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
  </p:notesMasterIdLst>
  <p:sldIdLst>
    <p:sldId id="266"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9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0E3F4-F1D2-40A1-ACF0-D3C2DD16F14C}" type="datetimeFigureOut">
              <a:rPr lang="en-IE" smtClean="0"/>
              <a:t>04/11/2020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1724-6F23-4094-85CD-9E57357CE5C5}" type="slidenum">
              <a:rPr lang="en-IE" smtClean="0"/>
              <a:t>‹#›</a:t>
            </a:fld>
            <a:endParaRPr lang="en-IE"/>
          </a:p>
        </p:txBody>
      </p:sp>
    </p:spTree>
    <p:extLst>
      <p:ext uri="{BB962C8B-B14F-4D97-AF65-F5344CB8AC3E}">
        <p14:creationId xmlns:p14="http://schemas.microsoft.com/office/powerpoint/2010/main" val="119157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C316A-3B44-4A5E-96F0-36496511FC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927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cover: Background image">
    <p:bg>
      <p:bgPr>
        <a:blipFill dpi="0" rotWithShape="1">
          <a:blip r:embed="rId2">
            <a:lum/>
            <a:extLst>
              <a:ext uri="{28A0092B-C50C-407E-A947-70E740481C1C}">
                <a14:useLocalDpi xmlns:a14="http://schemas.microsoft.com/office/drawing/2010/main" val="0"/>
              </a:ext>
            </a:extLst>
          </a:blip>
          <a:srcRect/>
          <a:stretch>
            <a:fillRect l="-20000" r="-20000"/>
          </a:stretch>
        </a:blip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347FD976-6AF4-44C6-8634-C389F632883B}"/>
              </a:ext>
            </a:extLst>
          </p:cNvPr>
          <p:cNvSpPr/>
          <p:nvPr/>
        </p:nvSpPr>
        <p:spPr>
          <a:xfrm rot="16200000">
            <a:off x="3736357" y="-1600801"/>
            <a:ext cx="6858004" cy="1005959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2" name="Group 111">
            <a:extLst>
              <a:ext uri="{FF2B5EF4-FFF2-40B4-BE49-F238E27FC236}">
                <a16:creationId xmlns:a16="http://schemas.microsoft.com/office/drawing/2014/main" id="{E2B24AA1-3D6D-4CEA-AC1F-DC38D7393319}"/>
              </a:ext>
            </a:extLst>
          </p:cNvPr>
          <p:cNvGrpSpPr/>
          <p:nvPr/>
        </p:nvGrpSpPr>
        <p:grpSpPr>
          <a:xfrm>
            <a:off x="-2040904" y="871532"/>
            <a:ext cx="1368152" cy="2264265"/>
            <a:chOff x="-1836712" y="2937191"/>
            <a:chExt cx="1368152" cy="2264265"/>
          </a:xfrm>
        </p:grpSpPr>
        <p:pic>
          <p:nvPicPr>
            <p:cNvPr id="113" name="Picture 112" descr="icon_camera_circle.png">
              <a:extLst>
                <a:ext uri="{FF2B5EF4-FFF2-40B4-BE49-F238E27FC236}">
                  <a16:creationId xmlns:a16="http://schemas.microsoft.com/office/drawing/2014/main" id="{23B81057-6FD7-48D4-8149-545A949B65A9}"/>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14" name="TextBox 113">
              <a:extLst>
                <a:ext uri="{FF2B5EF4-FFF2-40B4-BE49-F238E27FC236}">
                  <a16:creationId xmlns:a16="http://schemas.microsoft.com/office/drawing/2014/main" id="{1CE459B3-FAF1-4E46-96F9-8D696D8FBB3E}"/>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15" name="Picture 114" descr="icon_information-white.png">
              <a:extLst>
                <a:ext uri="{FF2B5EF4-FFF2-40B4-BE49-F238E27FC236}">
                  <a16:creationId xmlns:a16="http://schemas.microsoft.com/office/drawing/2014/main" id="{BA0D89C2-B0AC-4840-8EC3-892E61112F5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pic>
        <p:nvPicPr>
          <p:cNvPr id="116" name="Picture 115">
            <a:extLst>
              <a:ext uri="{FF2B5EF4-FFF2-40B4-BE49-F238E27FC236}">
                <a16:creationId xmlns:a16="http://schemas.microsoft.com/office/drawing/2014/main" id="{7955D950-1CFF-42B5-B82F-D09FA0A9E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387916320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cover: Colour">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961787" y="1092812"/>
            <a:ext cx="2484415" cy="99734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bg1"/>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bg1"/>
                </a:solidFill>
              </a:defRPr>
            </a:lvl1pPr>
            <a:lvl2pPr algn="l">
              <a:defRPr sz="1800">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sp>
        <p:nvSpPr>
          <p:cNvPr id="109" name="Freeform 11">
            <a:extLst>
              <a:ext uri="{FF2B5EF4-FFF2-40B4-BE49-F238E27FC236}">
                <a16:creationId xmlns:a16="http://schemas.microsoft.com/office/drawing/2014/main" id="{7911010E-C0AF-4B9E-A24B-C279CF22767A}"/>
              </a:ext>
            </a:extLst>
          </p:cNvPr>
          <p:cNvSpPr>
            <a:spLocks noEditPoints="1"/>
          </p:cNvSpPr>
          <p:nvPr/>
        </p:nvSpPr>
        <p:spPr bwMode="auto">
          <a:xfrm>
            <a:off x="-2330633" y="180542"/>
            <a:ext cx="8883034" cy="6220708"/>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6" name="Group 115">
            <a:extLst>
              <a:ext uri="{FF2B5EF4-FFF2-40B4-BE49-F238E27FC236}">
                <a16:creationId xmlns:a16="http://schemas.microsoft.com/office/drawing/2014/main" id="{8E7DBCD3-8691-4254-BF68-3A9BB5F230EC}"/>
              </a:ext>
            </a:extLst>
          </p:cNvPr>
          <p:cNvGrpSpPr/>
          <p:nvPr/>
        </p:nvGrpSpPr>
        <p:grpSpPr>
          <a:xfrm>
            <a:off x="-1932891" y="195833"/>
            <a:ext cx="1368152" cy="2725764"/>
            <a:chOff x="-1555624" y="1196393"/>
            <a:chExt cx="1368152" cy="2725764"/>
          </a:xfrm>
        </p:grpSpPr>
        <p:grpSp>
          <p:nvGrpSpPr>
            <p:cNvPr id="117" name="Group 116">
              <a:extLst>
                <a:ext uri="{FF2B5EF4-FFF2-40B4-BE49-F238E27FC236}">
                  <a16:creationId xmlns:a16="http://schemas.microsoft.com/office/drawing/2014/main" id="{D0C15CF7-9DCD-4907-9322-F72B58D5C838}"/>
                </a:ext>
              </a:extLst>
            </p:cNvPr>
            <p:cNvGrpSpPr/>
            <p:nvPr/>
          </p:nvGrpSpPr>
          <p:grpSpPr>
            <a:xfrm>
              <a:off x="-1555624" y="1488707"/>
              <a:ext cx="1368152" cy="2433450"/>
              <a:chOff x="-1836712" y="3275837"/>
              <a:chExt cx="1368152" cy="2433450"/>
            </a:xfrm>
          </p:grpSpPr>
          <p:sp>
            <p:nvSpPr>
              <p:cNvPr id="120" name="TextBox 119">
                <a:extLst>
                  <a:ext uri="{FF2B5EF4-FFF2-40B4-BE49-F238E27FC236}">
                    <a16:creationId xmlns:a16="http://schemas.microsoft.com/office/drawing/2014/main" id="{3EB170C7-CD79-47D8-AAAB-36B0330C40D0}"/>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1" name="Picture 120" descr="icon_information-white.png">
                <a:extLst>
                  <a:ext uri="{FF2B5EF4-FFF2-40B4-BE49-F238E27FC236}">
                    <a16:creationId xmlns:a16="http://schemas.microsoft.com/office/drawing/2014/main" id="{00967592-D117-4C25-AEAB-EC432B2F290C}"/>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18" name="Picture 117" descr="fill.png">
              <a:extLst>
                <a:ext uri="{FF2B5EF4-FFF2-40B4-BE49-F238E27FC236}">
                  <a16:creationId xmlns:a16="http://schemas.microsoft.com/office/drawing/2014/main" id="{18E73B7E-5CDD-48A1-9B41-0C68CDEBEFDA}"/>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19" name="Donut 152">
              <a:extLst>
                <a:ext uri="{FF2B5EF4-FFF2-40B4-BE49-F238E27FC236}">
                  <a16:creationId xmlns:a16="http://schemas.microsoft.com/office/drawing/2014/main" id="{87ECDAA8-E4BB-4E45-B854-B1FA42F3B7E1}"/>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11" name="Picture 110">
            <a:extLst>
              <a:ext uri="{FF2B5EF4-FFF2-40B4-BE49-F238E27FC236}">
                <a16:creationId xmlns:a16="http://schemas.microsoft.com/office/drawing/2014/main" id="{8DE7B478-3269-4100-97DF-01B2E2E88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4956" y="1260131"/>
            <a:ext cx="1713706" cy="692705"/>
          </a:xfrm>
          <a:prstGeom prst="rect">
            <a:avLst/>
          </a:prstGeom>
        </p:spPr>
      </p:pic>
    </p:spTree>
    <p:extLst>
      <p:ext uri="{BB962C8B-B14F-4D97-AF65-F5344CB8AC3E}">
        <p14:creationId xmlns:p14="http://schemas.microsoft.com/office/powerpoint/2010/main" val="150021513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P spid="10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bg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grpSp>
        <p:nvGrpSpPr>
          <p:cNvPr id="120" name="Group 119">
            <a:extLst>
              <a:ext uri="{FF2B5EF4-FFF2-40B4-BE49-F238E27FC236}">
                <a16:creationId xmlns:a16="http://schemas.microsoft.com/office/drawing/2014/main" id="{C7119362-D654-4C99-852B-7E43FAE43201}"/>
              </a:ext>
            </a:extLst>
          </p:cNvPr>
          <p:cNvGrpSpPr/>
          <p:nvPr/>
        </p:nvGrpSpPr>
        <p:grpSpPr>
          <a:xfrm>
            <a:off x="-1932891" y="195833"/>
            <a:ext cx="1368152" cy="2725764"/>
            <a:chOff x="-1555624" y="1196393"/>
            <a:chExt cx="1368152" cy="2725764"/>
          </a:xfrm>
        </p:grpSpPr>
        <p:grpSp>
          <p:nvGrpSpPr>
            <p:cNvPr id="121" name="Group 120">
              <a:extLst>
                <a:ext uri="{FF2B5EF4-FFF2-40B4-BE49-F238E27FC236}">
                  <a16:creationId xmlns:a16="http://schemas.microsoft.com/office/drawing/2014/main" id="{DA7FD443-1205-4961-8A31-3EE39CD46E99}"/>
                </a:ext>
              </a:extLst>
            </p:cNvPr>
            <p:cNvGrpSpPr/>
            <p:nvPr/>
          </p:nvGrpSpPr>
          <p:grpSpPr>
            <a:xfrm>
              <a:off x="-1555624" y="1488707"/>
              <a:ext cx="1368152" cy="2433450"/>
              <a:chOff x="-1836712" y="3275837"/>
              <a:chExt cx="1368152" cy="2433450"/>
            </a:xfrm>
          </p:grpSpPr>
          <p:sp>
            <p:nvSpPr>
              <p:cNvPr id="124" name="TextBox 123">
                <a:extLst>
                  <a:ext uri="{FF2B5EF4-FFF2-40B4-BE49-F238E27FC236}">
                    <a16:creationId xmlns:a16="http://schemas.microsoft.com/office/drawing/2014/main" id="{26E7DB5B-B75E-4CD4-B312-875CA59A3E1F}"/>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5" name="Picture 124" descr="icon_information-white.png">
                <a:extLst>
                  <a:ext uri="{FF2B5EF4-FFF2-40B4-BE49-F238E27FC236}">
                    <a16:creationId xmlns:a16="http://schemas.microsoft.com/office/drawing/2014/main" id="{11E59BB0-4E36-47B3-95B3-BFD9172B4A1F}"/>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2" name="Picture 121" descr="fill.png">
              <a:extLst>
                <a:ext uri="{FF2B5EF4-FFF2-40B4-BE49-F238E27FC236}">
                  <a16:creationId xmlns:a16="http://schemas.microsoft.com/office/drawing/2014/main" id="{56993797-DE4E-472B-B39C-BBFF07C9F0F6}"/>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3" name="Donut 152">
              <a:extLst>
                <a:ext uri="{FF2B5EF4-FFF2-40B4-BE49-F238E27FC236}">
                  <a16:creationId xmlns:a16="http://schemas.microsoft.com/office/drawing/2014/main" id="{09743D2B-9ED4-4260-B5D9-EC5F3F3B02DA}"/>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081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full image and 2 x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FD151-6528-4D8C-8C1D-529963D7CD55}"/>
              </a:ext>
            </a:extLst>
          </p:cNvPr>
          <p:cNvSpPr/>
          <p:nvPr/>
        </p:nvSpPr>
        <p:spPr>
          <a:xfrm>
            <a:off x="0" y="0"/>
            <a:ext cx="12192000" cy="6858000"/>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680045" y="312461"/>
            <a:ext cx="8746251" cy="6124921"/>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tx2">
              <a:alpha val="3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7" name="Group 4">
            <a:extLst>
              <a:ext uri="{FF2B5EF4-FFF2-40B4-BE49-F238E27FC236}">
                <a16:creationId xmlns:a16="http://schemas.microsoft.com/office/drawing/2014/main" id="{08BB6A9E-A2D6-4675-A220-BA8B62CB422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28" name="Freeform 5">
              <a:extLst>
                <a:ext uri="{FF2B5EF4-FFF2-40B4-BE49-F238E27FC236}">
                  <a16:creationId xmlns:a16="http://schemas.microsoft.com/office/drawing/2014/main" id="{9EFA46A6-CDBA-489E-BE76-B3E7287AC49F}"/>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
              <a:extLst>
                <a:ext uri="{FF2B5EF4-FFF2-40B4-BE49-F238E27FC236}">
                  <a16:creationId xmlns:a16="http://schemas.microsoft.com/office/drawing/2014/main" id="{C78D8FEE-54D0-441B-873E-E36158E32D5D}"/>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7">
              <a:extLst>
                <a:ext uri="{FF2B5EF4-FFF2-40B4-BE49-F238E27FC236}">
                  <a16:creationId xmlns:a16="http://schemas.microsoft.com/office/drawing/2014/main" id="{96FDBAF3-8F2F-43F2-99BA-E7571CFBE0F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8">
              <a:extLst>
                <a:ext uri="{FF2B5EF4-FFF2-40B4-BE49-F238E27FC236}">
                  <a16:creationId xmlns:a16="http://schemas.microsoft.com/office/drawing/2014/main" id="{22D845DF-9662-4248-AFFB-699268D7757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9">
              <a:extLst>
                <a:ext uri="{FF2B5EF4-FFF2-40B4-BE49-F238E27FC236}">
                  <a16:creationId xmlns:a16="http://schemas.microsoft.com/office/drawing/2014/main" id="{45232579-E7AC-48C2-9255-82A1EAE140F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0">
              <a:extLst>
                <a:ext uri="{FF2B5EF4-FFF2-40B4-BE49-F238E27FC236}">
                  <a16:creationId xmlns:a16="http://schemas.microsoft.com/office/drawing/2014/main" id="{1C5E7E68-748F-4085-B4E1-CA9171DCAF0B}"/>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1">
              <a:extLst>
                <a:ext uri="{FF2B5EF4-FFF2-40B4-BE49-F238E27FC236}">
                  <a16:creationId xmlns:a16="http://schemas.microsoft.com/office/drawing/2014/main" id="{29B1546B-1C8A-46B1-9C7A-7B16B77126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2">
              <a:extLst>
                <a:ext uri="{FF2B5EF4-FFF2-40B4-BE49-F238E27FC236}">
                  <a16:creationId xmlns:a16="http://schemas.microsoft.com/office/drawing/2014/main" id="{BD847CEE-EE30-4542-AC5A-27DA89726845}"/>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3">
              <a:extLst>
                <a:ext uri="{FF2B5EF4-FFF2-40B4-BE49-F238E27FC236}">
                  <a16:creationId xmlns:a16="http://schemas.microsoft.com/office/drawing/2014/main" id="{5FF581B4-10BE-405C-A412-9B2BC11F74F3}"/>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4">
              <a:extLst>
                <a:ext uri="{FF2B5EF4-FFF2-40B4-BE49-F238E27FC236}">
                  <a16:creationId xmlns:a16="http://schemas.microsoft.com/office/drawing/2014/main" id="{45F334DA-37B2-41C7-9E0A-6A6E18BF9DFD}"/>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5">
              <a:extLst>
                <a:ext uri="{FF2B5EF4-FFF2-40B4-BE49-F238E27FC236}">
                  <a16:creationId xmlns:a16="http://schemas.microsoft.com/office/drawing/2014/main" id="{021B1901-91AB-4204-B8D4-14B339B307E5}"/>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Rectangle 138">
              <a:extLst>
                <a:ext uri="{FF2B5EF4-FFF2-40B4-BE49-F238E27FC236}">
                  <a16:creationId xmlns:a16="http://schemas.microsoft.com/office/drawing/2014/main" id="{CB40A82A-DE81-4254-A46E-D6C2BA3C0B8D}"/>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7">
              <a:extLst>
                <a:ext uri="{FF2B5EF4-FFF2-40B4-BE49-F238E27FC236}">
                  <a16:creationId xmlns:a16="http://schemas.microsoft.com/office/drawing/2014/main" id="{C9CECA9C-BD72-4F64-BE69-9C09ECA3E04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8">
              <a:extLst>
                <a:ext uri="{FF2B5EF4-FFF2-40B4-BE49-F238E27FC236}">
                  <a16:creationId xmlns:a16="http://schemas.microsoft.com/office/drawing/2014/main" id="{6DFC34D0-EC21-44F4-B5F9-AAB7768D64C8}"/>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19">
              <a:extLst>
                <a:ext uri="{FF2B5EF4-FFF2-40B4-BE49-F238E27FC236}">
                  <a16:creationId xmlns:a16="http://schemas.microsoft.com/office/drawing/2014/main" id="{E84897B7-BC37-4CD2-B0A6-32B59B3E5396}"/>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20">
              <a:extLst>
                <a:ext uri="{FF2B5EF4-FFF2-40B4-BE49-F238E27FC236}">
                  <a16:creationId xmlns:a16="http://schemas.microsoft.com/office/drawing/2014/main" id="{5DDA9DF2-1984-4E2D-89F2-3D3AA861C38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Rectangle 143">
              <a:extLst>
                <a:ext uri="{FF2B5EF4-FFF2-40B4-BE49-F238E27FC236}">
                  <a16:creationId xmlns:a16="http://schemas.microsoft.com/office/drawing/2014/main" id="{2BF7319B-52B5-4790-9FA3-B319C912DCC9}"/>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2">
              <a:extLst>
                <a:ext uri="{FF2B5EF4-FFF2-40B4-BE49-F238E27FC236}">
                  <a16:creationId xmlns:a16="http://schemas.microsoft.com/office/drawing/2014/main" id="{B7390914-2775-4DE8-B271-4B2E6E5DB390}"/>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3">
              <a:extLst>
                <a:ext uri="{FF2B5EF4-FFF2-40B4-BE49-F238E27FC236}">
                  <a16:creationId xmlns:a16="http://schemas.microsoft.com/office/drawing/2014/main" id="{706C8985-12D9-47F5-85D9-7D8090643889}"/>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4">
              <a:extLst>
                <a:ext uri="{FF2B5EF4-FFF2-40B4-BE49-F238E27FC236}">
                  <a16:creationId xmlns:a16="http://schemas.microsoft.com/office/drawing/2014/main" id="{214F6EAA-7545-4602-939E-C94B70A5F5F2}"/>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25">
              <a:extLst>
                <a:ext uri="{FF2B5EF4-FFF2-40B4-BE49-F238E27FC236}">
                  <a16:creationId xmlns:a16="http://schemas.microsoft.com/office/drawing/2014/main" id="{8B8589B5-F77F-489A-8319-A29CB44DE167}"/>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26">
              <a:extLst>
                <a:ext uri="{FF2B5EF4-FFF2-40B4-BE49-F238E27FC236}">
                  <a16:creationId xmlns:a16="http://schemas.microsoft.com/office/drawing/2014/main" id="{8FA384DB-E38C-487E-B269-A09C161BB306}"/>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27">
              <a:extLst>
                <a:ext uri="{FF2B5EF4-FFF2-40B4-BE49-F238E27FC236}">
                  <a16:creationId xmlns:a16="http://schemas.microsoft.com/office/drawing/2014/main" id="{4ABDB0FE-FD9A-4B49-839C-2EBF1EDC9E52}"/>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28">
              <a:extLst>
                <a:ext uri="{FF2B5EF4-FFF2-40B4-BE49-F238E27FC236}">
                  <a16:creationId xmlns:a16="http://schemas.microsoft.com/office/drawing/2014/main" id="{4EBD347F-FA9F-43C0-BC66-0B6620362B3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29">
              <a:extLst>
                <a:ext uri="{FF2B5EF4-FFF2-40B4-BE49-F238E27FC236}">
                  <a16:creationId xmlns:a16="http://schemas.microsoft.com/office/drawing/2014/main" id="{0FAF86AA-15DC-468B-B20A-BEA065AB4C2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30">
              <a:extLst>
                <a:ext uri="{FF2B5EF4-FFF2-40B4-BE49-F238E27FC236}">
                  <a16:creationId xmlns:a16="http://schemas.microsoft.com/office/drawing/2014/main" id="{9382AAB6-3216-445A-9DC8-13E649AFF2E0}"/>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31">
              <a:extLst>
                <a:ext uri="{FF2B5EF4-FFF2-40B4-BE49-F238E27FC236}">
                  <a16:creationId xmlns:a16="http://schemas.microsoft.com/office/drawing/2014/main" id="{334EB017-BF0F-44EF-839B-CFF3DD7990E9}"/>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32">
              <a:extLst>
                <a:ext uri="{FF2B5EF4-FFF2-40B4-BE49-F238E27FC236}">
                  <a16:creationId xmlns:a16="http://schemas.microsoft.com/office/drawing/2014/main" id="{F21F0E69-148E-480B-8E64-D39BB2FE315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33">
              <a:extLst>
                <a:ext uri="{FF2B5EF4-FFF2-40B4-BE49-F238E27FC236}">
                  <a16:creationId xmlns:a16="http://schemas.microsoft.com/office/drawing/2014/main" id="{E3A0E0F0-F03A-4904-9E3B-29B3E5A4F1F2}"/>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34">
              <a:extLst>
                <a:ext uri="{FF2B5EF4-FFF2-40B4-BE49-F238E27FC236}">
                  <a16:creationId xmlns:a16="http://schemas.microsoft.com/office/drawing/2014/main" id="{91420662-70A4-43D4-9892-EDCC2237CA08}"/>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5">
              <a:extLst>
                <a:ext uri="{FF2B5EF4-FFF2-40B4-BE49-F238E27FC236}">
                  <a16:creationId xmlns:a16="http://schemas.microsoft.com/office/drawing/2014/main" id="{9A67274D-C0C4-41F8-82E4-36D454FBB9B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6">
              <a:extLst>
                <a:ext uri="{FF2B5EF4-FFF2-40B4-BE49-F238E27FC236}">
                  <a16:creationId xmlns:a16="http://schemas.microsoft.com/office/drawing/2014/main" id="{33DB3580-E128-42D3-BFC7-8B0DA88BF30D}"/>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7">
              <a:extLst>
                <a:ext uri="{FF2B5EF4-FFF2-40B4-BE49-F238E27FC236}">
                  <a16:creationId xmlns:a16="http://schemas.microsoft.com/office/drawing/2014/main" id="{9A7145B7-B17D-4F78-95EF-2571604AE297}"/>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8">
              <a:extLst>
                <a:ext uri="{FF2B5EF4-FFF2-40B4-BE49-F238E27FC236}">
                  <a16:creationId xmlns:a16="http://schemas.microsoft.com/office/drawing/2014/main" id="{E31EEE18-0087-4C22-9B3F-95731588E1E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9">
              <a:extLst>
                <a:ext uri="{FF2B5EF4-FFF2-40B4-BE49-F238E27FC236}">
                  <a16:creationId xmlns:a16="http://schemas.microsoft.com/office/drawing/2014/main" id="{879C4BAB-4F64-4123-8DA0-21049CEA9EF9}"/>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40">
              <a:extLst>
                <a:ext uri="{FF2B5EF4-FFF2-40B4-BE49-F238E27FC236}">
                  <a16:creationId xmlns:a16="http://schemas.microsoft.com/office/drawing/2014/main" id="{E15C04C4-DD3D-41CD-A61D-ED6ACC5751C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41">
              <a:extLst>
                <a:ext uri="{FF2B5EF4-FFF2-40B4-BE49-F238E27FC236}">
                  <a16:creationId xmlns:a16="http://schemas.microsoft.com/office/drawing/2014/main" id="{ACFB1E4E-63F0-4134-99CA-3EDF2072ECD9}"/>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42">
              <a:extLst>
                <a:ext uri="{FF2B5EF4-FFF2-40B4-BE49-F238E27FC236}">
                  <a16:creationId xmlns:a16="http://schemas.microsoft.com/office/drawing/2014/main" id="{905ECEBB-2D8D-4858-A8AA-F6F8A22ACF1A}"/>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43">
              <a:extLst>
                <a:ext uri="{FF2B5EF4-FFF2-40B4-BE49-F238E27FC236}">
                  <a16:creationId xmlns:a16="http://schemas.microsoft.com/office/drawing/2014/main" id="{9899207D-0D43-4AD1-9DD8-FBC77D6A893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44">
              <a:extLst>
                <a:ext uri="{FF2B5EF4-FFF2-40B4-BE49-F238E27FC236}">
                  <a16:creationId xmlns:a16="http://schemas.microsoft.com/office/drawing/2014/main" id="{B18B8353-A8C6-4089-AB16-3B23802CF346}"/>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5">
              <a:extLst>
                <a:ext uri="{FF2B5EF4-FFF2-40B4-BE49-F238E27FC236}">
                  <a16:creationId xmlns:a16="http://schemas.microsoft.com/office/drawing/2014/main" id="{52B08E79-E091-497A-9436-47B68D5BB32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6">
              <a:extLst>
                <a:ext uri="{FF2B5EF4-FFF2-40B4-BE49-F238E27FC236}">
                  <a16:creationId xmlns:a16="http://schemas.microsoft.com/office/drawing/2014/main" id="{1E7D9119-F947-432D-8F1F-064189312944}"/>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7">
              <a:extLst>
                <a:ext uri="{FF2B5EF4-FFF2-40B4-BE49-F238E27FC236}">
                  <a16:creationId xmlns:a16="http://schemas.microsoft.com/office/drawing/2014/main" id="{6FD2467B-60E5-419B-852C-9EA068AC10A3}"/>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8">
              <a:extLst>
                <a:ext uri="{FF2B5EF4-FFF2-40B4-BE49-F238E27FC236}">
                  <a16:creationId xmlns:a16="http://schemas.microsoft.com/office/drawing/2014/main" id="{353511E2-3B02-46D3-A6B4-509F7F6A0E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9">
              <a:extLst>
                <a:ext uri="{FF2B5EF4-FFF2-40B4-BE49-F238E27FC236}">
                  <a16:creationId xmlns:a16="http://schemas.microsoft.com/office/drawing/2014/main" id="{BDB4BC96-12F8-43AF-B4F5-B2BE64641AE5}"/>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50">
              <a:extLst>
                <a:ext uri="{FF2B5EF4-FFF2-40B4-BE49-F238E27FC236}">
                  <a16:creationId xmlns:a16="http://schemas.microsoft.com/office/drawing/2014/main" id="{683C1F66-AE60-43C4-AFC5-E1E2C4EB5B80}"/>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51">
              <a:extLst>
                <a:ext uri="{FF2B5EF4-FFF2-40B4-BE49-F238E27FC236}">
                  <a16:creationId xmlns:a16="http://schemas.microsoft.com/office/drawing/2014/main" id="{A3BFB875-9A91-4EBF-AF18-C9541B3F643D}"/>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52">
              <a:extLst>
                <a:ext uri="{FF2B5EF4-FFF2-40B4-BE49-F238E27FC236}">
                  <a16:creationId xmlns:a16="http://schemas.microsoft.com/office/drawing/2014/main" id="{37889C1B-02B9-4EFC-9CD8-5C29E1A69E86}"/>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53">
              <a:extLst>
                <a:ext uri="{FF2B5EF4-FFF2-40B4-BE49-F238E27FC236}">
                  <a16:creationId xmlns:a16="http://schemas.microsoft.com/office/drawing/2014/main" id="{A45DA6A2-D1E2-4C28-8E80-B84505EEAB1C}"/>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54">
              <a:extLst>
                <a:ext uri="{FF2B5EF4-FFF2-40B4-BE49-F238E27FC236}">
                  <a16:creationId xmlns:a16="http://schemas.microsoft.com/office/drawing/2014/main" id="{6704C2ED-4C5C-4B7F-B14F-9B15FB29D9D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5">
              <a:extLst>
                <a:ext uri="{FF2B5EF4-FFF2-40B4-BE49-F238E27FC236}">
                  <a16:creationId xmlns:a16="http://schemas.microsoft.com/office/drawing/2014/main" id="{61B31D4A-D734-44B9-9251-43E11C3320B3}"/>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6">
              <a:extLst>
                <a:ext uri="{FF2B5EF4-FFF2-40B4-BE49-F238E27FC236}">
                  <a16:creationId xmlns:a16="http://schemas.microsoft.com/office/drawing/2014/main" id="{77DAF3C8-4D2C-418C-9C85-3D7B8D2AC57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7">
              <a:extLst>
                <a:ext uri="{FF2B5EF4-FFF2-40B4-BE49-F238E27FC236}">
                  <a16:creationId xmlns:a16="http://schemas.microsoft.com/office/drawing/2014/main" id="{D86521E8-BFFF-4E0E-8210-8F304ACB862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8">
              <a:extLst>
                <a:ext uri="{FF2B5EF4-FFF2-40B4-BE49-F238E27FC236}">
                  <a16:creationId xmlns:a16="http://schemas.microsoft.com/office/drawing/2014/main" id="{624B3419-33C0-45EF-B8DE-4D268D0E1855}"/>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9">
              <a:extLst>
                <a:ext uri="{FF2B5EF4-FFF2-40B4-BE49-F238E27FC236}">
                  <a16:creationId xmlns:a16="http://schemas.microsoft.com/office/drawing/2014/main" id="{C94A8E76-BE08-4AF2-83B4-8DC64EBA6E8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0">
              <a:extLst>
                <a:ext uri="{FF2B5EF4-FFF2-40B4-BE49-F238E27FC236}">
                  <a16:creationId xmlns:a16="http://schemas.microsoft.com/office/drawing/2014/main" id="{10462376-C357-4336-AA47-57769787B62E}"/>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1">
              <a:extLst>
                <a:ext uri="{FF2B5EF4-FFF2-40B4-BE49-F238E27FC236}">
                  <a16:creationId xmlns:a16="http://schemas.microsoft.com/office/drawing/2014/main" id="{6DE1299F-2E01-4079-9D3E-8B562ED96D34}"/>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2">
              <a:extLst>
                <a:ext uri="{FF2B5EF4-FFF2-40B4-BE49-F238E27FC236}">
                  <a16:creationId xmlns:a16="http://schemas.microsoft.com/office/drawing/2014/main" id="{C6DA1605-C5E9-4E22-85C6-DC1A7B374E6A}"/>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3">
              <a:extLst>
                <a:ext uri="{FF2B5EF4-FFF2-40B4-BE49-F238E27FC236}">
                  <a16:creationId xmlns:a16="http://schemas.microsoft.com/office/drawing/2014/main" id="{4D3E86D5-04A0-4A43-9FAF-99CCE7CA6E5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4">
              <a:extLst>
                <a:ext uri="{FF2B5EF4-FFF2-40B4-BE49-F238E27FC236}">
                  <a16:creationId xmlns:a16="http://schemas.microsoft.com/office/drawing/2014/main" id="{A5AA8E17-FB1A-47D7-97A4-5C6EF65AE81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5">
              <a:extLst>
                <a:ext uri="{FF2B5EF4-FFF2-40B4-BE49-F238E27FC236}">
                  <a16:creationId xmlns:a16="http://schemas.microsoft.com/office/drawing/2014/main" id="{B829C89C-6354-4082-AD5D-3EAFE667C273}"/>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6">
              <a:extLst>
                <a:ext uri="{FF2B5EF4-FFF2-40B4-BE49-F238E27FC236}">
                  <a16:creationId xmlns:a16="http://schemas.microsoft.com/office/drawing/2014/main" id="{5650158A-3524-4950-B192-24F48880E7CA}"/>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7">
              <a:extLst>
                <a:ext uri="{FF2B5EF4-FFF2-40B4-BE49-F238E27FC236}">
                  <a16:creationId xmlns:a16="http://schemas.microsoft.com/office/drawing/2014/main" id="{3B11D2FF-6D80-4DB4-95CA-913B34975CD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
              <a:extLst>
                <a:ext uri="{FF2B5EF4-FFF2-40B4-BE49-F238E27FC236}">
                  <a16:creationId xmlns:a16="http://schemas.microsoft.com/office/drawing/2014/main" id="{E4A6A85D-61F6-4A06-BE12-56944AC37FC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9">
              <a:extLst>
                <a:ext uri="{FF2B5EF4-FFF2-40B4-BE49-F238E27FC236}">
                  <a16:creationId xmlns:a16="http://schemas.microsoft.com/office/drawing/2014/main" id="{7B26C5B3-E19C-4D2C-8E72-8D2C1EF0D2B9}"/>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70">
              <a:extLst>
                <a:ext uri="{FF2B5EF4-FFF2-40B4-BE49-F238E27FC236}">
                  <a16:creationId xmlns:a16="http://schemas.microsoft.com/office/drawing/2014/main" id="{F7599CFB-59EF-4727-8C73-8120D9AFAEF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71">
              <a:extLst>
                <a:ext uri="{FF2B5EF4-FFF2-40B4-BE49-F238E27FC236}">
                  <a16:creationId xmlns:a16="http://schemas.microsoft.com/office/drawing/2014/main" id="{4DA8EB5D-3B05-4693-BEEB-B47D7F061438}"/>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72">
              <a:extLst>
                <a:ext uri="{FF2B5EF4-FFF2-40B4-BE49-F238E27FC236}">
                  <a16:creationId xmlns:a16="http://schemas.microsoft.com/office/drawing/2014/main" id="{92BCFA03-93F6-4000-B626-1AD1C65F8BFD}"/>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73">
              <a:extLst>
                <a:ext uri="{FF2B5EF4-FFF2-40B4-BE49-F238E27FC236}">
                  <a16:creationId xmlns:a16="http://schemas.microsoft.com/office/drawing/2014/main" id="{BFC83FC0-202D-4810-B875-D32F652A4802}"/>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74">
              <a:extLst>
                <a:ext uri="{FF2B5EF4-FFF2-40B4-BE49-F238E27FC236}">
                  <a16:creationId xmlns:a16="http://schemas.microsoft.com/office/drawing/2014/main" id="{FEA56EDC-1ADE-4439-B700-4615D402BC8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5">
              <a:extLst>
                <a:ext uri="{FF2B5EF4-FFF2-40B4-BE49-F238E27FC236}">
                  <a16:creationId xmlns:a16="http://schemas.microsoft.com/office/drawing/2014/main" id="{A331A6AA-1347-49BA-A4A4-1D90F2BC9A3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6">
              <a:extLst>
                <a:ext uri="{FF2B5EF4-FFF2-40B4-BE49-F238E27FC236}">
                  <a16:creationId xmlns:a16="http://schemas.microsoft.com/office/drawing/2014/main" id="{D080B3C2-9ACD-472C-BBC4-C20691AC7A5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7">
              <a:extLst>
                <a:ext uri="{FF2B5EF4-FFF2-40B4-BE49-F238E27FC236}">
                  <a16:creationId xmlns:a16="http://schemas.microsoft.com/office/drawing/2014/main" id="{B3F91003-2B06-483C-8FB0-1F11E1EF79C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8">
              <a:extLst>
                <a:ext uri="{FF2B5EF4-FFF2-40B4-BE49-F238E27FC236}">
                  <a16:creationId xmlns:a16="http://schemas.microsoft.com/office/drawing/2014/main" id="{68AC5F76-0AB3-485E-ACE4-8B8CFC90444D}"/>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9">
              <a:extLst>
                <a:ext uri="{FF2B5EF4-FFF2-40B4-BE49-F238E27FC236}">
                  <a16:creationId xmlns:a16="http://schemas.microsoft.com/office/drawing/2014/main" id="{DB362AD2-4C0B-498C-A0A0-37F27AB80B2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80">
              <a:extLst>
                <a:ext uri="{FF2B5EF4-FFF2-40B4-BE49-F238E27FC236}">
                  <a16:creationId xmlns:a16="http://schemas.microsoft.com/office/drawing/2014/main" id="{126DDD93-F68F-4197-8DB9-864FB82D43F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81">
              <a:extLst>
                <a:ext uri="{FF2B5EF4-FFF2-40B4-BE49-F238E27FC236}">
                  <a16:creationId xmlns:a16="http://schemas.microsoft.com/office/drawing/2014/main" id="{3AB98637-D721-4DAD-9CFA-31E667A75B23}"/>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82">
              <a:extLst>
                <a:ext uri="{FF2B5EF4-FFF2-40B4-BE49-F238E27FC236}">
                  <a16:creationId xmlns:a16="http://schemas.microsoft.com/office/drawing/2014/main" id="{1A8F1C35-BD62-4785-AF46-63D333B43758}"/>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83">
              <a:extLst>
                <a:ext uri="{FF2B5EF4-FFF2-40B4-BE49-F238E27FC236}">
                  <a16:creationId xmlns:a16="http://schemas.microsoft.com/office/drawing/2014/main" id="{17E7F097-0A27-4717-A343-2929B83D2F71}"/>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Rectangle 206">
              <a:extLst>
                <a:ext uri="{FF2B5EF4-FFF2-40B4-BE49-F238E27FC236}">
                  <a16:creationId xmlns:a16="http://schemas.microsoft.com/office/drawing/2014/main" id="{0DF314BE-3B18-4CD2-9F80-7B84A3580E8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5">
              <a:extLst>
                <a:ext uri="{FF2B5EF4-FFF2-40B4-BE49-F238E27FC236}">
                  <a16:creationId xmlns:a16="http://schemas.microsoft.com/office/drawing/2014/main" id="{899186EB-9606-4E18-837F-0DAA289F1FF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6">
              <a:extLst>
                <a:ext uri="{FF2B5EF4-FFF2-40B4-BE49-F238E27FC236}">
                  <a16:creationId xmlns:a16="http://schemas.microsoft.com/office/drawing/2014/main" id="{FA7ED394-BFF6-42B8-8434-3D3AFEA772C6}"/>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7">
              <a:extLst>
                <a:ext uri="{FF2B5EF4-FFF2-40B4-BE49-F238E27FC236}">
                  <a16:creationId xmlns:a16="http://schemas.microsoft.com/office/drawing/2014/main" id="{8D05187A-AAF2-4050-BF59-2AE9ED708C49}"/>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8">
              <a:extLst>
                <a:ext uri="{FF2B5EF4-FFF2-40B4-BE49-F238E27FC236}">
                  <a16:creationId xmlns:a16="http://schemas.microsoft.com/office/drawing/2014/main" id="{90C817AD-4D58-4BAE-A11C-68EAAA23B853}"/>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89">
              <a:extLst>
                <a:ext uri="{FF2B5EF4-FFF2-40B4-BE49-F238E27FC236}">
                  <a16:creationId xmlns:a16="http://schemas.microsoft.com/office/drawing/2014/main" id="{67AA866F-BB2C-4081-AAB5-F39BAEE56EF3}"/>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90">
              <a:extLst>
                <a:ext uri="{FF2B5EF4-FFF2-40B4-BE49-F238E27FC236}">
                  <a16:creationId xmlns:a16="http://schemas.microsoft.com/office/drawing/2014/main" id="{E761C5A4-D556-4234-8C9D-EB8F8BEE3028}"/>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91">
              <a:extLst>
                <a:ext uri="{FF2B5EF4-FFF2-40B4-BE49-F238E27FC236}">
                  <a16:creationId xmlns:a16="http://schemas.microsoft.com/office/drawing/2014/main" id="{ABEE9838-84D8-4409-A2BC-0851188A60EC}"/>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92">
              <a:extLst>
                <a:ext uri="{FF2B5EF4-FFF2-40B4-BE49-F238E27FC236}">
                  <a16:creationId xmlns:a16="http://schemas.microsoft.com/office/drawing/2014/main" id="{D2A2C702-922F-495C-A379-957081D246B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3">
              <a:extLst>
                <a:ext uri="{FF2B5EF4-FFF2-40B4-BE49-F238E27FC236}">
                  <a16:creationId xmlns:a16="http://schemas.microsoft.com/office/drawing/2014/main" id="{1E1BA622-D416-4CF8-96FE-9CAF99108C16}"/>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4">
              <a:extLst>
                <a:ext uri="{FF2B5EF4-FFF2-40B4-BE49-F238E27FC236}">
                  <a16:creationId xmlns:a16="http://schemas.microsoft.com/office/drawing/2014/main" id="{136DFB12-FBCF-41B8-B2E0-4A34B8D249F7}"/>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5">
              <a:extLst>
                <a:ext uri="{FF2B5EF4-FFF2-40B4-BE49-F238E27FC236}">
                  <a16:creationId xmlns:a16="http://schemas.microsoft.com/office/drawing/2014/main" id="{C9E94DA9-F620-4EC4-A6B2-317B82A0B8DF}"/>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6">
              <a:extLst>
                <a:ext uri="{FF2B5EF4-FFF2-40B4-BE49-F238E27FC236}">
                  <a16:creationId xmlns:a16="http://schemas.microsoft.com/office/drawing/2014/main" id="{D1840E4B-E96D-4C13-9DA5-55AFA738EED0}"/>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7">
              <a:extLst>
                <a:ext uri="{FF2B5EF4-FFF2-40B4-BE49-F238E27FC236}">
                  <a16:creationId xmlns:a16="http://schemas.microsoft.com/office/drawing/2014/main" id="{13C2D6FD-1614-43D8-8B34-F193A36B291D}"/>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Line 98">
              <a:extLst>
                <a:ext uri="{FF2B5EF4-FFF2-40B4-BE49-F238E27FC236}">
                  <a16:creationId xmlns:a16="http://schemas.microsoft.com/office/drawing/2014/main" id="{383FA70E-0224-4769-A4DB-D99820BAD892}"/>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23" name="Content Placeholder 105">
            <a:extLst>
              <a:ext uri="{FF2B5EF4-FFF2-40B4-BE49-F238E27FC236}">
                <a16:creationId xmlns:a16="http://schemas.microsoft.com/office/drawing/2014/main" id="{2C87D912-39BF-4935-8A31-1331BB52868D}"/>
              </a:ext>
            </a:extLst>
          </p:cNvPr>
          <p:cNvSpPr>
            <a:spLocks noGrp="1"/>
          </p:cNvSpPr>
          <p:nvPr>
            <p:ph sz="quarter" idx="15" hasCustomPrompt="1"/>
          </p:nvPr>
        </p:nvSpPr>
        <p:spPr>
          <a:xfrm>
            <a:off x="5522201" y="2263939"/>
            <a:ext cx="4471468" cy="369644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0" name="Group 119">
            <a:extLst>
              <a:ext uri="{FF2B5EF4-FFF2-40B4-BE49-F238E27FC236}">
                <a16:creationId xmlns:a16="http://schemas.microsoft.com/office/drawing/2014/main" id="{3CCBDA9E-C63F-4681-B071-C9524111FC17}"/>
              </a:ext>
            </a:extLst>
          </p:cNvPr>
          <p:cNvGrpSpPr/>
          <p:nvPr/>
        </p:nvGrpSpPr>
        <p:grpSpPr>
          <a:xfrm>
            <a:off x="-2040904" y="871532"/>
            <a:ext cx="1368152" cy="2264265"/>
            <a:chOff x="-1836712" y="2937191"/>
            <a:chExt cx="1368152" cy="2264265"/>
          </a:xfrm>
        </p:grpSpPr>
        <p:pic>
          <p:nvPicPr>
            <p:cNvPr id="121" name="Picture 120" descr="icon_camera_circle.png">
              <a:extLst>
                <a:ext uri="{FF2B5EF4-FFF2-40B4-BE49-F238E27FC236}">
                  <a16:creationId xmlns:a16="http://schemas.microsoft.com/office/drawing/2014/main" id="{6E9A6F2F-71CC-423C-B279-2DD0E984E85A}"/>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2" name="TextBox 121">
              <a:extLst>
                <a:ext uri="{FF2B5EF4-FFF2-40B4-BE49-F238E27FC236}">
                  <a16:creationId xmlns:a16="http://schemas.microsoft.com/office/drawing/2014/main" id="{709AF73A-8426-4F97-8ACD-B3463AE0EEF9}"/>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3" name="Picture 122" descr="icon_information-white.png">
              <a:extLst>
                <a:ext uri="{FF2B5EF4-FFF2-40B4-BE49-F238E27FC236}">
                  <a16:creationId xmlns:a16="http://schemas.microsoft.com/office/drawing/2014/main" id="{1152442B-037F-4C54-B952-13E061BB097E}"/>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68974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full image and content: Dark Blu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tx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5570A09-59E6-456E-A7CA-B699CEBB928C}"/>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8CC7115A-D319-4348-9EEF-4F250EC9207E}"/>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B1962467-F02D-43EB-BDFA-3D569FE79282}"/>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1719F445-2946-49CF-8A1F-77C953735485}"/>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202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full image and content: Dark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16376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full image and content: Light blu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3">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7653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full image and content: Light green">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4">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20831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full image and content: Pink">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5">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157488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full image and content: Purpl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accent6">
              <a:alpha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bg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360917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ey messages">
    <p:bg>
      <p:bgPr>
        <a:solidFill>
          <a:schemeClr val="tx2"/>
        </a:solidFill>
        <a:effectLst/>
      </p:bgPr>
    </p:bg>
    <p:spTree>
      <p:nvGrpSpPr>
        <p:cNvPr id="1" name=""/>
        <p:cNvGrpSpPr/>
        <p:nvPr/>
      </p:nvGrpSpPr>
      <p:grpSpPr>
        <a:xfrm>
          <a:off x="0" y="0"/>
          <a:ext cx="0" cy="0"/>
          <a:chOff x="0" y="0"/>
          <a:chExt cx="0" cy="0"/>
        </a:xfrm>
      </p:grpSpPr>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bg1"/>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bg1"/>
                </a:solidFill>
              </a:defRPr>
            </a:lvl1pPr>
            <a:lvl2pPr algn="ctr">
              <a:defRPr>
                <a:solidFill>
                  <a:schemeClr val="bg1"/>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8" name="Group 147">
            <a:extLst>
              <a:ext uri="{FF2B5EF4-FFF2-40B4-BE49-F238E27FC236}">
                <a16:creationId xmlns:a16="http://schemas.microsoft.com/office/drawing/2014/main" id="{A1DC4BCF-BEFF-470A-8718-1F0AE226181C}"/>
              </a:ext>
            </a:extLst>
          </p:cNvPr>
          <p:cNvGrpSpPr/>
          <p:nvPr/>
        </p:nvGrpSpPr>
        <p:grpSpPr>
          <a:xfrm>
            <a:off x="-1932891" y="195833"/>
            <a:ext cx="1368152" cy="2725764"/>
            <a:chOff x="-1555624" y="1196393"/>
            <a:chExt cx="1368152" cy="2725764"/>
          </a:xfrm>
        </p:grpSpPr>
        <p:grpSp>
          <p:nvGrpSpPr>
            <p:cNvPr id="149" name="Group 148">
              <a:extLst>
                <a:ext uri="{FF2B5EF4-FFF2-40B4-BE49-F238E27FC236}">
                  <a16:creationId xmlns:a16="http://schemas.microsoft.com/office/drawing/2014/main" id="{E15C44D2-4DE3-41C7-B2D6-C1DD22E6DB90}"/>
                </a:ext>
              </a:extLst>
            </p:cNvPr>
            <p:cNvGrpSpPr/>
            <p:nvPr/>
          </p:nvGrpSpPr>
          <p:grpSpPr>
            <a:xfrm>
              <a:off x="-1555624" y="1488707"/>
              <a:ext cx="1368152" cy="2433450"/>
              <a:chOff x="-1836712" y="3275837"/>
              <a:chExt cx="1368152" cy="2433450"/>
            </a:xfrm>
          </p:grpSpPr>
          <p:sp>
            <p:nvSpPr>
              <p:cNvPr id="152" name="TextBox 151">
                <a:extLst>
                  <a:ext uri="{FF2B5EF4-FFF2-40B4-BE49-F238E27FC236}">
                    <a16:creationId xmlns:a16="http://schemas.microsoft.com/office/drawing/2014/main" id="{2F0A74B0-1BD5-4492-B302-247FDBEB6B84}"/>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53" name="Picture 152" descr="icon_information-white.png">
                <a:extLst>
                  <a:ext uri="{FF2B5EF4-FFF2-40B4-BE49-F238E27FC236}">
                    <a16:creationId xmlns:a16="http://schemas.microsoft.com/office/drawing/2014/main" id="{57F02566-29C0-42BA-9EBA-D28B81B9BAD3}"/>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50" name="Picture 149" descr="fill.png">
              <a:extLst>
                <a:ext uri="{FF2B5EF4-FFF2-40B4-BE49-F238E27FC236}">
                  <a16:creationId xmlns:a16="http://schemas.microsoft.com/office/drawing/2014/main" id="{E583E07E-87E3-4B12-9C34-5D0B3E6FF30B}"/>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51" name="Donut 152">
              <a:extLst>
                <a:ext uri="{FF2B5EF4-FFF2-40B4-BE49-F238E27FC236}">
                  <a16:creationId xmlns:a16="http://schemas.microsoft.com/office/drawing/2014/main" id="{5269B5B0-FDC6-411F-874B-45F2D7C81CA5}"/>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40208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7" name="Group 4">
            <a:extLst>
              <a:ext uri="{FF2B5EF4-FFF2-40B4-BE49-F238E27FC236}">
                <a16:creationId xmlns:a16="http://schemas.microsoft.com/office/drawing/2014/main" id="{BD8BDCCC-05B2-4ECB-B2A3-90AF343E8871}"/>
              </a:ext>
            </a:extLst>
          </p:cNvPr>
          <p:cNvGrpSpPr>
            <a:grpSpLocks noChangeAspect="1"/>
          </p:cNvGrpSpPr>
          <p:nvPr/>
        </p:nvGrpSpPr>
        <p:grpSpPr bwMode="auto">
          <a:xfrm>
            <a:off x="6231333" y="1276582"/>
            <a:ext cx="2026639" cy="813575"/>
            <a:chOff x="1899" y="899"/>
            <a:chExt cx="4165" cy="1672"/>
          </a:xfrm>
          <a:solidFill>
            <a:schemeClr val="bg1"/>
          </a:solidFill>
        </p:grpSpPr>
        <p:sp>
          <p:nvSpPr>
            <p:cNvPr id="8" name="Freeform 5">
              <a:extLst>
                <a:ext uri="{FF2B5EF4-FFF2-40B4-BE49-F238E27FC236}">
                  <a16:creationId xmlns:a16="http://schemas.microsoft.com/office/drawing/2014/main" id="{96DB15EB-1BF8-4CC2-BC4F-FF819141C115}"/>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9286E2DF-D09E-495E-ADAE-4FAC32478482}"/>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2C7B8134-247D-421C-9AEC-E4E58261CCFD}"/>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77847E97-54D1-4F06-BD8A-D2C91A4B1598}"/>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99F6A7E-2D15-4EDF-9007-54F0C8D40854}"/>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ADEB4842-C9C1-4DA5-A60C-227E0FF44109}"/>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ED1BE09A-9A5F-4FEB-83E8-F3F6056BD65F}"/>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A5A84071-DB7B-45DE-B1D1-5C4907DD87BC}"/>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A4DEA610-1E49-40AB-8003-8F3CE46F377A}"/>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46FCA806-7416-49B0-B42E-B35A87DBAB30}"/>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5471AB75-E376-4509-8E03-05A2413369C8}"/>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a:extLst>
                <a:ext uri="{FF2B5EF4-FFF2-40B4-BE49-F238E27FC236}">
                  <a16:creationId xmlns:a16="http://schemas.microsoft.com/office/drawing/2014/main" id="{56A416BD-7FB3-4F92-899C-A0DF0DC0D142}"/>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F390FEA5-D6ED-46F0-ACB6-B4EE73161F72}"/>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CFFFC47-E04F-40A7-A505-E852A788E942}"/>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F1C4E335-B9AA-4FCB-A2D8-1DF90210F0A7}"/>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31378A7C-1CA7-4E03-9DD6-EF868D0C56C8}"/>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23">
              <a:extLst>
                <a:ext uri="{FF2B5EF4-FFF2-40B4-BE49-F238E27FC236}">
                  <a16:creationId xmlns:a16="http://schemas.microsoft.com/office/drawing/2014/main" id="{6AF3A720-A497-4C5E-9DE9-F17A4C9F4C38}"/>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8A3EAC0E-FE47-4BCB-82CD-F7506F32D85A}"/>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7C058274-2CD0-48A4-911F-2BA710B95CB4}"/>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C33CAF25-8492-42D2-8A86-EF6981F1B970}"/>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E81313E9-6779-4E3E-9D26-568AB9D2BFE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9EF4F7F6-7073-4060-86FE-88C177CE093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F55E4BB9-4301-4BE4-89F0-D41FFDC95FD7}"/>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41B548FE-9A31-4657-A46B-07AF4C1B4D14}"/>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a:extLst>
                <a:ext uri="{FF2B5EF4-FFF2-40B4-BE49-F238E27FC236}">
                  <a16:creationId xmlns:a16="http://schemas.microsoft.com/office/drawing/2014/main" id="{7215EDC1-DC11-4351-B132-7E4F73B87C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0">
              <a:extLst>
                <a:ext uri="{FF2B5EF4-FFF2-40B4-BE49-F238E27FC236}">
                  <a16:creationId xmlns:a16="http://schemas.microsoft.com/office/drawing/2014/main" id="{AF1331DB-1295-44D5-B69A-86761148CA5F}"/>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1">
              <a:extLst>
                <a:ext uri="{FF2B5EF4-FFF2-40B4-BE49-F238E27FC236}">
                  <a16:creationId xmlns:a16="http://schemas.microsoft.com/office/drawing/2014/main" id="{21355C20-8344-4373-86BF-B63D74F8CBC4}"/>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2">
              <a:extLst>
                <a:ext uri="{FF2B5EF4-FFF2-40B4-BE49-F238E27FC236}">
                  <a16:creationId xmlns:a16="http://schemas.microsoft.com/office/drawing/2014/main" id="{D4FBB3C1-A07F-493D-9C0B-154750C7F37B}"/>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3">
              <a:extLst>
                <a:ext uri="{FF2B5EF4-FFF2-40B4-BE49-F238E27FC236}">
                  <a16:creationId xmlns:a16="http://schemas.microsoft.com/office/drawing/2014/main" id="{08318B5D-F7C6-452C-B9E6-07F2602EF49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4">
              <a:extLst>
                <a:ext uri="{FF2B5EF4-FFF2-40B4-BE49-F238E27FC236}">
                  <a16:creationId xmlns:a16="http://schemas.microsoft.com/office/drawing/2014/main" id="{5464981F-5AFB-4941-9963-7BEC9ADD345A}"/>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5">
              <a:extLst>
                <a:ext uri="{FF2B5EF4-FFF2-40B4-BE49-F238E27FC236}">
                  <a16:creationId xmlns:a16="http://schemas.microsoft.com/office/drawing/2014/main" id="{6E9252B1-8FB8-4731-B5C8-DC7085321C9D}"/>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6">
              <a:extLst>
                <a:ext uri="{FF2B5EF4-FFF2-40B4-BE49-F238E27FC236}">
                  <a16:creationId xmlns:a16="http://schemas.microsoft.com/office/drawing/2014/main" id="{2E352F29-379C-4C7A-ADC6-0E48B32D94B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7">
              <a:extLst>
                <a:ext uri="{FF2B5EF4-FFF2-40B4-BE49-F238E27FC236}">
                  <a16:creationId xmlns:a16="http://schemas.microsoft.com/office/drawing/2014/main" id="{61F18B71-74D7-4312-93A2-90117781A20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8">
              <a:extLst>
                <a:ext uri="{FF2B5EF4-FFF2-40B4-BE49-F238E27FC236}">
                  <a16:creationId xmlns:a16="http://schemas.microsoft.com/office/drawing/2014/main" id="{6758FBB6-CEF8-4FD4-926C-1976916AF1A4}"/>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9">
              <a:extLst>
                <a:ext uri="{FF2B5EF4-FFF2-40B4-BE49-F238E27FC236}">
                  <a16:creationId xmlns:a16="http://schemas.microsoft.com/office/drawing/2014/main" id="{2676FB99-CCFA-422D-9C19-0DE93E7249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0">
              <a:extLst>
                <a:ext uri="{FF2B5EF4-FFF2-40B4-BE49-F238E27FC236}">
                  <a16:creationId xmlns:a16="http://schemas.microsoft.com/office/drawing/2014/main" id="{860EEB56-1392-426D-B649-E1938EBBA4AE}"/>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1">
              <a:extLst>
                <a:ext uri="{FF2B5EF4-FFF2-40B4-BE49-F238E27FC236}">
                  <a16:creationId xmlns:a16="http://schemas.microsoft.com/office/drawing/2014/main" id="{007E640A-85C8-4C99-91DC-2421DC73BBD0}"/>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2">
              <a:extLst>
                <a:ext uri="{FF2B5EF4-FFF2-40B4-BE49-F238E27FC236}">
                  <a16:creationId xmlns:a16="http://schemas.microsoft.com/office/drawing/2014/main" id="{0E67A9E9-4163-463F-B7EC-6468473E7DE7}"/>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3">
              <a:extLst>
                <a:ext uri="{FF2B5EF4-FFF2-40B4-BE49-F238E27FC236}">
                  <a16:creationId xmlns:a16="http://schemas.microsoft.com/office/drawing/2014/main" id="{444FB9E8-A196-416F-8654-F3F847B7823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4">
              <a:extLst>
                <a:ext uri="{FF2B5EF4-FFF2-40B4-BE49-F238E27FC236}">
                  <a16:creationId xmlns:a16="http://schemas.microsoft.com/office/drawing/2014/main" id="{565F616A-99C3-4A19-90C0-FCBCCE4D21AA}"/>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5">
              <a:extLst>
                <a:ext uri="{FF2B5EF4-FFF2-40B4-BE49-F238E27FC236}">
                  <a16:creationId xmlns:a16="http://schemas.microsoft.com/office/drawing/2014/main" id="{48D84562-2A42-4769-8B9F-9341332EBFE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6">
              <a:extLst>
                <a:ext uri="{FF2B5EF4-FFF2-40B4-BE49-F238E27FC236}">
                  <a16:creationId xmlns:a16="http://schemas.microsoft.com/office/drawing/2014/main" id="{F8F8B7FA-26A9-4F66-BD04-7E036BC497DB}"/>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7">
              <a:extLst>
                <a:ext uri="{FF2B5EF4-FFF2-40B4-BE49-F238E27FC236}">
                  <a16:creationId xmlns:a16="http://schemas.microsoft.com/office/drawing/2014/main" id="{08E5B4E0-B279-41D1-9788-315DA10B0112}"/>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8">
              <a:extLst>
                <a:ext uri="{FF2B5EF4-FFF2-40B4-BE49-F238E27FC236}">
                  <a16:creationId xmlns:a16="http://schemas.microsoft.com/office/drawing/2014/main" id="{9B4FFF08-58F4-42CB-831B-4407D758C92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9">
              <a:extLst>
                <a:ext uri="{FF2B5EF4-FFF2-40B4-BE49-F238E27FC236}">
                  <a16:creationId xmlns:a16="http://schemas.microsoft.com/office/drawing/2014/main" id="{AF6CDD5D-7F6F-4362-B9BA-B1FF025ED386}"/>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0">
              <a:extLst>
                <a:ext uri="{FF2B5EF4-FFF2-40B4-BE49-F238E27FC236}">
                  <a16:creationId xmlns:a16="http://schemas.microsoft.com/office/drawing/2014/main" id="{F4C37416-0460-4E6F-9DD5-5969A8F3BFEA}"/>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1">
              <a:extLst>
                <a:ext uri="{FF2B5EF4-FFF2-40B4-BE49-F238E27FC236}">
                  <a16:creationId xmlns:a16="http://schemas.microsoft.com/office/drawing/2014/main" id="{0B4CB311-DA43-4808-BF30-D03163D95131}"/>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2">
              <a:extLst>
                <a:ext uri="{FF2B5EF4-FFF2-40B4-BE49-F238E27FC236}">
                  <a16:creationId xmlns:a16="http://schemas.microsoft.com/office/drawing/2014/main" id="{7DB346BF-CF97-4C10-8C47-7D05978FAD73}"/>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3">
              <a:extLst>
                <a:ext uri="{FF2B5EF4-FFF2-40B4-BE49-F238E27FC236}">
                  <a16:creationId xmlns:a16="http://schemas.microsoft.com/office/drawing/2014/main" id="{5E397F1C-C012-4D3B-9CF2-E65BEFD0D9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4">
              <a:extLst>
                <a:ext uri="{FF2B5EF4-FFF2-40B4-BE49-F238E27FC236}">
                  <a16:creationId xmlns:a16="http://schemas.microsoft.com/office/drawing/2014/main" id="{1ADDBB6A-1627-44EE-955A-49A0833A1ADC}"/>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5">
              <a:extLst>
                <a:ext uri="{FF2B5EF4-FFF2-40B4-BE49-F238E27FC236}">
                  <a16:creationId xmlns:a16="http://schemas.microsoft.com/office/drawing/2014/main" id="{77485869-7F06-4048-9BC5-04D1182874F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6">
              <a:extLst>
                <a:ext uri="{FF2B5EF4-FFF2-40B4-BE49-F238E27FC236}">
                  <a16:creationId xmlns:a16="http://schemas.microsoft.com/office/drawing/2014/main" id="{76521BD8-94FD-40DE-9A90-575FB7DC61DD}"/>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7">
              <a:extLst>
                <a:ext uri="{FF2B5EF4-FFF2-40B4-BE49-F238E27FC236}">
                  <a16:creationId xmlns:a16="http://schemas.microsoft.com/office/drawing/2014/main" id="{21CBD2BC-F5DC-4194-AA86-37E072B5607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8">
              <a:extLst>
                <a:ext uri="{FF2B5EF4-FFF2-40B4-BE49-F238E27FC236}">
                  <a16:creationId xmlns:a16="http://schemas.microsoft.com/office/drawing/2014/main" id="{42E80A7E-F10C-4DBE-9F67-8A0D87661FE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9">
              <a:extLst>
                <a:ext uri="{FF2B5EF4-FFF2-40B4-BE49-F238E27FC236}">
                  <a16:creationId xmlns:a16="http://schemas.microsoft.com/office/drawing/2014/main" id="{87DC7AB5-84E2-400B-9627-5D4B24B551F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0">
              <a:extLst>
                <a:ext uri="{FF2B5EF4-FFF2-40B4-BE49-F238E27FC236}">
                  <a16:creationId xmlns:a16="http://schemas.microsoft.com/office/drawing/2014/main" id="{4422FF99-ED5E-4F30-A651-0A72AA77901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1">
              <a:extLst>
                <a:ext uri="{FF2B5EF4-FFF2-40B4-BE49-F238E27FC236}">
                  <a16:creationId xmlns:a16="http://schemas.microsoft.com/office/drawing/2014/main" id="{50457775-C80B-4D1B-B3FF-F18BC52CCAC2}"/>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2">
              <a:extLst>
                <a:ext uri="{FF2B5EF4-FFF2-40B4-BE49-F238E27FC236}">
                  <a16:creationId xmlns:a16="http://schemas.microsoft.com/office/drawing/2014/main" id="{D9F60C34-00CF-48D3-B89A-CBFA466054E2}"/>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3">
              <a:extLst>
                <a:ext uri="{FF2B5EF4-FFF2-40B4-BE49-F238E27FC236}">
                  <a16:creationId xmlns:a16="http://schemas.microsoft.com/office/drawing/2014/main" id="{B8CCC6DC-3079-4777-808C-31C68A6594A9}"/>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4">
              <a:extLst>
                <a:ext uri="{FF2B5EF4-FFF2-40B4-BE49-F238E27FC236}">
                  <a16:creationId xmlns:a16="http://schemas.microsoft.com/office/drawing/2014/main" id="{8B20CE6A-286B-40F5-8475-13308CA275E3}"/>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5">
              <a:extLst>
                <a:ext uri="{FF2B5EF4-FFF2-40B4-BE49-F238E27FC236}">
                  <a16:creationId xmlns:a16="http://schemas.microsoft.com/office/drawing/2014/main" id="{9E759BF2-CA69-4733-95E7-1966CCA9282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6">
              <a:extLst>
                <a:ext uri="{FF2B5EF4-FFF2-40B4-BE49-F238E27FC236}">
                  <a16:creationId xmlns:a16="http://schemas.microsoft.com/office/drawing/2014/main" id="{DA7E7CF3-95B4-4878-8985-4200A40EBFA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7">
              <a:extLst>
                <a:ext uri="{FF2B5EF4-FFF2-40B4-BE49-F238E27FC236}">
                  <a16:creationId xmlns:a16="http://schemas.microsoft.com/office/drawing/2014/main" id="{F393AFC3-B186-4816-AD43-4762DF4A421F}"/>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8">
              <a:extLst>
                <a:ext uri="{FF2B5EF4-FFF2-40B4-BE49-F238E27FC236}">
                  <a16:creationId xmlns:a16="http://schemas.microsoft.com/office/drawing/2014/main" id="{B677F512-08D3-412E-89A9-3A3754BD01EA}"/>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9">
              <a:extLst>
                <a:ext uri="{FF2B5EF4-FFF2-40B4-BE49-F238E27FC236}">
                  <a16:creationId xmlns:a16="http://schemas.microsoft.com/office/drawing/2014/main" id="{1F6D5D25-5D83-4ADF-A781-1F52C9C21FA8}"/>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0">
              <a:extLst>
                <a:ext uri="{FF2B5EF4-FFF2-40B4-BE49-F238E27FC236}">
                  <a16:creationId xmlns:a16="http://schemas.microsoft.com/office/drawing/2014/main" id="{5A1D0CF2-0ADE-4213-A8A1-72F97E4EEED2}"/>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1">
              <a:extLst>
                <a:ext uri="{FF2B5EF4-FFF2-40B4-BE49-F238E27FC236}">
                  <a16:creationId xmlns:a16="http://schemas.microsoft.com/office/drawing/2014/main" id="{892852F5-D813-42CF-80AF-40D0CAA91B6F}"/>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2">
              <a:extLst>
                <a:ext uri="{FF2B5EF4-FFF2-40B4-BE49-F238E27FC236}">
                  <a16:creationId xmlns:a16="http://schemas.microsoft.com/office/drawing/2014/main" id="{64DD402E-81EC-45EA-AD1B-725C28A2755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3">
              <a:extLst>
                <a:ext uri="{FF2B5EF4-FFF2-40B4-BE49-F238E27FC236}">
                  <a16:creationId xmlns:a16="http://schemas.microsoft.com/office/drawing/2014/main" id="{0E3A8D61-E714-4144-A915-0DA850DC8B87}"/>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4">
              <a:extLst>
                <a:ext uri="{FF2B5EF4-FFF2-40B4-BE49-F238E27FC236}">
                  <a16:creationId xmlns:a16="http://schemas.microsoft.com/office/drawing/2014/main" id="{B6BE43BB-F105-422D-854D-814697D30A54}"/>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5">
              <a:extLst>
                <a:ext uri="{FF2B5EF4-FFF2-40B4-BE49-F238E27FC236}">
                  <a16:creationId xmlns:a16="http://schemas.microsoft.com/office/drawing/2014/main" id="{153B0C71-6D26-4F4C-A6E1-8EE9B6E761A8}"/>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6">
              <a:extLst>
                <a:ext uri="{FF2B5EF4-FFF2-40B4-BE49-F238E27FC236}">
                  <a16:creationId xmlns:a16="http://schemas.microsoft.com/office/drawing/2014/main" id="{6F0B4026-5627-4985-A9CC-F16F268989B6}"/>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7">
              <a:extLst>
                <a:ext uri="{FF2B5EF4-FFF2-40B4-BE49-F238E27FC236}">
                  <a16:creationId xmlns:a16="http://schemas.microsoft.com/office/drawing/2014/main" id="{0A63F3E9-A4FA-450A-88EC-6543E9737A7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8">
              <a:extLst>
                <a:ext uri="{FF2B5EF4-FFF2-40B4-BE49-F238E27FC236}">
                  <a16:creationId xmlns:a16="http://schemas.microsoft.com/office/drawing/2014/main" id="{580163D9-1E33-426D-9FC5-C704285BE9E2}"/>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9">
              <a:extLst>
                <a:ext uri="{FF2B5EF4-FFF2-40B4-BE49-F238E27FC236}">
                  <a16:creationId xmlns:a16="http://schemas.microsoft.com/office/drawing/2014/main" id="{23CD79A2-16CB-40CC-8F0C-C838AC83C87C}"/>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0">
              <a:extLst>
                <a:ext uri="{FF2B5EF4-FFF2-40B4-BE49-F238E27FC236}">
                  <a16:creationId xmlns:a16="http://schemas.microsoft.com/office/drawing/2014/main" id="{D6D05CAA-F76F-44DA-8BFF-BC9DC81AC879}"/>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1">
              <a:extLst>
                <a:ext uri="{FF2B5EF4-FFF2-40B4-BE49-F238E27FC236}">
                  <a16:creationId xmlns:a16="http://schemas.microsoft.com/office/drawing/2014/main" id="{2D9C3924-9870-4572-88D0-E65E4064E08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2">
              <a:extLst>
                <a:ext uri="{FF2B5EF4-FFF2-40B4-BE49-F238E27FC236}">
                  <a16:creationId xmlns:a16="http://schemas.microsoft.com/office/drawing/2014/main" id="{6A782ACC-1FED-4C90-A7E1-01DCCC47DD80}"/>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3">
              <a:extLst>
                <a:ext uri="{FF2B5EF4-FFF2-40B4-BE49-F238E27FC236}">
                  <a16:creationId xmlns:a16="http://schemas.microsoft.com/office/drawing/2014/main" id="{93025053-2776-4B92-99DD-69E2BF798755}"/>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Rectangle 86">
              <a:extLst>
                <a:ext uri="{FF2B5EF4-FFF2-40B4-BE49-F238E27FC236}">
                  <a16:creationId xmlns:a16="http://schemas.microsoft.com/office/drawing/2014/main" id="{F14811C1-CFA6-4FF5-845C-0E5CF81E42C4}"/>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5">
              <a:extLst>
                <a:ext uri="{FF2B5EF4-FFF2-40B4-BE49-F238E27FC236}">
                  <a16:creationId xmlns:a16="http://schemas.microsoft.com/office/drawing/2014/main" id="{DCAC2976-7C92-4F8D-BB28-0AEA13E842F6}"/>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6">
              <a:extLst>
                <a:ext uri="{FF2B5EF4-FFF2-40B4-BE49-F238E27FC236}">
                  <a16:creationId xmlns:a16="http://schemas.microsoft.com/office/drawing/2014/main" id="{E8954248-9118-42A6-8D47-E716F89FD917}"/>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7">
              <a:extLst>
                <a:ext uri="{FF2B5EF4-FFF2-40B4-BE49-F238E27FC236}">
                  <a16:creationId xmlns:a16="http://schemas.microsoft.com/office/drawing/2014/main" id="{C824B97C-841B-456A-8CB1-041B9457A9AD}"/>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
              <a:extLst>
                <a:ext uri="{FF2B5EF4-FFF2-40B4-BE49-F238E27FC236}">
                  <a16:creationId xmlns:a16="http://schemas.microsoft.com/office/drawing/2014/main" id="{7D2B1E42-2448-4E99-AFF8-B6A9F5049898}"/>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9">
              <a:extLst>
                <a:ext uri="{FF2B5EF4-FFF2-40B4-BE49-F238E27FC236}">
                  <a16:creationId xmlns:a16="http://schemas.microsoft.com/office/drawing/2014/main" id="{37D37C41-236D-4AE1-80B6-7142879C9760}"/>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0">
              <a:extLst>
                <a:ext uri="{FF2B5EF4-FFF2-40B4-BE49-F238E27FC236}">
                  <a16:creationId xmlns:a16="http://schemas.microsoft.com/office/drawing/2014/main" id="{0932BFCC-7BD8-4D30-BECC-A3FCB341077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1">
              <a:extLst>
                <a:ext uri="{FF2B5EF4-FFF2-40B4-BE49-F238E27FC236}">
                  <a16:creationId xmlns:a16="http://schemas.microsoft.com/office/drawing/2014/main" id="{744B02C0-2829-470F-94BA-AF46FEF396B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92">
              <a:extLst>
                <a:ext uri="{FF2B5EF4-FFF2-40B4-BE49-F238E27FC236}">
                  <a16:creationId xmlns:a16="http://schemas.microsoft.com/office/drawing/2014/main" id="{521CE728-CB6E-4630-B2FF-3712F8CC5C23}"/>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3">
              <a:extLst>
                <a:ext uri="{FF2B5EF4-FFF2-40B4-BE49-F238E27FC236}">
                  <a16:creationId xmlns:a16="http://schemas.microsoft.com/office/drawing/2014/main" id="{78CC7E1A-00F4-4F68-BB26-BF4B218A839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4">
              <a:extLst>
                <a:ext uri="{FF2B5EF4-FFF2-40B4-BE49-F238E27FC236}">
                  <a16:creationId xmlns:a16="http://schemas.microsoft.com/office/drawing/2014/main" id="{E9DA0EDF-0199-4BE5-9839-D274A45CF2B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5">
              <a:extLst>
                <a:ext uri="{FF2B5EF4-FFF2-40B4-BE49-F238E27FC236}">
                  <a16:creationId xmlns:a16="http://schemas.microsoft.com/office/drawing/2014/main" id="{3E6D7850-6EC2-443A-828E-87781EC1FFE8}"/>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6">
              <a:extLst>
                <a:ext uri="{FF2B5EF4-FFF2-40B4-BE49-F238E27FC236}">
                  <a16:creationId xmlns:a16="http://schemas.microsoft.com/office/drawing/2014/main" id="{5E4F6CE9-82C3-42D7-B3ED-F65BC1EB68F1}"/>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7">
              <a:extLst>
                <a:ext uri="{FF2B5EF4-FFF2-40B4-BE49-F238E27FC236}">
                  <a16:creationId xmlns:a16="http://schemas.microsoft.com/office/drawing/2014/main" id="{2498FBF5-7886-411E-930E-F4B67F721C7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Line 98">
              <a:extLst>
                <a:ext uri="{FF2B5EF4-FFF2-40B4-BE49-F238E27FC236}">
                  <a16:creationId xmlns:a16="http://schemas.microsoft.com/office/drawing/2014/main" id="{ED9FD1A5-8A08-4A97-942B-EF171BD08AEE}"/>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bg1"/>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bg1"/>
                </a:solidFill>
              </a:defRPr>
            </a:lvl1pPr>
            <a:lvl2pPr algn="l">
              <a:defRPr>
                <a:solidFill>
                  <a:schemeClr val="bg1"/>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121" name="Group 120">
            <a:extLst>
              <a:ext uri="{FF2B5EF4-FFF2-40B4-BE49-F238E27FC236}">
                <a16:creationId xmlns:a16="http://schemas.microsoft.com/office/drawing/2014/main" id="{5B9089A3-DFCB-43D9-BC0C-AC9C9460A464}"/>
              </a:ext>
            </a:extLst>
          </p:cNvPr>
          <p:cNvGrpSpPr/>
          <p:nvPr/>
        </p:nvGrpSpPr>
        <p:grpSpPr>
          <a:xfrm>
            <a:off x="-1932891" y="195833"/>
            <a:ext cx="1368152" cy="2725764"/>
            <a:chOff x="-1555624" y="1196393"/>
            <a:chExt cx="1368152" cy="2725764"/>
          </a:xfrm>
        </p:grpSpPr>
        <p:grpSp>
          <p:nvGrpSpPr>
            <p:cNvPr id="122" name="Group 121">
              <a:extLst>
                <a:ext uri="{FF2B5EF4-FFF2-40B4-BE49-F238E27FC236}">
                  <a16:creationId xmlns:a16="http://schemas.microsoft.com/office/drawing/2014/main" id="{F96ADB68-D7FA-473B-B601-DFAB1CB4DBC5}"/>
                </a:ext>
              </a:extLst>
            </p:cNvPr>
            <p:cNvGrpSpPr/>
            <p:nvPr/>
          </p:nvGrpSpPr>
          <p:grpSpPr>
            <a:xfrm>
              <a:off x="-1555624" y="1488707"/>
              <a:ext cx="1368152" cy="2433450"/>
              <a:chOff x="-1836712" y="3275837"/>
              <a:chExt cx="1368152" cy="2433450"/>
            </a:xfrm>
          </p:grpSpPr>
          <p:sp>
            <p:nvSpPr>
              <p:cNvPr id="125" name="TextBox 124">
                <a:extLst>
                  <a:ext uri="{FF2B5EF4-FFF2-40B4-BE49-F238E27FC236}">
                    <a16:creationId xmlns:a16="http://schemas.microsoft.com/office/drawing/2014/main" id="{D9C77402-499F-4B0A-9BAA-D7E12E602EE2}"/>
                  </a:ext>
                </a:extLst>
              </p:cNvPr>
              <p:cNvSpPr txBox="1"/>
              <p:nvPr/>
            </p:nvSpPr>
            <p:spPr>
              <a:xfrm>
                <a:off x="-1836712" y="3677962"/>
                <a:ext cx="1368152" cy="2031325"/>
              </a:xfrm>
              <a:prstGeom prst="rect">
                <a:avLst/>
              </a:prstGeom>
              <a:noFill/>
            </p:spPr>
            <p:txBody>
              <a:bodyPr wrap="square" lIns="0" tIns="0" rIns="0" bIns="0" rtlCol="0">
                <a:spAutoFit/>
              </a:bodyPr>
              <a:lstStyle/>
              <a:p>
                <a:r>
                  <a:rPr lang="en-GB" sz="1100" dirty="0">
                    <a:solidFill>
                      <a:srgbClr val="000000"/>
                    </a:solidFill>
                  </a:rPr>
                  <a:t>To change the background colour.</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&gt;Solid fill</a:t>
                </a:r>
              </a:p>
              <a:p>
                <a:r>
                  <a:rPr lang="en-GB" sz="1100" baseline="0" dirty="0">
                    <a:solidFill>
                      <a:srgbClr val="000000"/>
                    </a:solidFill>
                  </a:rPr>
                  <a:t>&gt;Colour</a:t>
                </a:r>
              </a:p>
              <a:p>
                <a:r>
                  <a:rPr lang="en-GB" sz="1100" baseline="0" dirty="0">
                    <a:solidFill>
                      <a:srgbClr val="000000"/>
                    </a:solidFill>
                  </a:rPr>
                  <a:t>&gt;choose a colour from th</a:t>
                </a:r>
                <a:r>
                  <a:rPr lang="en-GB" sz="1100" dirty="0">
                    <a:solidFill>
                      <a:srgbClr val="000000"/>
                    </a:solidFill>
                  </a:rPr>
                  <a:t>e top line of the colour palette. Avoid setting the background colour the same as your font colour.</a:t>
                </a:r>
              </a:p>
            </p:txBody>
          </p:sp>
          <p:pic>
            <p:nvPicPr>
              <p:cNvPr id="126" name="Picture 125" descr="icon_information-white.png">
                <a:extLst>
                  <a:ext uri="{FF2B5EF4-FFF2-40B4-BE49-F238E27FC236}">
                    <a16:creationId xmlns:a16="http://schemas.microsoft.com/office/drawing/2014/main" id="{6368D2EF-3034-4E41-AC03-AE1ED52B2ACD}"/>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28699" y="3275837"/>
                <a:ext cx="121592" cy="320113"/>
              </a:xfrm>
              <a:prstGeom prst="rect">
                <a:avLst/>
              </a:prstGeom>
            </p:spPr>
          </p:pic>
        </p:grpSp>
        <p:pic>
          <p:nvPicPr>
            <p:cNvPr id="123" name="Picture 122" descr="fill.png">
              <a:extLst>
                <a:ext uri="{FF2B5EF4-FFF2-40B4-BE49-F238E27FC236}">
                  <a16:creationId xmlns:a16="http://schemas.microsoft.com/office/drawing/2014/main" id="{92D4BA3F-7A08-4B58-BED3-E6109FEC493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368152" y="1304800"/>
              <a:ext cx="324000" cy="324000"/>
            </a:xfrm>
            <a:prstGeom prst="rect">
              <a:avLst/>
            </a:prstGeom>
          </p:spPr>
        </p:pic>
        <p:sp>
          <p:nvSpPr>
            <p:cNvPr id="124" name="Donut 152">
              <a:extLst>
                <a:ext uri="{FF2B5EF4-FFF2-40B4-BE49-F238E27FC236}">
                  <a16:creationId xmlns:a16="http://schemas.microsoft.com/office/drawing/2014/main" id="{A0C6D820-DB8D-4383-9EE3-0143C1F5D342}"/>
                </a:ext>
              </a:extLst>
            </p:cNvPr>
            <p:cNvSpPr/>
            <p:nvPr/>
          </p:nvSpPr>
          <p:spPr>
            <a:xfrm>
              <a:off x="-1473415" y="1196393"/>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4854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ont cover: Whit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AE4A56-58F4-4766-81F1-417E3F77D5F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961787" y="2456475"/>
            <a:ext cx="4624582" cy="1928219"/>
          </a:xfrm>
        </p:spPr>
        <p:txBody>
          <a:bodyPr anchor="b">
            <a:normAutofit/>
          </a:bodyPr>
          <a:lstStyle>
            <a:lvl1pPr algn="l">
              <a:defRPr sz="4000">
                <a:solidFill>
                  <a:schemeClr val="accent2"/>
                </a:solidFill>
              </a:defRPr>
            </a:lvl1pPr>
          </a:lstStyle>
          <a:p>
            <a:r>
              <a:rPr lang="en-US" dirty="0"/>
              <a:t>Click to edit presentation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961787" y="4720790"/>
            <a:ext cx="4624582" cy="703468"/>
          </a:xfrm>
        </p:spPr>
        <p:txBody>
          <a:bodyPr>
            <a:normAutofit/>
          </a:bodyPr>
          <a:lstStyle>
            <a:lvl1pPr algn="l">
              <a:defRPr sz="2000">
                <a:solidFill>
                  <a:schemeClr val="tx2"/>
                </a:solidFill>
              </a:defRPr>
            </a:lvl1pPr>
            <a:lvl2pPr algn="l">
              <a:defRPr sz="1800">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2" name="Group 4">
            <a:extLst>
              <a:ext uri="{FF2B5EF4-FFF2-40B4-BE49-F238E27FC236}">
                <a16:creationId xmlns:a16="http://schemas.microsoft.com/office/drawing/2014/main" id="{8E0A3445-26C7-4493-861E-8DDCB8F5F785}"/>
              </a:ext>
            </a:extLst>
          </p:cNvPr>
          <p:cNvGrpSpPr>
            <a:grpSpLocks noChangeAspect="1"/>
          </p:cNvGrpSpPr>
          <p:nvPr/>
        </p:nvGrpSpPr>
        <p:grpSpPr bwMode="auto">
          <a:xfrm>
            <a:off x="6961787" y="1092957"/>
            <a:ext cx="2484055" cy="997200"/>
            <a:chOff x="1899" y="899"/>
            <a:chExt cx="4165" cy="1672"/>
          </a:xfrm>
        </p:grpSpPr>
        <p:sp>
          <p:nvSpPr>
            <p:cNvPr id="213" name="Freeform 5">
              <a:extLst>
                <a:ext uri="{FF2B5EF4-FFF2-40B4-BE49-F238E27FC236}">
                  <a16:creationId xmlns:a16="http://schemas.microsoft.com/office/drawing/2014/main" id="{BBC2C4C8-B1EE-4FC7-ABF0-90EFF233FB3D}"/>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6">
              <a:extLst>
                <a:ext uri="{FF2B5EF4-FFF2-40B4-BE49-F238E27FC236}">
                  <a16:creationId xmlns:a16="http://schemas.microsoft.com/office/drawing/2014/main" id="{C64A6064-79AA-4644-934E-A4E1B1F599DE}"/>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
              <a:extLst>
                <a:ext uri="{FF2B5EF4-FFF2-40B4-BE49-F238E27FC236}">
                  <a16:creationId xmlns:a16="http://schemas.microsoft.com/office/drawing/2014/main" id="{3D5A1BAF-9475-4E85-AB47-8DE7E3080E87}"/>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
              <a:extLst>
                <a:ext uri="{FF2B5EF4-FFF2-40B4-BE49-F238E27FC236}">
                  <a16:creationId xmlns:a16="http://schemas.microsoft.com/office/drawing/2014/main" id="{8B8948F6-841C-4C53-A68E-BE7F89704D59}"/>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9">
              <a:extLst>
                <a:ext uri="{FF2B5EF4-FFF2-40B4-BE49-F238E27FC236}">
                  <a16:creationId xmlns:a16="http://schemas.microsoft.com/office/drawing/2014/main" id="{FFF19C7A-C409-4B4A-A563-DA81E63BBBC6}"/>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0">
              <a:extLst>
                <a:ext uri="{FF2B5EF4-FFF2-40B4-BE49-F238E27FC236}">
                  <a16:creationId xmlns:a16="http://schemas.microsoft.com/office/drawing/2014/main" id="{601A2C13-272D-406A-88E3-D2EB7A59159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1">
              <a:extLst>
                <a:ext uri="{FF2B5EF4-FFF2-40B4-BE49-F238E27FC236}">
                  <a16:creationId xmlns:a16="http://schemas.microsoft.com/office/drawing/2014/main" id="{893EAFD1-AFC2-4A3A-BE31-A844B342E9F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2">
              <a:extLst>
                <a:ext uri="{FF2B5EF4-FFF2-40B4-BE49-F238E27FC236}">
                  <a16:creationId xmlns:a16="http://schemas.microsoft.com/office/drawing/2014/main" id="{C3442CF3-7ABA-4E4D-AEF3-8F7C2871E94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3">
              <a:extLst>
                <a:ext uri="{FF2B5EF4-FFF2-40B4-BE49-F238E27FC236}">
                  <a16:creationId xmlns:a16="http://schemas.microsoft.com/office/drawing/2014/main" id="{AAB8551C-BE13-4DB2-AE76-CC3E10D2FAA0}"/>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4">
              <a:extLst>
                <a:ext uri="{FF2B5EF4-FFF2-40B4-BE49-F238E27FC236}">
                  <a16:creationId xmlns:a16="http://schemas.microsoft.com/office/drawing/2014/main" id="{0BD425BB-ACF6-4E5C-967E-C9D76D1FD7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15">
              <a:extLst>
                <a:ext uri="{FF2B5EF4-FFF2-40B4-BE49-F238E27FC236}">
                  <a16:creationId xmlns:a16="http://schemas.microsoft.com/office/drawing/2014/main" id="{F95D95EF-2F8F-457D-AEB9-F8662022A11B}"/>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Rectangle 223">
              <a:extLst>
                <a:ext uri="{FF2B5EF4-FFF2-40B4-BE49-F238E27FC236}">
                  <a16:creationId xmlns:a16="http://schemas.microsoft.com/office/drawing/2014/main" id="{66EB15FC-02B1-405C-9AA6-A7CDC539542E}"/>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7">
              <a:extLst>
                <a:ext uri="{FF2B5EF4-FFF2-40B4-BE49-F238E27FC236}">
                  <a16:creationId xmlns:a16="http://schemas.microsoft.com/office/drawing/2014/main" id="{C46D5997-740D-489A-AB2C-F5FCC38A525F}"/>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8">
              <a:extLst>
                <a:ext uri="{FF2B5EF4-FFF2-40B4-BE49-F238E27FC236}">
                  <a16:creationId xmlns:a16="http://schemas.microsoft.com/office/drawing/2014/main" id="{130C3455-F959-461A-9A04-916AF1EA26C7}"/>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19">
              <a:extLst>
                <a:ext uri="{FF2B5EF4-FFF2-40B4-BE49-F238E27FC236}">
                  <a16:creationId xmlns:a16="http://schemas.microsoft.com/office/drawing/2014/main" id="{2B23E474-8818-4EFF-948C-0F69D29071EC}"/>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20">
              <a:extLst>
                <a:ext uri="{FF2B5EF4-FFF2-40B4-BE49-F238E27FC236}">
                  <a16:creationId xmlns:a16="http://schemas.microsoft.com/office/drawing/2014/main" id="{54C8CA51-AADD-4E69-91D7-A6E39E525DB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Rectangle 228">
              <a:extLst>
                <a:ext uri="{FF2B5EF4-FFF2-40B4-BE49-F238E27FC236}">
                  <a16:creationId xmlns:a16="http://schemas.microsoft.com/office/drawing/2014/main" id="{AD7D6A15-4C29-4795-8979-6D05AC2DF14C}"/>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2">
              <a:extLst>
                <a:ext uri="{FF2B5EF4-FFF2-40B4-BE49-F238E27FC236}">
                  <a16:creationId xmlns:a16="http://schemas.microsoft.com/office/drawing/2014/main" id="{ED84F761-0C9B-4C83-915A-722DF0EA5F5E}"/>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3">
              <a:extLst>
                <a:ext uri="{FF2B5EF4-FFF2-40B4-BE49-F238E27FC236}">
                  <a16:creationId xmlns:a16="http://schemas.microsoft.com/office/drawing/2014/main" id="{8DFF88AF-D7B3-4B89-891B-5841343A08DA}"/>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4">
              <a:extLst>
                <a:ext uri="{FF2B5EF4-FFF2-40B4-BE49-F238E27FC236}">
                  <a16:creationId xmlns:a16="http://schemas.microsoft.com/office/drawing/2014/main" id="{B2A25C61-6D76-45CB-B1E1-1510B3346D67}"/>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5">
              <a:extLst>
                <a:ext uri="{FF2B5EF4-FFF2-40B4-BE49-F238E27FC236}">
                  <a16:creationId xmlns:a16="http://schemas.microsoft.com/office/drawing/2014/main" id="{BCFF8209-CDAF-4E2E-9532-214370389401}"/>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6">
              <a:extLst>
                <a:ext uri="{FF2B5EF4-FFF2-40B4-BE49-F238E27FC236}">
                  <a16:creationId xmlns:a16="http://schemas.microsoft.com/office/drawing/2014/main" id="{ACF7E2CB-B6CC-4B9B-AC9F-800E39333B27}"/>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7">
              <a:extLst>
                <a:ext uri="{FF2B5EF4-FFF2-40B4-BE49-F238E27FC236}">
                  <a16:creationId xmlns:a16="http://schemas.microsoft.com/office/drawing/2014/main" id="{8A808A42-1F47-47FF-AD40-787B1A45D369}"/>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8">
              <a:extLst>
                <a:ext uri="{FF2B5EF4-FFF2-40B4-BE49-F238E27FC236}">
                  <a16:creationId xmlns:a16="http://schemas.microsoft.com/office/drawing/2014/main" id="{A328F119-4CB9-4E2D-AF47-9BBF6F87AB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29">
              <a:extLst>
                <a:ext uri="{FF2B5EF4-FFF2-40B4-BE49-F238E27FC236}">
                  <a16:creationId xmlns:a16="http://schemas.microsoft.com/office/drawing/2014/main" id="{78AB8692-62D4-441C-8681-D67BBF0AB68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0">
              <a:extLst>
                <a:ext uri="{FF2B5EF4-FFF2-40B4-BE49-F238E27FC236}">
                  <a16:creationId xmlns:a16="http://schemas.microsoft.com/office/drawing/2014/main" id="{18EDAEC9-32C1-43A1-BFCC-15D93E5B62B2}"/>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1">
              <a:extLst>
                <a:ext uri="{FF2B5EF4-FFF2-40B4-BE49-F238E27FC236}">
                  <a16:creationId xmlns:a16="http://schemas.microsoft.com/office/drawing/2014/main" id="{0E70C719-1C41-4796-9172-23D4AFF55D3D}"/>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2">
              <a:extLst>
                <a:ext uri="{FF2B5EF4-FFF2-40B4-BE49-F238E27FC236}">
                  <a16:creationId xmlns:a16="http://schemas.microsoft.com/office/drawing/2014/main" id="{A42744C0-E5EE-4CA5-94A6-91693B641F8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3">
              <a:extLst>
                <a:ext uri="{FF2B5EF4-FFF2-40B4-BE49-F238E27FC236}">
                  <a16:creationId xmlns:a16="http://schemas.microsoft.com/office/drawing/2014/main" id="{6FCADC47-0880-4A7D-AC61-E1756A60A1FE}"/>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4">
              <a:extLst>
                <a:ext uri="{FF2B5EF4-FFF2-40B4-BE49-F238E27FC236}">
                  <a16:creationId xmlns:a16="http://schemas.microsoft.com/office/drawing/2014/main" id="{4AF506E1-0B89-4D4B-9B1B-E75B8DADD9E3}"/>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5">
              <a:extLst>
                <a:ext uri="{FF2B5EF4-FFF2-40B4-BE49-F238E27FC236}">
                  <a16:creationId xmlns:a16="http://schemas.microsoft.com/office/drawing/2014/main" id="{4DDBED73-1964-4CFA-A680-1A44C7E0B96A}"/>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6">
              <a:extLst>
                <a:ext uri="{FF2B5EF4-FFF2-40B4-BE49-F238E27FC236}">
                  <a16:creationId xmlns:a16="http://schemas.microsoft.com/office/drawing/2014/main" id="{D2854619-449A-4BB6-9AB8-32B6111FF3E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7">
              <a:extLst>
                <a:ext uri="{FF2B5EF4-FFF2-40B4-BE49-F238E27FC236}">
                  <a16:creationId xmlns:a16="http://schemas.microsoft.com/office/drawing/2014/main" id="{521DF4F6-C548-48B9-AFD3-95E5EE7CDD0D}"/>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8">
              <a:extLst>
                <a:ext uri="{FF2B5EF4-FFF2-40B4-BE49-F238E27FC236}">
                  <a16:creationId xmlns:a16="http://schemas.microsoft.com/office/drawing/2014/main" id="{DA768639-195A-46FB-BF41-2D215125B508}"/>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39">
              <a:extLst>
                <a:ext uri="{FF2B5EF4-FFF2-40B4-BE49-F238E27FC236}">
                  <a16:creationId xmlns:a16="http://schemas.microsoft.com/office/drawing/2014/main" id="{D40FE9FD-AE10-4C36-8E0B-DEF5B27F39E4}"/>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0">
              <a:extLst>
                <a:ext uri="{FF2B5EF4-FFF2-40B4-BE49-F238E27FC236}">
                  <a16:creationId xmlns:a16="http://schemas.microsoft.com/office/drawing/2014/main" id="{04FC56BE-90FD-4072-B7FC-51B941CE7332}"/>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1">
              <a:extLst>
                <a:ext uri="{FF2B5EF4-FFF2-40B4-BE49-F238E27FC236}">
                  <a16:creationId xmlns:a16="http://schemas.microsoft.com/office/drawing/2014/main" id="{DFD3E1A7-E51F-4F12-96E5-FFD2E7D02CE3}"/>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2">
              <a:extLst>
                <a:ext uri="{FF2B5EF4-FFF2-40B4-BE49-F238E27FC236}">
                  <a16:creationId xmlns:a16="http://schemas.microsoft.com/office/drawing/2014/main" id="{F708CEE5-4D29-403F-9166-3B86BA04C476}"/>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3">
              <a:extLst>
                <a:ext uri="{FF2B5EF4-FFF2-40B4-BE49-F238E27FC236}">
                  <a16:creationId xmlns:a16="http://schemas.microsoft.com/office/drawing/2014/main" id="{1B555007-F2A6-424C-A75F-B8C5D8D89B90}"/>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4">
              <a:extLst>
                <a:ext uri="{FF2B5EF4-FFF2-40B4-BE49-F238E27FC236}">
                  <a16:creationId xmlns:a16="http://schemas.microsoft.com/office/drawing/2014/main" id="{E27BD001-92E1-49C6-90A7-4634B25B96D3}"/>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5">
              <a:extLst>
                <a:ext uri="{FF2B5EF4-FFF2-40B4-BE49-F238E27FC236}">
                  <a16:creationId xmlns:a16="http://schemas.microsoft.com/office/drawing/2014/main" id="{BBBE1A11-3968-4178-9F70-BC4432B3483D}"/>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6">
              <a:extLst>
                <a:ext uri="{FF2B5EF4-FFF2-40B4-BE49-F238E27FC236}">
                  <a16:creationId xmlns:a16="http://schemas.microsoft.com/office/drawing/2014/main" id="{7158D30F-7549-4016-A3CB-8E744A2B245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7">
              <a:extLst>
                <a:ext uri="{FF2B5EF4-FFF2-40B4-BE49-F238E27FC236}">
                  <a16:creationId xmlns:a16="http://schemas.microsoft.com/office/drawing/2014/main" id="{29248DD1-D387-4D3B-BF4B-E284EBF47E6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8">
              <a:extLst>
                <a:ext uri="{FF2B5EF4-FFF2-40B4-BE49-F238E27FC236}">
                  <a16:creationId xmlns:a16="http://schemas.microsoft.com/office/drawing/2014/main" id="{73F6C943-E736-40AA-A971-E1D566D9F0A4}"/>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49">
              <a:extLst>
                <a:ext uri="{FF2B5EF4-FFF2-40B4-BE49-F238E27FC236}">
                  <a16:creationId xmlns:a16="http://schemas.microsoft.com/office/drawing/2014/main" id="{66372FEC-9BBE-41AF-A995-D790F2E69CC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0">
              <a:extLst>
                <a:ext uri="{FF2B5EF4-FFF2-40B4-BE49-F238E27FC236}">
                  <a16:creationId xmlns:a16="http://schemas.microsoft.com/office/drawing/2014/main" id="{714CA554-2630-4B4E-89C8-77F45187F756}"/>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1">
              <a:extLst>
                <a:ext uri="{FF2B5EF4-FFF2-40B4-BE49-F238E27FC236}">
                  <a16:creationId xmlns:a16="http://schemas.microsoft.com/office/drawing/2014/main" id="{B9FCB136-2CE1-4872-9771-9BD04CA6308B}"/>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2">
              <a:extLst>
                <a:ext uri="{FF2B5EF4-FFF2-40B4-BE49-F238E27FC236}">
                  <a16:creationId xmlns:a16="http://schemas.microsoft.com/office/drawing/2014/main" id="{34259C94-4611-423E-A3DA-D6C1B3E008FF}"/>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3">
              <a:extLst>
                <a:ext uri="{FF2B5EF4-FFF2-40B4-BE49-F238E27FC236}">
                  <a16:creationId xmlns:a16="http://schemas.microsoft.com/office/drawing/2014/main" id="{A16060EC-E78F-4CEB-B373-81F7D8A8048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4">
              <a:extLst>
                <a:ext uri="{FF2B5EF4-FFF2-40B4-BE49-F238E27FC236}">
                  <a16:creationId xmlns:a16="http://schemas.microsoft.com/office/drawing/2014/main" id="{D8C5B624-8B0A-4AA7-885C-C8E8B170488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5">
              <a:extLst>
                <a:ext uri="{FF2B5EF4-FFF2-40B4-BE49-F238E27FC236}">
                  <a16:creationId xmlns:a16="http://schemas.microsoft.com/office/drawing/2014/main" id="{318BFF96-8E46-4091-857D-F7074294E9EB}"/>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6">
              <a:extLst>
                <a:ext uri="{FF2B5EF4-FFF2-40B4-BE49-F238E27FC236}">
                  <a16:creationId xmlns:a16="http://schemas.microsoft.com/office/drawing/2014/main" id="{8C7E12E3-DAE8-4315-9F3B-5841F6D5C389}"/>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7">
              <a:extLst>
                <a:ext uri="{FF2B5EF4-FFF2-40B4-BE49-F238E27FC236}">
                  <a16:creationId xmlns:a16="http://schemas.microsoft.com/office/drawing/2014/main" id="{B28E9979-2B64-466C-9502-B5B254E882A8}"/>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8">
              <a:extLst>
                <a:ext uri="{FF2B5EF4-FFF2-40B4-BE49-F238E27FC236}">
                  <a16:creationId xmlns:a16="http://schemas.microsoft.com/office/drawing/2014/main" id="{7BB8DA85-9745-4F41-985E-EA6A7990206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59">
              <a:extLst>
                <a:ext uri="{FF2B5EF4-FFF2-40B4-BE49-F238E27FC236}">
                  <a16:creationId xmlns:a16="http://schemas.microsoft.com/office/drawing/2014/main" id="{EDEFC478-7AB8-41B1-8760-5DEC7CB643D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0">
              <a:extLst>
                <a:ext uri="{FF2B5EF4-FFF2-40B4-BE49-F238E27FC236}">
                  <a16:creationId xmlns:a16="http://schemas.microsoft.com/office/drawing/2014/main" id="{954F6FA0-BF82-41F8-A64C-0AFB96673489}"/>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1">
              <a:extLst>
                <a:ext uri="{FF2B5EF4-FFF2-40B4-BE49-F238E27FC236}">
                  <a16:creationId xmlns:a16="http://schemas.microsoft.com/office/drawing/2014/main" id="{281871C4-1C56-4D76-B738-F6C2288CF0F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2">
              <a:extLst>
                <a:ext uri="{FF2B5EF4-FFF2-40B4-BE49-F238E27FC236}">
                  <a16:creationId xmlns:a16="http://schemas.microsoft.com/office/drawing/2014/main" id="{4CED53F4-228D-4F98-A0C3-53C796F0F619}"/>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3">
              <a:extLst>
                <a:ext uri="{FF2B5EF4-FFF2-40B4-BE49-F238E27FC236}">
                  <a16:creationId xmlns:a16="http://schemas.microsoft.com/office/drawing/2014/main" id="{65D609EB-7540-4EFC-8109-F50703895251}"/>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4">
              <a:extLst>
                <a:ext uri="{FF2B5EF4-FFF2-40B4-BE49-F238E27FC236}">
                  <a16:creationId xmlns:a16="http://schemas.microsoft.com/office/drawing/2014/main" id="{44844C65-4F8D-49D8-8A44-6CE15DD409CB}"/>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5">
              <a:extLst>
                <a:ext uri="{FF2B5EF4-FFF2-40B4-BE49-F238E27FC236}">
                  <a16:creationId xmlns:a16="http://schemas.microsoft.com/office/drawing/2014/main" id="{1C968B6A-4C61-401B-9B1D-8AF0A12DC6E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6">
              <a:extLst>
                <a:ext uri="{FF2B5EF4-FFF2-40B4-BE49-F238E27FC236}">
                  <a16:creationId xmlns:a16="http://schemas.microsoft.com/office/drawing/2014/main" id="{359384D0-2F2C-4300-87AC-77F652691C3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7">
              <a:extLst>
                <a:ext uri="{FF2B5EF4-FFF2-40B4-BE49-F238E27FC236}">
                  <a16:creationId xmlns:a16="http://schemas.microsoft.com/office/drawing/2014/main" id="{5CB4EF8E-8B9B-489E-A81A-01E6D86E34F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8">
              <a:extLst>
                <a:ext uri="{FF2B5EF4-FFF2-40B4-BE49-F238E27FC236}">
                  <a16:creationId xmlns:a16="http://schemas.microsoft.com/office/drawing/2014/main" id="{6F86264F-3AD7-42E8-99C5-D62E79C5400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69">
              <a:extLst>
                <a:ext uri="{FF2B5EF4-FFF2-40B4-BE49-F238E27FC236}">
                  <a16:creationId xmlns:a16="http://schemas.microsoft.com/office/drawing/2014/main" id="{D77DCB4B-8D10-4429-BBA3-F033378E3762}"/>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0">
              <a:extLst>
                <a:ext uri="{FF2B5EF4-FFF2-40B4-BE49-F238E27FC236}">
                  <a16:creationId xmlns:a16="http://schemas.microsoft.com/office/drawing/2014/main" id="{B8F54C1B-3132-44F9-BA8D-194C3F601160}"/>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1">
              <a:extLst>
                <a:ext uri="{FF2B5EF4-FFF2-40B4-BE49-F238E27FC236}">
                  <a16:creationId xmlns:a16="http://schemas.microsoft.com/office/drawing/2014/main" id="{55F61090-F3A1-4CDB-B89A-C243B30EB070}"/>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2">
              <a:extLst>
                <a:ext uri="{FF2B5EF4-FFF2-40B4-BE49-F238E27FC236}">
                  <a16:creationId xmlns:a16="http://schemas.microsoft.com/office/drawing/2014/main" id="{1F716397-790A-40CC-874B-6E15FAF53BD4}"/>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3">
              <a:extLst>
                <a:ext uri="{FF2B5EF4-FFF2-40B4-BE49-F238E27FC236}">
                  <a16:creationId xmlns:a16="http://schemas.microsoft.com/office/drawing/2014/main" id="{DAF1610D-8F99-41AF-847A-2A3194C4F593}"/>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4">
              <a:extLst>
                <a:ext uri="{FF2B5EF4-FFF2-40B4-BE49-F238E27FC236}">
                  <a16:creationId xmlns:a16="http://schemas.microsoft.com/office/drawing/2014/main" id="{5966755C-CA38-4A12-8CCF-8BA98DDB6A1E}"/>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5">
              <a:extLst>
                <a:ext uri="{FF2B5EF4-FFF2-40B4-BE49-F238E27FC236}">
                  <a16:creationId xmlns:a16="http://schemas.microsoft.com/office/drawing/2014/main" id="{EA6B1EA5-8841-40A4-AE0E-813BB534852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6">
              <a:extLst>
                <a:ext uri="{FF2B5EF4-FFF2-40B4-BE49-F238E27FC236}">
                  <a16:creationId xmlns:a16="http://schemas.microsoft.com/office/drawing/2014/main" id="{5E8B6676-5689-4CE3-A3F7-C37D9079CE24}"/>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
              <a:extLst>
                <a:ext uri="{FF2B5EF4-FFF2-40B4-BE49-F238E27FC236}">
                  <a16:creationId xmlns:a16="http://schemas.microsoft.com/office/drawing/2014/main" id="{D07CA6B9-6BA1-464F-9FB1-32059490EAEF}"/>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8">
              <a:extLst>
                <a:ext uri="{FF2B5EF4-FFF2-40B4-BE49-F238E27FC236}">
                  <a16:creationId xmlns:a16="http://schemas.microsoft.com/office/drawing/2014/main" id="{EA0402EE-88C3-4797-9EA0-37946CEF830F}"/>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9">
              <a:extLst>
                <a:ext uri="{FF2B5EF4-FFF2-40B4-BE49-F238E27FC236}">
                  <a16:creationId xmlns:a16="http://schemas.microsoft.com/office/drawing/2014/main" id="{3BF64993-30DE-44A6-9B8A-CCAD17877CA8}"/>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0">
              <a:extLst>
                <a:ext uri="{FF2B5EF4-FFF2-40B4-BE49-F238E27FC236}">
                  <a16:creationId xmlns:a16="http://schemas.microsoft.com/office/drawing/2014/main" id="{75495822-D840-427D-8FD4-9A3DCF2E8CBD}"/>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1">
              <a:extLst>
                <a:ext uri="{FF2B5EF4-FFF2-40B4-BE49-F238E27FC236}">
                  <a16:creationId xmlns:a16="http://schemas.microsoft.com/office/drawing/2014/main" id="{D3DD55CC-AAC8-436C-8467-5F7609895612}"/>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2">
              <a:extLst>
                <a:ext uri="{FF2B5EF4-FFF2-40B4-BE49-F238E27FC236}">
                  <a16:creationId xmlns:a16="http://schemas.microsoft.com/office/drawing/2014/main" id="{5030D074-3138-4C3F-9B59-44DAF5F4B41D}"/>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83">
              <a:extLst>
                <a:ext uri="{FF2B5EF4-FFF2-40B4-BE49-F238E27FC236}">
                  <a16:creationId xmlns:a16="http://schemas.microsoft.com/office/drawing/2014/main" id="{3C190B99-4DCC-4904-85C2-F2685422217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Rectangle 291">
              <a:extLst>
                <a:ext uri="{FF2B5EF4-FFF2-40B4-BE49-F238E27FC236}">
                  <a16:creationId xmlns:a16="http://schemas.microsoft.com/office/drawing/2014/main" id="{A0E217F8-0DD5-4F3D-ABFA-D504B5B8BA09}"/>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5">
              <a:extLst>
                <a:ext uri="{FF2B5EF4-FFF2-40B4-BE49-F238E27FC236}">
                  <a16:creationId xmlns:a16="http://schemas.microsoft.com/office/drawing/2014/main" id="{0BBE60FB-EFCC-44C6-AD13-F96760246DC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6">
              <a:extLst>
                <a:ext uri="{FF2B5EF4-FFF2-40B4-BE49-F238E27FC236}">
                  <a16:creationId xmlns:a16="http://schemas.microsoft.com/office/drawing/2014/main" id="{A65C71EA-957C-4F0B-B4A7-3E33940ACA28}"/>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7">
              <a:extLst>
                <a:ext uri="{FF2B5EF4-FFF2-40B4-BE49-F238E27FC236}">
                  <a16:creationId xmlns:a16="http://schemas.microsoft.com/office/drawing/2014/main" id="{D29C0969-9581-4BA5-84C7-22F23579440C}"/>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8">
              <a:extLst>
                <a:ext uri="{FF2B5EF4-FFF2-40B4-BE49-F238E27FC236}">
                  <a16:creationId xmlns:a16="http://schemas.microsoft.com/office/drawing/2014/main" id="{559C84A3-28D0-4803-99EE-CD531389107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89">
              <a:extLst>
                <a:ext uri="{FF2B5EF4-FFF2-40B4-BE49-F238E27FC236}">
                  <a16:creationId xmlns:a16="http://schemas.microsoft.com/office/drawing/2014/main" id="{CA9926DB-2099-441A-847E-5741B3F55C38}"/>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0">
              <a:extLst>
                <a:ext uri="{FF2B5EF4-FFF2-40B4-BE49-F238E27FC236}">
                  <a16:creationId xmlns:a16="http://schemas.microsoft.com/office/drawing/2014/main" id="{1EB77497-053D-4734-8427-395F38CA3883}"/>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1">
              <a:extLst>
                <a:ext uri="{FF2B5EF4-FFF2-40B4-BE49-F238E27FC236}">
                  <a16:creationId xmlns:a16="http://schemas.microsoft.com/office/drawing/2014/main" id="{D59EAFB4-BD4E-4415-91BF-4448CDA4BFE3}"/>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2">
              <a:extLst>
                <a:ext uri="{FF2B5EF4-FFF2-40B4-BE49-F238E27FC236}">
                  <a16:creationId xmlns:a16="http://schemas.microsoft.com/office/drawing/2014/main" id="{90B15B34-6A60-47BA-B3B4-26C277C44BFD}"/>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3">
              <a:extLst>
                <a:ext uri="{FF2B5EF4-FFF2-40B4-BE49-F238E27FC236}">
                  <a16:creationId xmlns:a16="http://schemas.microsoft.com/office/drawing/2014/main" id="{7205F3A4-F618-40DB-B233-C04C596C60D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4">
              <a:extLst>
                <a:ext uri="{FF2B5EF4-FFF2-40B4-BE49-F238E27FC236}">
                  <a16:creationId xmlns:a16="http://schemas.microsoft.com/office/drawing/2014/main" id="{0A113612-C22C-450B-9DCB-24595BA57DB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5">
              <a:extLst>
                <a:ext uri="{FF2B5EF4-FFF2-40B4-BE49-F238E27FC236}">
                  <a16:creationId xmlns:a16="http://schemas.microsoft.com/office/drawing/2014/main" id="{4A0423AC-BCB6-4DE5-8634-40E9ED37B86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6">
              <a:extLst>
                <a:ext uri="{FF2B5EF4-FFF2-40B4-BE49-F238E27FC236}">
                  <a16:creationId xmlns:a16="http://schemas.microsoft.com/office/drawing/2014/main" id="{4275FF8F-F94F-4EE9-83F0-2965D2061A1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97">
              <a:extLst>
                <a:ext uri="{FF2B5EF4-FFF2-40B4-BE49-F238E27FC236}">
                  <a16:creationId xmlns:a16="http://schemas.microsoft.com/office/drawing/2014/main" id="{171B1716-1DF7-4DB5-A6A4-D909326BDC87}"/>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Line 98">
              <a:extLst>
                <a:ext uri="{FF2B5EF4-FFF2-40B4-BE49-F238E27FC236}">
                  <a16:creationId xmlns:a16="http://schemas.microsoft.com/office/drawing/2014/main" id="{0AA83E41-28C7-47BC-9D75-8A83BC19A3B0}"/>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1" name="Group 310">
            <a:extLst>
              <a:ext uri="{FF2B5EF4-FFF2-40B4-BE49-F238E27FC236}">
                <a16:creationId xmlns:a16="http://schemas.microsoft.com/office/drawing/2014/main" id="{22E7E39E-D9C6-439B-BFDD-9B34B0A21DFA}"/>
              </a:ext>
            </a:extLst>
          </p:cNvPr>
          <p:cNvGrpSpPr>
            <a:grpSpLocks noChangeAspect="1"/>
          </p:cNvGrpSpPr>
          <p:nvPr/>
        </p:nvGrpSpPr>
        <p:grpSpPr>
          <a:xfrm>
            <a:off x="-2330633" y="180542"/>
            <a:ext cx="8882372" cy="6220800"/>
            <a:chOff x="8589113" y="1245357"/>
            <a:chExt cx="1009129" cy="706747"/>
          </a:xfrm>
        </p:grpSpPr>
        <p:sp>
          <p:nvSpPr>
            <p:cNvPr id="312" name="Freeform 50">
              <a:extLst>
                <a:ext uri="{FF2B5EF4-FFF2-40B4-BE49-F238E27FC236}">
                  <a16:creationId xmlns:a16="http://schemas.microsoft.com/office/drawing/2014/main" id="{51298263-5C91-4C4F-BED5-EA7045303C29}"/>
                </a:ext>
              </a:extLst>
            </p:cNvPr>
            <p:cNvSpPr>
              <a:spLocks/>
            </p:cNvSpPr>
            <p:nvPr/>
          </p:nvSpPr>
          <p:spPr bwMode="auto">
            <a:xfrm>
              <a:off x="8589113" y="1491079"/>
              <a:ext cx="1009129" cy="425838"/>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51">
              <a:extLst>
                <a:ext uri="{FF2B5EF4-FFF2-40B4-BE49-F238E27FC236}">
                  <a16:creationId xmlns:a16="http://schemas.microsoft.com/office/drawing/2014/main" id="{63528D35-8DF7-4594-B790-CB97B17174B6}"/>
                </a:ext>
              </a:extLst>
            </p:cNvPr>
            <p:cNvSpPr>
              <a:spLocks noEditPoints="1"/>
            </p:cNvSpPr>
            <p:nvPr/>
          </p:nvSpPr>
          <p:spPr bwMode="auto">
            <a:xfrm>
              <a:off x="9243973" y="1245357"/>
              <a:ext cx="218287" cy="287470"/>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52">
              <a:extLst>
                <a:ext uri="{FF2B5EF4-FFF2-40B4-BE49-F238E27FC236}">
                  <a16:creationId xmlns:a16="http://schemas.microsoft.com/office/drawing/2014/main" id="{B5DF2CCD-3970-4ACB-BDE8-3871342D754B}"/>
                </a:ext>
              </a:extLst>
            </p:cNvPr>
            <p:cNvSpPr>
              <a:spLocks/>
            </p:cNvSpPr>
            <p:nvPr/>
          </p:nvSpPr>
          <p:spPr bwMode="auto">
            <a:xfrm>
              <a:off x="8881355" y="1764831"/>
              <a:ext cx="688856" cy="187273"/>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8" name="Picture 107">
            <a:extLst>
              <a:ext uri="{FF2B5EF4-FFF2-40B4-BE49-F238E27FC236}">
                <a16:creationId xmlns:a16="http://schemas.microsoft.com/office/drawing/2014/main" id="{91F3874E-7C47-49F1-8111-31A592C79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6697" y="1260131"/>
            <a:ext cx="1710223" cy="692705"/>
          </a:xfrm>
          <a:prstGeom prst="rect">
            <a:avLst/>
          </a:prstGeom>
        </p:spPr>
      </p:pic>
    </p:spTree>
    <p:extLst>
      <p:ext uri="{BB962C8B-B14F-4D97-AF65-F5344CB8AC3E}">
        <p14:creationId xmlns:p14="http://schemas.microsoft.com/office/powerpoint/2010/main" val="17707569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5">
                                            <p:txEl>
                                              <p:pRg st="0" end="0"/>
                                            </p:txEl>
                                          </p:spTgt>
                                        </p:tgtEl>
                                        <p:attrNameLst>
                                          <p:attrName>style.visibility</p:attrName>
                                        </p:attrNameLst>
                                      </p:cBhvr>
                                      <p:to>
                                        <p:strVal val="visible"/>
                                      </p:to>
                                    </p:set>
                                    <p:animEffect transition="in" filter="fade">
                                      <p:cBhvr>
                                        <p:cTn id="17" dur="500"/>
                                        <p:tgtEl>
                                          <p:spTgt spid="10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5">
                                            <p:txEl>
                                              <p:pRg st="1" end="1"/>
                                            </p:txEl>
                                          </p:spTgt>
                                        </p:tgtEl>
                                        <p:attrNameLst>
                                          <p:attrName>style.visibility</p:attrName>
                                        </p:attrNameLst>
                                      </p:cBhvr>
                                      <p:to>
                                        <p:strVal val="visible"/>
                                      </p:to>
                                    </p:set>
                                    <p:animEffect transition="in" filter="fade">
                                      <p:cBhvr>
                                        <p:cTn id="20" dur="500"/>
                                        <p:tgtEl>
                                          <p:spTgt spid="105">
                                            <p:txEl>
                                              <p:pRg st="1" end="1"/>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5" grpId="0" uiExpand="1" build="p">
        <p:tmplLst>
          <p:tmpl lvl="1">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5"/>
                        </p:tgtEl>
                        <p:attrNameLst>
                          <p:attrName>style.visibility</p:attrName>
                        </p:attrNameLst>
                      </p:cBhvr>
                      <p:to>
                        <p:strVal val="visible"/>
                      </p:to>
                    </p:set>
                    <p:animEffect transition="in" filter="fade">
                      <p:cBhvr>
                        <p:cTn dur="500"/>
                        <p:tgtEl>
                          <p:spTgt spid="10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and image: White">
    <p:bg>
      <p:bgPr>
        <a:solidFill>
          <a:schemeClr val="bg1"/>
        </a:solidFill>
        <a:effectLst/>
      </p:bgPr>
    </p:bg>
    <p:spTree>
      <p:nvGrpSpPr>
        <p:cNvPr id="1" name=""/>
        <p:cNvGrpSpPr/>
        <p:nvPr/>
      </p:nvGrpSpPr>
      <p:grpSpPr>
        <a:xfrm>
          <a:off x="0" y="0"/>
          <a:ext cx="0" cy="0"/>
          <a:chOff x="0" y="0"/>
          <a:chExt cx="0" cy="0"/>
        </a:xfrm>
      </p:grpSpPr>
      <p:sp>
        <p:nvSpPr>
          <p:cNvPr id="412" name="Rectangle 411">
            <a:extLst>
              <a:ext uri="{FF2B5EF4-FFF2-40B4-BE49-F238E27FC236}">
                <a16:creationId xmlns:a16="http://schemas.microsoft.com/office/drawing/2014/main" id="{2B46ABE1-EE0F-44EA-B93A-2820947DDB4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6456039"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8" name="Picture Placeholder 7">
            <a:extLst>
              <a:ext uri="{FF2B5EF4-FFF2-40B4-BE49-F238E27FC236}">
                <a16:creationId xmlns:a16="http://schemas.microsoft.com/office/drawing/2014/main" id="{310C80E6-533E-4934-B8D3-4932B172E654}"/>
              </a:ext>
            </a:extLst>
          </p:cNvPr>
          <p:cNvSpPr>
            <a:spLocks noGrp="1"/>
          </p:cNvSpPr>
          <p:nvPr>
            <p:ph type="pic" sz="quarter" idx="13" hasCustomPrompt="1"/>
          </p:nvPr>
        </p:nvSpPr>
        <p:spPr>
          <a:xfrm>
            <a:off x="-9526" y="0"/>
            <a:ext cx="6105552" cy="6858000"/>
          </a:xfrm>
          <a:custGeom>
            <a:avLst/>
            <a:gdLst>
              <a:gd name="connsiteX0" fmla="*/ 0 w 6096000"/>
              <a:gd name="connsiteY0" fmla="*/ 6858000 h 6858000"/>
              <a:gd name="connsiteX1" fmla="*/ 1524000 w 6096000"/>
              <a:gd name="connsiteY1" fmla="*/ 0 h 6858000"/>
              <a:gd name="connsiteX2" fmla="*/ 6096000 w 6096000"/>
              <a:gd name="connsiteY2" fmla="*/ 0 h 6858000"/>
              <a:gd name="connsiteX3" fmla="*/ 4572000 w 6096000"/>
              <a:gd name="connsiteY3" fmla="*/ 6858000 h 6858000"/>
              <a:gd name="connsiteX4" fmla="*/ 0 w 6096000"/>
              <a:gd name="connsiteY4" fmla="*/ 6858000 h 6858000"/>
              <a:gd name="connsiteX0" fmla="*/ 0 w 6096000"/>
              <a:gd name="connsiteY0" fmla="*/ 6858000 h 6858000"/>
              <a:gd name="connsiteX1" fmla="*/ 9525 w 6096000"/>
              <a:gd name="connsiteY1" fmla="*/ 9525 h 6858000"/>
              <a:gd name="connsiteX2" fmla="*/ 6096000 w 6096000"/>
              <a:gd name="connsiteY2" fmla="*/ 0 h 6858000"/>
              <a:gd name="connsiteX3" fmla="*/ 4572000 w 6096000"/>
              <a:gd name="connsiteY3" fmla="*/ 6858000 h 6858000"/>
              <a:gd name="connsiteX4" fmla="*/ 0 w 6096000"/>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4581525 w 6105525"/>
              <a:gd name="connsiteY3" fmla="*/ 6858000 h 6858000"/>
              <a:gd name="connsiteX4" fmla="*/ 9525 w 6105525"/>
              <a:gd name="connsiteY4" fmla="*/ 6858000 h 6858000"/>
              <a:gd name="connsiteX0" fmla="*/ 9525 w 6105525"/>
              <a:gd name="connsiteY0" fmla="*/ 6858000 h 6858000"/>
              <a:gd name="connsiteX1" fmla="*/ 0 w 6105525"/>
              <a:gd name="connsiteY1" fmla="*/ 0 h 6858000"/>
              <a:gd name="connsiteX2" fmla="*/ 6105525 w 6105525"/>
              <a:gd name="connsiteY2" fmla="*/ 0 h 6858000"/>
              <a:gd name="connsiteX3" fmla="*/ 5295901 w 6105525"/>
              <a:gd name="connsiteY3" fmla="*/ 3600450 h 6858000"/>
              <a:gd name="connsiteX4" fmla="*/ 4581525 w 6105525"/>
              <a:gd name="connsiteY4" fmla="*/ 6858000 h 6858000"/>
              <a:gd name="connsiteX5" fmla="*/ 9525 w 6105525"/>
              <a:gd name="connsiteY5" fmla="*/ 6858000 h 6858000"/>
              <a:gd name="connsiteX0" fmla="*/ 9525 w 6388870"/>
              <a:gd name="connsiteY0" fmla="*/ 6858000 h 6858000"/>
              <a:gd name="connsiteX1" fmla="*/ 0 w 6388870"/>
              <a:gd name="connsiteY1" fmla="*/ 0 h 6858000"/>
              <a:gd name="connsiteX2" fmla="*/ 6105525 w 6388870"/>
              <a:gd name="connsiteY2" fmla="*/ 0 h 6858000"/>
              <a:gd name="connsiteX3" fmla="*/ 5295901 w 6388870"/>
              <a:gd name="connsiteY3" fmla="*/ 3600450 h 6858000"/>
              <a:gd name="connsiteX4" fmla="*/ 4581525 w 6388870"/>
              <a:gd name="connsiteY4" fmla="*/ 6858000 h 6858000"/>
              <a:gd name="connsiteX5" fmla="*/ 9525 w 6388870"/>
              <a:gd name="connsiteY5" fmla="*/ 6858000 h 6858000"/>
              <a:gd name="connsiteX0" fmla="*/ 9525 w 6335565"/>
              <a:gd name="connsiteY0" fmla="*/ 6858000 h 6858000"/>
              <a:gd name="connsiteX1" fmla="*/ 0 w 6335565"/>
              <a:gd name="connsiteY1" fmla="*/ 0 h 6858000"/>
              <a:gd name="connsiteX2" fmla="*/ 6105525 w 6335565"/>
              <a:gd name="connsiteY2" fmla="*/ 0 h 6858000"/>
              <a:gd name="connsiteX3" fmla="*/ 4810126 w 6335565"/>
              <a:gd name="connsiteY3" fmla="*/ 3571875 h 6858000"/>
              <a:gd name="connsiteX4" fmla="*/ 4581525 w 6335565"/>
              <a:gd name="connsiteY4" fmla="*/ 6858000 h 6858000"/>
              <a:gd name="connsiteX5" fmla="*/ 9525 w 6335565"/>
              <a:gd name="connsiteY5" fmla="*/ 6858000 h 6858000"/>
              <a:gd name="connsiteX0" fmla="*/ 9525 w 6360023"/>
              <a:gd name="connsiteY0" fmla="*/ 6858000 h 6858000"/>
              <a:gd name="connsiteX1" fmla="*/ 0 w 6360023"/>
              <a:gd name="connsiteY1" fmla="*/ 0 h 6858000"/>
              <a:gd name="connsiteX2" fmla="*/ 6105525 w 6360023"/>
              <a:gd name="connsiteY2" fmla="*/ 0 h 6858000"/>
              <a:gd name="connsiteX3" fmla="*/ 5057776 w 6360023"/>
              <a:gd name="connsiteY3" fmla="*/ 3581400 h 6858000"/>
              <a:gd name="connsiteX4" fmla="*/ 4581525 w 6360023"/>
              <a:gd name="connsiteY4" fmla="*/ 6858000 h 6858000"/>
              <a:gd name="connsiteX5" fmla="*/ 9525 w 6360023"/>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62"/>
              <a:gd name="connsiteY0" fmla="*/ 6858000 h 6858000"/>
              <a:gd name="connsiteX1" fmla="*/ 0 w 6105562"/>
              <a:gd name="connsiteY1" fmla="*/ 0 h 6858000"/>
              <a:gd name="connsiteX2" fmla="*/ 6105525 w 6105562"/>
              <a:gd name="connsiteY2" fmla="*/ 0 h 6858000"/>
              <a:gd name="connsiteX3" fmla="*/ 5057776 w 6105562"/>
              <a:gd name="connsiteY3" fmla="*/ 3581400 h 6858000"/>
              <a:gd name="connsiteX4" fmla="*/ 4581525 w 6105562"/>
              <a:gd name="connsiteY4" fmla="*/ 6858000 h 6858000"/>
              <a:gd name="connsiteX5" fmla="*/ 9525 w 610556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52976 w 6105552"/>
              <a:gd name="connsiteY3" fmla="*/ 3228975 h 6858000"/>
              <a:gd name="connsiteX4" fmla="*/ 4581525 w 6105552"/>
              <a:gd name="connsiteY4" fmla="*/ 6858000 h 6858000"/>
              <a:gd name="connsiteX5" fmla="*/ 9525 w 6105552"/>
              <a:gd name="connsiteY5" fmla="*/ 6858000 h 6858000"/>
              <a:gd name="connsiteX0" fmla="*/ 9525 w 6105552"/>
              <a:gd name="connsiteY0" fmla="*/ 6858000 h 6858000"/>
              <a:gd name="connsiteX1" fmla="*/ 0 w 6105552"/>
              <a:gd name="connsiteY1" fmla="*/ 0 h 6858000"/>
              <a:gd name="connsiteX2" fmla="*/ 6105525 w 6105552"/>
              <a:gd name="connsiteY2" fmla="*/ 0 h 6858000"/>
              <a:gd name="connsiteX3" fmla="*/ 4743451 w 6105552"/>
              <a:gd name="connsiteY3" fmla="*/ 3476625 h 6858000"/>
              <a:gd name="connsiteX4" fmla="*/ 4581525 w 6105552"/>
              <a:gd name="connsiteY4" fmla="*/ 6858000 h 6858000"/>
              <a:gd name="connsiteX5" fmla="*/ 9525 w 610555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5552" h="6858000">
                <a:moveTo>
                  <a:pt x="9525" y="6858000"/>
                </a:moveTo>
                <a:lnTo>
                  <a:pt x="0" y="0"/>
                </a:lnTo>
                <a:lnTo>
                  <a:pt x="6105525" y="0"/>
                </a:lnTo>
                <a:cubicBezTo>
                  <a:pt x="6111875" y="676275"/>
                  <a:pt x="4997451" y="2333625"/>
                  <a:pt x="4743451" y="3476625"/>
                </a:cubicBezTo>
                <a:cubicBezTo>
                  <a:pt x="4489451" y="4619625"/>
                  <a:pt x="4567238" y="6219825"/>
                  <a:pt x="4581525" y="6858000"/>
                </a:cubicBezTo>
                <a:lnTo>
                  <a:pt x="9525" y="6858000"/>
                </a:lnTo>
                <a:close/>
              </a:path>
            </a:pathLst>
          </a:custGeom>
        </p:spPr>
        <p:txBody>
          <a:bodyPr anchor="ctr">
            <a:normAutofit/>
          </a:bodyPr>
          <a:lstStyle>
            <a:lvl1pPr algn="ctr">
              <a:defRPr sz="1400">
                <a:solidFill>
                  <a:schemeClr val="tx1"/>
                </a:solidFill>
              </a:defRPr>
            </a:lvl1pPr>
          </a:lstStyle>
          <a:p>
            <a:r>
              <a:rPr lang="en-GB" dirty="0"/>
              <a:t>Click icon to insert picture</a:t>
            </a:r>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6455234" y="2263939"/>
            <a:ext cx="4471468" cy="3698779"/>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6170723" y="2356638"/>
            <a:ext cx="5827212" cy="4080744"/>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17" name="Group 4">
            <a:extLst>
              <a:ext uri="{FF2B5EF4-FFF2-40B4-BE49-F238E27FC236}">
                <a16:creationId xmlns:a16="http://schemas.microsoft.com/office/drawing/2014/main" id="{44082747-A932-4B5D-9C78-BAA10A0A661F}"/>
              </a:ext>
            </a:extLst>
          </p:cNvPr>
          <p:cNvGrpSpPr>
            <a:grpSpLocks noChangeAspect="1"/>
          </p:cNvGrpSpPr>
          <p:nvPr/>
        </p:nvGrpSpPr>
        <p:grpSpPr bwMode="auto">
          <a:xfrm>
            <a:off x="10555200" y="295200"/>
            <a:ext cx="1192705" cy="478800"/>
            <a:chOff x="1899" y="899"/>
            <a:chExt cx="4165" cy="1672"/>
          </a:xfrm>
        </p:grpSpPr>
        <p:sp>
          <p:nvSpPr>
            <p:cNvPr id="318" name="Freeform 5">
              <a:extLst>
                <a:ext uri="{FF2B5EF4-FFF2-40B4-BE49-F238E27FC236}">
                  <a16:creationId xmlns:a16="http://schemas.microsoft.com/office/drawing/2014/main" id="{8BFFC6F1-1534-493B-BF05-76D33D4A078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6">
              <a:extLst>
                <a:ext uri="{FF2B5EF4-FFF2-40B4-BE49-F238E27FC236}">
                  <a16:creationId xmlns:a16="http://schemas.microsoft.com/office/drawing/2014/main" id="{A9958F27-EAAC-4126-BF0F-CEC1A23EFD3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7">
              <a:extLst>
                <a:ext uri="{FF2B5EF4-FFF2-40B4-BE49-F238E27FC236}">
                  <a16:creationId xmlns:a16="http://schemas.microsoft.com/office/drawing/2014/main" id="{EEE07CA1-E841-46EE-A7D1-BC8258C4351B}"/>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8">
              <a:extLst>
                <a:ext uri="{FF2B5EF4-FFF2-40B4-BE49-F238E27FC236}">
                  <a16:creationId xmlns:a16="http://schemas.microsoft.com/office/drawing/2014/main" id="{CB3F6CFF-4CD2-4656-8EF2-A6103606A1C1}"/>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9">
              <a:extLst>
                <a:ext uri="{FF2B5EF4-FFF2-40B4-BE49-F238E27FC236}">
                  <a16:creationId xmlns:a16="http://schemas.microsoft.com/office/drawing/2014/main" id="{74B29A92-421B-4443-8D05-4CB10E59F4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10">
              <a:extLst>
                <a:ext uri="{FF2B5EF4-FFF2-40B4-BE49-F238E27FC236}">
                  <a16:creationId xmlns:a16="http://schemas.microsoft.com/office/drawing/2014/main" id="{0C655FCC-603E-4661-8D18-0778F7F09CD7}"/>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11">
              <a:extLst>
                <a:ext uri="{FF2B5EF4-FFF2-40B4-BE49-F238E27FC236}">
                  <a16:creationId xmlns:a16="http://schemas.microsoft.com/office/drawing/2014/main" id="{8FB1C3BC-7C2A-49D5-979A-27C6305232A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12">
              <a:extLst>
                <a:ext uri="{FF2B5EF4-FFF2-40B4-BE49-F238E27FC236}">
                  <a16:creationId xmlns:a16="http://schemas.microsoft.com/office/drawing/2014/main" id="{1979B3D9-252A-402B-807D-84DBCA7D2781}"/>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13">
              <a:extLst>
                <a:ext uri="{FF2B5EF4-FFF2-40B4-BE49-F238E27FC236}">
                  <a16:creationId xmlns:a16="http://schemas.microsoft.com/office/drawing/2014/main" id="{1CD9DDB3-09A9-47D0-892D-E7D39A245776}"/>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14">
              <a:extLst>
                <a:ext uri="{FF2B5EF4-FFF2-40B4-BE49-F238E27FC236}">
                  <a16:creationId xmlns:a16="http://schemas.microsoft.com/office/drawing/2014/main" id="{F642BD9F-9929-4DCD-AF03-425576629077}"/>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15">
              <a:extLst>
                <a:ext uri="{FF2B5EF4-FFF2-40B4-BE49-F238E27FC236}">
                  <a16:creationId xmlns:a16="http://schemas.microsoft.com/office/drawing/2014/main" id="{5E214546-3D0A-44D3-B9D9-ACEA5376D01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Rectangle 328">
              <a:extLst>
                <a:ext uri="{FF2B5EF4-FFF2-40B4-BE49-F238E27FC236}">
                  <a16:creationId xmlns:a16="http://schemas.microsoft.com/office/drawing/2014/main" id="{08F2F7D2-36A1-44FD-8149-E5C8B0D42A0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17">
              <a:extLst>
                <a:ext uri="{FF2B5EF4-FFF2-40B4-BE49-F238E27FC236}">
                  <a16:creationId xmlns:a16="http://schemas.microsoft.com/office/drawing/2014/main" id="{4DC7E7F2-CF4D-4F9F-B36D-A13C0D1A3E1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18">
              <a:extLst>
                <a:ext uri="{FF2B5EF4-FFF2-40B4-BE49-F238E27FC236}">
                  <a16:creationId xmlns:a16="http://schemas.microsoft.com/office/drawing/2014/main" id="{3C1D2A92-F8D4-46EE-B03E-75B54C281200}"/>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19">
              <a:extLst>
                <a:ext uri="{FF2B5EF4-FFF2-40B4-BE49-F238E27FC236}">
                  <a16:creationId xmlns:a16="http://schemas.microsoft.com/office/drawing/2014/main" id="{97144174-F893-40B7-8AE7-A13AE9B147DD}"/>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20">
              <a:extLst>
                <a:ext uri="{FF2B5EF4-FFF2-40B4-BE49-F238E27FC236}">
                  <a16:creationId xmlns:a16="http://schemas.microsoft.com/office/drawing/2014/main" id="{24EDDC1E-4155-49CA-8A3C-8DC92BCBD98D}"/>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Rectangle 333">
              <a:extLst>
                <a:ext uri="{FF2B5EF4-FFF2-40B4-BE49-F238E27FC236}">
                  <a16:creationId xmlns:a16="http://schemas.microsoft.com/office/drawing/2014/main" id="{DB24B9A9-E979-4C15-A28B-E599A611C45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22">
              <a:extLst>
                <a:ext uri="{FF2B5EF4-FFF2-40B4-BE49-F238E27FC236}">
                  <a16:creationId xmlns:a16="http://schemas.microsoft.com/office/drawing/2014/main" id="{CA5FC5E0-3114-4E51-9DDE-80A347E4B6B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23">
              <a:extLst>
                <a:ext uri="{FF2B5EF4-FFF2-40B4-BE49-F238E27FC236}">
                  <a16:creationId xmlns:a16="http://schemas.microsoft.com/office/drawing/2014/main" id="{F19F778E-CF44-4C50-928D-FA3772A24F0B}"/>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24">
              <a:extLst>
                <a:ext uri="{FF2B5EF4-FFF2-40B4-BE49-F238E27FC236}">
                  <a16:creationId xmlns:a16="http://schemas.microsoft.com/office/drawing/2014/main" id="{D070C11A-277B-437E-98D7-AC3FB0C10CF8}"/>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25">
              <a:extLst>
                <a:ext uri="{FF2B5EF4-FFF2-40B4-BE49-F238E27FC236}">
                  <a16:creationId xmlns:a16="http://schemas.microsoft.com/office/drawing/2014/main" id="{970D05FB-0C2D-45EE-8821-47CD6B38B17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26">
              <a:extLst>
                <a:ext uri="{FF2B5EF4-FFF2-40B4-BE49-F238E27FC236}">
                  <a16:creationId xmlns:a16="http://schemas.microsoft.com/office/drawing/2014/main" id="{A3153CFE-D1D5-4009-AE1F-F1D1DEAB951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27">
              <a:extLst>
                <a:ext uri="{FF2B5EF4-FFF2-40B4-BE49-F238E27FC236}">
                  <a16:creationId xmlns:a16="http://schemas.microsoft.com/office/drawing/2014/main" id="{FFCF585E-900B-4D02-BC8F-0BDE4DC6F97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28">
              <a:extLst>
                <a:ext uri="{FF2B5EF4-FFF2-40B4-BE49-F238E27FC236}">
                  <a16:creationId xmlns:a16="http://schemas.microsoft.com/office/drawing/2014/main" id="{6CBECC15-49C1-49DD-8FFF-C958BB1C6560}"/>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29">
              <a:extLst>
                <a:ext uri="{FF2B5EF4-FFF2-40B4-BE49-F238E27FC236}">
                  <a16:creationId xmlns:a16="http://schemas.microsoft.com/office/drawing/2014/main" id="{831C1221-F30A-4ED8-848B-2D99E0CDADA0}"/>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30">
              <a:extLst>
                <a:ext uri="{FF2B5EF4-FFF2-40B4-BE49-F238E27FC236}">
                  <a16:creationId xmlns:a16="http://schemas.microsoft.com/office/drawing/2014/main" id="{97E6447E-43D2-4D2E-B322-5A1BEA73C833}"/>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31">
              <a:extLst>
                <a:ext uri="{FF2B5EF4-FFF2-40B4-BE49-F238E27FC236}">
                  <a16:creationId xmlns:a16="http://schemas.microsoft.com/office/drawing/2014/main" id="{003AF0ED-AD39-4516-A9B3-3B38B219DB7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32">
              <a:extLst>
                <a:ext uri="{FF2B5EF4-FFF2-40B4-BE49-F238E27FC236}">
                  <a16:creationId xmlns:a16="http://schemas.microsoft.com/office/drawing/2014/main" id="{481EE418-B0B7-44C0-A6F4-3E3404CBDCB3}"/>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33">
              <a:extLst>
                <a:ext uri="{FF2B5EF4-FFF2-40B4-BE49-F238E27FC236}">
                  <a16:creationId xmlns:a16="http://schemas.microsoft.com/office/drawing/2014/main" id="{329B78D0-044D-4F7F-8B39-476545BAEED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34">
              <a:extLst>
                <a:ext uri="{FF2B5EF4-FFF2-40B4-BE49-F238E27FC236}">
                  <a16:creationId xmlns:a16="http://schemas.microsoft.com/office/drawing/2014/main" id="{5C34E2C1-AAD5-4C3D-B581-47C6C13536D9}"/>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35">
              <a:extLst>
                <a:ext uri="{FF2B5EF4-FFF2-40B4-BE49-F238E27FC236}">
                  <a16:creationId xmlns:a16="http://schemas.microsoft.com/office/drawing/2014/main" id="{C73EC491-0F03-4CE1-8F8E-E9F014184EAB}"/>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36">
              <a:extLst>
                <a:ext uri="{FF2B5EF4-FFF2-40B4-BE49-F238E27FC236}">
                  <a16:creationId xmlns:a16="http://schemas.microsoft.com/office/drawing/2014/main" id="{BBD3BDB3-E8E0-4CE2-BE3E-D7596313E8DA}"/>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37">
              <a:extLst>
                <a:ext uri="{FF2B5EF4-FFF2-40B4-BE49-F238E27FC236}">
                  <a16:creationId xmlns:a16="http://schemas.microsoft.com/office/drawing/2014/main" id="{F5DEA6AB-620B-4D17-92C5-327D4B5C256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38">
              <a:extLst>
                <a:ext uri="{FF2B5EF4-FFF2-40B4-BE49-F238E27FC236}">
                  <a16:creationId xmlns:a16="http://schemas.microsoft.com/office/drawing/2014/main" id="{B94E2BC7-4940-4F2D-97BD-EB1BF2FD9DA3}"/>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39">
              <a:extLst>
                <a:ext uri="{FF2B5EF4-FFF2-40B4-BE49-F238E27FC236}">
                  <a16:creationId xmlns:a16="http://schemas.microsoft.com/office/drawing/2014/main" id="{3DBDD34F-B194-413E-9C17-0B829FA18C1A}"/>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0">
              <a:extLst>
                <a:ext uri="{FF2B5EF4-FFF2-40B4-BE49-F238E27FC236}">
                  <a16:creationId xmlns:a16="http://schemas.microsoft.com/office/drawing/2014/main" id="{C895ACD5-35D1-47D9-B0B5-A07A2BD08F8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1">
              <a:extLst>
                <a:ext uri="{FF2B5EF4-FFF2-40B4-BE49-F238E27FC236}">
                  <a16:creationId xmlns:a16="http://schemas.microsoft.com/office/drawing/2014/main" id="{3CD28739-BD24-4ED1-A7D8-26933F7712E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2">
              <a:extLst>
                <a:ext uri="{FF2B5EF4-FFF2-40B4-BE49-F238E27FC236}">
                  <a16:creationId xmlns:a16="http://schemas.microsoft.com/office/drawing/2014/main" id="{89E14269-3612-44A1-9F38-1AD525B25F51}"/>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3">
              <a:extLst>
                <a:ext uri="{FF2B5EF4-FFF2-40B4-BE49-F238E27FC236}">
                  <a16:creationId xmlns:a16="http://schemas.microsoft.com/office/drawing/2014/main" id="{FD2AEC3E-451C-45CC-A920-A58CD91DDB89}"/>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
              <a:extLst>
                <a:ext uri="{FF2B5EF4-FFF2-40B4-BE49-F238E27FC236}">
                  <a16:creationId xmlns:a16="http://schemas.microsoft.com/office/drawing/2014/main" id="{659C51D6-E9A2-47B3-B148-A1C923B9D26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
              <a:extLst>
                <a:ext uri="{FF2B5EF4-FFF2-40B4-BE49-F238E27FC236}">
                  <a16:creationId xmlns:a16="http://schemas.microsoft.com/office/drawing/2014/main" id="{96828743-B1D7-459F-8D97-68FA5E8A03B1}"/>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6">
              <a:extLst>
                <a:ext uri="{FF2B5EF4-FFF2-40B4-BE49-F238E27FC236}">
                  <a16:creationId xmlns:a16="http://schemas.microsoft.com/office/drawing/2014/main" id="{D6709105-8E39-4A9B-A0B6-0C6FBE9F1FC8}"/>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7">
              <a:extLst>
                <a:ext uri="{FF2B5EF4-FFF2-40B4-BE49-F238E27FC236}">
                  <a16:creationId xmlns:a16="http://schemas.microsoft.com/office/drawing/2014/main" id="{9D3E9524-887B-47FF-8F0E-9D88E7708C4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8">
              <a:extLst>
                <a:ext uri="{FF2B5EF4-FFF2-40B4-BE49-F238E27FC236}">
                  <a16:creationId xmlns:a16="http://schemas.microsoft.com/office/drawing/2014/main" id="{E90FF1BB-740B-4313-ADC8-670C71124FCD}"/>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9">
              <a:extLst>
                <a:ext uri="{FF2B5EF4-FFF2-40B4-BE49-F238E27FC236}">
                  <a16:creationId xmlns:a16="http://schemas.microsoft.com/office/drawing/2014/main" id="{C51F2A65-BB35-491F-9102-18CA6A581611}"/>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50">
              <a:extLst>
                <a:ext uri="{FF2B5EF4-FFF2-40B4-BE49-F238E27FC236}">
                  <a16:creationId xmlns:a16="http://schemas.microsoft.com/office/drawing/2014/main" id="{DD299992-59D3-443F-B670-12301C8E2D91}"/>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51">
              <a:extLst>
                <a:ext uri="{FF2B5EF4-FFF2-40B4-BE49-F238E27FC236}">
                  <a16:creationId xmlns:a16="http://schemas.microsoft.com/office/drawing/2014/main" id="{3C213D6F-8EE7-4422-97C4-595D62309327}"/>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52">
              <a:extLst>
                <a:ext uri="{FF2B5EF4-FFF2-40B4-BE49-F238E27FC236}">
                  <a16:creationId xmlns:a16="http://schemas.microsoft.com/office/drawing/2014/main" id="{5B76D25E-049E-41BE-A92B-3A32D1878D8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53">
              <a:extLst>
                <a:ext uri="{FF2B5EF4-FFF2-40B4-BE49-F238E27FC236}">
                  <a16:creationId xmlns:a16="http://schemas.microsoft.com/office/drawing/2014/main" id="{4F6D321A-D3EC-46D1-A817-21E0E7A1525E}"/>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54">
              <a:extLst>
                <a:ext uri="{FF2B5EF4-FFF2-40B4-BE49-F238E27FC236}">
                  <a16:creationId xmlns:a16="http://schemas.microsoft.com/office/drawing/2014/main" id="{1AC09870-EACE-446F-9140-F01B214717F4}"/>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55">
              <a:extLst>
                <a:ext uri="{FF2B5EF4-FFF2-40B4-BE49-F238E27FC236}">
                  <a16:creationId xmlns:a16="http://schemas.microsoft.com/office/drawing/2014/main" id="{C0A0C630-5A13-4645-9F7D-55AE645F1667}"/>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56">
              <a:extLst>
                <a:ext uri="{FF2B5EF4-FFF2-40B4-BE49-F238E27FC236}">
                  <a16:creationId xmlns:a16="http://schemas.microsoft.com/office/drawing/2014/main" id="{34650D2A-AE60-444B-8DFC-62F78870FFCF}"/>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57">
              <a:extLst>
                <a:ext uri="{FF2B5EF4-FFF2-40B4-BE49-F238E27FC236}">
                  <a16:creationId xmlns:a16="http://schemas.microsoft.com/office/drawing/2014/main" id="{5279A739-8CC9-42A2-9F87-C5D8E60F3C69}"/>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58">
              <a:extLst>
                <a:ext uri="{FF2B5EF4-FFF2-40B4-BE49-F238E27FC236}">
                  <a16:creationId xmlns:a16="http://schemas.microsoft.com/office/drawing/2014/main" id="{FB5674A0-2C8C-4165-A86B-DC5BE0D6E251}"/>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59">
              <a:extLst>
                <a:ext uri="{FF2B5EF4-FFF2-40B4-BE49-F238E27FC236}">
                  <a16:creationId xmlns:a16="http://schemas.microsoft.com/office/drawing/2014/main" id="{ABA97CE9-5F73-4C94-9BB7-42F3BE1C06B3}"/>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60">
              <a:extLst>
                <a:ext uri="{FF2B5EF4-FFF2-40B4-BE49-F238E27FC236}">
                  <a16:creationId xmlns:a16="http://schemas.microsoft.com/office/drawing/2014/main" id="{E352C46C-0C9E-4231-8BED-5EE8E0C0928D}"/>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61">
              <a:extLst>
                <a:ext uri="{FF2B5EF4-FFF2-40B4-BE49-F238E27FC236}">
                  <a16:creationId xmlns:a16="http://schemas.microsoft.com/office/drawing/2014/main" id="{933670A5-F84D-4F46-9C91-E16A7C16808D}"/>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62">
              <a:extLst>
                <a:ext uri="{FF2B5EF4-FFF2-40B4-BE49-F238E27FC236}">
                  <a16:creationId xmlns:a16="http://schemas.microsoft.com/office/drawing/2014/main" id="{AE545830-B362-424E-B638-CD65FEF595AF}"/>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63">
              <a:extLst>
                <a:ext uri="{FF2B5EF4-FFF2-40B4-BE49-F238E27FC236}">
                  <a16:creationId xmlns:a16="http://schemas.microsoft.com/office/drawing/2014/main" id="{C1C19060-0083-4161-A05D-FCB106AC40D8}"/>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64">
              <a:extLst>
                <a:ext uri="{FF2B5EF4-FFF2-40B4-BE49-F238E27FC236}">
                  <a16:creationId xmlns:a16="http://schemas.microsoft.com/office/drawing/2014/main" id="{87275BC6-B180-46C6-A96E-C687AA81D464}"/>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65">
              <a:extLst>
                <a:ext uri="{FF2B5EF4-FFF2-40B4-BE49-F238E27FC236}">
                  <a16:creationId xmlns:a16="http://schemas.microsoft.com/office/drawing/2014/main" id="{6F10AE35-BC3A-4887-84D6-14A6C39BDCA8}"/>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66">
              <a:extLst>
                <a:ext uri="{FF2B5EF4-FFF2-40B4-BE49-F238E27FC236}">
                  <a16:creationId xmlns:a16="http://schemas.microsoft.com/office/drawing/2014/main" id="{964560FB-D37F-469F-ABF8-7F3FCC872B8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67">
              <a:extLst>
                <a:ext uri="{FF2B5EF4-FFF2-40B4-BE49-F238E27FC236}">
                  <a16:creationId xmlns:a16="http://schemas.microsoft.com/office/drawing/2014/main" id="{68B3D55F-57F5-48BC-9FF8-BB612A5CF074}"/>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68">
              <a:extLst>
                <a:ext uri="{FF2B5EF4-FFF2-40B4-BE49-F238E27FC236}">
                  <a16:creationId xmlns:a16="http://schemas.microsoft.com/office/drawing/2014/main" id="{CD9AD9BE-B399-4ED7-B666-26AFC330C237}"/>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69">
              <a:extLst>
                <a:ext uri="{FF2B5EF4-FFF2-40B4-BE49-F238E27FC236}">
                  <a16:creationId xmlns:a16="http://schemas.microsoft.com/office/drawing/2014/main" id="{835B02A9-727C-4C6E-8963-448D41B3863A}"/>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70">
              <a:extLst>
                <a:ext uri="{FF2B5EF4-FFF2-40B4-BE49-F238E27FC236}">
                  <a16:creationId xmlns:a16="http://schemas.microsoft.com/office/drawing/2014/main" id="{51E8A870-FF28-4257-8D09-4CCA5BFB414F}"/>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71">
              <a:extLst>
                <a:ext uri="{FF2B5EF4-FFF2-40B4-BE49-F238E27FC236}">
                  <a16:creationId xmlns:a16="http://schemas.microsoft.com/office/drawing/2014/main" id="{35C9CF67-D2DD-4090-862E-3C3D81C59B55}"/>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72">
              <a:extLst>
                <a:ext uri="{FF2B5EF4-FFF2-40B4-BE49-F238E27FC236}">
                  <a16:creationId xmlns:a16="http://schemas.microsoft.com/office/drawing/2014/main" id="{9B6BBBA8-39C2-4522-9B55-81B5188AB34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73">
              <a:extLst>
                <a:ext uri="{FF2B5EF4-FFF2-40B4-BE49-F238E27FC236}">
                  <a16:creationId xmlns:a16="http://schemas.microsoft.com/office/drawing/2014/main" id="{7C131906-FF36-4A89-871B-36DF2B9764A9}"/>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74">
              <a:extLst>
                <a:ext uri="{FF2B5EF4-FFF2-40B4-BE49-F238E27FC236}">
                  <a16:creationId xmlns:a16="http://schemas.microsoft.com/office/drawing/2014/main" id="{27B9F453-5A69-42E8-B545-4E0ACF7EA8BB}"/>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75">
              <a:extLst>
                <a:ext uri="{FF2B5EF4-FFF2-40B4-BE49-F238E27FC236}">
                  <a16:creationId xmlns:a16="http://schemas.microsoft.com/office/drawing/2014/main" id="{31B99C2D-2E5B-4545-A314-3C3AA0BD47FA}"/>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76">
              <a:extLst>
                <a:ext uri="{FF2B5EF4-FFF2-40B4-BE49-F238E27FC236}">
                  <a16:creationId xmlns:a16="http://schemas.microsoft.com/office/drawing/2014/main" id="{BED85E4F-CC4C-4F6C-8208-3EB61E46CF9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77">
              <a:extLst>
                <a:ext uri="{FF2B5EF4-FFF2-40B4-BE49-F238E27FC236}">
                  <a16:creationId xmlns:a16="http://schemas.microsoft.com/office/drawing/2014/main" id="{B026B33F-0025-4D0D-996A-81BE810B16AB}"/>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78">
              <a:extLst>
                <a:ext uri="{FF2B5EF4-FFF2-40B4-BE49-F238E27FC236}">
                  <a16:creationId xmlns:a16="http://schemas.microsoft.com/office/drawing/2014/main" id="{4E85D307-882E-40A5-8B0C-86B552E2FC87}"/>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79">
              <a:extLst>
                <a:ext uri="{FF2B5EF4-FFF2-40B4-BE49-F238E27FC236}">
                  <a16:creationId xmlns:a16="http://schemas.microsoft.com/office/drawing/2014/main" id="{4C6B47D0-1EC2-4B70-86BD-49D5BDF418B1}"/>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0">
              <a:extLst>
                <a:ext uri="{FF2B5EF4-FFF2-40B4-BE49-F238E27FC236}">
                  <a16:creationId xmlns:a16="http://schemas.microsoft.com/office/drawing/2014/main" id="{714915D9-FFD7-4457-A55D-870F0F633B7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81">
              <a:extLst>
                <a:ext uri="{FF2B5EF4-FFF2-40B4-BE49-F238E27FC236}">
                  <a16:creationId xmlns:a16="http://schemas.microsoft.com/office/drawing/2014/main" id="{DEE6DBDC-B425-40DD-A85D-4318336C4B91}"/>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82">
              <a:extLst>
                <a:ext uri="{FF2B5EF4-FFF2-40B4-BE49-F238E27FC236}">
                  <a16:creationId xmlns:a16="http://schemas.microsoft.com/office/drawing/2014/main" id="{6AB54AFD-BB6C-4AE5-98D3-805BB6E0BB5B}"/>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83">
              <a:extLst>
                <a:ext uri="{FF2B5EF4-FFF2-40B4-BE49-F238E27FC236}">
                  <a16:creationId xmlns:a16="http://schemas.microsoft.com/office/drawing/2014/main" id="{070064BC-D84D-4B51-9213-38C4C1DC6ACD}"/>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396">
              <a:extLst>
                <a:ext uri="{FF2B5EF4-FFF2-40B4-BE49-F238E27FC236}">
                  <a16:creationId xmlns:a16="http://schemas.microsoft.com/office/drawing/2014/main" id="{D730072C-0D7A-43A9-950D-4ED4289CAC9B}"/>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5">
              <a:extLst>
                <a:ext uri="{FF2B5EF4-FFF2-40B4-BE49-F238E27FC236}">
                  <a16:creationId xmlns:a16="http://schemas.microsoft.com/office/drawing/2014/main" id="{D99C48EC-E8F4-48F0-9F74-5D55123307B2}"/>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86">
              <a:extLst>
                <a:ext uri="{FF2B5EF4-FFF2-40B4-BE49-F238E27FC236}">
                  <a16:creationId xmlns:a16="http://schemas.microsoft.com/office/drawing/2014/main" id="{A6E6F9D7-9948-4E87-9AF3-1C18072B086F}"/>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87">
              <a:extLst>
                <a:ext uri="{FF2B5EF4-FFF2-40B4-BE49-F238E27FC236}">
                  <a16:creationId xmlns:a16="http://schemas.microsoft.com/office/drawing/2014/main" id="{3E12FDC6-565E-49E7-B4E6-7D05236D981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88">
              <a:extLst>
                <a:ext uri="{FF2B5EF4-FFF2-40B4-BE49-F238E27FC236}">
                  <a16:creationId xmlns:a16="http://schemas.microsoft.com/office/drawing/2014/main" id="{D5BB515A-C5E6-40F8-8531-0A49C4E458F7}"/>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89">
              <a:extLst>
                <a:ext uri="{FF2B5EF4-FFF2-40B4-BE49-F238E27FC236}">
                  <a16:creationId xmlns:a16="http://schemas.microsoft.com/office/drawing/2014/main" id="{E39ABADB-57E0-430D-8B9F-C93DF55D3361}"/>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90">
              <a:extLst>
                <a:ext uri="{FF2B5EF4-FFF2-40B4-BE49-F238E27FC236}">
                  <a16:creationId xmlns:a16="http://schemas.microsoft.com/office/drawing/2014/main" id="{809A6AB0-E5A2-43BA-B871-92ECD5DBBC5E}"/>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91">
              <a:extLst>
                <a:ext uri="{FF2B5EF4-FFF2-40B4-BE49-F238E27FC236}">
                  <a16:creationId xmlns:a16="http://schemas.microsoft.com/office/drawing/2014/main" id="{6D831991-2D56-494F-B842-7D22B8441EEE}"/>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92">
              <a:extLst>
                <a:ext uri="{FF2B5EF4-FFF2-40B4-BE49-F238E27FC236}">
                  <a16:creationId xmlns:a16="http://schemas.microsoft.com/office/drawing/2014/main" id="{CD07728C-CB4E-4077-9914-247ED2DAFF10}"/>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93">
              <a:extLst>
                <a:ext uri="{FF2B5EF4-FFF2-40B4-BE49-F238E27FC236}">
                  <a16:creationId xmlns:a16="http://schemas.microsoft.com/office/drawing/2014/main" id="{D59F2BB5-51B3-4B20-A0E4-B354EC61222D}"/>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94">
              <a:extLst>
                <a:ext uri="{FF2B5EF4-FFF2-40B4-BE49-F238E27FC236}">
                  <a16:creationId xmlns:a16="http://schemas.microsoft.com/office/drawing/2014/main" id="{E0BFB065-BDB7-4D2B-B67A-10752DEC6DAB}"/>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95">
              <a:extLst>
                <a:ext uri="{FF2B5EF4-FFF2-40B4-BE49-F238E27FC236}">
                  <a16:creationId xmlns:a16="http://schemas.microsoft.com/office/drawing/2014/main" id="{354187B9-88ED-48A5-A95F-CF20EF9ED391}"/>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96">
              <a:extLst>
                <a:ext uri="{FF2B5EF4-FFF2-40B4-BE49-F238E27FC236}">
                  <a16:creationId xmlns:a16="http://schemas.microsoft.com/office/drawing/2014/main" id="{96131E99-C817-47CF-A74B-5057D25AD72C}"/>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97">
              <a:extLst>
                <a:ext uri="{FF2B5EF4-FFF2-40B4-BE49-F238E27FC236}">
                  <a16:creationId xmlns:a16="http://schemas.microsoft.com/office/drawing/2014/main" id="{198E6AC3-FFFF-4F7F-85CF-70CDEC9D1B41}"/>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Line 98">
              <a:extLst>
                <a:ext uri="{FF2B5EF4-FFF2-40B4-BE49-F238E27FC236}">
                  <a16:creationId xmlns:a16="http://schemas.microsoft.com/office/drawing/2014/main" id="{29D178C1-B0EF-40EE-9239-94A85D23C102}"/>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3556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full image and content: White">
    <p:bg>
      <p:bgPr>
        <a:blipFill dpi="0" rotWithShape="1">
          <a:blip r:embed="rId2">
            <a:lum/>
            <a:extLst>
              <a:ext uri="{28A0092B-C50C-407E-A947-70E740481C1C}">
                <a14:useLocalDpi xmlns:a14="http://schemas.microsoft.com/office/drawing/2010/main" val="0"/>
              </a:ext>
            </a:extLst>
          </a:blip>
          <a:srcRect/>
          <a:stretch>
            <a:fillRect r="-3000"/>
          </a:stretch>
        </a:blip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06170C72-B2A4-4100-8FF8-B4285EA83517}"/>
              </a:ext>
            </a:extLst>
          </p:cNvPr>
          <p:cNvSpPr/>
          <p:nvPr/>
        </p:nvSpPr>
        <p:spPr>
          <a:xfrm rot="16200000" flipV="1">
            <a:off x="699195" y="-699045"/>
            <a:ext cx="6858001" cy="8256086"/>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8" name="Rectangle 107">
            <a:extLst>
              <a:ext uri="{FF2B5EF4-FFF2-40B4-BE49-F238E27FC236}">
                <a16:creationId xmlns:a16="http://schemas.microsoft.com/office/drawing/2014/main" id="{A517F38D-1290-40C1-8F4E-990031E15F6A}"/>
              </a:ext>
            </a:extLst>
          </p:cNvPr>
          <p:cNvSpPr/>
          <p:nvPr/>
        </p:nvSpPr>
        <p:spPr>
          <a:xfrm flipV="1">
            <a:off x="0" y="0"/>
            <a:ext cx="12192000" cy="2039622"/>
          </a:xfrm>
          <a:prstGeom prst="rect">
            <a:avLst/>
          </a:prstGeom>
          <a:gradFill flip="none" rotWithShape="1">
            <a:gsLst>
              <a:gs pos="0">
                <a:srgbClr val="000000"/>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grpSp>
        <p:nvGrpSpPr>
          <p:cNvPr id="10" name="Group 4">
            <a:extLst>
              <a:ext uri="{FF2B5EF4-FFF2-40B4-BE49-F238E27FC236}">
                <a16:creationId xmlns:a16="http://schemas.microsoft.com/office/drawing/2014/main" id="{F717E9FF-2B09-4A69-BF4E-B3C1CF192B77}"/>
              </a:ext>
            </a:extLst>
          </p:cNvPr>
          <p:cNvGrpSpPr>
            <a:grpSpLocks noChangeAspect="1"/>
          </p:cNvGrpSpPr>
          <p:nvPr/>
        </p:nvGrpSpPr>
        <p:grpSpPr bwMode="auto">
          <a:xfrm>
            <a:off x="10553375" y="296652"/>
            <a:ext cx="1195327" cy="479853"/>
            <a:chOff x="1899" y="899"/>
            <a:chExt cx="4165" cy="1672"/>
          </a:xfrm>
          <a:solidFill>
            <a:schemeClr val="bg1"/>
          </a:solidFill>
        </p:grpSpPr>
        <p:sp>
          <p:nvSpPr>
            <p:cNvPr id="11" name="Freeform 5">
              <a:extLst>
                <a:ext uri="{FF2B5EF4-FFF2-40B4-BE49-F238E27FC236}">
                  <a16:creationId xmlns:a16="http://schemas.microsoft.com/office/drawing/2014/main" id="{844AFD88-F93C-4ACD-9453-776DFAF07CFA}"/>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a:extLst>
                <a:ext uri="{FF2B5EF4-FFF2-40B4-BE49-F238E27FC236}">
                  <a16:creationId xmlns:a16="http://schemas.microsoft.com/office/drawing/2014/main" id="{39E577CD-D904-453D-8053-71B4D87BFA95}"/>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a:extLst>
                <a:ext uri="{FF2B5EF4-FFF2-40B4-BE49-F238E27FC236}">
                  <a16:creationId xmlns:a16="http://schemas.microsoft.com/office/drawing/2014/main" id="{82BB807B-E471-44AF-9ACC-B035AD255558}"/>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a:extLst>
                <a:ext uri="{FF2B5EF4-FFF2-40B4-BE49-F238E27FC236}">
                  <a16:creationId xmlns:a16="http://schemas.microsoft.com/office/drawing/2014/main" id="{F6CECC5D-A6CF-4DD6-A760-281F1098C7C3}"/>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a:extLst>
                <a:ext uri="{FF2B5EF4-FFF2-40B4-BE49-F238E27FC236}">
                  <a16:creationId xmlns:a16="http://schemas.microsoft.com/office/drawing/2014/main" id="{2EA4DB0D-557B-40E3-B132-0B087424BF68}"/>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12F4C47A-E898-4012-BD1B-C787F1BB1454}"/>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a:extLst>
                <a:ext uri="{FF2B5EF4-FFF2-40B4-BE49-F238E27FC236}">
                  <a16:creationId xmlns:a16="http://schemas.microsoft.com/office/drawing/2014/main" id="{E8A5C9D7-818C-48FA-9F30-6066986527C6}"/>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D1405F95-DE17-427C-B991-CE0F1B7D91DE}"/>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a:extLst>
                <a:ext uri="{FF2B5EF4-FFF2-40B4-BE49-F238E27FC236}">
                  <a16:creationId xmlns:a16="http://schemas.microsoft.com/office/drawing/2014/main" id="{75445B6B-2F4F-4112-88AC-AC496F6618E1}"/>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a:extLst>
                <a:ext uri="{FF2B5EF4-FFF2-40B4-BE49-F238E27FC236}">
                  <a16:creationId xmlns:a16="http://schemas.microsoft.com/office/drawing/2014/main" id="{7873FA2C-79D8-498B-B6EE-1214C6EC9A84}"/>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a:extLst>
                <a:ext uri="{FF2B5EF4-FFF2-40B4-BE49-F238E27FC236}">
                  <a16:creationId xmlns:a16="http://schemas.microsoft.com/office/drawing/2014/main" id="{78DC4F0E-F224-4829-A6D2-4C12049F27F3}"/>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21">
              <a:extLst>
                <a:ext uri="{FF2B5EF4-FFF2-40B4-BE49-F238E27FC236}">
                  <a16:creationId xmlns:a16="http://schemas.microsoft.com/office/drawing/2014/main" id="{72FDC4F9-D95F-4ED4-A9FA-EA1B790E1DF8}"/>
                </a:ext>
              </a:extLst>
            </p:cNvPr>
            <p:cNvSpPr>
              <a:spLocks noChangeArrowheads="1"/>
            </p:cNvSpPr>
            <p:nvPr/>
          </p:nvSpPr>
          <p:spPr bwMode="auto">
            <a:xfrm>
              <a:off x="2762" y="2203"/>
              <a:ext cx="28"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a:extLst>
                <a:ext uri="{FF2B5EF4-FFF2-40B4-BE49-F238E27FC236}">
                  <a16:creationId xmlns:a16="http://schemas.microsoft.com/office/drawing/2014/main" id="{84BA135A-8BEB-492C-8862-9BFBBE1A5394}"/>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a:extLst>
                <a:ext uri="{FF2B5EF4-FFF2-40B4-BE49-F238E27FC236}">
                  <a16:creationId xmlns:a16="http://schemas.microsoft.com/office/drawing/2014/main" id="{0DFFAF47-4930-40B4-84BE-A1238EB2E2D3}"/>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a:extLst>
                <a:ext uri="{FF2B5EF4-FFF2-40B4-BE49-F238E27FC236}">
                  <a16:creationId xmlns:a16="http://schemas.microsoft.com/office/drawing/2014/main" id="{5BED6503-3953-44B7-BB36-06ADD6D14A9B}"/>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a:extLst>
                <a:ext uri="{FF2B5EF4-FFF2-40B4-BE49-F238E27FC236}">
                  <a16:creationId xmlns:a16="http://schemas.microsoft.com/office/drawing/2014/main" id="{C8459925-700C-4B05-BBD1-3B755B173706}"/>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a:extLst>
                <a:ext uri="{FF2B5EF4-FFF2-40B4-BE49-F238E27FC236}">
                  <a16:creationId xmlns:a16="http://schemas.microsoft.com/office/drawing/2014/main" id="{06D868C3-C826-496C-83FA-1C3C74743DA4}"/>
                </a:ext>
              </a:extLst>
            </p:cNvPr>
            <p:cNvSpPr>
              <a:spLocks noChangeArrowheads="1"/>
            </p:cNvSpPr>
            <p:nvPr/>
          </p:nvSpPr>
          <p:spPr bwMode="auto">
            <a:xfrm>
              <a:off x="3203" y="2203"/>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a:extLst>
                <a:ext uri="{FF2B5EF4-FFF2-40B4-BE49-F238E27FC236}">
                  <a16:creationId xmlns:a16="http://schemas.microsoft.com/office/drawing/2014/main" id="{3856BEDD-9327-4D7B-B07C-4D2A2FF66EC6}"/>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2E7363D6-3479-457A-AB3B-0094DB5E5360}"/>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a:extLst>
                <a:ext uri="{FF2B5EF4-FFF2-40B4-BE49-F238E27FC236}">
                  <a16:creationId xmlns:a16="http://schemas.microsoft.com/office/drawing/2014/main" id="{B04BBF43-4B74-4F67-B346-6BFFED17B5C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a:extLst>
                <a:ext uri="{FF2B5EF4-FFF2-40B4-BE49-F238E27FC236}">
                  <a16:creationId xmlns:a16="http://schemas.microsoft.com/office/drawing/2014/main" id="{71D7294E-4817-41FB-BF9F-50451F41C1F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a:extLst>
                <a:ext uri="{FF2B5EF4-FFF2-40B4-BE49-F238E27FC236}">
                  <a16:creationId xmlns:a16="http://schemas.microsoft.com/office/drawing/2014/main" id="{2732ACF3-D65C-4469-B6C3-41D371DD5ACF}"/>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a:extLst>
                <a:ext uri="{FF2B5EF4-FFF2-40B4-BE49-F238E27FC236}">
                  <a16:creationId xmlns:a16="http://schemas.microsoft.com/office/drawing/2014/main" id="{B0906D5C-046B-4005-8048-B19995E217A5}"/>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a:extLst>
                <a:ext uri="{FF2B5EF4-FFF2-40B4-BE49-F238E27FC236}">
                  <a16:creationId xmlns:a16="http://schemas.microsoft.com/office/drawing/2014/main" id="{E5C4C6D0-1389-4286-AC67-513FF4F57BD7}"/>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a:extLst>
                <a:ext uri="{FF2B5EF4-FFF2-40B4-BE49-F238E27FC236}">
                  <a16:creationId xmlns:a16="http://schemas.microsoft.com/office/drawing/2014/main" id="{3E465943-4A87-4C07-8370-152C8274D5F2}"/>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a:extLst>
                <a:ext uri="{FF2B5EF4-FFF2-40B4-BE49-F238E27FC236}">
                  <a16:creationId xmlns:a16="http://schemas.microsoft.com/office/drawing/2014/main" id="{7190418D-3429-463C-885E-4AA871956725}"/>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a:extLst>
                <a:ext uri="{FF2B5EF4-FFF2-40B4-BE49-F238E27FC236}">
                  <a16:creationId xmlns:a16="http://schemas.microsoft.com/office/drawing/2014/main" id="{70D145A3-F774-483D-B7F2-DA1045FB49EE}"/>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2">
              <a:extLst>
                <a:ext uri="{FF2B5EF4-FFF2-40B4-BE49-F238E27FC236}">
                  <a16:creationId xmlns:a16="http://schemas.microsoft.com/office/drawing/2014/main" id="{F3A48572-3906-4E4F-B75C-7DB59DE265BA}"/>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3">
              <a:extLst>
                <a:ext uri="{FF2B5EF4-FFF2-40B4-BE49-F238E27FC236}">
                  <a16:creationId xmlns:a16="http://schemas.microsoft.com/office/drawing/2014/main" id="{93A90B6B-B451-4DAC-8B5D-3E400A944717}"/>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4">
              <a:extLst>
                <a:ext uri="{FF2B5EF4-FFF2-40B4-BE49-F238E27FC236}">
                  <a16:creationId xmlns:a16="http://schemas.microsoft.com/office/drawing/2014/main" id="{5843CE77-D5CA-4F68-BAA0-03026507832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5">
              <a:extLst>
                <a:ext uri="{FF2B5EF4-FFF2-40B4-BE49-F238E27FC236}">
                  <a16:creationId xmlns:a16="http://schemas.microsoft.com/office/drawing/2014/main" id="{9A05ADC5-536B-4C7C-8A4D-FAF4EC2A1F35}"/>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6">
              <a:extLst>
                <a:ext uri="{FF2B5EF4-FFF2-40B4-BE49-F238E27FC236}">
                  <a16:creationId xmlns:a16="http://schemas.microsoft.com/office/drawing/2014/main" id="{E4BB785B-9305-4784-A2CA-34574F0D0EE0}"/>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7">
              <a:extLst>
                <a:ext uri="{FF2B5EF4-FFF2-40B4-BE49-F238E27FC236}">
                  <a16:creationId xmlns:a16="http://schemas.microsoft.com/office/drawing/2014/main" id="{73B43DA1-B736-4941-BC91-77DC75B747E0}"/>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8">
              <a:extLst>
                <a:ext uri="{FF2B5EF4-FFF2-40B4-BE49-F238E27FC236}">
                  <a16:creationId xmlns:a16="http://schemas.microsoft.com/office/drawing/2014/main" id="{5C7D37F7-7ED7-49FB-89A2-EF9715438ABC}"/>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9">
              <a:extLst>
                <a:ext uri="{FF2B5EF4-FFF2-40B4-BE49-F238E27FC236}">
                  <a16:creationId xmlns:a16="http://schemas.microsoft.com/office/drawing/2014/main" id="{E66055BC-D343-495C-8EE0-F9FA15211C13}"/>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0">
              <a:extLst>
                <a:ext uri="{FF2B5EF4-FFF2-40B4-BE49-F238E27FC236}">
                  <a16:creationId xmlns:a16="http://schemas.microsoft.com/office/drawing/2014/main" id="{5129C5EE-11B9-4819-8265-0FDCA8D4AE7A}"/>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1">
              <a:extLst>
                <a:ext uri="{FF2B5EF4-FFF2-40B4-BE49-F238E27FC236}">
                  <a16:creationId xmlns:a16="http://schemas.microsoft.com/office/drawing/2014/main" id="{34165710-89A2-431F-804F-24E28A051D57}"/>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2">
              <a:extLst>
                <a:ext uri="{FF2B5EF4-FFF2-40B4-BE49-F238E27FC236}">
                  <a16:creationId xmlns:a16="http://schemas.microsoft.com/office/drawing/2014/main" id="{A96B1B16-5F89-46DC-A7A9-2D74B3769E50}"/>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3">
              <a:extLst>
                <a:ext uri="{FF2B5EF4-FFF2-40B4-BE49-F238E27FC236}">
                  <a16:creationId xmlns:a16="http://schemas.microsoft.com/office/drawing/2014/main" id="{C0F1B519-29E3-43F7-9223-B6BBBCE2DBD5}"/>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4">
              <a:extLst>
                <a:ext uri="{FF2B5EF4-FFF2-40B4-BE49-F238E27FC236}">
                  <a16:creationId xmlns:a16="http://schemas.microsoft.com/office/drawing/2014/main" id="{9D4A9BC1-5DFC-4FCA-9554-B79A36C7D815}"/>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45">
              <a:extLst>
                <a:ext uri="{FF2B5EF4-FFF2-40B4-BE49-F238E27FC236}">
                  <a16:creationId xmlns:a16="http://schemas.microsoft.com/office/drawing/2014/main" id="{5B6F7F01-178C-4FE5-8F1A-C3D19D1B24B2}"/>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6">
              <a:extLst>
                <a:ext uri="{FF2B5EF4-FFF2-40B4-BE49-F238E27FC236}">
                  <a16:creationId xmlns:a16="http://schemas.microsoft.com/office/drawing/2014/main" id="{4F1F4598-8C03-4744-81A8-93DF39344BBC}"/>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7">
              <a:extLst>
                <a:ext uri="{FF2B5EF4-FFF2-40B4-BE49-F238E27FC236}">
                  <a16:creationId xmlns:a16="http://schemas.microsoft.com/office/drawing/2014/main" id="{99C57806-2DCA-4C1D-AB48-9AA97791831A}"/>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8">
              <a:extLst>
                <a:ext uri="{FF2B5EF4-FFF2-40B4-BE49-F238E27FC236}">
                  <a16:creationId xmlns:a16="http://schemas.microsoft.com/office/drawing/2014/main" id="{4E0E4D01-E255-4E6E-82EC-89110386771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9">
              <a:extLst>
                <a:ext uri="{FF2B5EF4-FFF2-40B4-BE49-F238E27FC236}">
                  <a16:creationId xmlns:a16="http://schemas.microsoft.com/office/drawing/2014/main" id="{FC9AAC9A-41B1-49FF-A5DA-362AA0DDAB3E}"/>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0">
              <a:extLst>
                <a:ext uri="{FF2B5EF4-FFF2-40B4-BE49-F238E27FC236}">
                  <a16:creationId xmlns:a16="http://schemas.microsoft.com/office/drawing/2014/main" id="{630C220D-DCA8-409E-A2DE-E0C2706D796D}"/>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51">
              <a:extLst>
                <a:ext uri="{FF2B5EF4-FFF2-40B4-BE49-F238E27FC236}">
                  <a16:creationId xmlns:a16="http://schemas.microsoft.com/office/drawing/2014/main" id="{02575BE1-92C4-49B7-8A8F-DB2D7690F81E}"/>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52">
              <a:extLst>
                <a:ext uri="{FF2B5EF4-FFF2-40B4-BE49-F238E27FC236}">
                  <a16:creationId xmlns:a16="http://schemas.microsoft.com/office/drawing/2014/main" id="{489F7FB3-0A9E-4D04-BDF6-402B6F31013C}"/>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53">
              <a:extLst>
                <a:ext uri="{FF2B5EF4-FFF2-40B4-BE49-F238E27FC236}">
                  <a16:creationId xmlns:a16="http://schemas.microsoft.com/office/drawing/2014/main" id="{62FEBA27-398C-42F1-BCDA-693EFE91A1B6}"/>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54">
              <a:extLst>
                <a:ext uri="{FF2B5EF4-FFF2-40B4-BE49-F238E27FC236}">
                  <a16:creationId xmlns:a16="http://schemas.microsoft.com/office/drawing/2014/main" id="{08FA9B06-ECE6-4ED8-A3CD-5DC2C8A2E6E6}"/>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55">
              <a:extLst>
                <a:ext uri="{FF2B5EF4-FFF2-40B4-BE49-F238E27FC236}">
                  <a16:creationId xmlns:a16="http://schemas.microsoft.com/office/drawing/2014/main" id="{3788341E-DF4D-40E6-B9DA-44AF44298DB1}"/>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6">
              <a:extLst>
                <a:ext uri="{FF2B5EF4-FFF2-40B4-BE49-F238E27FC236}">
                  <a16:creationId xmlns:a16="http://schemas.microsoft.com/office/drawing/2014/main" id="{CF3FCAD8-5C0D-4E17-9A06-A3DE0C77A612}"/>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7">
              <a:extLst>
                <a:ext uri="{FF2B5EF4-FFF2-40B4-BE49-F238E27FC236}">
                  <a16:creationId xmlns:a16="http://schemas.microsoft.com/office/drawing/2014/main" id="{C68A9C62-6BFF-44AB-85C0-456CF3490FE2}"/>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8">
              <a:extLst>
                <a:ext uri="{FF2B5EF4-FFF2-40B4-BE49-F238E27FC236}">
                  <a16:creationId xmlns:a16="http://schemas.microsoft.com/office/drawing/2014/main" id="{C33BE6C4-ED97-4D10-BCC7-A5338545BF7C}"/>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9">
              <a:extLst>
                <a:ext uri="{FF2B5EF4-FFF2-40B4-BE49-F238E27FC236}">
                  <a16:creationId xmlns:a16="http://schemas.microsoft.com/office/drawing/2014/main" id="{67EF6B67-36E1-4E02-9C2C-75CEA2586B04}"/>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0">
              <a:extLst>
                <a:ext uri="{FF2B5EF4-FFF2-40B4-BE49-F238E27FC236}">
                  <a16:creationId xmlns:a16="http://schemas.microsoft.com/office/drawing/2014/main" id="{AE8037D3-8DDF-46EB-9144-4A3CE17D72AA}"/>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61">
              <a:extLst>
                <a:ext uri="{FF2B5EF4-FFF2-40B4-BE49-F238E27FC236}">
                  <a16:creationId xmlns:a16="http://schemas.microsoft.com/office/drawing/2014/main" id="{7529E1CB-FFB5-4E61-AB2F-13A5D0AA5DF3}"/>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2">
              <a:extLst>
                <a:ext uri="{FF2B5EF4-FFF2-40B4-BE49-F238E27FC236}">
                  <a16:creationId xmlns:a16="http://schemas.microsoft.com/office/drawing/2014/main" id="{67446BCC-F0CA-466B-9D6A-DEF768F6A263}"/>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63">
              <a:extLst>
                <a:ext uri="{FF2B5EF4-FFF2-40B4-BE49-F238E27FC236}">
                  <a16:creationId xmlns:a16="http://schemas.microsoft.com/office/drawing/2014/main" id="{451774F9-CCDB-4FA6-8145-F2370B28E877}"/>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64">
              <a:extLst>
                <a:ext uri="{FF2B5EF4-FFF2-40B4-BE49-F238E27FC236}">
                  <a16:creationId xmlns:a16="http://schemas.microsoft.com/office/drawing/2014/main" id="{2BFA7C08-8620-465E-A309-D99EC4C75FC0}"/>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65">
              <a:extLst>
                <a:ext uri="{FF2B5EF4-FFF2-40B4-BE49-F238E27FC236}">
                  <a16:creationId xmlns:a16="http://schemas.microsoft.com/office/drawing/2014/main" id="{A7FF5B94-0150-4AD5-B61D-59941A1095D4}"/>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6">
              <a:extLst>
                <a:ext uri="{FF2B5EF4-FFF2-40B4-BE49-F238E27FC236}">
                  <a16:creationId xmlns:a16="http://schemas.microsoft.com/office/drawing/2014/main" id="{E71B442E-8794-41FB-B52C-6D9955957724}"/>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7">
              <a:extLst>
                <a:ext uri="{FF2B5EF4-FFF2-40B4-BE49-F238E27FC236}">
                  <a16:creationId xmlns:a16="http://schemas.microsoft.com/office/drawing/2014/main" id="{4620E4D8-24A9-4CBA-957C-CD1A84E4D0AD}"/>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8">
              <a:extLst>
                <a:ext uri="{FF2B5EF4-FFF2-40B4-BE49-F238E27FC236}">
                  <a16:creationId xmlns:a16="http://schemas.microsoft.com/office/drawing/2014/main" id="{4134BBFA-D987-4751-B894-3FAB7E758678}"/>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9">
              <a:extLst>
                <a:ext uri="{FF2B5EF4-FFF2-40B4-BE49-F238E27FC236}">
                  <a16:creationId xmlns:a16="http://schemas.microsoft.com/office/drawing/2014/main" id="{3C90A0B9-4949-4232-972F-4A623FAC53CF}"/>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0">
              <a:extLst>
                <a:ext uri="{FF2B5EF4-FFF2-40B4-BE49-F238E27FC236}">
                  <a16:creationId xmlns:a16="http://schemas.microsoft.com/office/drawing/2014/main" id="{B5194254-979E-4C35-AAEF-82D239FF2289}"/>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71">
              <a:extLst>
                <a:ext uri="{FF2B5EF4-FFF2-40B4-BE49-F238E27FC236}">
                  <a16:creationId xmlns:a16="http://schemas.microsoft.com/office/drawing/2014/main" id="{89EB547A-930B-4C9E-ABC8-3E5EFB17F3DD}"/>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72">
              <a:extLst>
                <a:ext uri="{FF2B5EF4-FFF2-40B4-BE49-F238E27FC236}">
                  <a16:creationId xmlns:a16="http://schemas.microsoft.com/office/drawing/2014/main" id="{E56EEADB-FBC8-4D7F-AE93-B506719DC95C}"/>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73">
              <a:extLst>
                <a:ext uri="{FF2B5EF4-FFF2-40B4-BE49-F238E27FC236}">
                  <a16:creationId xmlns:a16="http://schemas.microsoft.com/office/drawing/2014/main" id="{5F858C81-858F-4DB4-BB74-411D30C2488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74">
              <a:extLst>
                <a:ext uri="{FF2B5EF4-FFF2-40B4-BE49-F238E27FC236}">
                  <a16:creationId xmlns:a16="http://schemas.microsoft.com/office/drawing/2014/main" id="{22D9C2A0-4F2A-4F60-B413-DE9A7CB5B891}"/>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75">
              <a:extLst>
                <a:ext uri="{FF2B5EF4-FFF2-40B4-BE49-F238E27FC236}">
                  <a16:creationId xmlns:a16="http://schemas.microsoft.com/office/drawing/2014/main" id="{837923BC-FB36-4AFC-B700-198883BD7DB5}"/>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6">
              <a:extLst>
                <a:ext uri="{FF2B5EF4-FFF2-40B4-BE49-F238E27FC236}">
                  <a16:creationId xmlns:a16="http://schemas.microsoft.com/office/drawing/2014/main" id="{1A20C056-EE4F-4FB6-936D-9CB8B4E9D8A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7">
              <a:extLst>
                <a:ext uri="{FF2B5EF4-FFF2-40B4-BE49-F238E27FC236}">
                  <a16:creationId xmlns:a16="http://schemas.microsoft.com/office/drawing/2014/main" id="{8580056B-AD56-4BF2-A255-79205D6DF5DC}"/>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8">
              <a:extLst>
                <a:ext uri="{FF2B5EF4-FFF2-40B4-BE49-F238E27FC236}">
                  <a16:creationId xmlns:a16="http://schemas.microsoft.com/office/drawing/2014/main" id="{3A32DF98-6C99-4507-B799-6A153BD7E7B8}"/>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9">
              <a:extLst>
                <a:ext uri="{FF2B5EF4-FFF2-40B4-BE49-F238E27FC236}">
                  <a16:creationId xmlns:a16="http://schemas.microsoft.com/office/drawing/2014/main" id="{4FD93834-CD24-402A-9891-5149275164E6}"/>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0">
              <a:extLst>
                <a:ext uri="{FF2B5EF4-FFF2-40B4-BE49-F238E27FC236}">
                  <a16:creationId xmlns:a16="http://schemas.microsoft.com/office/drawing/2014/main" id="{726395A4-AB27-4405-859C-044FA946890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1">
              <a:extLst>
                <a:ext uri="{FF2B5EF4-FFF2-40B4-BE49-F238E27FC236}">
                  <a16:creationId xmlns:a16="http://schemas.microsoft.com/office/drawing/2014/main" id="{9508DF37-97BC-4035-A63E-813E78F46D09}"/>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2">
              <a:extLst>
                <a:ext uri="{FF2B5EF4-FFF2-40B4-BE49-F238E27FC236}">
                  <a16:creationId xmlns:a16="http://schemas.microsoft.com/office/drawing/2014/main" id="{393A290F-4E27-4FF9-B6B3-BCBEE4917F81}"/>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3">
              <a:extLst>
                <a:ext uri="{FF2B5EF4-FFF2-40B4-BE49-F238E27FC236}">
                  <a16:creationId xmlns:a16="http://schemas.microsoft.com/office/drawing/2014/main" id="{4AA224C7-A0AF-44C2-9DE3-FE5CCAC2BEFB}"/>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Rectangle 89">
              <a:extLst>
                <a:ext uri="{FF2B5EF4-FFF2-40B4-BE49-F238E27FC236}">
                  <a16:creationId xmlns:a16="http://schemas.microsoft.com/office/drawing/2014/main" id="{BD2C3469-B70B-42E8-9CF3-616E1FF7C940}"/>
                </a:ext>
              </a:extLst>
            </p:cNvPr>
            <p:cNvSpPr>
              <a:spLocks noChangeArrowheads="1"/>
            </p:cNvSpPr>
            <p:nvPr/>
          </p:nvSpPr>
          <p:spPr bwMode="auto">
            <a:xfrm>
              <a:off x="4838" y="2425"/>
              <a:ext cx="27" cy="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5">
              <a:extLst>
                <a:ext uri="{FF2B5EF4-FFF2-40B4-BE49-F238E27FC236}">
                  <a16:creationId xmlns:a16="http://schemas.microsoft.com/office/drawing/2014/main" id="{9222C722-A7E6-4F9B-AA8E-9D3C23B1F4F0}"/>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6">
              <a:extLst>
                <a:ext uri="{FF2B5EF4-FFF2-40B4-BE49-F238E27FC236}">
                  <a16:creationId xmlns:a16="http://schemas.microsoft.com/office/drawing/2014/main" id="{9A46142C-D070-4234-AB5A-AEA162A21FB9}"/>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7">
              <a:extLst>
                <a:ext uri="{FF2B5EF4-FFF2-40B4-BE49-F238E27FC236}">
                  <a16:creationId xmlns:a16="http://schemas.microsoft.com/office/drawing/2014/main" id="{CEA5BFAF-7387-4F04-ACB0-03100EFBA505}"/>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8">
              <a:extLst>
                <a:ext uri="{FF2B5EF4-FFF2-40B4-BE49-F238E27FC236}">
                  <a16:creationId xmlns:a16="http://schemas.microsoft.com/office/drawing/2014/main" id="{070A1B0D-2EE8-43C1-A054-F005DE8E9B4C}"/>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
              <a:extLst>
                <a:ext uri="{FF2B5EF4-FFF2-40B4-BE49-F238E27FC236}">
                  <a16:creationId xmlns:a16="http://schemas.microsoft.com/office/drawing/2014/main" id="{E560B8FC-9143-4A13-8B34-B567F43B28E9}"/>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90">
              <a:extLst>
                <a:ext uri="{FF2B5EF4-FFF2-40B4-BE49-F238E27FC236}">
                  <a16:creationId xmlns:a16="http://schemas.microsoft.com/office/drawing/2014/main" id="{DFD0EF4B-91C8-4B4C-85D8-0CF4A43DF7B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91">
              <a:extLst>
                <a:ext uri="{FF2B5EF4-FFF2-40B4-BE49-F238E27FC236}">
                  <a16:creationId xmlns:a16="http://schemas.microsoft.com/office/drawing/2014/main" id="{37E8329B-D780-4548-B334-AA623962735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92">
              <a:extLst>
                <a:ext uri="{FF2B5EF4-FFF2-40B4-BE49-F238E27FC236}">
                  <a16:creationId xmlns:a16="http://schemas.microsoft.com/office/drawing/2014/main" id="{88ECD689-4A9C-483D-9BE2-E4D1E4FAFF0F}"/>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3">
              <a:extLst>
                <a:ext uri="{FF2B5EF4-FFF2-40B4-BE49-F238E27FC236}">
                  <a16:creationId xmlns:a16="http://schemas.microsoft.com/office/drawing/2014/main" id="{52F07D07-ECA4-4E99-9E56-25DD20E4E814}"/>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94">
              <a:extLst>
                <a:ext uri="{FF2B5EF4-FFF2-40B4-BE49-F238E27FC236}">
                  <a16:creationId xmlns:a16="http://schemas.microsoft.com/office/drawing/2014/main" id="{1B086B44-4F5B-40F1-9DE3-37997CFD95AD}"/>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5">
              <a:extLst>
                <a:ext uri="{FF2B5EF4-FFF2-40B4-BE49-F238E27FC236}">
                  <a16:creationId xmlns:a16="http://schemas.microsoft.com/office/drawing/2014/main" id="{2507F4BE-7A94-470F-9317-9EEF8675A6A0}"/>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6">
              <a:extLst>
                <a:ext uri="{FF2B5EF4-FFF2-40B4-BE49-F238E27FC236}">
                  <a16:creationId xmlns:a16="http://schemas.microsoft.com/office/drawing/2014/main" id="{64DB7CC8-700A-4B33-AB03-0244AABF12EF}"/>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7">
              <a:extLst>
                <a:ext uri="{FF2B5EF4-FFF2-40B4-BE49-F238E27FC236}">
                  <a16:creationId xmlns:a16="http://schemas.microsoft.com/office/drawing/2014/main" id="{B046CAAF-9E65-4E6D-BEA1-47E5DFB6D800}"/>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98">
              <a:extLst>
                <a:ext uri="{FF2B5EF4-FFF2-40B4-BE49-F238E27FC236}">
                  <a16:creationId xmlns:a16="http://schemas.microsoft.com/office/drawing/2014/main" id="{46B38391-CC8A-4876-A725-EE30FDC490B8}"/>
                </a:ext>
              </a:extLst>
            </p:cNvPr>
            <p:cNvSpPr>
              <a:spLocks noChangeShapeType="1"/>
            </p:cNvSpPr>
            <p:nvPr/>
          </p:nvSpPr>
          <p:spPr bwMode="auto">
            <a:xfrm>
              <a:off x="3964" y="2205"/>
              <a:ext cx="0" cy="366"/>
            </a:xfrm>
            <a:prstGeom prst="line">
              <a:avLst/>
            </a:prstGeom>
            <a:grpFill/>
            <a:ln w="14288"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4"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ACED0534-EEE4-4B9A-B1C4-819AA0AF4D87}"/>
              </a:ext>
            </a:extLst>
          </p:cNvPr>
          <p:cNvSpPr>
            <a:spLocks noEditPoints="1"/>
          </p:cNvSpPr>
          <p:nvPr/>
        </p:nvSpPr>
        <p:spPr bwMode="auto">
          <a:xfrm>
            <a:off x="7680176" y="3356992"/>
            <a:ext cx="4398729" cy="308039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30" name="Freeform 5">
            <a:extLst>
              <a:ext uri="{FF2B5EF4-FFF2-40B4-BE49-F238E27FC236}">
                <a16:creationId xmlns:a16="http://schemas.microsoft.com/office/drawing/2014/main" id="{4B43CD7B-7687-4989-A14C-D05101A7D632}"/>
              </a:ext>
            </a:extLst>
          </p:cNvPr>
          <p:cNvSpPr>
            <a:spLocks/>
          </p:cNvSpPr>
          <p:nvPr/>
        </p:nvSpPr>
        <p:spPr bwMode="auto">
          <a:xfrm>
            <a:off x="0" y="1587"/>
            <a:ext cx="9084331" cy="2539485"/>
          </a:xfrm>
          <a:custGeom>
            <a:avLst/>
            <a:gdLst>
              <a:gd name="T0" fmla="*/ 0 w 12745"/>
              <a:gd name="T1" fmla="*/ 0 h 4169"/>
              <a:gd name="T2" fmla="*/ 12745 w 12745"/>
              <a:gd name="T3" fmla="*/ 0 h 4169"/>
              <a:gd name="T4" fmla="*/ 12309 w 12745"/>
              <a:gd name="T5" fmla="*/ 143 h 4169"/>
              <a:gd name="T6" fmla="*/ 10706 w 12745"/>
              <a:gd name="T7" fmla="*/ 823 h 4169"/>
              <a:gd name="T8" fmla="*/ 10206 w 12745"/>
              <a:gd name="T9" fmla="*/ 1089 h 4169"/>
              <a:gd name="T10" fmla="*/ 8143 w 12745"/>
              <a:gd name="T11" fmla="*/ 2343 h 4169"/>
              <a:gd name="T12" fmla="*/ 6263 w 12745"/>
              <a:gd name="T13" fmla="*/ 3430 h 4169"/>
              <a:gd name="T14" fmla="*/ 4100 w 12745"/>
              <a:gd name="T15" fmla="*/ 4136 h 4169"/>
              <a:gd name="T16" fmla="*/ 3417 w 12745"/>
              <a:gd name="T17" fmla="*/ 4161 h 4169"/>
              <a:gd name="T18" fmla="*/ 2351 w 12745"/>
              <a:gd name="T19" fmla="*/ 3949 h 4169"/>
              <a:gd name="T20" fmla="*/ 684 w 12745"/>
              <a:gd name="T21" fmla="*/ 3000 h 4169"/>
              <a:gd name="T22" fmla="*/ 0 w 12745"/>
              <a:gd name="T23" fmla="*/ 2512 h 4169"/>
              <a:gd name="T24" fmla="*/ 0 w 12745"/>
              <a:gd name="T25" fmla="*/ 0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5" h="4169">
                <a:moveTo>
                  <a:pt x="0" y="0"/>
                </a:moveTo>
                <a:lnTo>
                  <a:pt x="12745" y="0"/>
                </a:lnTo>
                <a:cubicBezTo>
                  <a:pt x="12602" y="54"/>
                  <a:pt x="12453" y="92"/>
                  <a:pt x="12309" y="143"/>
                </a:cubicBezTo>
                <a:cubicBezTo>
                  <a:pt x="11761" y="325"/>
                  <a:pt x="11223" y="566"/>
                  <a:pt x="10706" y="823"/>
                </a:cubicBezTo>
                <a:cubicBezTo>
                  <a:pt x="10540" y="913"/>
                  <a:pt x="10370" y="996"/>
                  <a:pt x="10206" y="1089"/>
                </a:cubicBezTo>
                <a:cubicBezTo>
                  <a:pt x="9498" y="1478"/>
                  <a:pt x="8825" y="1912"/>
                  <a:pt x="8143" y="2343"/>
                </a:cubicBezTo>
                <a:cubicBezTo>
                  <a:pt x="7530" y="2736"/>
                  <a:pt x="6917" y="3108"/>
                  <a:pt x="6263" y="3430"/>
                </a:cubicBezTo>
                <a:cubicBezTo>
                  <a:pt x="5581" y="3762"/>
                  <a:pt x="4857" y="4046"/>
                  <a:pt x="4100" y="4136"/>
                </a:cubicBezTo>
                <a:cubicBezTo>
                  <a:pt x="3871" y="4169"/>
                  <a:pt x="3647" y="4166"/>
                  <a:pt x="3417" y="4161"/>
                </a:cubicBezTo>
                <a:cubicBezTo>
                  <a:pt x="3053" y="4144"/>
                  <a:pt x="2694" y="4069"/>
                  <a:pt x="2351" y="3949"/>
                </a:cubicBezTo>
                <a:cubicBezTo>
                  <a:pt x="1742" y="3736"/>
                  <a:pt x="1194" y="3388"/>
                  <a:pt x="684" y="3000"/>
                </a:cubicBezTo>
                <a:cubicBezTo>
                  <a:pt x="462" y="2825"/>
                  <a:pt x="243" y="2656"/>
                  <a:pt x="0" y="251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434983"/>
            <a:ext cx="4752528" cy="1255705"/>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800" y="3104964"/>
            <a:ext cx="4752528" cy="2857754"/>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21" name="Group 120">
            <a:extLst>
              <a:ext uri="{FF2B5EF4-FFF2-40B4-BE49-F238E27FC236}">
                <a16:creationId xmlns:a16="http://schemas.microsoft.com/office/drawing/2014/main" id="{D9586628-35F0-448F-848B-1EDEB0C7BFE0}"/>
              </a:ext>
            </a:extLst>
          </p:cNvPr>
          <p:cNvGrpSpPr/>
          <p:nvPr/>
        </p:nvGrpSpPr>
        <p:grpSpPr>
          <a:xfrm>
            <a:off x="-2040904" y="871532"/>
            <a:ext cx="1368152" cy="2264265"/>
            <a:chOff x="-1836712" y="2937191"/>
            <a:chExt cx="1368152" cy="2264265"/>
          </a:xfrm>
        </p:grpSpPr>
        <p:pic>
          <p:nvPicPr>
            <p:cNvPr id="127" name="Picture 126" descr="icon_camera_circle.png">
              <a:extLst>
                <a:ext uri="{FF2B5EF4-FFF2-40B4-BE49-F238E27FC236}">
                  <a16:creationId xmlns:a16="http://schemas.microsoft.com/office/drawing/2014/main" id="{1CC892A2-87CC-4F17-8824-C7EFC1845438}"/>
                </a:ext>
              </a:extLst>
            </p:cNvPr>
            <p:cNvPicPr>
              <a:picLocks noChangeAspect="1"/>
            </p:cNvPicPr>
            <p:nvPr/>
          </p:nvPicPr>
          <p:blipFill>
            <a:blip r:embed="rId5" cstate="print">
              <a:lum bright="-100000"/>
              <a:extLst>
                <a:ext uri="{28A0092B-C50C-407E-A947-70E740481C1C}">
                  <a14:useLocalDpi xmlns:a14="http://schemas.microsoft.com/office/drawing/2010/main" val="0"/>
                </a:ext>
              </a:extLst>
            </a:blip>
            <a:stretch>
              <a:fillRect/>
            </a:stretch>
          </p:blipFill>
          <p:spPr>
            <a:xfrm>
              <a:off x="-1728699" y="2937191"/>
              <a:ext cx="640111" cy="640111"/>
            </a:xfrm>
            <a:prstGeom prst="rect">
              <a:avLst/>
            </a:prstGeom>
            <a:noFill/>
            <a:ln>
              <a:noFill/>
            </a:ln>
          </p:spPr>
        </p:pic>
        <p:sp>
          <p:nvSpPr>
            <p:cNvPr id="128" name="TextBox 127">
              <a:extLst>
                <a:ext uri="{FF2B5EF4-FFF2-40B4-BE49-F238E27FC236}">
                  <a16:creationId xmlns:a16="http://schemas.microsoft.com/office/drawing/2014/main" id="{7E85F352-9FEF-494F-8661-65DC8B6401B0}"/>
                </a:ext>
              </a:extLst>
            </p:cNvPr>
            <p:cNvSpPr txBox="1"/>
            <p:nvPr/>
          </p:nvSpPr>
          <p:spPr>
            <a:xfrm>
              <a:off x="-1836712" y="3677962"/>
              <a:ext cx="1368152" cy="1523494"/>
            </a:xfrm>
            <a:prstGeom prst="rect">
              <a:avLst/>
            </a:prstGeom>
            <a:noFill/>
          </p:spPr>
          <p:txBody>
            <a:bodyPr wrap="square" lIns="0" tIns="0" rIns="0" bIns="0" rtlCol="0">
              <a:spAutoFit/>
            </a:bodyPr>
            <a:lstStyle/>
            <a:p>
              <a:r>
                <a:rPr lang="en-GB" sz="1100" dirty="0">
                  <a:solidFill>
                    <a:srgbClr val="000000"/>
                  </a:solidFill>
                </a:rPr>
                <a:t>To change the photographic image to the background.</a:t>
              </a:r>
            </a:p>
            <a:p>
              <a:r>
                <a:rPr lang="en-GB" sz="1100" dirty="0">
                  <a:solidFill>
                    <a:srgbClr val="000000"/>
                  </a:solidFill>
                </a:rPr>
                <a:t>&gt;Right</a:t>
              </a:r>
              <a:r>
                <a:rPr lang="en-GB" sz="1100" baseline="0" dirty="0">
                  <a:solidFill>
                    <a:srgbClr val="000000"/>
                  </a:solidFill>
                </a:rPr>
                <a:t> Click over slide</a:t>
              </a:r>
            </a:p>
            <a:p>
              <a:r>
                <a:rPr lang="en-GB" sz="1100" baseline="0" dirty="0">
                  <a:solidFill>
                    <a:srgbClr val="000000"/>
                  </a:solidFill>
                </a:rPr>
                <a:t>&gt;format background</a:t>
              </a:r>
            </a:p>
            <a:p>
              <a:r>
                <a:rPr lang="en-GB" sz="1100" baseline="0" dirty="0">
                  <a:solidFill>
                    <a:srgbClr val="000000"/>
                  </a:solidFill>
                </a:rPr>
                <a:t>&gt;fill</a:t>
              </a:r>
            </a:p>
            <a:p>
              <a:r>
                <a:rPr lang="en-GB" sz="1100" baseline="0" dirty="0">
                  <a:solidFill>
                    <a:srgbClr val="000000"/>
                  </a:solidFill>
                </a:rPr>
                <a:t>&gt;picture or texture fill</a:t>
              </a:r>
            </a:p>
            <a:p>
              <a:r>
                <a:rPr lang="en-GB" sz="1100" baseline="0" dirty="0">
                  <a:solidFill>
                    <a:srgbClr val="000000"/>
                  </a:solidFill>
                </a:rPr>
                <a:t>&gt;select image from  </a:t>
              </a:r>
              <a:br>
                <a:rPr lang="en-GB" sz="1100" baseline="0" dirty="0">
                  <a:solidFill>
                    <a:srgbClr val="000000"/>
                  </a:solidFill>
                </a:rPr>
              </a:br>
              <a:r>
                <a:rPr lang="en-GB" sz="1100" baseline="0" dirty="0">
                  <a:solidFill>
                    <a:srgbClr val="000000"/>
                  </a:solidFill>
                </a:rPr>
                <a:t>  your file</a:t>
              </a:r>
              <a:endParaRPr lang="en-GB" sz="1100" dirty="0">
                <a:solidFill>
                  <a:srgbClr val="000000"/>
                </a:solidFill>
              </a:endParaRPr>
            </a:p>
          </p:txBody>
        </p:sp>
        <p:pic>
          <p:nvPicPr>
            <p:cNvPr id="129" name="Picture 128" descr="icon_information-white.png">
              <a:extLst>
                <a:ext uri="{FF2B5EF4-FFF2-40B4-BE49-F238E27FC236}">
                  <a16:creationId xmlns:a16="http://schemas.microsoft.com/office/drawing/2014/main" id="{E5FF4CEB-61B5-47DA-90BD-D816F51BBDBF}"/>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1728699" y="3245911"/>
              <a:ext cx="121592" cy="320113"/>
            </a:xfrm>
            <a:prstGeom prst="rect">
              <a:avLst/>
            </a:prstGeom>
          </p:spPr>
        </p:pic>
      </p:grpSp>
    </p:spTree>
    <p:extLst>
      <p:ext uri="{BB962C8B-B14F-4D97-AF65-F5344CB8AC3E}">
        <p14:creationId xmlns:p14="http://schemas.microsoft.com/office/powerpoint/2010/main" val="24682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ey messages: White">
    <p:bg>
      <p:bgPr>
        <a:solidFill>
          <a:schemeClr val="tx2"/>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C47CB0ED-581B-4E73-B42E-8BB6C03B9EB8}"/>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4">
            <a:extLst>
              <a:ext uri="{FF2B5EF4-FFF2-40B4-BE49-F238E27FC236}">
                <a16:creationId xmlns:a16="http://schemas.microsoft.com/office/drawing/2014/main" id="{BEA1A143-ABEB-45DB-A820-4C1D67C2DCC2}"/>
              </a:ext>
            </a:extLst>
          </p:cNvPr>
          <p:cNvGrpSpPr>
            <a:grpSpLocks noChangeAspect="1"/>
          </p:cNvGrpSpPr>
          <p:nvPr/>
        </p:nvGrpSpPr>
        <p:grpSpPr bwMode="auto">
          <a:xfrm>
            <a:off x="10555200" y="295200"/>
            <a:ext cx="1192705" cy="478800"/>
            <a:chOff x="1899" y="899"/>
            <a:chExt cx="4165" cy="1672"/>
          </a:xfrm>
        </p:grpSpPr>
        <p:sp>
          <p:nvSpPr>
            <p:cNvPr id="123" name="Freeform 5">
              <a:extLst>
                <a:ext uri="{FF2B5EF4-FFF2-40B4-BE49-F238E27FC236}">
                  <a16:creationId xmlns:a16="http://schemas.microsoft.com/office/drawing/2014/main" id="{6CF54B8A-6B1B-49CB-96B9-84374404F1E7}"/>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
              <a:extLst>
                <a:ext uri="{FF2B5EF4-FFF2-40B4-BE49-F238E27FC236}">
                  <a16:creationId xmlns:a16="http://schemas.microsoft.com/office/drawing/2014/main" id="{DCDE9CE1-157C-418E-B840-14C5E61E0787}"/>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7">
              <a:extLst>
                <a:ext uri="{FF2B5EF4-FFF2-40B4-BE49-F238E27FC236}">
                  <a16:creationId xmlns:a16="http://schemas.microsoft.com/office/drawing/2014/main" id="{58ABE095-C531-44D8-B899-78C93D3BAE40}"/>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8">
              <a:extLst>
                <a:ext uri="{FF2B5EF4-FFF2-40B4-BE49-F238E27FC236}">
                  <a16:creationId xmlns:a16="http://schemas.microsoft.com/office/drawing/2014/main" id="{95CED17C-6D51-4DB6-9B46-1AB79FE085F5}"/>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9">
              <a:extLst>
                <a:ext uri="{FF2B5EF4-FFF2-40B4-BE49-F238E27FC236}">
                  <a16:creationId xmlns:a16="http://schemas.microsoft.com/office/drawing/2014/main" id="{5A35FAFA-AE94-4441-AC49-C422D759338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10">
              <a:extLst>
                <a:ext uri="{FF2B5EF4-FFF2-40B4-BE49-F238E27FC236}">
                  <a16:creationId xmlns:a16="http://schemas.microsoft.com/office/drawing/2014/main" id="{E6B3AA59-436A-4657-A58A-F8DF39BA85F6}"/>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11">
              <a:extLst>
                <a:ext uri="{FF2B5EF4-FFF2-40B4-BE49-F238E27FC236}">
                  <a16:creationId xmlns:a16="http://schemas.microsoft.com/office/drawing/2014/main" id="{A2017CB0-BE98-4C03-A2E9-D9F4A2D023D9}"/>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12">
              <a:extLst>
                <a:ext uri="{FF2B5EF4-FFF2-40B4-BE49-F238E27FC236}">
                  <a16:creationId xmlns:a16="http://schemas.microsoft.com/office/drawing/2014/main" id="{43A08DDA-F7AB-44E2-B347-908626A5E5DA}"/>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3">
              <a:extLst>
                <a:ext uri="{FF2B5EF4-FFF2-40B4-BE49-F238E27FC236}">
                  <a16:creationId xmlns:a16="http://schemas.microsoft.com/office/drawing/2014/main" id="{C90C25A0-1E15-471D-BFF6-1792C1AC31FE}"/>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4">
              <a:extLst>
                <a:ext uri="{FF2B5EF4-FFF2-40B4-BE49-F238E27FC236}">
                  <a16:creationId xmlns:a16="http://schemas.microsoft.com/office/drawing/2014/main" id="{20C86004-19CD-4AC5-9EB3-B77C8878C8AA}"/>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5">
              <a:extLst>
                <a:ext uri="{FF2B5EF4-FFF2-40B4-BE49-F238E27FC236}">
                  <a16:creationId xmlns:a16="http://schemas.microsoft.com/office/drawing/2014/main" id="{2DC32F93-EDE1-44B8-9668-3745B5BF7D6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Rectangle 136">
              <a:extLst>
                <a:ext uri="{FF2B5EF4-FFF2-40B4-BE49-F238E27FC236}">
                  <a16:creationId xmlns:a16="http://schemas.microsoft.com/office/drawing/2014/main" id="{F4863278-8245-471B-92E9-5750CC2D7B85}"/>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17">
              <a:extLst>
                <a:ext uri="{FF2B5EF4-FFF2-40B4-BE49-F238E27FC236}">
                  <a16:creationId xmlns:a16="http://schemas.microsoft.com/office/drawing/2014/main" id="{72000BDF-5CBA-4006-946A-5065F7925E90}"/>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18">
              <a:extLst>
                <a:ext uri="{FF2B5EF4-FFF2-40B4-BE49-F238E27FC236}">
                  <a16:creationId xmlns:a16="http://schemas.microsoft.com/office/drawing/2014/main" id="{9CAEB019-8EB6-4E53-BCF3-DB36EF4CDA7A}"/>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19">
              <a:extLst>
                <a:ext uri="{FF2B5EF4-FFF2-40B4-BE49-F238E27FC236}">
                  <a16:creationId xmlns:a16="http://schemas.microsoft.com/office/drawing/2014/main" id="{0AA075D9-03DE-41A3-AE98-16ED47353D83}"/>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20">
              <a:extLst>
                <a:ext uri="{FF2B5EF4-FFF2-40B4-BE49-F238E27FC236}">
                  <a16:creationId xmlns:a16="http://schemas.microsoft.com/office/drawing/2014/main" id="{1D849549-E372-403C-9BE0-4BC14E5F640B}"/>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Rectangle 142">
              <a:extLst>
                <a:ext uri="{FF2B5EF4-FFF2-40B4-BE49-F238E27FC236}">
                  <a16:creationId xmlns:a16="http://schemas.microsoft.com/office/drawing/2014/main" id="{3C3615AC-C362-4B45-806F-C67BDF433852}"/>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22">
              <a:extLst>
                <a:ext uri="{FF2B5EF4-FFF2-40B4-BE49-F238E27FC236}">
                  <a16:creationId xmlns:a16="http://schemas.microsoft.com/office/drawing/2014/main" id="{F178E2D1-21B6-425A-A9B0-9B7623FA9C55}"/>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23">
              <a:extLst>
                <a:ext uri="{FF2B5EF4-FFF2-40B4-BE49-F238E27FC236}">
                  <a16:creationId xmlns:a16="http://schemas.microsoft.com/office/drawing/2014/main" id="{EE10BBB8-FB9D-4852-95CC-B6618141593E}"/>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4">
              <a:extLst>
                <a:ext uri="{FF2B5EF4-FFF2-40B4-BE49-F238E27FC236}">
                  <a16:creationId xmlns:a16="http://schemas.microsoft.com/office/drawing/2014/main" id="{FA317735-C5E8-4F8D-A870-F1C45056ABCF}"/>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5">
              <a:extLst>
                <a:ext uri="{FF2B5EF4-FFF2-40B4-BE49-F238E27FC236}">
                  <a16:creationId xmlns:a16="http://schemas.microsoft.com/office/drawing/2014/main" id="{E107739D-242B-408D-BD40-E9AF876C75A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26">
              <a:extLst>
                <a:ext uri="{FF2B5EF4-FFF2-40B4-BE49-F238E27FC236}">
                  <a16:creationId xmlns:a16="http://schemas.microsoft.com/office/drawing/2014/main" id="{34E91D26-DBF8-4CC8-9B95-C49142AF1765}"/>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27">
              <a:extLst>
                <a:ext uri="{FF2B5EF4-FFF2-40B4-BE49-F238E27FC236}">
                  <a16:creationId xmlns:a16="http://schemas.microsoft.com/office/drawing/2014/main" id="{52B4653F-2F7A-421A-9CC4-38043122AF0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28">
              <a:extLst>
                <a:ext uri="{FF2B5EF4-FFF2-40B4-BE49-F238E27FC236}">
                  <a16:creationId xmlns:a16="http://schemas.microsoft.com/office/drawing/2014/main" id="{E2383A7C-0477-4A8F-8F8F-1B72615118C3}"/>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29">
              <a:extLst>
                <a:ext uri="{FF2B5EF4-FFF2-40B4-BE49-F238E27FC236}">
                  <a16:creationId xmlns:a16="http://schemas.microsoft.com/office/drawing/2014/main" id="{DAA1A2B3-5015-41BD-B093-D46A58243AB3}"/>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0">
              <a:extLst>
                <a:ext uri="{FF2B5EF4-FFF2-40B4-BE49-F238E27FC236}">
                  <a16:creationId xmlns:a16="http://schemas.microsoft.com/office/drawing/2014/main" id="{7C71FD36-2041-41AE-9750-5B053058F89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1">
              <a:extLst>
                <a:ext uri="{FF2B5EF4-FFF2-40B4-BE49-F238E27FC236}">
                  <a16:creationId xmlns:a16="http://schemas.microsoft.com/office/drawing/2014/main" id="{EBEFADFA-C282-45B0-983C-121AC61E9CA7}"/>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2">
              <a:extLst>
                <a:ext uri="{FF2B5EF4-FFF2-40B4-BE49-F238E27FC236}">
                  <a16:creationId xmlns:a16="http://schemas.microsoft.com/office/drawing/2014/main" id="{5B6C4311-8BBC-4583-AED7-0F364F05BAA9}"/>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3">
              <a:extLst>
                <a:ext uri="{FF2B5EF4-FFF2-40B4-BE49-F238E27FC236}">
                  <a16:creationId xmlns:a16="http://schemas.microsoft.com/office/drawing/2014/main" id="{1441B0D6-4266-41DF-AB84-9360BC251763}"/>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34">
              <a:extLst>
                <a:ext uri="{FF2B5EF4-FFF2-40B4-BE49-F238E27FC236}">
                  <a16:creationId xmlns:a16="http://schemas.microsoft.com/office/drawing/2014/main" id="{C8623E4A-DC0D-4882-8895-75B97C1F6D1E}"/>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35">
              <a:extLst>
                <a:ext uri="{FF2B5EF4-FFF2-40B4-BE49-F238E27FC236}">
                  <a16:creationId xmlns:a16="http://schemas.microsoft.com/office/drawing/2014/main" id="{8313E4C3-7F48-444A-9A5E-F9FA3FEC177E}"/>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36">
              <a:extLst>
                <a:ext uri="{FF2B5EF4-FFF2-40B4-BE49-F238E27FC236}">
                  <a16:creationId xmlns:a16="http://schemas.microsoft.com/office/drawing/2014/main" id="{76D24242-72FD-45A2-ABBA-D16E488D59CC}"/>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37">
              <a:extLst>
                <a:ext uri="{FF2B5EF4-FFF2-40B4-BE49-F238E27FC236}">
                  <a16:creationId xmlns:a16="http://schemas.microsoft.com/office/drawing/2014/main" id="{86A3BC77-AF77-42BB-8225-4D966564BFF4}"/>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8">
              <a:extLst>
                <a:ext uri="{FF2B5EF4-FFF2-40B4-BE49-F238E27FC236}">
                  <a16:creationId xmlns:a16="http://schemas.microsoft.com/office/drawing/2014/main" id="{22F87CE9-2709-4EB8-8952-BDA6BE09C730}"/>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9">
              <a:extLst>
                <a:ext uri="{FF2B5EF4-FFF2-40B4-BE49-F238E27FC236}">
                  <a16:creationId xmlns:a16="http://schemas.microsoft.com/office/drawing/2014/main" id="{87403766-DBD1-47A5-B16B-D01A82C6F372}"/>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40">
              <a:extLst>
                <a:ext uri="{FF2B5EF4-FFF2-40B4-BE49-F238E27FC236}">
                  <a16:creationId xmlns:a16="http://schemas.microsoft.com/office/drawing/2014/main" id="{59FBD1BC-CC11-4264-82EB-2D455EB58199}"/>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41">
              <a:extLst>
                <a:ext uri="{FF2B5EF4-FFF2-40B4-BE49-F238E27FC236}">
                  <a16:creationId xmlns:a16="http://schemas.microsoft.com/office/drawing/2014/main" id="{C54865FB-3552-43C9-8560-E66D84E5D2A8}"/>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42">
              <a:extLst>
                <a:ext uri="{FF2B5EF4-FFF2-40B4-BE49-F238E27FC236}">
                  <a16:creationId xmlns:a16="http://schemas.microsoft.com/office/drawing/2014/main" id="{4DD4C224-286B-49A7-95E6-FDB306E93A65}"/>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43">
              <a:extLst>
                <a:ext uri="{FF2B5EF4-FFF2-40B4-BE49-F238E27FC236}">
                  <a16:creationId xmlns:a16="http://schemas.microsoft.com/office/drawing/2014/main" id="{1DAE4B34-5DCF-4517-877C-49542A0393C8}"/>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44">
              <a:extLst>
                <a:ext uri="{FF2B5EF4-FFF2-40B4-BE49-F238E27FC236}">
                  <a16:creationId xmlns:a16="http://schemas.microsoft.com/office/drawing/2014/main" id="{6EA0638A-A3F3-46F8-9F2C-C0B31A5C1D80}"/>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45">
              <a:extLst>
                <a:ext uri="{FF2B5EF4-FFF2-40B4-BE49-F238E27FC236}">
                  <a16:creationId xmlns:a16="http://schemas.microsoft.com/office/drawing/2014/main" id="{93B771BB-7528-4793-AAD2-28C115D0183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46">
              <a:extLst>
                <a:ext uri="{FF2B5EF4-FFF2-40B4-BE49-F238E27FC236}">
                  <a16:creationId xmlns:a16="http://schemas.microsoft.com/office/drawing/2014/main" id="{A6245045-B8BA-4799-83B1-73E19B6F3292}"/>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47">
              <a:extLst>
                <a:ext uri="{FF2B5EF4-FFF2-40B4-BE49-F238E27FC236}">
                  <a16:creationId xmlns:a16="http://schemas.microsoft.com/office/drawing/2014/main" id="{12A911E2-2C85-49EA-BA7D-BB73C71983AE}"/>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48">
              <a:extLst>
                <a:ext uri="{FF2B5EF4-FFF2-40B4-BE49-F238E27FC236}">
                  <a16:creationId xmlns:a16="http://schemas.microsoft.com/office/drawing/2014/main" id="{6AB8E3EA-8BF8-4F27-AC42-435B1E51EC12}"/>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49">
              <a:extLst>
                <a:ext uri="{FF2B5EF4-FFF2-40B4-BE49-F238E27FC236}">
                  <a16:creationId xmlns:a16="http://schemas.microsoft.com/office/drawing/2014/main" id="{E67C6103-6AEF-4E2D-8327-6FB8315A7839}"/>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50">
              <a:extLst>
                <a:ext uri="{FF2B5EF4-FFF2-40B4-BE49-F238E27FC236}">
                  <a16:creationId xmlns:a16="http://schemas.microsoft.com/office/drawing/2014/main" id="{65D42888-4B5B-4E71-8677-383CF8132F9F}"/>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51">
              <a:extLst>
                <a:ext uri="{FF2B5EF4-FFF2-40B4-BE49-F238E27FC236}">
                  <a16:creationId xmlns:a16="http://schemas.microsoft.com/office/drawing/2014/main" id="{492A56B1-D7A2-486A-8671-957CFACD37AA}"/>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52">
              <a:extLst>
                <a:ext uri="{FF2B5EF4-FFF2-40B4-BE49-F238E27FC236}">
                  <a16:creationId xmlns:a16="http://schemas.microsoft.com/office/drawing/2014/main" id="{48AF1450-958C-4AFB-9272-8AA46A292B28}"/>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53">
              <a:extLst>
                <a:ext uri="{FF2B5EF4-FFF2-40B4-BE49-F238E27FC236}">
                  <a16:creationId xmlns:a16="http://schemas.microsoft.com/office/drawing/2014/main" id="{5927DB82-CD17-488A-813E-1D47218730F2}"/>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54">
              <a:extLst>
                <a:ext uri="{FF2B5EF4-FFF2-40B4-BE49-F238E27FC236}">
                  <a16:creationId xmlns:a16="http://schemas.microsoft.com/office/drawing/2014/main" id="{0079ABB9-3D8B-4809-88C3-FF7DF476EA8D}"/>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55">
              <a:extLst>
                <a:ext uri="{FF2B5EF4-FFF2-40B4-BE49-F238E27FC236}">
                  <a16:creationId xmlns:a16="http://schemas.microsoft.com/office/drawing/2014/main" id="{E27FEE1E-035E-4B71-AECA-37FBB8D1BF36}"/>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56">
              <a:extLst>
                <a:ext uri="{FF2B5EF4-FFF2-40B4-BE49-F238E27FC236}">
                  <a16:creationId xmlns:a16="http://schemas.microsoft.com/office/drawing/2014/main" id="{D8C366C9-3B77-494E-8ADD-8701924A3691}"/>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57">
              <a:extLst>
                <a:ext uri="{FF2B5EF4-FFF2-40B4-BE49-F238E27FC236}">
                  <a16:creationId xmlns:a16="http://schemas.microsoft.com/office/drawing/2014/main" id="{AF38BCFF-763C-4117-BC64-0C1964F634CA}"/>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58">
              <a:extLst>
                <a:ext uri="{FF2B5EF4-FFF2-40B4-BE49-F238E27FC236}">
                  <a16:creationId xmlns:a16="http://schemas.microsoft.com/office/drawing/2014/main" id="{EAA918E8-3274-4F33-BBD1-AD61CE00D5BB}"/>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59">
              <a:extLst>
                <a:ext uri="{FF2B5EF4-FFF2-40B4-BE49-F238E27FC236}">
                  <a16:creationId xmlns:a16="http://schemas.microsoft.com/office/drawing/2014/main" id="{910B1781-6D5B-4474-97B1-96E7DB211695}"/>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0">
              <a:extLst>
                <a:ext uri="{FF2B5EF4-FFF2-40B4-BE49-F238E27FC236}">
                  <a16:creationId xmlns:a16="http://schemas.microsoft.com/office/drawing/2014/main" id="{4D1092FB-3643-447C-AABF-D412A7D86706}"/>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1">
              <a:extLst>
                <a:ext uri="{FF2B5EF4-FFF2-40B4-BE49-F238E27FC236}">
                  <a16:creationId xmlns:a16="http://schemas.microsoft.com/office/drawing/2014/main" id="{8356C26B-3490-4351-AC3A-D7B58E8980B5}"/>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2">
              <a:extLst>
                <a:ext uri="{FF2B5EF4-FFF2-40B4-BE49-F238E27FC236}">
                  <a16:creationId xmlns:a16="http://schemas.microsoft.com/office/drawing/2014/main" id="{48EE3CA2-D5B5-404C-ABFD-5D9CDCB241D4}"/>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3">
              <a:extLst>
                <a:ext uri="{FF2B5EF4-FFF2-40B4-BE49-F238E27FC236}">
                  <a16:creationId xmlns:a16="http://schemas.microsoft.com/office/drawing/2014/main" id="{93FAD47F-6E98-4637-81E4-C4C140B6B32E}"/>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4">
              <a:extLst>
                <a:ext uri="{FF2B5EF4-FFF2-40B4-BE49-F238E27FC236}">
                  <a16:creationId xmlns:a16="http://schemas.microsoft.com/office/drawing/2014/main" id="{94E9EEB2-648D-4836-B229-54A9DAF0EAC5}"/>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5">
              <a:extLst>
                <a:ext uri="{FF2B5EF4-FFF2-40B4-BE49-F238E27FC236}">
                  <a16:creationId xmlns:a16="http://schemas.microsoft.com/office/drawing/2014/main" id="{F3F89784-E698-4EAA-974A-D76E3DCA2F7D}"/>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6">
              <a:extLst>
                <a:ext uri="{FF2B5EF4-FFF2-40B4-BE49-F238E27FC236}">
                  <a16:creationId xmlns:a16="http://schemas.microsoft.com/office/drawing/2014/main" id="{12266445-E176-46BD-8C7A-DDBFF87C65FE}"/>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7">
              <a:extLst>
                <a:ext uri="{FF2B5EF4-FFF2-40B4-BE49-F238E27FC236}">
                  <a16:creationId xmlns:a16="http://schemas.microsoft.com/office/drawing/2014/main" id="{E922C493-1124-4E5D-AAA2-7BB113C2696C}"/>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
              <a:extLst>
                <a:ext uri="{FF2B5EF4-FFF2-40B4-BE49-F238E27FC236}">
                  <a16:creationId xmlns:a16="http://schemas.microsoft.com/office/drawing/2014/main" id="{7C260C1D-A101-47CF-8B7B-920670054156}"/>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
              <a:extLst>
                <a:ext uri="{FF2B5EF4-FFF2-40B4-BE49-F238E27FC236}">
                  <a16:creationId xmlns:a16="http://schemas.microsoft.com/office/drawing/2014/main" id="{E814C199-CE25-449A-ADD2-9E2CB8909273}"/>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70">
              <a:extLst>
                <a:ext uri="{FF2B5EF4-FFF2-40B4-BE49-F238E27FC236}">
                  <a16:creationId xmlns:a16="http://schemas.microsoft.com/office/drawing/2014/main" id="{AAF573D2-939E-4A15-B232-557ECC9EDF27}"/>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71">
              <a:extLst>
                <a:ext uri="{FF2B5EF4-FFF2-40B4-BE49-F238E27FC236}">
                  <a16:creationId xmlns:a16="http://schemas.microsoft.com/office/drawing/2014/main" id="{A43DC75E-EA3E-472E-A896-D2ED88ACA0CE}"/>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72">
              <a:extLst>
                <a:ext uri="{FF2B5EF4-FFF2-40B4-BE49-F238E27FC236}">
                  <a16:creationId xmlns:a16="http://schemas.microsoft.com/office/drawing/2014/main" id="{3A11B725-B850-4379-91BD-3710433D6ED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73">
              <a:extLst>
                <a:ext uri="{FF2B5EF4-FFF2-40B4-BE49-F238E27FC236}">
                  <a16:creationId xmlns:a16="http://schemas.microsoft.com/office/drawing/2014/main" id="{7160EC87-C5D4-4B1A-959C-AEDA263C5256}"/>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74">
              <a:extLst>
                <a:ext uri="{FF2B5EF4-FFF2-40B4-BE49-F238E27FC236}">
                  <a16:creationId xmlns:a16="http://schemas.microsoft.com/office/drawing/2014/main" id="{EE6C8419-B277-410F-8679-910AEAD10DC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75">
              <a:extLst>
                <a:ext uri="{FF2B5EF4-FFF2-40B4-BE49-F238E27FC236}">
                  <a16:creationId xmlns:a16="http://schemas.microsoft.com/office/drawing/2014/main" id="{AF883AF3-7987-4299-AEFD-E0D5B102777C}"/>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76">
              <a:extLst>
                <a:ext uri="{FF2B5EF4-FFF2-40B4-BE49-F238E27FC236}">
                  <a16:creationId xmlns:a16="http://schemas.microsoft.com/office/drawing/2014/main" id="{128CB0B9-1660-4975-B0EF-8C0593BDA327}"/>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77">
              <a:extLst>
                <a:ext uri="{FF2B5EF4-FFF2-40B4-BE49-F238E27FC236}">
                  <a16:creationId xmlns:a16="http://schemas.microsoft.com/office/drawing/2014/main" id="{8120C75D-6683-486C-A993-E40D7E8B6438}"/>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78">
              <a:extLst>
                <a:ext uri="{FF2B5EF4-FFF2-40B4-BE49-F238E27FC236}">
                  <a16:creationId xmlns:a16="http://schemas.microsoft.com/office/drawing/2014/main" id="{99799F1C-1633-412B-A744-AE0195C69680}"/>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9">
              <a:extLst>
                <a:ext uri="{FF2B5EF4-FFF2-40B4-BE49-F238E27FC236}">
                  <a16:creationId xmlns:a16="http://schemas.microsoft.com/office/drawing/2014/main" id="{C71AA779-A916-46B1-94B9-5A7E8D45EECE}"/>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80">
              <a:extLst>
                <a:ext uri="{FF2B5EF4-FFF2-40B4-BE49-F238E27FC236}">
                  <a16:creationId xmlns:a16="http://schemas.microsoft.com/office/drawing/2014/main" id="{F79B2DEB-F503-4613-8E97-289396BC9A54}"/>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81">
              <a:extLst>
                <a:ext uri="{FF2B5EF4-FFF2-40B4-BE49-F238E27FC236}">
                  <a16:creationId xmlns:a16="http://schemas.microsoft.com/office/drawing/2014/main" id="{04C85F57-78FE-4F44-8121-353D690A00CE}"/>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82">
              <a:extLst>
                <a:ext uri="{FF2B5EF4-FFF2-40B4-BE49-F238E27FC236}">
                  <a16:creationId xmlns:a16="http://schemas.microsoft.com/office/drawing/2014/main" id="{CE96B5EF-BDD8-4D53-8F08-F874D03F552A}"/>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83">
              <a:extLst>
                <a:ext uri="{FF2B5EF4-FFF2-40B4-BE49-F238E27FC236}">
                  <a16:creationId xmlns:a16="http://schemas.microsoft.com/office/drawing/2014/main" id="{06FAE59D-6DB1-4ED6-97C7-F95849DE488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Rectangle 211">
              <a:extLst>
                <a:ext uri="{FF2B5EF4-FFF2-40B4-BE49-F238E27FC236}">
                  <a16:creationId xmlns:a16="http://schemas.microsoft.com/office/drawing/2014/main" id="{79FC3400-AC02-4EDC-9249-A99A8F652B5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85">
              <a:extLst>
                <a:ext uri="{FF2B5EF4-FFF2-40B4-BE49-F238E27FC236}">
                  <a16:creationId xmlns:a16="http://schemas.microsoft.com/office/drawing/2014/main" id="{CA8C241D-A0CF-4FDC-AD19-620DA2873CEA}"/>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86">
              <a:extLst>
                <a:ext uri="{FF2B5EF4-FFF2-40B4-BE49-F238E27FC236}">
                  <a16:creationId xmlns:a16="http://schemas.microsoft.com/office/drawing/2014/main" id="{64A73CDC-3EEE-4F0E-9834-EE079B005AC1}"/>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7">
              <a:extLst>
                <a:ext uri="{FF2B5EF4-FFF2-40B4-BE49-F238E27FC236}">
                  <a16:creationId xmlns:a16="http://schemas.microsoft.com/office/drawing/2014/main" id="{0FFEBC85-0215-4BEF-BD32-3B51E5201556}"/>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88">
              <a:extLst>
                <a:ext uri="{FF2B5EF4-FFF2-40B4-BE49-F238E27FC236}">
                  <a16:creationId xmlns:a16="http://schemas.microsoft.com/office/drawing/2014/main" id="{F1D5B87F-7B8E-4DB5-9E7D-860D7359EEEF}"/>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89">
              <a:extLst>
                <a:ext uri="{FF2B5EF4-FFF2-40B4-BE49-F238E27FC236}">
                  <a16:creationId xmlns:a16="http://schemas.microsoft.com/office/drawing/2014/main" id="{872A7FB7-4D3B-4B0D-B40F-452029C09B17}"/>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90">
              <a:extLst>
                <a:ext uri="{FF2B5EF4-FFF2-40B4-BE49-F238E27FC236}">
                  <a16:creationId xmlns:a16="http://schemas.microsoft.com/office/drawing/2014/main" id="{D23A51AF-8582-46E1-B651-7DE4A64C801F}"/>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91">
              <a:extLst>
                <a:ext uri="{FF2B5EF4-FFF2-40B4-BE49-F238E27FC236}">
                  <a16:creationId xmlns:a16="http://schemas.microsoft.com/office/drawing/2014/main" id="{715C3699-7929-411B-887A-DB803D794CC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92">
              <a:extLst>
                <a:ext uri="{FF2B5EF4-FFF2-40B4-BE49-F238E27FC236}">
                  <a16:creationId xmlns:a16="http://schemas.microsoft.com/office/drawing/2014/main" id="{A44B89B4-6867-4DDC-98FC-77C241D476E4}"/>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93">
              <a:extLst>
                <a:ext uri="{FF2B5EF4-FFF2-40B4-BE49-F238E27FC236}">
                  <a16:creationId xmlns:a16="http://schemas.microsoft.com/office/drawing/2014/main" id="{AF6325B0-1C7B-4432-B9D0-079E98325D10}"/>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94">
              <a:extLst>
                <a:ext uri="{FF2B5EF4-FFF2-40B4-BE49-F238E27FC236}">
                  <a16:creationId xmlns:a16="http://schemas.microsoft.com/office/drawing/2014/main" id="{4BF9A43E-B48A-4D40-9BC1-5049D3ED2A62}"/>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95">
              <a:extLst>
                <a:ext uri="{FF2B5EF4-FFF2-40B4-BE49-F238E27FC236}">
                  <a16:creationId xmlns:a16="http://schemas.microsoft.com/office/drawing/2014/main" id="{2D072540-1423-40EE-ACF3-E0F7FE23FE0E}"/>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96">
              <a:extLst>
                <a:ext uri="{FF2B5EF4-FFF2-40B4-BE49-F238E27FC236}">
                  <a16:creationId xmlns:a16="http://schemas.microsoft.com/office/drawing/2014/main" id="{17162A96-79BD-450D-AFD8-12BC53B62699}"/>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97">
              <a:extLst>
                <a:ext uri="{FF2B5EF4-FFF2-40B4-BE49-F238E27FC236}">
                  <a16:creationId xmlns:a16="http://schemas.microsoft.com/office/drawing/2014/main" id="{5B059657-D176-46EE-95F9-09891A9A7B0C}"/>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Line 98">
              <a:extLst>
                <a:ext uri="{FF2B5EF4-FFF2-40B4-BE49-F238E27FC236}">
                  <a16:creationId xmlns:a16="http://schemas.microsoft.com/office/drawing/2014/main" id="{DD0CFA81-5528-48DB-A906-C3B3BC8FA3FA}"/>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1" name="Freeform 11">
            <a:extLst>
              <a:ext uri="{FF2B5EF4-FFF2-40B4-BE49-F238E27FC236}">
                <a16:creationId xmlns:a16="http://schemas.microsoft.com/office/drawing/2014/main" id="{6A50CED8-8D3C-49D4-97F7-D5069D60B1D9}"/>
              </a:ext>
            </a:extLst>
          </p:cNvPr>
          <p:cNvSpPr>
            <a:spLocks noEditPoints="1"/>
          </p:cNvSpPr>
          <p:nvPr/>
        </p:nvSpPr>
        <p:spPr bwMode="auto">
          <a:xfrm>
            <a:off x="-1484219" y="417687"/>
            <a:ext cx="9820275" cy="687705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895571" y="3988722"/>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895571" y="855051"/>
            <a:ext cx="9658665" cy="1255705"/>
          </a:xfrm>
        </p:spPr>
        <p:txBody>
          <a:bodyPr anchor="b"/>
          <a:lstStyle>
            <a:lvl1pPr algn="ctr">
              <a:defRPr>
                <a:solidFill>
                  <a:schemeClr val="accent2"/>
                </a:solidFill>
              </a:defRPr>
            </a:lvl1pPr>
          </a:lstStyle>
          <a:p>
            <a:r>
              <a:rPr lang="en-US" dirty="0"/>
              <a:t>Click to edit slide title</a:t>
            </a:r>
            <a:endParaRPr lang="en-GB" dirty="0"/>
          </a:p>
        </p:txBody>
      </p:sp>
      <p:grpSp>
        <p:nvGrpSpPr>
          <p:cNvPr id="114" name="Group 11">
            <a:extLst>
              <a:ext uri="{FF2B5EF4-FFF2-40B4-BE49-F238E27FC236}">
                <a16:creationId xmlns:a16="http://schemas.microsoft.com/office/drawing/2014/main" id="{1B883A38-A49A-40DE-9060-264CDDF87FEB}"/>
              </a:ext>
            </a:extLst>
          </p:cNvPr>
          <p:cNvGrpSpPr/>
          <p:nvPr/>
        </p:nvGrpSpPr>
        <p:grpSpPr>
          <a:xfrm>
            <a:off x="-2040904" y="3988723"/>
            <a:ext cx="1872208" cy="2902681"/>
            <a:chOff x="6195941" y="562596"/>
            <a:chExt cx="1872208" cy="2902681"/>
          </a:xfrm>
        </p:grpSpPr>
        <p:grpSp>
          <p:nvGrpSpPr>
            <p:cNvPr id="115" name="Group 113">
              <a:extLst>
                <a:ext uri="{FF2B5EF4-FFF2-40B4-BE49-F238E27FC236}">
                  <a16:creationId xmlns:a16="http://schemas.microsoft.com/office/drawing/2014/main" id="{91894771-5F43-40D2-BC3E-80A33DDE02B7}"/>
                </a:ext>
              </a:extLst>
            </p:cNvPr>
            <p:cNvGrpSpPr/>
            <p:nvPr/>
          </p:nvGrpSpPr>
          <p:grpSpPr>
            <a:xfrm>
              <a:off x="6195941" y="832626"/>
              <a:ext cx="1872208" cy="2632651"/>
              <a:chOff x="-1872716" y="660661"/>
              <a:chExt cx="1872208" cy="1974490"/>
            </a:xfrm>
          </p:grpSpPr>
          <p:sp>
            <p:nvSpPr>
              <p:cNvPr id="119" name="TextBox 118">
                <a:extLst>
                  <a:ext uri="{FF2B5EF4-FFF2-40B4-BE49-F238E27FC236}">
                    <a16:creationId xmlns:a16="http://schemas.microsoft.com/office/drawing/2014/main" id="{6D2C4CBC-912C-49F0-A8E1-35AE00F7B775}"/>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20" name="Picture 119" descr="icon_information-white.png">
                <a:extLst>
                  <a:ext uri="{FF2B5EF4-FFF2-40B4-BE49-F238E27FC236}">
                    <a16:creationId xmlns:a16="http://schemas.microsoft.com/office/drawing/2014/main" id="{98B955C8-D588-4989-99ED-EA95F1C5F7C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6" name="Group 120">
              <a:extLst>
                <a:ext uri="{FF2B5EF4-FFF2-40B4-BE49-F238E27FC236}">
                  <a16:creationId xmlns:a16="http://schemas.microsoft.com/office/drawing/2014/main" id="{5B977FB7-7094-4AE7-A04C-B2276738A7CB}"/>
                </a:ext>
              </a:extLst>
            </p:cNvPr>
            <p:cNvGrpSpPr/>
            <p:nvPr/>
          </p:nvGrpSpPr>
          <p:grpSpPr>
            <a:xfrm>
              <a:off x="6303954" y="562596"/>
              <a:ext cx="540060" cy="540060"/>
              <a:chOff x="6303954" y="562596"/>
              <a:chExt cx="540060" cy="540060"/>
            </a:xfrm>
          </p:grpSpPr>
          <p:sp>
            <p:nvSpPr>
              <p:cNvPr id="117" name="Donut 24">
                <a:extLst>
                  <a:ext uri="{FF2B5EF4-FFF2-40B4-BE49-F238E27FC236}">
                    <a16:creationId xmlns:a16="http://schemas.microsoft.com/office/drawing/2014/main" id="{3F924B53-92A5-4023-8449-0CF769454F0A}"/>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8" name="Picture 117" descr="increase_indent.png">
                <a:extLst>
                  <a:ext uri="{FF2B5EF4-FFF2-40B4-BE49-F238E27FC236}">
                    <a16:creationId xmlns:a16="http://schemas.microsoft.com/office/drawing/2014/main" id="{3DCEA143-5D20-488C-A4D0-8077FA3AC272}"/>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8" name="Content Placeholder 105">
            <a:extLst>
              <a:ext uri="{FF2B5EF4-FFF2-40B4-BE49-F238E27FC236}">
                <a16:creationId xmlns:a16="http://schemas.microsoft.com/office/drawing/2014/main" id="{2E866DFA-ED5C-4CFD-A050-20C7828122E4}"/>
              </a:ext>
            </a:extLst>
          </p:cNvPr>
          <p:cNvSpPr>
            <a:spLocks noGrp="1"/>
          </p:cNvSpPr>
          <p:nvPr>
            <p:ph sz="quarter" idx="15" hasCustomPrompt="1"/>
          </p:nvPr>
        </p:nvSpPr>
        <p:spPr>
          <a:xfrm>
            <a:off x="3593810" y="3990379"/>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9" name="Content Placeholder 105">
            <a:extLst>
              <a:ext uri="{FF2B5EF4-FFF2-40B4-BE49-F238E27FC236}">
                <a16:creationId xmlns:a16="http://schemas.microsoft.com/office/drawing/2014/main" id="{8BB71C16-A3FD-4FDE-ACDE-EB0153ECF2E4}"/>
              </a:ext>
            </a:extLst>
          </p:cNvPr>
          <p:cNvSpPr>
            <a:spLocks noGrp="1"/>
          </p:cNvSpPr>
          <p:nvPr>
            <p:ph sz="quarter" idx="16" hasCustomPrompt="1"/>
          </p:nvPr>
        </p:nvSpPr>
        <p:spPr>
          <a:xfrm>
            <a:off x="6292049" y="3992036"/>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0" name="Content Placeholder 105">
            <a:extLst>
              <a:ext uri="{FF2B5EF4-FFF2-40B4-BE49-F238E27FC236}">
                <a16:creationId xmlns:a16="http://schemas.microsoft.com/office/drawing/2014/main" id="{AB8DF140-D706-4ED0-87F5-8D5C7FEEFD03}"/>
              </a:ext>
            </a:extLst>
          </p:cNvPr>
          <p:cNvSpPr>
            <a:spLocks noGrp="1"/>
          </p:cNvSpPr>
          <p:nvPr>
            <p:ph sz="quarter" idx="17" hasCustomPrompt="1"/>
          </p:nvPr>
        </p:nvSpPr>
        <p:spPr>
          <a:xfrm>
            <a:off x="8990289" y="3993693"/>
            <a:ext cx="2283713" cy="1594593"/>
          </a:xfrm>
        </p:spPr>
        <p:txBody>
          <a:bodyPr/>
          <a:lstStyle>
            <a:lvl1pPr algn="ctr">
              <a:defRPr b="1">
                <a:solidFill>
                  <a:schemeClr val="tx2"/>
                </a:solidFill>
              </a:defRPr>
            </a:lvl1pPr>
            <a:lvl2pPr algn="ctr">
              <a:defRPr>
                <a:solidFill>
                  <a:schemeClr val="tx2"/>
                </a:solidFill>
              </a:defRPr>
            </a:lvl2pPr>
            <a:lvl3pPr algn="ctr">
              <a:buClr>
                <a:schemeClr val="bg1"/>
              </a:buClr>
              <a:defRPr>
                <a:solidFill>
                  <a:srgbClr val="FF0000"/>
                </a:solidFill>
              </a:defRPr>
            </a:lvl3pPr>
            <a:lvl4pPr algn="ctr">
              <a:buClr>
                <a:schemeClr val="bg1"/>
              </a:buClr>
              <a:defRPr>
                <a:solidFill>
                  <a:srgbClr val="FF0000"/>
                </a:solidFill>
              </a:defRPr>
            </a:lvl4pPr>
            <a:lvl5pPr algn="ct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702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break: White">
    <p:bg>
      <p:bgPr>
        <a:solidFill>
          <a:schemeClr val="tx2"/>
        </a:solidFill>
        <a:effectLst/>
      </p:bgPr>
    </p:bg>
    <p:spTree>
      <p:nvGrpSpPr>
        <p:cNvPr id="1" name=""/>
        <p:cNvGrpSpPr/>
        <p:nvPr/>
      </p:nvGrpSpPr>
      <p:grpSpPr>
        <a:xfrm>
          <a:off x="0" y="0"/>
          <a:ext cx="0" cy="0"/>
          <a:chOff x="0" y="0"/>
          <a:chExt cx="0" cy="0"/>
        </a:xfrm>
      </p:grpSpPr>
      <p:sp>
        <p:nvSpPr>
          <p:cNvPr id="306" name="Rectangle 305">
            <a:extLst>
              <a:ext uri="{FF2B5EF4-FFF2-40B4-BE49-F238E27FC236}">
                <a16:creationId xmlns:a16="http://schemas.microsoft.com/office/drawing/2014/main" id="{F5BE770B-14D8-483A-8A1E-3BF8B78B491F}"/>
              </a:ext>
            </a:extLst>
          </p:cNvPr>
          <p:cNvSpPr/>
          <p:nvPr/>
        </p:nvSpPr>
        <p:spPr>
          <a:xfrm>
            <a:off x="-3600" y="0"/>
            <a:ext cx="12204703" cy="68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Freeform 9">
            <a:extLst>
              <a:ext uri="{FF2B5EF4-FFF2-40B4-BE49-F238E27FC236}">
                <a16:creationId xmlns:a16="http://schemas.microsoft.com/office/drawing/2014/main" id="{28BD0FD9-043F-4D6E-A17C-3219649FDFAA}"/>
              </a:ext>
            </a:extLst>
          </p:cNvPr>
          <p:cNvSpPr>
            <a:spLocks noEditPoints="1"/>
          </p:cNvSpPr>
          <p:nvPr/>
        </p:nvSpPr>
        <p:spPr bwMode="auto">
          <a:xfrm>
            <a:off x="19653" y="1204484"/>
            <a:ext cx="6588734" cy="5653516"/>
          </a:xfrm>
          <a:custGeom>
            <a:avLst/>
            <a:gdLst>
              <a:gd name="T0" fmla="*/ 674 w 1639"/>
              <a:gd name="T1" fmla="*/ 639 h 1406"/>
              <a:gd name="T2" fmla="*/ 876 w 1639"/>
              <a:gd name="T3" fmla="*/ 207 h 1406"/>
              <a:gd name="T4" fmla="*/ 1219 w 1639"/>
              <a:gd name="T5" fmla="*/ 540 h 1406"/>
              <a:gd name="T6" fmla="*/ 1016 w 1639"/>
              <a:gd name="T7" fmla="*/ 972 h 1406"/>
              <a:gd name="T8" fmla="*/ 674 w 1639"/>
              <a:gd name="T9" fmla="*/ 639 h 1406"/>
              <a:gd name="T10" fmla="*/ 1254 w 1639"/>
              <a:gd name="T11" fmla="*/ 1034 h 1406"/>
              <a:gd name="T12" fmla="*/ 1041 w 1639"/>
              <a:gd name="T13" fmla="*/ 1002 h 1406"/>
              <a:gd name="T14" fmla="*/ 1281 w 1639"/>
              <a:gd name="T15" fmla="*/ 458 h 1406"/>
              <a:gd name="T16" fmla="*/ 846 w 1639"/>
              <a:gd name="T17" fmla="*/ 35 h 1406"/>
              <a:gd name="T18" fmla="*/ 589 w 1639"/>
              <a:gd name="T19" fmla="*/ 583 h 1406"/>
              <a:gd name="T20" fmla="*/ 900 w 1639"/>
              <a:gd name="T21" fmla="*/ 999 h 1406"/>
              <a:gd name="T22" fmla="*/ 0 w 1639"/>
              <a:gd name="T23" fmla="*/ 1406 h 1406"/>
              <a:gd name="T24" fmla="*/ 443 w 1639"/>
              <a:gd name="T25" fmla="*/ 1406 h 1406"/>
              <a:gd name="T26" fmla="*/ 523 w 1639"/>
              <a:gd name="T27" fmla="*/ 1344 h 1406"/>
              <a:gd name="T28" fmla="*/ 1295 w 1639"/>
              <a:gd name="T29" fmla="*/ 1406 h 1406"/>
              <a:gd name="T30" fmla="*/ 1639 w 1639"/>
              <a:gd name="T31" fmla="*/ 1406 h 1406"/>
              <a:gd name="T32" fmla="*/ 1254 w 1639"/>
              <a:gd name="T33" fmla="*/ 1034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9" h="1406">
                <a:moveTo>
                  <a:pt x="674" y="639"/>
                </a:moveTo>
                <a:cubicBezTo>
                  <a:pt x="635" y="428"/>
                  <a:pt x="726" y="234"/>
                  <a:pt x="876" y="207"/>
                </a:cubicBezTo>
                <a:cubicBezTo>
                  <a:pt x="1027" y="180"/>
                  <a:pt x="1180" y="329"/>
                  <a:pt x="1219" y="540"/>
                </a:cubicBezTo>
                <a:cubicBezTo>
                  <a:pt x="1258" y="751"/>
                  <a:pt x="1167" y="944"/>
                  <a:pt x="1016" y="972"/>
                </a:cubicBezTo>
                <a:cubicBezTo>
                  <a:pt x="866" y="999"/>
                  <a:pt x="713" y="850"/>
                  <a:pt x="674" y="639"/>
                </a:cubicBezTo>
                <a:close/>
                <a:moveTo>
                  <a:pt x="1254" y="1034"/>
                </a:moveTo>
                <a:cubicBezTo>
                  <a:pt x="1179" y="1018"/>
                  <a:pt x="1108" y="1008"/>
                  <a:pt x="1041" y="1002"/>
                </a:cubicBezTo>
                <a:cubicBezTo>
                  <a:pt x="1222" y="956"/>
                  <a:pt x="1328" y="718"/>
                  <a:pt x="1281" y="458"/>
                </a:cubicBezTo>
                <a:cubicBezTo>
                  <a:pt x="1231" y="190"/>
                  <a:pt x="1037" y="0"/>
                  <a:pt x="846" y="35"/>
                </a:cubicBezTo>
                <a:cubicBezTo>
                  <a:pt x="655" y="70"/>
                  <a:pt x="540" y="315"/>
                  <a:pt x="589" y="583"/>
                </a:cubicBezTo>
                <a:cubicBezTo>
                  <a:pt x="627" y="794"/>
                  <a:pt x="755" y="955"/>
                  <a:pt x="900" y="999"/>
                </a:cubicBezTo>
                <a:cubicBezTo>
                  <a:pt x="510" y="1010"/>
                  <a:pt x="250" y="1205"/>
                  <a:pt x="0" y="1406"/>
                </a:cubicBezTo>
                <a:lnTo>
                  <a:pt x="443" y="1406"/>
                </a:lnTo>
                <a:cubicBezTo>
                  <a:pt x="471" y="1385"/>
                  <a:pt x="498" y="1364"/>
                  <a:pt x="523" y="1344"/>
                </a:cubicBezTo>
                <a:cubicBezTo>
                  <a:pt x="879" y="1070"/>
                  <a:pt x="1201" y="1173"/>
                  <a:pt x="1295" y="1406"/>
                </a:cubicBezTo>
                <a:lnTo>
                  <a:pt x="1639" y="1406"/>
                </a:lnTo>
                <a:cubicBezTo>
                  <a:pt x="1610" y="1227"/>
                  <a:pt x="1475" y="1082"/>
                  <a:pt x="1254" y="10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Date Placeholder 2">
            <a:extLst>
              <a:ext uri="{FF2B5EF4-FFF2-40B4-BE49-F238E27FC236}">
                <a16:creationId xmlns:a16="http://schemas.microsoft.com/office/drawing/2014/main" id="{C7096DC5-DA85-439A-B16F-1ED2068A33BF}"/>
              </a:ext>
            </a:extLst>
          </p:cNvPr>
          <p:cNvSpPr>
            <a:spLocks noGrp="1"/>
          </p:cNvSpPr>
          <p:nvPr>
            <p:ph type="dt" sz="half" idx="10"/>
          </p:nvPr>
        </p:nvSpPr>
        <p:spPr/>
        <p:txBody>
          <a:bodyPr/>
          <a:lstStyle>
            <a:lvl1pPr>
              <a:defRPr>
                <a:solidFill>
                  <a:schemeClr val="tx1"/>
                </a:solidFill>
              </a:defRPr>
            </a:lvl1p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91A815AC-D62D-4C70-8B52-223F9B4CA58F}"/>
              </a:ext>
            </a:extLst>
          </p:cNvPr>
          <p:cNvSpPr>
            <a:spLocks noGrp="1"/>
          </p:cNvSpPr>
          <p:nvPr>
            <p:ph type="ftr" sz="quarter" idx="11"/>
          </p:nvPr>
        </p:nvSpPr>
        <p:spPr/>
        <p:txBody>
          <a:bodyPr/>
          <a:lstStyle>
            <a:lvl1pPr>
              <a:defRPr>
                <a:solidFill>
                  <a:schemeClr val="tx1"/>
                </a:solidFill>
              </a:defRPr>
            </a:lvl1pPr>
          </a:lstStyle>
          <a:p>
            <a:endParaRPr lang="en-IE"/>
          </a:p>
        </p:txBody>
      </p:sp>
      <p:sp>
        <p:nvSpPr>
          <p:cNvPr id="5" name="Slide Number Placeholder 4">
            <a:extLst>
              <a:ext uri="{FF2B5EF4-FFF2-40B4-BE49-F238E27FC236}">
                <a16:creationId xmlns:a16="http://schemas.microsoft.com/office/drawing/2014/main" id="{34835433-9288-4B6C-A12A-497DD7B769D0}"/>
              </a:ext>
            </a:extLst>
          </p:cNvPr>
          <p:cNvSpPr>
            <a:spLocks noGrp="1"/>
          </p:cNvSpPr>
          <p:nvPr>
            <p:ph type="sldNum" sz="quarter" idx="12"/>
          </p:nvPr>
        </p:nvSpPr>
        <p:spPr/>
        <p:txBody>
          <a:bodyPr/>
          <a:lstStyle>
            <a:lvl1pPr>
              <a:defRPr>
                <a:solidFill>
                  <a:schemeClr val="tx1"/>
                </a:solidFill>
              </a:defRPr>
            </a:lvl1pPr>
          </a:lstStyle>
          <a:p>
            <a:fld id="{850163CC-3A12-4689-94B2-EDE205CF0542}" type="slidenum">
              <a:rPr lang="en-IE" smtClean="0"/>
              <a:t>‹#›</a:t>
            </a:fld>
            <a:endParaRPr lang="en-IE"/>
          </a:p>
        </p:txBody>
      </p:sp>
      <p:sp>
        <p:nvSpPr>
          <p:cNvPr id="2" name="Title 1">
            <a:extLst>
              <a:ext uri="{FF2B5EF4-FFF2-40B4-BE49-F238E27FC236}">
                <a16:creationId xmlns:a16="http://schemas.microsoft.com/office/drawing/2014/main" id="{F4CAFF50-6767-4999-8D13-D894EBBB4AC4}"/>
              </a:ext>
            </a:extLst>
          </p:cNvPr>
          <p:cNvSpPr>
            <a:spLocks noGrp="1"/>
          </p:cNvSpPr>
          <p:nvPr>
            <p:ph type="title" hasCustomPrompt="1"/>
          </p:nvPr>
        </p:nvSpPr>
        <p:spPr>
          <a:xfrm>
            <a:off x="6231333" y="2456476"/>
            <a:ext cx="4624582" cy="1346764"/>
          </a:xfrm>
        </p:spPr>
        <p:txBody>
          <a:bodyPr anchor="b"/>
          <a:lstStyle>
            <a:lvl1pPr algn="l">
              <a:defRPr>
                <a:solidFill>
                  <a:schemeClr val="accent2"/>
                </a:solidFill>
              </a:defRPr>
            </a:lvl1pPr>
          </a:lstStyle>
          <a:p>
            <a:r>
              <a:rPr lang="en-US" dirty="0"/>
              <a:t>Click to edit section title</a:t>
            </a:r>
            <a:endParaRPr lang="en-GB" dirty="0"/>
          </a:p>
        </p:txBody>
      </p:sp>
      <p:sp>
        <p:nvSpPr>
          <p:cNvPr id="105" name="Text Placeholder 104">
            <a:extLst>
              <a:ext uri="{FF2B5EF4-FFF2-40B4-BE49-F238E27FC236}">
                <a16:creationId xmlns:a16="http://schemas.microsoft.com/office/drawing/2014/main" id="{B18695DC-7DBC-4E8D-B9EA-876C8178153B}"/>
              </a:ext>
            </a:extLst>
          </p:cNvPr>
          <p:cNvSpPr>
            <a:spLocks noGrp="1"/>
          </p:cNvSpPr>
          <p:nvPr>
            <p:ph type="body" sz="quarter" idx="13" hasCustomPrompt="1"/>
          </p:nvPr>
        </p:nvSpPr>
        <p:spPr>
          <a:xfrm>
            <a:off x="6231333" y="4092463"/>
            <a:ext cx="4624582" cy="877776"/>
          </a:xfrm>
        </p:spPr>
        <p:txBody>
          <a:bodyPr/>
          <a:lstStyle>
            <a:lvl1pPr algn="l">
              <a:defRPr sz="2000">
                <a:solidFill>
                  <a:schemeClr val="tx2"/>
                </a:solidFill>
              </a:defRPr>
            </a:lvl1pPr>
            <a:lvl2pPr algn="l">
              <a:defRPr>
                <a:solidFill>
                  <a:schemeClr val="tx2"/>
                </a:solidFill>
              </a:defRPr>
            </a:lvl2pPr>
            <a:lvl3pPr>
              <a:defRPr>
                <a:solidFill>
                  <a:srgbClr val="FF0000"/>
                </a:solidFill>
              </a:defRPr>
            </a:lvl3pPr>
            <a:lvl4pPr>
              <a:defRPr>
                <a:solidFill>
                  <a:srgbClr val="FF0000"/>
                </a:solidFill>
              </a:defRPr>
            </a:lvl4pPr>
            <a:lvl5pPr>
              <a:defRPr>
                <a:solidFill>
                  <a:srgbClr val="FF0000"/>
                </a:solidFill>
              </a:defRPr>
            </a:lvl5pPr>
          </a:lstStyle>
          <a:p>
            <a:pPr lvl="0"/>
            <a:r>
              <a:rPr lang="en-US" dirty="0"/>
              <a:t>Edit subtitle here</a:t>
            </a:r>
          </a:p>
          <a:p>
            <a:pPr lvl="1"/>
            <a:r>
              <a:rPr lang="en-US" dirty="0"/>
              <a:t>Second level</a:t>
            </a:r>
          </a:p>
        </p:txBody>
      </p:sp>
      <p:grpSp>
        <p:nvGrpSpPr>
          <p:cNvPr id="211" name="Group 4">
            <a:extLst>
              <a:ext uri="{FF2B5EF4-FFF2-40B4-BE49-F238E27FC236}">
                <a16:creationId xmlns:a16="http://schemas.microsoft.com/office/drawing/2014/main" id="{8F6985DC-2949-4F50-AE42-F7CD62DF24B7}"/>
              </a:ext>
            </a:extLst>
          </p:cNvPr>
          <p:cNvGrpSpPr>
            <a:grpSpLocks noChangeAspect="1"/>
          </p:cNvGrpSpPr>
          <p:nvPr/>
        </p:nvGrpSpPr>
        <p:grpSpPr bwMode="auto">
          <a:xfrm>
            <a:off x="6231333" y="1276557"/>
            <a:ext cx="2026702" cy="813600"/>
            <a:chOff x="1899" y="899"/>
            <a:chExt cx="4165" cy="1672"/>
          </a:xfrm>
        </p:grpSpPr>
        <p:sp>
          <p:nvSpPr>
            <p:cNvPr id="212" name="Freeform 5">
              <a:extLst>
                <a:ext uri="{FF2B5EF4-FFF2-40B4-BE49-F238E27FC236}">
                  <a16:creationId xmlns:a16="http://schemas.microsoft.com/office/drawing/2014/main" id="{D3E23213-1558-437E-A543-700998199610}"/>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6">
              <a:extLst>
                <a:ext uri="{FF2B5EF4-FFF2-40B4-BE49-F238E27FC236}">
                  <a16:creationId xmlns:a16="http://schemas.microsoft.com/office/drawing/2014/main" id="{37EF50F3-14BB-4A00-8163-20452AB05604}"/>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
              <a:extLst>
                <a:ext uri="{FF2B5EF4-FFF2-40B4-BE49-F238E27FC236}">
                  <a16:creationId xmlns:a16="http://schemas.microsoft.com/office/drawing/2014/main" id="{5EDB1645-E86E-4486-981B-C95944FD48D5}"/>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8">
              <a:extLst>
                <a:ext uri="{FF2B5EF4-FFF2-40B4-BE49-F238E27FC236}">
                  <a16:creationId xmlns:a16="http://schemas.microsoft.com/office/drawing/2014/main" id="{54C5081E-40F1-47F8-AB45-558CB5A12E60}"/>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9">
              <a:extLst>
                <a:ext uri="{FF2B5EF4-FFF2-40B4-BE49-F238E27FC236}">
                  <a16:creationId xmlns:a16="http://schemas.microsoft.com/office/drawing/2014/main" id="{21C00201-DC93-4DF9-87DF-85CB652ECB21}"/>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10">
              <a:extLst>
                <a:ext uri="{FF2B5EF4-FFF2-40B4-BE49-F238E27FC236}">
                  <a16:creationId xmlns:a16="http://schemas.microsoft.com/office/drawing/2014/main" id="{F310A27F-C7E5-4144-B50B-C768F10AC230}"/>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11">
              <a:extLst>
                <a:ext uri="{FF2B5EF4-FFF2-40B4-BE49-F238E27FC236}">
                  <a16:creationId xmlns:a16="http://schemas.microsoft.com/office/drawing/2014/main" id="{DD1060CB-EFB3-47B6-9D7B-85E9DD783D44}"/>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12">
              <a:extLst>
                <a:ext uri="{FF2B5EF4-FFF2-40B4-BE49-F238E27FC236}">
                  <a16:creationId xmlns:a16="http://schemas.microsoft.com/office/drawing/2014/main" id="{8BF04DCD-2CDA-4E02-9046-0E298524B7BF}"/>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13">
              <a:extLst>
                <a:ext uri="{FF2B5EF4-FFF2-40B4-BE49-F238E27FC236}">
                  <a16:creationId xmlns:a16="http://schemas.microsoft.com/office/drawing/2014/main" id="{CA4DA7BF-F13E-49B2-8F48-D383A1A9DC55}"/>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14">
              <a:extLst>
                <a:ext uri="{FF2B5EF4-FFF2-40B4-BE49-F238E27FC236}">
                  <a16:creationId xmlns:a16="http://schemas.microsoft.com/office/drawing/2014/main" id="{C8F10D3D-0353-49BC-8A01-0DECAC540D62}"/>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15">
              <a:extLst>
                <a:ext uri="{FF2B5EF4-FFF2-40B4-BE49-F238E27FC236}">
                  <a16:creationId xmlns:a16="http://schemas.microsoft.com/office/drawing/2014/main" id="{31CF6117-CE58-46CE-9337-6D46739456BC}"/>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Rectangle 222">
              <a:extLst>
                <a:ext uri="{FF2B5EF4-FFF2-40B4-BE49-F238E27FC236}">
                  <a16:creationId xmlns:a16="http://schemas.microsoft.com/office/drawing/2014/main" id="{26A994B4-83FA-4D0F-8B40-792951F36D4D}"/>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17">
              <a:extLst>
                <a:ext uri="{FF2B5EF4-FFF2-40B4-BE49-F238E27FC236}">
                  <a16:creationId xmlns:a16="http://schemas.microsoft.com/office/drawing/2014/main" id="{72FB5C84-B1C1-49E7-A2BE-B0E3FBF7F65C}"/>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18">
              <a:extLst>
                <a:ext uri="{FF2B5EF4-FFF2-40B4-BE49-F238E27FC236}">
                  <a16:creationId xmlns:a16="http://schemas.microsoft.com/office/drawing/2014/main" id="{D2E80A3E-806C-4EBC-B162-0C12CACCAD6E}"/>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19">
              <a:extLst>
                <a:ext uri="{FF2B5EF4-FFF2-40B4-BE49-F238E27FC236}">
                  <a16:creationId xmlns:a16="http://schemas.microsoft.com/office/drawing/2014/main" id="{10C49B40-1927-4664-9691-F112F795D6C5}"/>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20">
              <a:extLst>
                <a:ext uri="{FF2B5EF4-FFF2-40B4-BE49-F238E27FC236}">
                  <a16:creationId xmlns:a16="http://schemas.microsoft.com/office/drawing/2014/main" id="{1DE2D9C1-B49A-4E7A-9459-7D10163C6729}"/>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Rectangle 227">
              <a:extLst>
                <a:ext uri="{FF2B5EF4-FFF2-40B4-BE49-F238E27FC236}">
                  <a16:creationId xmlns:a16="http://schemas.microsoft.com/office/drawing/2014/main" id="{575CD939-B3C9-4663-A6B3-4D9772831CC1}"/>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22">
              <a:extLst>
                <a:ext uri="{FF2B5EF4-FFF2-40B4-BE49-F238E27FC236}">
                  <a16:creationId xmlns:a16="http://schemas.microsoft.com/office/drawing/2014/main" id="{E69D9056-362F-4025-9741-F7786C154863}"/>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23">
              <a:extLst>
                <a:ext uri="{FF2B5EF4-FFF2-40B4-BE49-F238E27FC236}">
                  <a16:creationId xmlns:a16="http://schemas.microsoft.com/office/drawing/2014/main" id="{CD0075B7-DE54-4538-8D76-4A626B427646}"/>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24">
              <a:extLst>
                <a:ext uri="{FF2B5EF4-FFF2-40B4-BE49-F238E27FC236}">
                  <a16:creationId xmlns:a16="http://schemas.microsoft.com/office/drawing/2014/main" id="{50A1E1FE-99A5-41BF-9290-D0C76E172A83}"/>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25">
              <a:extLst>
                <a:ext uri="{FF2B5EF4-FFF2-40B4-BE49-F238E27FC236}">
                  <a16:creationId xmlns:a16="http://schemas.microsoft.com/office/drawing/2014/main" id="{0CE3473C-981F-411F-85E8-97EB919C8EC2}"/>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708849EA-FEE6-4858-9BCF-5EA2894BE739}"/>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27">
              <a:extLst>
                <a:ext uri="{FF2B5EF4-FFF2-40B4-BE49-F238E27FC236}">
                  <a16:creationId xmlns:a16="http://schemas.microsoft.com/office/drawing/2014/main" id="{02F8675C-42F3-4E73-9CB6-4CC68D2F4020}"/>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28">
              <a:extLst>
                <a:ext uri="{FF2B5EF4-FFF2-40B4-BE49-F238E27FC236}">
                  <a16:creationId xmlns:a16="http://schemas.microsoft.com/office/drawing/2014/main" id="{D5A9330C-96B9-46A8-A440-1AF2AF4100A8}"/>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29">
              <a:extLst>
                <a:ext uri="{FF2B5EF4-FFF2-40B4-BE49-F238E27FC236}">
                  <a16:creationId xmlns:a16="http://schemas.microsoft.com/office/drawing/2014/main" id="{B0F01029-BD71-47A4-B23D-8D2ED9807B4E}"/>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30">
              <a:extLst>
                <a:ext uri="{FF2B5EF4-FFF2-40B4-BE49-F238E27FC236}">
                  <a16:creationId xmlns:a16="http://schemas.microsoft.com/office/drawing/2014/main" id="{EBED6D6E-673B-4D06-9B3B-6DBF3AB7E64B}"/>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31">
              <a:extLst>
                <a:ext uri="{FF2B5EF4-FFF2-40B4-BE49-F238E27FC236}">
                  <a16:creationId xmlns:a16="http://schemas.microsoft.com/office/drawing/2014/main" id="{99E73CD3-F487-4436-9AD8-3292435709C8}"/>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32">
              <a:extLst>
                <a:ext uri="{FF2B5EF4-FFF2-40B4-BE49-F238E27FC236}">
                  <a16:creationId xmlns:a16="http://schemas.microsoft.com/office/drawing/2014/main" id="{0B5B66FB-A3F7-4531-85C5-DACB596456B6}"/>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33">
              <a:extLst>
                <a:ext uri="{FF2B5EF4-FFF2-40B4-BE49-F238E27FC236}">
                  <a16:creationId xmlns:a16="http://schemas.microsoft.com/office/drawing/2014/main" id="{144316DF-A4C5-41FB-A4C3-F59D843502BC}"/>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34">
              <a:extLst>
                <a:ext uri="{FF2B5EF4-FFF2-40B4-BE49-F238E27FC236}">
                  <a16:creationId xmlns:a16="http://schemas.microsoft.com/office/drawing/2014/main" id="{2D5CAEBC-90B9-4302-9548-72C14B8627B6}"/>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35">
              <a:extLst>
                <a:ext uri="{FF2B5EF4-FFF2-40B4-BE49-F238E27FC236}">
                  <a16:creationId xmlns:a16="http://schemas.microsoft.com/office/drawing/2014/main" id="{15027CBD-9ED0-4313-9DEA-4CFC81A8EB93}"/>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36">
              <a:extLst>
                <a:ext uri="{FF2B5EF4-FFF2-40B4-BE49-F238E27FC236}">
                  <a16:creationId xmlns:a16="http://schemas.microsoft.com/office/drawing/2014/main" id="{DD20DAFE-CEFA-4D81-AE59-A05F961DCE1F}"/>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37">
              <a:extLst>
                <a:ext uri="{FF2B5EF4-FFF2-40B4-BE49-F238E27FC236}">
                  <a16:creationId xmlns:a16="http://schemas.microsoft.com/office/drawing/2014/main" id="{511CBA42-613C-4DEC-AD01-42D08AE1D933}"/>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38">
              <a:extLst>
                <a:ext uri="{FF2B5EF4-FFF2-40B4-BE49-F238E27FC236}">
                  <a16:creationId xmlns:a16="http://schemas.microsoft.com/office/drawing/2014/main" id="{9ADDAAA6-5903-4D71-B38E-0874B30B23F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39">
              <a:extLst>
                <a:ext uri="{FF2B5EF4-FFF2-40B4-BE49-F238E27FC236}">
                  <a16:creationId xmlns:a16="http://schemas.microsoft.com/office/drawing/2014/main" id="{2E66F25F-233F-4B86-8EEA-D85CAAC5628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40">
              <a:extLst>
                <a:ext uri="{FF2B5EF4-FFF2-40B4-BE49-F238E27FC236}">
                  <a16:creationId xmlns:a16="http://schemas.microsoft.com/office/drawing/2014/main" id="{D05F238C-06B0-4AB7-8E04-D7100EBE8441}"/>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41">
              <a:extLst>
                <a:ext uri="{FF2B5EF4-FFF2-40B4-BE49-F238E27FC236}">
                  <a16:creationId xmlns:a16="http://schemas.microsoft.com/office/drawing/2014/main" id="{A0AC0201-A0A0-4326-87D6-C5017C00844F}"/>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42">
              <a:extLst>
                <a:ext uri="{FF2B5EF4-FFF2-40B4-BE49-F238E27FC236}">
                  <a16:creationId xmlns:a16="http://schemas.microsoft.com/office/drawing/2014/main" id="{9021F941-D069-448B-8664-08EED35749EB}"/>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43">
              <a:extLst>
                <a:ext uri="{FF2B5EF4-FFF2-40B4-BE49-F238E27FC236}">
                  <a16:creationId xmlns:a16="http://schemas.microsoft.com/office/drawing/2014/main" id="{D9C1F4D2-C1BF-4879-B978-8233989EAF3F}"/>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44">
              <a:extLst>
                <a:ext uri="{FF2B5EF4-FFF2-40B4-BE49-F238E27FC236}">
                  <a16:creationId xmlns:a16="http://schemas.microsoft.com/office/drawing/2014/main" id="{0D2EDA34-A831-48C7-B5E6-704ED91908D7}"/>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45">
              <a:extLst>
                <a:ext uri="{FF2B5EF4-FFF2-40B4-BE49-F238E27FC236}">
                  <a16:creationId xmlns:a16="http://schemas.microsoft.com/office/drawing/2014/main" id="{C75825B4-E4C0-4F3B-A190-1061345AA7F6}"/>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46">
              <a:extLst>
                <a:ext uri="{FF2B5EF4-FFF2-40B4-BE49-F238E27FC236}">
                  <a16:creationId xmlns:a16="http://schemas.microsoft.com/office/drawing/2014/main" id="{73E1E7FC-DB9C-45E9-B766-FB18BF1F5DC0}"/>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47">
              <a:extLst>
                <a:ext uri="{FF2B5EF4-FFF2-40B4-BE49-F238E27FC236}">
                  <a16:creationId xmlns:a16="http://schemas.microsoft.com/office/drawing/2014/main" id="{618D5DD5-7965-4AA7-B7D7-F4D9721B78A9}"/>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48">
              <a:extLst>
                <a:ext uri="{FF2B5EF4-FFF2-40B4-BE49-F238E27FC236}">
                  <a16:creationId xmlns:a16="http://schemas.microsoft.com/office/drawing/2014/main" id="{669D22F3-4A91-41C5-BBC4-301466763460}"/>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49">
              <a:extLst>
                <a:ext uri="{FF2B5EF4-FFF2-40B4-BE49-F238E27FC236}">
                  <a16:creationId xmlns:a16="http://schemas.microsoft.com/office/drawing/2014/main" id="{2377C8A2-4850-40E3-961C-F5FD1E50CC2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50">
              <a:extLst>
                <a:ext uri="{FF2B5EF4-FFF2-40B4-BE49-F238E27FC236}">
                  <a16:creationId xmlns:a16="http://schemas.microsoft.com/office/drawing/2014/main" id="{92E5A499-1401-4AC3-B390-64EA261FBC28}"/>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51">
              <a:extLst>
                <a:ext uri="{FF2B5EF4-FFF2-40B4-BE49-F238E27FC236}">
                  <a16:creationId xmlns:a16="http://schemas.microsoft.com/office/drawing/2014/main" id="{BB26C59A-3168-41C8-B2D8-308952F4F922}"/>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52">
              <a:extLst>
                <a:ext uri="{FF2B5EF4-FFF2-40B4-BE49-F238E27FC236}">
                  <a16:creationId xmlns:a16="http://schemas.microsoft.com/office/drawing/2014/main" id="{F5C34697-4F35-4A00-9C26-258BDCE2BD0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53">
              <a:extLst>
                <a:ext uri="{FF2B5EF4-FFF2-40B4-BE49-F238E27FC236}">
                  <a16:creationId xmlns:a16="http://schemas.microsoft.com/office/drawing/2014/main" id="{E0BBFEA3-C574-4D13-BA16-E66DAB8EEC07}"/>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54">
              <a:extLst>
                <a:ext uri="{FF2B5EF4-FFF2-40B4-BE49-F238E27FC236}">
                  <a16:creationId xmlns:a16="http://schemas.microsoft.com/office/drawing/2014/main" id="{1231386A-EAC8-4DE0-94A0-3666E0FD4E33}"/>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55">
              <a:extLst>
                <a:ext uri="{FF2B5EF4-FFF2-40B4-BE49-F238E27FC236}">
                  <a16:creationId xmlns:a16="http://schemas.microsoft.com/office/drawing/2014/main" id="{F990D2BD-A292-41BF-9217-638A042D6E94}"/>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56">
              <a:extLst>
                <a:ext uri="{FF2B5EF4-FFF2-40B4-BE49-F238E27FC236}">
                  <a16:creationId xmlns:a16="http://schemas.microsoft.com/office/drawing/2014/main" id="{4AF9474E-0529-438F-A443-9AFB1351B876}"/>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57">
              <a:extLst>
                <a:ext uri="{FF2B5EF4-FFF2-40B4-BE49-F238E27FC236}">
                  <a16:creationId xmlns:a16="http://schemas.microsoft.com/office/drawing/2014/main" id="{F44C41EB-70B1-4599-9FDF-556EAB96243F}"/>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58">
              <a:extLst>
                <a:ext uri="{FF2B5EF4-FFF2-40B4-BE49-F238E27FC236}">
                  <a16:creationId xmlns:a16="http://schemas.microsoft.com/office/drawing/2014/main" id="{32DBA387-E5FB-4D3B-B172-75904F23920D}"/>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59">
              <a:extLst>
                <a:ext uri="{FF2B5EF4-FFF2-40B4-BE49-F238E27FC236}">
                  <a16:creationId xmlns:a16="http://schemas.microsoft.com/office/drawing/2014/main" id="{27982D94-CE4F-4B06-8E38-EB83A5E3FE3C}"/>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60">
              <a:extLst>
                <a:ext uri="{FF2B5EF4-FFF2-40B4-BE49-F238E27FC236}">
                  <a16:creationId xmlns:a16="http://schemas.microsoft.com/office/drawing/2014/main" id="{D28D6980-D85B-41A3-90D1-C25F521C98C0}"/>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61">
              <a:extLst>
                <a:ext uri="{FF2B5EF4-FFF2-40B4-BE49-F238E27FC236}">
                  <a16:creationId xmlns:a16="http://schemas.microsoft.com/office/drawing/2014/main" id="{F407CD63-992E-4DFD-88F2-B51977FDC031}"/>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62">
              <a:extLst>
                <a:ext uri="{FF2B5EF4-FFF2-40B4-BE49-F238E27FC236}">
                  <a16:creationId xmlns:a16="http://schemas.microsoft.com/office/drawing/2014/main" id="{5C0F0E17-2734-4782-BC76-49B9BD32C667}"/>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63">
              <a:extLst>
                <a:ext uri="{FF2B5EF4-FFF2-40B4-BE49-F238E27FC236}">
                  <a16:creationId xmlns:a16="http://schemas.microsoft.com/office/drawing/2014/main" id="{CF4EB322-1ABF-43AB-85C3-50A9A9FF6CB6}"/>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64">
              <a:extLst>
                <a:ext uri="{FF2B5EF4-FFF2-40B4-BE49-F238E27FC236}">
                  <a16:creationId xmlns:a16="http://schemas.microsoft.com/office/drawing/2014/main" id="{B0F3CF08-FAAA-43D8-9E91-EB272394A3AC}"/>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65">
              <a:extLst>
                <a:ext uri="{FF2B5EF4-FFF2-40B4-BE49-F238E27FC236}">
                  <a16:creationId xmlns:a16="http://schemas.microsoft.com/office/drawing/2014/main" id="{68E3D6B7-7BA3-4097-BB43-AD4DB48F5105}"/>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66">
              <a:extLst>
                <a:ext uri="{FF2B5EF4-FFF2-40B4-BE49-F238E27FC236}">
                  <a16:creationId xmlns:a16="http://schemas.microsoft.com/office/drawing/2014/main" id="{AF052A86-31DF-46B9-B227-5A6708AC491F}"/>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67">
              <a:extLst>
                <a:ext uri="{FF2B5EF4-FFF2-40B4-BE49-F238E27FC236}">
                  <a16:creationId xmlns:a16="http://schemas.microsoft.com/office/drawing/2014/main" id="{5971FE4D-D620-4634-88C5-9C621DB89CF5}"/>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68">
              <a:extLst>
                <a:ext uri="{FF2B5EF4-FFF2-40B4-BE49-F238E27FC236}">
                  <a16:creationId xmlns:a16="http://schemas.microsoft.com/office/drawing/2014/main" id="{F4BEE89A-6166-48D3-B944-2F14720421F5}"/>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69">
              <a:extLst>
                <a:ext uri="{FF2B5EF4-FFF2-40B4-BE49-F238E27FC236}">
                  <a16:creationId xmlns:a16="http://schemas.microsoft.com/office/drawing/2014/main" id="{A8945E79-C86A-419F-BE67-2EFA992A0645}"/>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0">
              <a:extLst>
                <a:ext uri="{FF2B5EF4-FFF2-40B4-BE49-F238E27FC236}">
                  <a16:creationId xmlns:a16="http://schemas.microsoft.com/office/drawing/2014/main" id="{8CCB3C16-8881-44BD-B1D5-0ADBF8F5BBC8}"/>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1">
              <a:extLst>
                <a:ext uri="{FF2B5EF4-FFF2-40B4-BE49-F238E27FC236}">
                  <a16:creationId xmlns:a16="http://schemas.microsoft.com/office/drawing/2014/main" id="{42F49FD6-0B10-4BC4-B10E-B6C35A073894}"/>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2">
              <a:extLst>
                <a:ext uri="{FF2B5EF4-FFF2-40B4-BE49-F238E27FC236}">
                  <a16:creationId xmlns:a16="http://schemas.microsoft.com/office/drawing/2014/main" id="{EA852DE2-BCCF-4F3F-B224-D9A6012BC067}"/>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3">
              <a:extLst>
                <a:ext uri="{FF2B5EF4-FFF2-40B4-BE49-F238E27FC236}">
                  <a16:creationId xmlns:a16="http://schemas.microsoft.com/office/drawing/2014/main" id="{5B851E66-72E5-4E11-93C6-E2BF25C2C1DC}"/>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4">
              <a:extLst>
                <a:ext uri="{FF2B5EF4-FFF2-40B4-BE49-F238E27FC236}">
                  <a16:creationId xmlns:a16="http://schemas.microsoft.com/office/drawing/2014/main" id="{606608F3-2269-4E91-9C00-66BF6F6DE41F}"/>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5">
              <a:extLst>
                <a:ext uri="{FF2B5EF4-FFF2-40B4-BE49-F238E27FC236}">
                  <a16:creationId xmlns:a16="http://schemas.microsoft.com/office/drawing/2014/main" id="{018E9E6A-E168-403C-A68C-A033CF08C864}"/>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6">
              <a:extLst>
                <a:ext uri="{FF2B5EF4-FFF2-40B4-BE49-F238E27FC236}">
                  <a16:creationId xmlns:a16="http://schemas.microsoft.com/office/drawing/2014/main" id="{EA8F251F-D52D-46DC-970A-91F471CF3F3B}"/>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
              <a:extLst>
                <a:ext uri="{FF2B5EF4-FFF2-40B4-BE49-F238E27FC236}">
                  <a16:creationId xmlns:a16="http://schemas.microsoft.com/office/drawing/2014/main" id="{C0570F18-0610-45C5-8924-3FD296B19E36}"/>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8">
              <a:extLst>
                <a:ext uri="{FF2B5EF4-FFF2-40B4-BE49-F238E27FC236}">
                  <a16:creationId xmlns:a16="http://schemas.microsoft.com/office/drawing/2014/main" id="{540654C7-F60D-470A-ADD0-50E1378EBE8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9">
              <a:extLst>
                <a:ext uri="{FF2B5EF4-FFF2-40B4-BE49-F238E27FC236}">
                  <a16:creationId xmlns:a16="http://schemas.microsoft.com/office/drawing/2014/main" id="{EFEF9E62-E70B-4AFF-8FE0-4A74C34FEC05}"/>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80">
              <a:extLst>
                <a:ext uri="{FF2B5EF4-FFF2-40B4-BE49-F238E27FC236}">
                  <a16:creationId xmlns:a16="http://schemas.microsoft.com/office/drawing/2014/main" id="{BE371434-577E-4A75-9ADA-118DCDD90783}"/>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81">
              <a:extLst>
                <a:ext uri="{FF2B5EF4-FFF2-40B4-BE49-F238E27FC236}">
                  <a16:creationId xmlns:a16="http://schemas.microsoft.com/office/drawing/2014/main" id="{42CF704F-D96C-4AA9-A31E-15A388D2B40D}"/>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82">
              <a:extLst>
                <a:ext uri="{FF2B5EF4-FFF2-40B4-BE49-F238E27FC236}">
                  <a16:creationId xmlns:a16="http://schemas.microsoft.com/office/drawing/2014/main" id="{B86FA708-337E-424C-B4F7-562A52C2B3FC}"/>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83">
              <a:extLst>
                <a:ext uri="{FF2B5EF4-FFF2-40B4-BE49-F238E27FC236}">
                  <a16:creationId xmlns:a16="http://schemas.microsoft.com/office/drawing/2014/main" id="{1318B3D5-8F93-46E9-ABBB-7F0FE781EE5C}"/>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Rectangle 290">
              <a:extLst>
                <a:ext uri="{FF2B5EF4-FFF2-40B4-BE49-F238E27FC236}">
                  <a16:creationId xmlns:a16="http://schemas.microsoft.com/office/drawing/2014/main" id="{A36DB868-FA26-47C0-9A76-80CE08225EDA}"/>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85">
              <a:extLst>
                <a:ext uri="{FF2B5EF4-FFF2-40B4-BE49-F238E27FC236}">
                  <a16:creationId xmlns:a16="http://schemas.microsoft.com/office/drawing/2014/main" id="{62297A74-048C-464A-A04F-FEAF47791614}"/>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86">
              <a:extLst>
                <a:ext uri="{FF2B5EF4-FFF2-40B4-BE49-F238E27FC236}">
                  <a16:creationId xmlns:a16="http://schemas.microsoft.com/office/drawing/2014/main" id="{9DE35C81-041D-4A0A-9B4C-EA29A747DEDE}"/>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87">
              <a:extLst>
                <a:ext uri="{FF2B5EF4-FFF2-40B4-BE49-F238E27FC236}">
                  <a16:creationId xmlns:a16="http://schemas.microsoft.com/office/drawing/2014/main" id="{A9D2DCA2-582F-4BFB-B579-089BB2F74307}"/>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88">
              <a:extLst>
                <a:ext uri="{FF2B5EF4-FFF2-40B4-BE49-F238E27FC236}">
                  <a16:creationId xmlns:a16="http://schemas.microsoft.com/office/drawing/2014/main" id="{8548C1C6-BC6E-4577-A6C8-FA8698B627A0}"/>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89">
              <a:extLst>
                <a:ext uri="{FF2B5EF4-FFF2-40B4-BE49-F238E27FC236}">
                  <a16:creationId xmlns:a16="http://schemas.microsoft.com/office/drawing/2014/main" id="{82836C9B-C4D1-47CF-8DAC-79E226B66E6D}"/>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90">
              <a:extLst>
                <a:ext uri="{FF2B5EF4-FFF2-40B4-BE49-F238E27FC236}">
                  <a16:creationId xmlns:a16="http://schemas.microsoft.com/office/drawing/2014/main" id="{BE9E84BB-ABA9-4B61-8278-C56DA7AE547B}"/>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91">
              <a:extLst>
                <a:ext uri="{FF2B5EF4-FFF2-40B4-BE49-F238E27FC236}">
                  <a16:creationId xmlns:a16="http://schemas.microsoft.com/office/drawing/2014/main" id="{19DC4D04-972B-462E-949E-F6525B8248C7}"/>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92">
              <a:extLst>
                <a:ext uri="{FF2B5EF4-FFF2-40B4-BE49-F238E27FC236}">
                  <a16:creationId xmlns:a16="http://schemas.microsoft.com/office/drawing/2014/main" id="{A7041E12-61D8-4CB4-BC7C-B85A5F2BAA19}"/>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93">
              <a:extLst>
                <a:ext uri="{FF2B5EF4-FFF2-40B4-BE49-F238E27FC236}">
                  <a16:creationId xmlns:a16="http://schemas.microsoft.com/office/drawing/2014/main" id="{A0F72661-CD90-4B65-AE33-5F247F514CCA}"/>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94">
              <a:extLst>
                <a:ext uri="{FF2B5EF4-FFF2-40B4-BE49-F238E27FC236}">
                  <a16:creationId xmlns:a16="http://schemas.microsoft.com/office/drawing/2014/main" id="{25DC0256-CBE7-4F9A-B4F6-5FB5ECC98400}"/>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95">
              <a:extLst>
                <a:ext uri="{FF2B5EF4-FFF2-40B4-BE49-F238E27FC236}">
                  <a16:creationId xmlns:a16="http://schemas.microsoft.com/office/drawing/2014/main" id="{864AFAD5-F324-46AD-880E-0C7BAE098844}"/>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96">
              <a:extLst>
                <a:ext uri="{FF2B5EF4-FFF2-40B4-BE49-F238E27FC236}">
                  <a16:creationId xmlns:a16="http://schemas.microsoft.com/office/drawing/2014/main" id="{37483DCE-D41D-49BC-B477-63C5BEF59D0B}"/>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97">
              <a:extLst>
                <a:ext uri="{FF2B5EF4-FFF2-40B4-BE49-F238E27FC236}">
                  <a16:creationId xmlns:a16="http://schemas.microsoft.com/office/drawing/2014/main" id="{2236233D-404C-4333-95B9-D99C673C23CF}"/>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Line 98">
              <a:extLst>
                <a:ext uri="{FF2B5EF4-FFF2-40B4-BE49-F238E27FC236}">
                  <a16:creationId xmlns:a16="http://schemas.microsoft.com/office/drawing/2014/main" id="{9BE0596C-A1C8-48FA-9692-D368B7961DBF}"/>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0245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8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84695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over 2 columns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4632603" y="2060848"/>
            <a:ext cx="8856864" cy="620238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0984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larger tex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1" spcCol="360000">
            <a:normAutofit/>
          </a:bodyPr>
          <a:lstStyle>
            <a:lvl1pPr>
              <a:defRPr sz="2800">
                <a:solidFill>
                  <a:schemeClr val="tx2"/>
                </a:solidFill>
              </a:defRPr>
            </a:lvl1pPr>
            <a:lvl2pPr>
              <a:defRPr sz="1800">
                <a:solidFill>
                  <a:schemeClr val="tx2"/>
                </a:solidFill>
              </a:defRPr>
            </a:lvl2pPr>
            <a:lvl3pPr>
              <a:buClr>
                <a:schemeClr val="accent2"/>
              </a:buClr>
              <a:defRPr sz="1800">
                <a:solidFill>
                  <a:schemeClr val="tx2"/>
                </a:solidFill>
              </a:defRPr>
            </a:lvl3pPr>
            <a:lvl4pPr>
              <a:buClr>
                <a:schemeClr val="accent2"/>
              </a:buClr>
              <a:defRPr sz="1600">
                <a:solidFill>
                  <a:schemeClr val="tx2"/>
                </a:solidFill>
              </a:defRPr>
            </a:lvl4pPr>
            <a:lvl5pPr>
              <a:defRPr sz="2800">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2336747" y="-1615423"/>
            <a:ext cx="17131051" cy="11996723"/>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1944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2 x 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accent2"/>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3019072" y="1772952"/>
            <a:ext cx="12448513" cy="8717582"/>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11" name="Content Placeholder 105">
            <a:extLst>
              <a:ext uri="{FF2B5EF4-FFF2-40B4-BE49-F238E27FC236}">
                <a16:creationId xmlns:a16="http://schemas.microsoft.com/office/drawing/2014/main" id="{224D2A54-4F64-4409-A0DF-67728E307D3E}"/>
              </a:ext>
            </a:extLst>
          </p:cNvPr>
          <p:cNvSpPr>
            <a:spLocks noGrp="1"/>
          </p:cNvSpPr>
          <p:nvPr>
            <p:ph sz="quarter" idx="15" hasCustomPrompt="1"/>
          </p:nvPr>
        </p:nvSpPr>
        <p:spPr>
          <a:xfrm>
            <a:off x="5720811" y="2263939"/>
            <a:ext cx="4788479" cy="3696445"/>
          </a:xfrm>
        </p:spPr>
        <p:txBody>
          <a:bodyPr/>
          <a:lstStyle>
            <a:lvl1pPr>
              <a:defRPr>
                <a:solidFill>
                  <a:schemeClr val="tx2"/>
                </a:solidFill>
              </a:defRPr>
            </a:lvl1pPr>
            <a:lvl2pP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defRPr>
                <a:solidFill>
                  <a:schemeClr val="tx2"/>
                </a:solidFill>
              </a:defRPr>
            </a:lvl5pPr>
          </a:lstStyle>
          <a:p>
            <a:pPr lvl="0"/>
            <a:r>
              <a:rPr lang="en-US" dirty="0"/>
              <a:t>Click to edit body text – see user tip to the left off the slide on how to style text. Or alternatively click an icon below to add other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15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eferences (2 colum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894901-F541-4554-B741-64FADA676AAE}"/>
              </a:ext>
            </a:extLst>
          </p:cNvPr>
          <p:cNvSpPr/>
          <p:nvPr/>
        </p:nvSpPr>
        <p:spPr>
          <a:xfrm>
            <a:off x="0" y="0"/>
            <a:ext cx="1220470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1065D4-11BA-4B0F-9482-99BB384FF5B3}"/>
              </a:ext>
            </a:extLst>
          </p:cNvPr>
          <p:cNvSpPr>
            <a:spLocks noGrp="1"/>
          </p:cNvSpPr>
          <p:nvPr>
            <p:ph type="title" hasCustomPrompt="1"/>
          </p:nvPr>
        </p:nvSpPr>
        <p:spPr>
          <a:xfrm>
            <a:off x="514800" y="897616"/>
            <a:ext cx="5256581" cy="793072"/>
          </a:xfrm>
        </p:spPr>
        <p:txBody>
          <a:bodyPr anchor="b"/>
          <a:lstStyle>
            <a:lvl1pPr>
              <a:defRPr>
                <a:solidFill>
                  <a:schemeClr val="tx1"/>
                </a:solidFill>
              </a:defRPr>
            </a:lvl1pPr>
          </a:lstStyle>
          <a:p>
            <a:r>
              <a:rPr lang="en-US" dirty="0"/>
              <a:t>Click to edit slide title</a:t>
            </a:r>
            <a:endParaRPr lang="en-GB" dirty="0"/>
          </a:p>
        </p:txBody>
      </p:sp>
      <p:sp>
        <p:nvSpPr>
          <p:cNvPr id="3" name="Date Placeholder 2">
            <a:extLst>
              <a:ext uri="{FF2B5EF4-FFF2-40B4-BE49-F238E27FC236}">
                <a16:creationId xmlns:a16="http://schemas.microsoft.com/office/drawing/2014/main" id="{35C82670-ED39-4C04-B1F9-74AF246ADA66}"/>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4" name="Footer Placeholder 3">
            <a:extLst>
              <a:ext uri="{FF2B5EF4-FFF2-40B4-BE49-F238E27FC236}">
                <a16:creationId xmlns:a16="http://schemas.microsoft.com/office/drawing/2014/main" id="{83ACBCD1-585C-430F-B2FB-9A486B6A659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E24C53E-C2AB-4BC7-B7D2-B5699E5A777F}"/>
              </a:ext>
            </a:extLst>
          </p:cNvPr>
          <p:cNvSpPr>
            <a:spLocks noGrp="1"/>
          </p:cNvSpPr>
          <p:nvPr>
            <p:ph type="sldNum" sz="quarter" idx="12"/>
          </p:nvPr>
        </p:nvSpPr>
        <p:spPr/>
        <p:txBody>
          <a:bodyPr/>
          <a:lstStyle/>
          <a:p>
            <a:fld id="{850163CC-3A12-4689-94B2-EDE205CF0542}" type="slidenum">
              <a:rPr lang="en-IE" smtClean="0"/>
              <a:t>‹#›</a:t>
            </a:fld>
            <a:endParaRPr lang="en-IE"/>
          </a:p>
        </p:txBody>
      </p:sp>
      <p:sp>
        <p:nvSpPr>
          <p:cNvPr id="106" name="Content Placeholder 105">
            <a:extLst>
              <a:ext uri="{FF2B5EF4-FFF2-40B4-BE49-F238E27FC236}">
                <a16:creationId xmlns:a16="http://schemas.microsoft.com/office/drawing/2014/main" id="{1B22CCC6-9DE4-4A8B-BAAD-2B75347FB6D3}"/>
              </a:ext>
            </a:extLst>
          </p:cNvPr>
          <p:cNvSpPr>
            <a:spLocks noGrp="1"/>
          </p:cNvSpPr>
          <p:nvPr>
            <p:ph sz="quarter" idx="14" hasCustomPrompt="1"/>
          </p:nvPr>
        </p:nvSpPr>
        <p:spPr>
          <a:xfrm>
            <a:off x="514799" y="2263939"/>
            <a:ext cx="10010326" cy="3696445"/>
          </a:xfrm>
        </p:spPr>
        <p:txBody>
          <a:bodyPr numCol="2" spcCol="360000">
            <a:normAutofit/>
          </a:bodyPr>
          <a:lstStyle>
            <a:lvl1pPr>
              <a:defRPr sz="1400">
                <a:solidFill>
                  <a:schemeClr val="tx1"/>
                </a:solidFill>
              </a:defRPr>
            </a:lvl1pPr>
            <a:lvl2pPr>
              <a:defRPr sz="1200">
                <a:solidFill>
                  <a:schemeClr val="tx1"/>
                </a:solidFill>
              </a:defRPr>
            </a:lvl2pPr>
            <a:lvl3pPr>
              <a:buClr>
                <a:schemeClr val="accent2"/>
              </a:buClr>
              <a:defRPr sz="1200" b="0">
                <a:solidFill>
                  <a:schemeClr val="tx1"/>
                </a:solidFill>
              </a:defRPr>
            </a:lvl3pPr>
            <a:lvl4pPr>
              <a:buClr>
                <a:schemeClr val="accent2"/>
              </a:buClr>
              <a:defRPr sz="1100">
                <a:solidFill>
                  <a:schemeClr val="tx1"/>
                </a:solidFill>
              </a:defRPr>
            </a:lvl4pPr>
            <a:lvl5pPr>
              <a:defRPr sz="1400">
                <a:solidFill>
                  <a:schemeClr val="tx1"/>
                </a:solidFill>
              </a:defRPr>
            </a:lvl5pPr>
          </a:lstStyle>
          <a:p>
            <a:pPr lvl="0"/>
            <a:r>
              <a:rPr lang="en-US" dirty="0"/>
              <a:t>This slide is designed to be used just for references. Click to edit body text over 2 columns – see user tip to the left off the slide on how to style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13" name="Group 11">
            <a:extLst>
              <a:ext uri="{FF2B5EF4-FFF2-40B4-BE49-F238E27FC236}">
                <a16:creationId xmlns:a16="http://schemas.microsoft.com/office/drawing/2014/main" id="{36D65D79-E7D4-4FF4-A526-86476E13B203}"/>
              </a:ext>
            </a:extLst>
          </p:cNvPr>
          <p:cNvGrpSpPr/>
          <p:nvPr/>
        </p:nvGrpSpPr>
        <p:grpSpPr>
          <a:xfrm>
            <a:off x="-2040904" y="3988723"/>
            <a:ext cx="1872208" cy="2902681"/>
            <a:chOff x="6195941" y="562596"/>
            <a:chExt cx="1872208" cy="2902681"/>
          </a:xfrm>
        </p:grpSpPr>
        <p:grpSp>
          <p:nvGrpSpPr>
            <p:cNvPr id="114" name="Group 113">
              <a:extLst>
                <a:ext uri="{FF2B5EF4-FFF2-40B4-BE49-F238E27FC236}">
                  <a16:creationId xmlns:a16="http://schemas.microsoft.com/office/drawing/2014/main" id="{97448A28-29F6-4BD8-A63B-5C27B3DD6246}"/>
                </a:ext>
              </a:extLst>
            </p:cNvPr>
            <p:cNvGrpSpPr/>
            <p:nvPr/>
          </p:nvGrpSpPr>
          <p:grpSpPr>
            <a:xfrm>
              <a:off x="6195941" y="832626"/>
              <a:ext cx="1872208" cy="2632651"/>
              <a:chOff x="-1872716" y="660661"/>
              <a:chExt cx="1872208" cy="1974490"/>
            </a:xfrm>
          </p:grpSpPr>
          <p:sp>
            <p:nvSpPr>
              <p:cNvPr id="118" name="TextBox 117">
                <a:extLst>
                  <a:ext uri="{FF2B5EF4-FFF2-40B4-BE49-F238E27FC236}">
                    <a16:creationId xmlns:a16="http://schemas.microsoft.com/office/drawing/2014/main" id="{2EB2155B-1EA8-44BD-88D7-C5340536FCB0}"/>
                  </a:ext>
                </a:extLst>
              </p:cNvPr>
              <p:cNvSpPr txBox="1"/>
              <p:nvPr/>
            </p:nvSpPr>
            <p:spPr>
              <a:xfrm>
                <a:off x="-1872716" y="984698"/>
                <a:ext cx="1872208" cy="1650453"/>
              </a:xfrm>
              <a:prstGeom prst="rect">
                <a:avLst/>
              </a:prstGeom>
              <a:noFill/>
            </p:spPr>
            <p:txBody>
              <a:bodyPr wrap="square" lIns="0" tIns="0" rIns="0" bIns="0" rtlCol="0">
                <a:spAutoFit/>
              </a:bodyPr>
              <a:lstStyle/>
              <a:p>
                <a:r>
                  <a:rPr lang="en-GB" sz="1100" dirty="0">
                    <a:solidFill>
                      <a:srgbClr val="000000"/>
                    </a:solidFill>
                  </a:rPr>
                  <a:t>To format</a:t>
                </a:r>
                <a:r>
                  <a:rPr lang="en-GB" sz="1100" baseline="0" dirty="0">
                    <a:solidFill>
                      <a:srgbClr val="000000"/>
                    </a:solidFill>
                  </a:rPr>
                  <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p>
              <a:p>
                <a:endParaRPr lang="en-GB" sz="1100" baseline="0" dirty="0">
                  <a:solidFill>
                    <a:srgbClr val="000000"/>
                  </a:solidFill>
                </a:endParaRPr>
              </a:p>
              <a:p>
                <a:r>
                  <a:rPr lang="en-GB" sz="1100" baseline="0" dirty="0">
                    <a:solidFill>
                      <a:srgbClr val="000000"/>
                    </a:solidFill>
                  </a:rPr>
                  <a:t>Do not use the bullet point button to format your text.</a:t>
                </a:r>
                <a:endParaRPr lang="en-GB" sz="1100" dirty="0">
                  <a:solidFill>
                    <a:srgbClr val="000000"/>
                  </a:solidFill>
                </a:endParaRPr>
              </a:p>
            </p:txBody>
          </p:sp>
          <p:pic>
            <p:nvPicPr>
              <p:cNvPr id="119" name="Picture 118" descr="icon_information-white.png">
                <a:extLst>
                  <a:ext uri="{FF2B5EF4-FFF2-40B4-BE49-F238E27FC236}">
                    <a16:creationId xmlns:a16="http://schemas.microsoft.com/office/drawing/2014/main" id="{9BA3774B-4A0F-4AEA-96FE-C4356BDF9584}"/>
                  </a:ext>
                </a:extLst>
              </p:cNvPr>
              <p:cNvPicPr>
                <a:picLocks noChangeAspect="1"/>
              </p:cNvPicPr>
              <p:nvPr/>
            </p:nvPicPr>
            <p:blipFill>
              <a:blip r:embed="rId2" cstate="print">
                <a:lum bright="-100000"/>
                <a:extLst>
                  <a:ext uri="{28A0092B-C50C-407E-A947-70E740481C1C}">
                    <a14:useLocalDpi xmlns:a14="http://schemas.microsoft.com/office/drawing/2010/main" val="0"/>
                  </a:ext>
                </a:extLst>
              </a:blip>
              <a:stretch>
                <a:fillRect/>
              </a:stretch>
            </p:blipFill>
            <p:spPr>
              <a:xfrm>
                <a:off x="-1764703" y="660661"/>
                <a:ext cx="121592" cy="240085"/>
              </a:xfrm>
              <a:prstGeom prst="rect">
                <a:avLst/>
              </a:prstGeom>
            </p:spPr>
          </p:pic>
        </p:grpSp>
        <p:grpSp>
          <p:nvGrpSpPr>
            <p:cNvPr id="115" name="Group 120">
              <a:extLst>
                <a:ext uri="{FF2B5EF4-FFF2-40B4-BE49-F238E27FC236}">
                  <a16:creationId xmlns:a16="http://schemas.microsoft.com/office/drawing/2014/main" id="{22B421C0-F35A-4C9A-A94C-ED00E0FE98C7}"/>
                </a:ext>
              </a:extLst>
            </p:cNvPr>
            <p:cNvGrpSpPr/>
            <p:nvPr/>
          </p:nvGrpSpPr>
          <p:grpSpPr>
            <a:xfrm>
              <a:off x="6303954" y="562596"/>
              <a:ext cx="540060" cy="540060"/>
              <a:chOff x="6303954" y="562596"/>
              <a:chExt cx="540060" cy="540060"/>
            </a:xfrm>
          </p:grpSpPr>
          <p:sp>
            <p:nvSpPr>
              <p:cNvPr id="116" name="Donut 24">
                <a:extLst>
                  <a:ext uri="{FF2B5EF4-FFF2-40B4-BE49-F238E27FC236}">
                    <a16:creationId xmlns:a16="http://schemas.microsoft.com/office/drawing/2014/main" id="{F04BA65C-F0E9-4C92-87F5-D3B88198F348}"/>
                  </a:ext>
                </a:extLst>
              </p:cNvPr>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7" name="Picture 116" descr="increase_indent.png">
                <a:extLst>
                  <a:ext uri="{FF2B5EF4-FFF2-40B4-BE49-F238E27FC236}">
                    <a16:creationId xmlns:a16="http://schemas.microsoft.com/office/drawing/2014/main" id="{EEF35E13-9C38-4D02-868B-53A080C8B180}"/>
                  </a:ext>
                </a:extLst>
              </p:cNvPr>
              <p:cNvPicPr>
                <a:picLocks noChangeAspect="1"/>
              </p:cNvPicPr>
              <p:nvPr/>
            </p:nvPicPr>
            <p:blipFill>
              <a:blip r:embed="rId3" cstate="print">
                <a:lum bright="-100000"/>
                <a:extLst>
                  <a:ext uri="{28A0092B-C50C-407E-A947-70E740481C1C}">
                    <a14:useLocalDpi xmlns:a14="http://schemas.microsoft.com/office/drawing/2010/main" val="0"/>
                  </a:ext>
                </a:extLst>
              </a:blip>
              <a:stretch>
                <a:fillRect/>
              </a:stretch>
            </p:blipFill>
            <p:spPr>
              <a:xfrm>
                <a:off x="6425212" y="679422"/>
                <a:ext cx="317520" cy="317520"/>
              </a:xfrm>
              <a:prstGeom prst="rect">
                <a:avLst/>
              </a:prstGeom>
            </p:spPr>
          </p:pic>
        </p:grpSp>
      </p:grpSp>
      <p:sp>
        <p:nvSpPr>
          <p:cNvPr id="126" name="Freeform 11">
            <a:extLst>
              <a:ext uri="{FF2B5EF4-FFF2-40B4-BE49-F238E27FC236}">
                <a16:creationId xmlns:a16="http://schemas.microsoft.com/office/drawing/2014/main" id="{7AA42916-B890-4E1B-A2C3-EDE1511A7776}"/>
              </a:ext>
            </a:extLst>
          </p:cNvPr>
          <p:cNvSpPr>
            <a:spLocks noEditPoints="1"/>
          </p:cNvSpPr>
          <p:nvPr/>
        </p:nvSpPr>
        <p:spPr bwMode="auto">
          <a:xfrm>
            <a:off x="1224135" y="2703595"/>
            <a:ext cx="12707873" cy="8899210"/>
          </a:xfrm>
          <a:custGeom>
            <a:avLst/>
            <a:gdLst>
              <a:gd name="T0" fmla="*/ 2505 w 3654"/>
              <a:gd name="T1" fmla="*/ 639 h 2558"/>
              <a:gd name="T2" fmla="*/ 2707 w 3654"/>
              <a:gd name="T3" fmla="*/ 207 h 2558"/>
              <a:gd name="T4" fmla="*/ 3050 w 3654"/>
              <a:gd name="T5" fmla="*/ 540 h 2558"/>
              <a:gd name="T6" fmla="*/ 2847 w 3654"/>
              <a:gd name="T7" fmla="*/ 972 h 2558"/>
              <a:gd name="T8" fmla="*/ 2505 w 3654"/>
              <a:gd name="T9" fmla="*/ 639 h 2558"/>
              <a:gd name="T10" fmla="*/ 2323 w 3654"/>
              <a:gd name="T11" fmla="*/ 2448 h 2558"/>
              <a:gd name="T12" fmla="*/ 3499 w 3654"/>
              <a:gd name="T13" fmla="*/ 2335 h 2558"/>
              <a:gd name="T14" fmla="*/ 2857 w 3654"/>
              <a:gd name="T15" fmla="*/ 2204 h 2558"/>
              <a:gd name="T16" fmla="*/ 2887 w 3654"/>
              <a:gd name="T17" fmla="*/ 2190 h 2558"/>
              <a:gd name="T18" fmla="*/ 3085 w 3654"/>
              <a:gd name="T19" fmla="*/ 1034 h 2558"/>
              <a:gd name="T20" fmla="*/ 2872 w 3654"/>
              <a:gd name="T21" fmla="*/ 1002 h 2558"/>
              <a:gd name="T22" fmla="*/ 3112 w 3654"/>
              <a:gd name="T23" fmla="*/ 458 h 2558"/>
              <a:gd name="T24" fmla="*/ 2677 w 3654"/>
              <a:gd name="T25" fmla="*/ 35 h 2558"/>
              <a:gd name="T26" fmla="*/ 2420 w 3654"/>
              <a:gd name="T27" fmla="*/ 584 h 2558"/>
              <a:gd name="T28" fmla="*/ 2731 w 3654"/>
              <a:gd name="T29" fmla="*/ 999 h 2558"/>
              <a:gd name="T30" fmla="*/ 1720 w 3654"/>
              <a:gd name="T31" fmla="*/ 1495 h 2558"/>
              <a:gd name="T32" fmla="*/ 757 w 3654"/>
              <a:gd name="T33" fmla="*/ 1549 h 2558"/>
              <a:gd name="T34" fmla="*/ 0 w 3654"/>
              <a:gd name="T35" fmla="*/ 1311 h 2558"/>
              <a:gd name="T36" fmla="*/ 818 w 3654"/>
              <a:gd name="T37" fmla="*/ 1877 h 2558"/>
              <a:gd name="T38" fmla="*/ 2354 w 3654"/>
              <a:gd name="T39" fmla="*/ 1344 h 2558"/>
              <a:gd name="T40" fmla="*/ 2965 w 3654"/>
              <a:gd name="T41" fmla="*/ 1953 h 2558"/>
              <a:gd name="T42" fmla="*/ 2513 w 3654"/>
              <a:gd name="T43" fmla="*/ 2319 h 2558"/>
              <a:gd name="T44" fmla="*/ 2373 w 3654"/>
              <a:gd name="T45" fmla="*/ 2406 h 2558"/>
              <a:gd name="T46" fmla="*/ 2368 w 3654"/>
              <a:gd name="T47" fmla="*/ 2410 h 2558"/>
              <a:gd name="T48" fmla="*/ 2331 w 3654"/>
              <a:gd name="T49" fmla="*/ 2431 h 2558"/>
              <a:gd name="T50" fmla="*/ 2345 w 3654"/>
              <a:gd name="T51" fmla="*/ 2426 h 2558"/>
              <a:gd name="T52" fmla="*/ 2309 w 3654"/>
              <a:gd name="T53" fmla="*/ 2452 h 2558"/>
              <a:gd name="T54" fmla="*/ 2306 w 3654"/>
              <a:gd name="T55" fmla="*/ 2453 h 2558"/>
              <a:gd name="T56" fmla="*/ 2296 w 3654"/>
              <a:gd name="T57" fmla="*/ 2449 h 2558"/>
              <a:gd name="T58" fmla="*/ 1129 w 3654"/>
              <a:gd name="T59" fmla="*/ 2223 h 2558"/>
              <a:gd name="T60" fmla="*/ 2290 w 3654"/>
              <a:gd name="T61" fmla="*/ 2447 h 2558"/>
              <a:gd name="T62" fmla="*/ 1057 w 3654"/>
              <a:gd name="T63" fmla="*/ 2436 h 2558"/>
              <a:gd name="T64" fmla="*/ 2301 w 3654"/>
              <a:gd name="T65" fmla="*/ 2558 h 2558"/>
              <a:gd name="T66" fmla="*/ 2301 w 3654"/>
              <a:gd name="T67" fmla="*/ 2558 h 2558"/>
              <a:gd name="T68" fmla="*/ 2301 w 3654"/>
              <a:gd name="T69" fmla="*/ 2558 h 2558"/>
              <a:gd name="T70" fmla="*/ 2301 w 3654"/>
              <a:gd name="T71" fmla="*/ 2558 h 2558"/>
              <a:gd name="T72" fmla="*/ 2301 w 3654"/>
              <a:gd name="T73" fmla="*/ 2558 h 2558"/>
              <a:gd name="T74" fmla="*/ 3551 w 3654"/>
              <a:gd name="T75" fmla="*/ 2554 h 2558"/>
              <a:gd name="T76" fmla="*/ 2323 w 3654"/>
              <a:gd name="T77" fmla="*/ 2448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54" h="2558">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chemeClr val="bg2">
              <a:lumMod val="75000"/>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227" name="Group 4">
            <a:extLst>
              <a:ext uri="{FF2B5EF4-FFF2-40B4-BE49-F238E27FC236}">
                <a16:creationId xmlns:a16="http://schemas.microsoft.com/office/drawing/2014/main" id="{5FC85303-12CF-4F78-986B-3616F3409A42}"/>
              </a:ext>
            </a:extLst>
          </p:cNvPr>
          <p:cNvGrpSpPr>
            <a:grpSpLocks noChangeAspect="1"/>
          </p:cNvGrpSpPr>
          <p:nvPr/>
        </p:nvGrpSpPr>
        <p:grpSpPr bwMode="auto">
          <a:xfrm>
            <a:off x="10555200" y="295200"/>
            <a:ext cx="1192705" cy="478800"/>
            <a:chOff x="1899" y="899"/>
            <a:chExt cx="4165" cy="1672"/>
          </a:xfrm>
        </p:grpSpPr>
        <p:sp>
          <p:nvSpPr>
            <p:cNvPr id="228" name="Freeform 5">
              <a:extLst>
                <a:ext uri="{FF2B5EF4-FFF2-40B4-BE49-F238E27FC236}">
                  <a16:creationId xmlns:a16="http://schemas.microsoft.com/office/drawing/2014/main" id="{C9E0A3A1-6F66-4E89-AAE6-6DA39D8C306E}"/>
                </a:ext>
              </a:extLst>
            </p:cNvPr>
            <p:cNvSpPr>
              <a:spLocks noEditPoints="1"/>
            </p:cNvSpPr>
            <p:nvPr/>
          </p:nvSpPr>
          <p:spPr bwMode="auto">
            <a:xfrm>
              <a:off x="1902" y="2206"/>
              <a:ext cx="79" cy="141"/>
            </a:xfrm>
            <a:custGeom>
              <a:avLst/>
              <a:gdLst>
                <a:gd name="T0" fmla="*/ 59 w 170"/>
                <a:gd name="T1" fmla="*/ 143 h 303"/>
                <a:gd name="T2" fmla="*/ 68 w 170"/>
                <a:gd name="T3" fmla="*/ 144 h 303"/>
                <a:gd name="T4" fmla="*/ 111 w 170"/>
                <a:gd name="T5" fmla="*/ 95 h 303"/>
                <a:gd name="T6" fmla="*/ 73 w 170"/>
                <a:gd name="T7" fmla="*/ 48 h 303"/>
                <a:gd name="T8" fmla="*/ 59 w 170"/>
                <a:gd name="T9" fmla="*/ 50 h 303"/>
                <a:gd name="T10" fmla="*/ 59 w 170"/>
                <a:gd name="T11" fmla="*/ 143 h 303"/>
                <a:gd name="T12" fmla="*/ 0 w 170"/>
                <a:gd name="T13" fmla="*/ 6 h 303"/>
                <a:gd name="T14" fmla="*/ 61 w 170"/>
                <a:gd name="T15" fmla="*/ 0 h 303"/>
                <a:gd name="T16" fmla="*/ 144 w 170"/>
                <a:gd name="T17" fmla="*/ 24 h 303"/>
                <a:gd name="T18" fmla="*/ 170 w 170"/>
                <a:gd name="T19" fmla="*/ 90 h 303"/>
                <a:gd name="T20" fmla="*/ 144 w 170"/>
                <a:gd name="T21" fmla="*/ 162 h 303"/>
                <a:gd name="T22" fmla="*/ 70 w 170"/>
                <a:gd name="T23" fmla="*/ 191 h 303"/>
                <a:gd name="T24" fmla="*/ 59 w 170"/>
                <a:gd name="T25" fmla="*/ 191 h 303"/>
                <a:gd name="T26" fmla="*/ 59 w 170"/>
                <a:gd name="T27" fmla="*/ 303 h 303"/>
                <a:gd name="T28" fmla="*/ 0 w 170"/>
                <a:gd name="T29" fmla="*/ 303 h 303"/>
                <a:gd name="T30" fmla="*/ 0 w 170"/>
                <a:gd name="T3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303">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6">
              <a:extLst>
                <a:ext uri="{FF2B5EF4-FFF2-40B4-BE49-F238E27FC236}">
                  <a16:creationId xmlns:a16="http://schemas.microsoft.com/office/drawing/2014/main" id="{60F11507-44ED-4287-BEAB-A8B8F165099C}"/>
                </a:ext>
              </a:extLst>
            </p:cNvPr>
            <p:cNvSpPr>
              <a:spLocks/>
            </p:cNvSpPr>
            <p:nvPr/>
          </p:nvSpPr>
          <p:spPr bwMode="auto">
            <a:xfrm>
              <a:off x="1995" y="2244"/>
              <a:ext cx="52" cy="103"/>
            </a:xfrm>
            <a:custGeom>
              <a:avLst/>
              <a:gdLst>
                <a:gd name="T0" fmla="*/ 1 w 111"/>
                <a:gd name="T1" fmla="*/ 69 h 222"/>
                <a:gd name="T2" fmla="*/ 0 w 111"/>
                <a:gd name="T3" fmla="*/ 4 h 222"/>
                <a:gd name="T4" fmla="*/ 51 w 111"/>
                <a:gd name="T5" fmla="*/ 4 h 222"/>
                <a:gd name="T6" fmla="*/ 54 w 111"/>
                <a:gd name="T7" fmla="*/ 35 h 222"/>
                <a:gd name="T8" fmla="*/ 55 w 111"/>
                <a:gd name="T9" fmla="*/ 35 h 222"/>
                <a:gd name="T10" fmla="*/ 99 w 111"/>
                <a:gd name="T11" fmla="*/ 0 h 222"/>
                <a:gd name="T12" fmla="*/ 111 w 111"/>
                <a:gd name="T13" fmla="*/ 1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
              <a:extLst>
                <a:ext uri="{FF2B5EF4-FFF2-40B4-BE49-F238E27FC236}">
                  <a16:creationId xmlns:a16="http://schemas.microsoft.com/office/drawing/2014/main" id="{32839E34-A9D8-42A5-A3DB-75BC753C94BA}"/>
                </a:ext>
              </a:extLst>
            </p:cNvPr>
            <p:cNvSpPr>
              <a:spLocks noEditPoints="1"/>
            </p:cNvSpPr>
            <p:nvPr/>
          </p:nvSpPr>
          <p:spPr bwMode="auto">
            <a:xfrm>
              <a:off x="2055" y="2244"/>
              <a:ext cx="78" cy="104"/>
            </a:xfrm>
            <a:custGeom>
              <a:avLst/>
              <a:gdLst>
                <a:gd name="T0" fmla="*/ 59 w 168"/>
                <a:gd name="T1" fmla="*/ 112 h 226"/>
                <a:gd name="T2" fmla="*/ 86 w 168"/>
                <a:gd name="T3" fmla="*/ 181 h 226"/>
                <a:gd name="T4" fmla="*/ 110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8">
              <a:extLst>
                <a:ext uri="{FF2B5EF4-FFF2-40B4-BE49-F238E27FC236}">
                  <a16:creationId xmlns:a16="http://schemas.microsoft.com/office/drawing/2014/main" id="{672ED8C1-B669-4E41-8A14-8501DFB6C6DF}"/>
                </a:ext>
              </a:extLst>
            </p:cNvPr>
            <p:cNvSpPr>
              <a:spLocks/>
            </p:cNvSpPr>
            <p:nvPr/>
          </p:nvSpPr>
          <p:spPr bwMode="auto">
            <a:xfrm>
              <a:off x="2141" y="2201"/>
              <a:ext cx="65" cy="146"/>
            </a:xfrm>
            <a:custGeom>
              <a:avLst/>
              <a:gdLst>
                <a:gd name="T0" fmla="*/ 29 w 140"/>
                <a:gd name="T1" fmla="*/ 313 h 313"/>
                <a:gd name="T2" fmla="*/ 29 w 140"/>
                <a:gd name="T3" fmla="*/ 136 h 313"/>
                <a:gd name="T4" fmla="*/ 0 w 140"/>
                <a:gd name="T5" fmla="*/ 136 h 313"/>
                <a:gd name="T6" fmla="*/ 0 w 140"/>
                <a:gd name="T7" fmla="*/ 95 h 313"/>
                <a:gd name="T8" fmla="*/ 29 w 140"/>
                <a:gd name="T9" fmla="*/ 95 h 313"/>
                <a:gd name="T10" fmla="*/ 29 w 140"/>
                <a:gd name="T11" fmla="*/ 86 h 313"/>
                <a:gd name="T12" fmla="*/ 52 w 140"/>
                <a:gd name="T13" fmla="*/ 20 h 313"/>
                <a:gd name="T14" fmla="*/ 104 w 140"/>
                <a:gd name="T15" fmla="*/ 0 h 313"/>
                <a:gd name="T16" fmla="*/ 140 w 140"/>
                <a:gd name="T17" fmla="*/ 5 h 313"/>
                <a:gd name="T18" fmla="*/ 133 w 140"/>
                <a:gd name="T19" fmla="*/ 51 h 313"/>
                <a:gd name="T20" fmla="*/ 115 w 140"/>
                <a:gd name="T21" fmla="*/ 48 h 313"/>
                <a:gd name="T22" fmla="*/ 88 w 140"/>
                <a:gd name="T23" fmla="*/ 84 h 313"/>
                <a:gd name="T24" fmla="*/ 88 w 140"/>
                <a:gd name="T25" fmla="*/ 95 h 313"/>
                <a:gd name="T26" fmla="*/ 126 w 140"/>
                <a:gd name="T27" fmla="*/ 95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9">
              <a:extLst>
                <a:ext uri="{FF2B5EF4-FFF2-40B4-BE49-F238E27FC236}">
                  <a16:creationId xmlns:a16="http://schemas.microsoft.com/office/drawing/2014/main" id="{08F2E00A-E83B-4EF4-9645-CBA4C6B1DB75}"/>
                </a:ext>
              </a:extLst>
            </p:cNvPr>
            <p:cNvSpPr>
              <a:spLocks noEditPoints="1"/>
            </p:cNvSpPr>
            <p:nvPr/>
          </p:nvSpPr>
          <p:spPr bwMode="auto">
            <a:xfrm>
              <a:off x="2207"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10">
              <a:extLst>
                <a:ext uri="{FF2B5EF4-FFF2-40B4-BE49-F238E27FC236}">
                  <a16:creationId xmlns:a16="http://schemas.microsoft.com/office/drawing/2014/main" id="{59A69B0B-BD4A-4F57-8D24-4BECBF556EFD}"/>
                </a:ext>
              </a:extLst>
            </p:cNvPr>
            <p:cNvSpPr>
              <a:spLocks/>
            </p:cNvSpPr>
            <p:nvPr/>
          </p:nvSpPr>
          <p:spPr bwMode="auto">
            <a:xfrm>
              <a:off x="2293" y="2244"/>
              <a:ext cx="60" cy="104"/>
            </a:xfrm>
            <a:custGeom>
              <a:avLst/>
              <a:gdLst>
                <a:gd name="T0" fmla="*/ 11 w 128"/>
                <a:gd name="T1" fmla="*/ 169 h 225"/>
                <a:gd name="T2" fmla="*/ 51 w 128"/>
                <a:gd name="T3" fmla="*/ 181 h 225"/>
                <a:gd name="T4" fmla="*/ 74 w 128"/>
                <a:gd name="T5" fmla="*/ 161 h 225"/>
                <a:gd name="T6" fmla="*/ 49 w 128"/>
                <a:gd name="T7" fmla="*/ 132 h 225"/>
                <a:gd name="T8" fmla="*/ 4 w 128"/>
                <a:gd name="T9" fmla="*/ 69 h 225"/>
                <a:gd name="T10" fmla="*/ 77 w 128"/>
                <a:gd name="T11" fmla="*/ 0 h 225"/>
                <a:gd name="T12" fmla="*/ 121 w 128"/>
                <a:gd name="T13" fmla="*/ 10 h 225"/>
                <a:gd name="T14" fmla="*/ 111 w 128"/>
                <a:gd name="T15" fmla="*/ 53 h 225"/>
                <a:gd name="T16" fmla="*/ 80 w 128"/>
                <a:gd name="T17" fmla="*/ 44 h 225"/>
                <a:gd name="T18" fmla="*/ 58 w 128"/>
                <a:gd name="T19" fmla="*/ 63 h 225"/>
                <a:gd name="T20" fmla="*/ 84 w 128"/>
                <a:gd name="T21" fmla="*/ 90 h 225"/>
                <a:gd name="T22" fmla="*/ 128 w 128"/>
                <a:gd name="T23" fmla="*/ 156 h 225"/>
                <a:gd name="T24" fmla="*/ 51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11">
              <a:extLst>
                <a:ext uri="{FF2B5EF4-FFF2-40B4-BE49-F238E27FC236}">
                  <a16:creationId xmlns:a16="http://schemas.microsoft.com/office/drawing/2014/main" id="{09EF5292-8C05-4CEF-9ABD-69FEF86F44D0}"/>
                </a:ext>
              </a:extLst>
            </p:cNvPr>
            <p:cNvSpPr>
              <a:spLocks/>
            </p:cNvSpPr>
            <p:nvPr/>
          </p:nvSpPr>
          <p:spPr bwMode="auto">
            <a:xfrm>
              <a:off x="2363" y="2244"/>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9 h 225"/>
                <a:gd name="T10" fmla="*/ 76 w 128"/>
                <a:gd name="T11" fmla="*/ 0 h 225"/>
                <a:gd name="T12" fmla="*/ 121 w 128"/>
                <a:gd name="T13" fmla="*/ 10 h 225"/>
                <a:gd name="T14" fmla="*/ 110 w 128"/>
                <a:gd name="T15" fmla="*/ 53 h 225"/>
                <a:gd name="T16" fmla="*/ 80 w 128"/>
                <a:gd name="T17" fmla="*/ 44 h 225"/>
                <a:gd name="T18" fmla="*/ 58 w 128"/>
                <a:gd name="T19" fmla="*/ 63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12">
              <a:extLst>
                <a:ext uri="{FF2B5EF4-FFF2-40B4-BE49-F238E27FC236}">
                  <a16:creationId xmlns:a16="http://schemas.microsoft.com/office/drawing/2014/main" id="{3278001D-A792-483B-B27C-931C60EEE450}"/>
                </a:ext>
              </a:extLst>
            </p:cNvPr>
            <p:cNvSpPr>
              <a:spLocks noEditPoints="1"/>
            </p:cNvSpPr>
            <p:nvPr/>
          </p:nvSpPr>
          <p:spPr bwMode="auto">
            <a:xfrm>
              <a:off x="2436" y="2204"/>
              <a:ext cx="28" cy="143"/>
            </a:xfrm>
            <a:custGeom>
              <a:avLst/>
              <a:gdLst>
                <a:gd name="T0" fmla="*/ 2 w 61"/>
                <a:gd name="T1" fmla="*/ 308 h 308"/>
                <a:gd name="T2" fmla="*/ 2 w 61"/>
                <a:gd name="T3" fmla="*/ 90 h 308"/>
                <a:gd name="T4" fmla="*/ 61 w 61"/>
                <a:gd name="T5" fmla="*/ 90 h 308"/>
                <a:gd name="T6" fmla="*/ 61 w 61"/>
                <a:gd name="T7" fmla="*/ 308 h 308"/>
                <a:gd name="T8" fmla="*/ 2 w 61"/>
                <a:gd name="T9" fmla="*/ 308 h 308"/>
                <a:gd name="T10" fmla="*/ 61 w 61"/>
                <a:gd name="T11" fmla="*/ 31 h 308"/>
                <a:gd name="T12" fmla="*/ 30 w 61"/>
                <a:gd name="T13" fmla="*/ 63 h 308"/>
                <a:gd name="T14" fmla="*/ 1 w 61"/>
                <a:gd name="T15" fmla="*/ 31 h 308"/>
                <a:gd name="T16" fmla="*/ 31 w 61"/>
                <a:gd name="T17" fmla="*/ 0 h 308"/>
                <a:gd name="T18" fmla="*/ 61 w 61"/>
                <a:gd name="T19" fmla="*/ 3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8">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13">
              <a:extLst>
                <a:ext uri="{FF2B5EF4-FFF2-40B4-BE49-F238E27FC236}">
                  <a16:creationId xmlns:a16="http://schemas.microsoft.com/office/drawing/2014/main" id="{FF798D8A-B5B3-4287-B3B9-8231A7F19A79}"/>
                </a:ext>
              </a:extLst>
            </p:cNvPr>
            <p:cNvSpPr>
              <a:spLocks noEditPoints="1"/>
            </p:cNvSpPr>
            <p:nvPr/>
          </p:nvSpPr>
          <p:spPr bwMode="auto">
            <a:xfrm>
              <a:off x="2482" y="2244"/>
              <a:ext cx="77" cy="104"/>
            </a:xfrm>
            <a:custGeom>
              <a:avLst/>
              <a:gdLst>
                <a:gd name="T0" fmla="*/ 58 w 168"/>
                <a:gd name="T1" fmla="*/ 112 h 226"/>
                <a:gd name="T2" fmla="*/ 85 w 168"/>
                <a:gd name="T3" fmla="*/ 181 h 226"/>
                <a:gd name="T4" fmla="*/ 109 w 168"/>
                <a:gd name="T5" fmla="*/ 112 h 226"/>
                <a:gd name="T6" fmla="*/ 84 w 168"/>
                <a:gd name="T7" fmla="*/ 44 h 226"/>
                <a:gd name="T8" fmla="*/ 58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14">
              <a:extLst>
                <a:ext uri="{FF2B5EF4-FFF2-40B4-BE49-F238E27FC236}">
                  <a16:creationId xmlns:a16="http://schemas.microsoft.com/office/drawing/2014/main" id="{639C9DA9-ED6B-4709-B570-798FC39AC246}"/>
                </a:ext>
              </a:extLst>
            </p:cNvPr>
            <p:cNvSpPr>
              <a:spLocks/>
            </p:cNvSpPr>
            <p:nvPr/>
          </p:nvSpPr>
          <p:spPr bwMode="auto">
            <a:xfrm>
              <a:off x="2575" y="2244"/>
              <a:ext cx="78" cy="103"/>
            </a:xfrm>
            <a:custGeom>
              <a:avLst/>
              <a:gdLst>
                <a:gd name="T0" fmla="*/ 2 w 167"/>
                <a:gd name="T1" fmla="*/ 69 h 222"/>
                <a:gd name="T2" fmla="*/ 0 w 167"/>
                <a:gd name="T3" fmla="*/ 4 h 222"/>
                <a:gd name="T4" fmla="*/ 51 w 167"/>
                <a:gd name="T5" fmla="*/ 4 h 222"/>
                <a:gd name="T6" fmla="*/ 54 w 167"/>
                <a:gd name="T7" fmla="*/ 29 h 222"/>
                <a:gd name="T8" fmla="*/ 55 w 167"/>
                <a:gd name="T9" fmla="*/ 29 h 222"/>
                <a:gd name="T10" fmla="*/ 108 w 167"/>
                <a:gd name="T11" fmla="*/ 0 h 222"/>
                <a:gd name="T12" fmla="*/ 167 w 167"/>
                <a:gd name="T13" fmla="*/ 82 h 222"/>
                <a:gd name="T14" fmla="*/ 167 w 167"/>
                <a:gd name="T15" fmla="*/ 222 h 222"/>
                <a:gd name="T16" fmla="*/ 108 w 167"/>
                <a:gd name="T17" fmla="*/ 222 h 222"/>
                <a:gd name="T18" fmla="*/ 108 w 167"/>
                <a:gd name="T19" fmla="*/ 85 h 222"/>
                <a:gd name="T20" fmla="*/ 86 w 167"/>
                <a:gd name="T21" fmla="*/ 49 h 222"/>
                <a:gd name="T22" fmla="*/ 64 w 167"/>
                <a:gd name="T23" fmla="*/ 69 h 222"/>
                <a:gd name="T24" fmla="*/ 61 w 167"/>
                <a:gd name="T25" fmla="*/ 89 h 222"/>
                <a:gd name="T26" fmla="*/ 61 w 167"/>
                <a:gd name="T27" fmla="*/ 222 h 222"/>
                <a:gd name="T28" fmla="*/ 2 w 167"/>
                <a:gd name="T29" fmla="*/ 222 h 222"/>
                <a:gd name="T30" fmla="*/ 2 w 167"/>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222">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15">
              <a:extLst>
                <a:ext uri="{FF2B5EF4-FFF2-40B4-BE49-F238E27FC236}">
                  <a16:creationId xmlns:a16="http://schemas.microsoft.com/office/drawing/2014/main" id="{673EF949-267A-432B-8C1A-7A43B2F4ECBF}"/>
                </a:ext>
              </a:extLst>
            </p:cNvPr>
            <p:cNvSpPr>
              <a:spLocks noEditPoints="1"/>
            </p:cNvSpPr>
            <p:nvPr/>
          </p:nvSpPr>
          <p:spPr bwMode="auto">
            <a:xfrm>
              <a:off x="2667" y="2244"/>
              <a:ext cx="76" cy="104"/>
            </a:xfrm>
            <a:custGeom>
              <a:avLst/>
              <a:gdLst>
                <a:gd name="T0" fmla="*/ 102 w 163"/>
                <a:gd name="T1" fmla="*/ 116 h 226"/>
                <a:gd name="T2" fmla="*/ 56 w 163"/>
                <a:gd name="T3" fmla="*/ 153 h 226"/>
                <a:gd name="T4" fmla="*/ 77 w 163"/>
                <a:gd name="T5" fmla="*/ 183 h 226"/>
                <a:gd name="T6" fmla="*/ 101 w 163"/>
                <a:gd name="T7" fmla="*/ 164 h 226"/>
                <a:gd name="T8" fmla="*/ 102 w 163"/>
                <a:gd name="T9" fmla="*/ 154 h 226"/>
                <a:gd name="T10" fmla="*/ 102 w 163"/>
                <a:gd name="T11" fmla="*/ 116 h 226"/>
                <a:gd name="T12" fmla="*/ 110 w 163"/>
                <a:gd name="T13" fmla="*/ 222 h 226"/>
                <a:gd name="T14" fmla="*/ 107 w 163"/>
                <a:gd name="T15" fmla="*/ 201 h 226"/>
                <a:gd name="T16" fmla="*/ 106 w 163"/>
                <a:gd name="T17" fmla="*/ 201 h 226"/>
                <a:gd name="T18" fmla="*/ 58 w 163"/>
                <a:gd name="T19" fmla="*/ 226 h 226"/>
                <a:gd name="T20" fmla="*/ 0 w 163"/>
                <a:gd name="T21" fmla="*/ 159 h 226"/>
                <a:gd name="T22" fmla="*/ 101 w 163"/>
                <a:gd name="T23" fmla="*/ 78 h 226"/>
                <a:gd name="T24" fmla="*/ 101 w 163"/>
                <a:gd name="T25" fmla="*/ 73 h 226"/>
                <a:gd name="T26" fmla="*/ 70 w 163"/>
                <a:gd name="T27" fmla="*/ 43 h 226"/>
                <a:gd name="T28" fmla="*/ 25 w 163"/>
                <a:gd name="T29" fmla="*/ 56 h 226"/>
                <a:gd name="T30" fmla="*/ 14 w 163"/>
                <a:gd name="T31" fmla="*/ 17 h 226"/>
                <a:gd name="T32" fmla="*/ 82 w 163"/>
                <a:gd name="T33" fmla="*/ 0 h 226"/>
                <a:gd name="T34" fmla="*/ 160 w 163"/>
                <a:gd name="T35" fmla="*/ 91 h 226"/>
                <a:gd name="T36" fmla="*/ 160 w 163"/>
                <a:gd name="T37" fmla="*/ 172 h 226"/>
                <a:gd name="T38" fmla="*/ 163 w 163"/>
                <a:gd name="T39" fmla="*/ 222 h 226"/>
                <a:gd name="T40" fmla="*/ 110 w 163"/>
                <a:gd name="T41"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Rectangle 238">
              <a:extLst>
                <a:ext uri="{FF2B5EF4-FFF2-40B4-BE49-F238E27FC236}">
                  <a16:creationId xmlns:a16="http://schemas.microsoft.com/office/drawing/2014/main" id="{00D1939F-CA28-45CF-83D5-27F282AB723B}"/>
                </a:ext>
              </a:extLst>
            </p:cNvPr>
            <p:cNvSpPr>
              <a:spLocks noChangeArrowheads="1"/>
            </p:cNvSpPr>
            <p:nvPr/>
          </p:nvSpPr>
          <p:spPr bwMode="auto">
            <a:xfrm>
              <a:off x="2762" y="2203"/>
              <a:ext cx="28"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17">
              <a:extLst>
                <a:ext uri="{FF2B5EF4-FFF2-40B4-BE49-F238E27FC236}">
                  <a16:creationId xmlns:a16="http://schemas.microsoft.com/office/drawing/2014/main" id="{601E0898-0635-4773-8AF2-CBE0A8F263A6}"/>
                </a:ext>
              </a:extLst>
            </p:cNvPr>
            <p:cNvSpPr>
              <a:spLocks noEditPoints="1"/>
            </p:cNvSpPr>
            <p:nvPr/>
          </p:nvSpPr>
          <p:spPr bwMode="auto">
            <a:xfrm>
              <a:off x="2848" y="2206"/>
              <a:ext cx="84" cy="142"/>
            </a:xfrm>
            <a:custGeom>
              <a:avLst/>
              <a:gdLst>
                <a:gd name="T0" fmla="*/ 59 w 183"/>
                <a:gd name="T1" fmla="*/ 257 h 306"/>
                <a:gd name="T2" fmla="*/ 69 w 183"/>
                <a:gd name="T3" fmla="*/ 258 h 306"/>
                <a:gd name="T4" fmla="*/ 122 w 183"/>
                <a:gd name="T5" fmla="*/ 147 h 306"/>
                <a:gd name="T6" fmla="*/ 70 w 183"/>
                <a:gd name="T7" fmla="*/ 47 h 306"/>
                <a:gd name="T8" fmla="*/ 59 w 183"/>
                <a:gd name="T9" fmla="*/ 49 h 306"/>
                <a:gd name="T10" fmla="*/ 59 w 183"/>
                <a:gd name="T11" fmla="*/ 257 h 306"/>
                <a:gd name="T12" fmla="*/ 0 w 183"/>
                <a:gd name="T13" fmla="*/ 6 h 306"/>
                <a:gd name="T14" fmla="*/ 60 w 183"/>
                <a:gd name="T15" fmla="*/ 0 h 306"/>
                <a:gd name="T16" fmla="*/ 144 w 183"/>
                <a:gd name="T17" fmla="*/ 27 h 306"/>
                <a:gd name="T18" fmla="*/ 183 w 183"/>
                <a:gd name="T19" fmla="*/ 149 h 306"/>
                <a:gd name="T20" fmla="*/ 141 w 183"/>
                <a:gd name="T21" fmla="*/ 276 h 306"/>
                <a:gd name="T22" fmla="*/ 48 w 183"/>
                <a:gd name="T23" fmla="*/ 306 h 306"/>
                <a:gd name="T24" fmla="*/ 0 w 183"/>
                <a:gd name="T25" fmla="*/ 302 h 306"/>
                <a:gd name="T26" fmla="*/ 0 w 183"/>
                <a:gd name="T2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306">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18">
              <a:extLst>
                <a:ext uri="{FF2B5EF4-FFF2-40B4-BE49-F238E27FC236}">
                  <a16:creationId xmlns:a16="http://schemas.microsoft.com/office/drawing/2014/main" id="{3BC72BDD-565B-4AED-8F71-226A3E9A0CEC}"/>
                </a:ext>
              </a:extLst>
            </p:cNvPr>
            <p:cNvSpPr>
              <a:spLocks noEditPoints="1"/>
            </p:cNvSpPr>
            <p:nvPr/>
          </p:nvSpPr>
          <p:spPr bwMode="auto">
            <a:xfrm>
              <a:off x="2945"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19">
              <a:extLst>
                <a:ext uri="{FF2B5EF4-FFF2-40B4-BE49-F238E27FC236}">
                  <a16:creationId xmlns:a16="http://schemas.microsoft.com/office/drawing/2014/main" id="{E67CF5DE-71EF-4332-83F0-3622C1F3228A}"/>
                </a:ext>
              </a:extLst>
            </p:cNvPr>
            <p:cNvSpPr>
              <a:spLocks/>
            </p:cNvSpPr>
            <p:nvPr/>
          </p:nvSpPr>
          <p:spPr bwMode="auto">
            <a:xfrm>
              <a:off x="3025" y="2246"/>
              <a:ext cx="80" cy="101"/>
            </a:xfrm>
            <a:custGeom>
              <a:avLst/>
              <a:gdLst>
                <a:gd name="T0" fmla="*/ 62 w 172"/>
                <a:gd name="T1" fmla="*/ 0 h 218"/>
                <a:gd name="T2" fmla="*/ 79 w 172"/>
                <a:gd name="T3" fmla="*/ 97 h 218"/>
                <a:gd name="T4" fmla="*/ 88 w 172"/>
                <a:gd name="T5" fmla="*/ 158 h 218"/>
                <a:gd name="T6" fmla="*/ 89 w 172"/>
                <a:gd name="T7" fmla="*/ 158 h 218"/>
                <a:gd name="T8" fmla="*/ 97 w 172"/>
                <a:gd name="T9" fmla="*/ 97 h 218"/>
                <a:gd name="T10" fmla="*/ 115 w 172"/>
                <a:gd name="T11" fmla="*/ 0 h 218"/>
                <a:gd name="T12" fmla="*/ 172 w 172"/>
                <a:gd name="T13" fmla="*/ 0 h 218"/>
                <a:gd name="T14" fmla="*/ 114 w 172"/>
                <a:gd name="T15" fmla="*/ 218 h 218"/>
                <a:gd name="T16" fmla="*/ 59 w 172"/>
                <a:gd name="T17" fmla="*/ 218 h 218"/>
                <a:gd name="T18" fmla="*/ 0 w 172"/>
                <a:gd name="T19" fmla="*/ 0 h 218"/>
                <a:gd name="T20" fmla="*/ 62 w 172"/>
                <a:gd name="T2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218">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20">
              <a:extLst>
                <a:ext uri="{FF2B5EF4-FFF2-40B4-BE49-F238E27FC236}">
                  <a16:creationId xmlns:a16="http://schemas.microsoft.com/office/drawing/2014/main" id="{75D15A28-1424-46C1-B245-5E8CE1361442}"/>
                </a:ext>
              </a:extLst>
            </p:cNvPr>
            <p:cNvSpPr>
              <a:spLocks noEditPoints="1"/>
            </p:cNvSpPr>
            <p:nvPr/>
          </p:nvSpPr>
          <p:spPr bwMode="auto">
            <a:xfrm>
              <a:off x="3111"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Rectangle 243">
              <a:extLst>
                <a:ext uri="{FF2B5EF4-FFF2-40B4-BE49-F238E27FC236}">
                  <a16:creationId xmlns:a16="http://schemas.microsoft.com/office/drawing/2014/main" id="{17E230C2-ED6E-45AF-B8D9-36766CB225F3}"/>
                </a:ext>
              </a:extLst>
            </p:cNvPr>
            <p:cNvSpPr>
              <a:spLocks noChangeArrowheads="1"/>
            </p:cNvSpPr>
            <p:nvPr/>
          </p:nvSpPr>
          <p:spPr bwMode="auto">
            <a:xfrm>
              <a:off x="3203" y="2203"/>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22">
              <a:extLst>
                <a:ext uri="{FF2B5EF4-FFF2-40B4-BE49-F238E27FC236}">
                  <a16:creationId xmlns:a16="http://schemas.microsoft.com/office/drawing/2014/main" id="{5865D0E1-3DCA-4146-8305-FA53BA925F74}"/>
                </a:ext>
              </a:extLst>
            </p:cNvPr>
            <p:cNvSpPr>
              <a:spLocks noEditPoints="1"/>
            </p:cNvSpPr>
            <p:nvPr/>
          </p:nvSpPr>
          <p:spPr bwMode="auto">
            <a:xfrm>
              <a:off x="3247" y="2244"/>
              <a:ext cx="78" cy="104"/>
            </a:xfrm>
            <a:custGeom>
              <a:avLst/>
              <a:gdLst>
                <a:gd name="T0" fmla="*/ 59 w 168"/>
                <a:gd name="T1" fmla="*/ 112 h 226"/>
                <a:gd name="T2" fmla="*/ 86 w 168"/>
                <a:gd name="T3" fmla="*/ 181 h 226"/>
                <a:gd name="T4" fmla="*/ 109 w 168"/>
                <a:gd name="T5" fmla="*/ 112 h 226"/>
                <a:gd name="T6" fmla="*/ 85 w 168"/>
                <a:gd name="T7" fmla="*/ 44 h 226"/>
                <a:gd name="T8" fmla="*/ 59 w 168"/>
                <a:gd name="T9" fmla="*/ 112 h 226"/>
                <a:gd name="T10" fmla="*/ 168 w 168"/>
                <a:gd name="T11" fmla="*/ 112 h 226"/>
                <a:gd name="T12" fmla="*/ 84 w 168"/>
                <a:gd name="T13" fmla="*/ 226 h 226"/>
                <a:gd name="T14" fmla="*/ 0 w 168"/>
                <a:gd name="T15" fmla="*/ 114 h 226"/>
                <a:gd name="T16" fmla="*/ 85 w 168"/>
                <a:gd name="T17" fmla="*/ 0 h 226"/>
                <a:gd name="T18" fmla="*/ 168 w 168"/>
                <a:gd name="T19" fmla="*/ 1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23">
              <a:extLst>
                <a:ext uri="{FF2B5EF4-FFF2-40B4-BE49-F238E27FC236}">
                  <a16:creationId xmlns:a16="http://schemas.microsoft.com/office/drawing/2014/main" id="{77D2A2C9-8984-4212-844E-344D2413A9FD}"/>
                </a:ext>
              </a:extLst>
            </p:cNvPr>
            <p:cNvSpPr>
              <a:spLocks noEditPoints="1"/>
            </p:cNvSpPr>
            <p:nvPr/>
          </p:nvSpPr>
          <p:spPr bwMode="auto">
            <a:xfrm>
              <a:off x="3341" y="2244"/>
              <a:ext cx="79" cy="142"/>
            </a:xfrm>
            <a:custGeom>
              <a:avLst/>
              <a:gdLst>
                <a:gd name="T0" fmla="*/ 61 w 170"/>
                <a:gd name="T1" fmla="*/ 142 h 308"/>
                <a:gd name="T2" fmla="*/ 64 w 170"/>
                <a:gd name="T3" fmla="*/ 161 h 308"/>
                <a:gd name="T4" fmla="*/ 83 w 170"/>
                <a:gd name="T5" fmla="*/ 178 h 308"/>
                <a:gd name="T6" fmla="*/ 111 w 170"/>
                <a:gd name="T7" fmla="*/ 113 h 308"/>
                <a:gd name="T8" fmla="*/ 84 w 170"/>
                <a:gd name="T9" fmla="*/ 49 h 308"/>
                <a:gd name="T10" fmla="*/ 64 w 170"/>
                <a:gd name="T11" fmla="*/ 68 h 308"/>
                <a:gd name="T12" fmla="*/ 61 w 170"/>
                <a:gd name="T13" fmla="*/ 84 h 308"/>
                <a:gd name="T14" fmla="*/ 61 w 170"/>
                <a:gd name="T15" fmla="*/ 142 h 308"/>
                <a:gd name="T16" fmla="*/ 2 w 170"/>
                <a:gd name="T17" fmla="*/ 73 h 308"/>
                <a:gd name="T18" fmla="*/ 0 w 170"/>
                <a:gd name="T19" fmla="*/ 4 h 308"/>
                <a:gd name="T20" fmla="*/ 52 w 170"/>
                <a:gd name="T21" fmla="*/ 4 h 308"/>
                <a:gd name="T22" fmla="*/ 55 w 170"/>
                <a:gd name="T23" fmla="*/ 29 h 308"/>
                <a:gd name="T24" fmla="*/ 56 w 170"/>
                <a:gd name="T25" fmla="*/ 29 h 308"/>
                <a:gd name="T26" fmla="*/ 102 w 170"/>
                <a:gd name="T27" fmla="*/ 0 h 308"/>
                <a:gd name="T28" fmla="*/ 170 w 170"/>
                <a:gd name="T29" fmla="*/ 113 h 308"/>
                <a:gd name="T30" fmla="*/ 98 w 170"/>
                <a:gd name="T31" fmla="*/ 226 h 308"/>
                <a:gd name="T32" fmla="*/ 62 w 170"/>
                <a:gd name="T33" fmla="*/ 204 h 308"/>
                <a:gd name="T34" fmla="*/ 61 w 170"/>
                <a:gd name="T35" fmla="*/ 204 h 308"/>
                <a:gd name="T36" fmla="*/ 61 w 170"/>
                <a:gd name="T37" fmla="*/ 308 h 308"/>
                <a:gd name="T38" fmla="*/ 2 w 170"/>
                <a:gd name="T39" fmla="*/ 308 h 308"/>
                <a:gd name="T40" fmla="*/ 2 w 170"/>
                <a:gd name="T41" fmla="*/ 7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08">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24">
              <a:extLst>
                <a:ext uri="{FF2B5EF4-FFF2-40B4-BE49-F238E27FC236}">
                  <a16:creationId xmlns:a16="http://schemas.microsoft.com/office/drawing/2014/main" id="{5481EA71-E704-49D5-9ACD-603C381A4856}"/>
                </a:ext>
              </a:extLst>
            </p:cNvPr>
            <p:cNvSpPr>
              <a:spLocks/>
            </p:cNvSpPr>
            <p:nvPr/>
          </p:nvSpPr>
          <p:spPr bwMode="auto">
            <a:xfrm>
              <a:off x="3436" y="2244"/>
              <a:ext cx="123" cy="103"/>
            </a:xfrm>
            <a:custGeom>
              <a:avLst/>
              <a:gdLst>
                <a:gd name="T0" fmla="*/ 2 w 266"/>
                <a:gd name="T1" fmla="*/ 69 h 222"/>
                <a:gd name="T2" fmla="*/ 0 w 266"/>
                <a:gd name="T3" fmla="*/ 4 h 222"/>
                <a:gd name="T4" fmla="*/ 51 w 266"/>
                <a:gd name="T5" fmla="*/ 4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8 h 222"/>
                <a:gd name="T18" fmla="*/ 209 w 266"/>
                <a:gd name="T19" fmla="*/ 0 h 222"/>
                <a:gd name="T20" fmla="*/ 266 w 266"/>
                <a:gd name="T21" fmla="*/ 84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4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5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25">
              <a:extLst>
                <a:ext uri="{FF2B5EF4-FFF2-40B4-BE49-F238E27FC236}">
                  <a16:creationId xmlns:a16="http://schemas.microsoft.com/office/drawing/2014/main" id="{FAB53BE2-258E-4E31-9175-B0919A6906D9}"/>
                </a:ext>
              </a:extLst>
            </p:cNvPr>
            <p:cNvSpPr>
              <a:spLocks noEditPoints="1"/>
            </p:cNvSpPr>
            <p:nvPr/>
          </p:nvSpPr>
          <p:spPr bwMode="auto">
            <a:xfrm>
              <a:off x="3576" y="2244"/>
              <a:ext cx="75" cy="104"/>
            </a:xfrm>
            <a:custGeom>
              <a:avLst/>
              <a:gdLst>
                <a:gd name="T0" fmla="*/ 109 w 162"/>
                <a:gd name="T1" fmla="*/ 93 h 225"/>
                <a:gd name="T2" fmla="*/ 84 w 162"/>
                <a:gd name="T3" fmla="*/ 42 h 225"/>
                <a:gd name="T4" fmla="*/ 57 w 162"/>
                <a:gd name="T5" fmla="*/ 93 h 225"/>
                <a:gd name="T6" fmla="*/ 109 w 162"/>
                <a:gd name="T7" fmla="*/ 93 h 225"/>
                <a:gd name="T8" fmla="*/ 56 w 162"/>
                <a:gd name="T9" fmla="*/ 134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26">
              <a:extLst>
                <a:ext uri="{FF2B5EF4-FFF2-40B4-BE49-F238E27FC236}">
                  <a16:creationId xmlns:a16="http://schemas.microsoft.com/office/drawing/2014/main" id="{EF83C12B-A35B-48D4-90A5-80798D4E375C}"/>
                </a:ext>
              </a:extLst>
            </p:cNvPr>
            <p:cNvSpPr>
              <a:spLocks/>
            </p:cNvSpPr>
            <p:nvPr/>
          </p:nvSpPr>
          <p:spPr bwMode="auto">
            <a:xfrm>
              <a:off x="3668" y="2244"/>
              <a:ext cx="76" cy="103"/>
            </a:xfrm>
            <a:custGeom>
              <a:avLst/>
              <a:gdLst>
                <a:gd name="T0" fmla="*/ 2 w 166"/>
                <a:gd name="T1" fmla="*/ 69 h 222"/>
                <a:gd name="T2" fmla="*/ 0 w 166"/>
                <a:gd name="T3" fmla="*/ 4 h 222"/>
                <a:gd name="T4" fmla="*/ 51 w 166"/>
                <a:gd name="T5" fmla="*/ 4 h 222"/>
                <a:gd name="T6" fmla="*/ 53 w 166"/>
                <a:gd name="T7" fmla="*/ 29 h 222"/>
                <a:gd name="T8" fmla="*/ 54 w 166"/>
                <a:gd name="T9" fmla="*/ 29 h 222"/>
                <a:gd name="T10" fmla="*/ 108 w 166"/>
                <a:gd name="T11" fmla="*/ 0 h 222"/>
                <a:gd name="T12" fmla="*/ 166 w 166"/>
                <a:gd name="T13" fmla="*/ 82 h 222"/>
                <a:gd name="T14" fmla="*/ 166 w 166"/>
                <a:gd name="T15" fmla="*/ 222 h 222"/>
                <a:gd name="T16" fmla="*/ 107 w 166"/>
                <a:gd name="T17" fmla="*/ 222 h 222"/>
                <a:gd name="T18" fmla="*/ 107 w 166"/>
                <a:gd name="T19" fmla="*/ 85 h 222"/>
                <a:gd name="T20" fmla="*/ 86 w 166"/>
                <a:gd name="T21" fmla="*/ 49 h 222"/>
                <a:gd name="T22" fmla="*/ 64 w 166"/>
                <a:gd name="T23" fmla="*/ 69 h 222"/>
                <a:gd name="T24" fmla="*/ 60 w 166"/>
                <a:gd name="T25" fmla="*/ 89 h 222"/>
                <a:gd name="T26" fmla="*/ 60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27">
              <a:extLst>
                <a:ext uri="{FF2B5EF4-FFF2-40B4-BE49-F238E27FC236}">
                  <a16:creationId xmlns:a16="http://schemas.microsoft.com/office/drawing/2014/main" id="{92D67C71-7F24-4DE0-BDB0-B94239BC03B4}"/>
                </a:ext>
              </a:extLst>
            </p:cNvPr>
            <p:cNvSpPr>
              <a:spLocks/>
            </p:cNvSpPr>
            <p:nvPr/>
          </p:nvSpPr>
          <p:spPr bwMode="auto">
            <a:xfrm>
              <a:off x="3758" y="2218"/>
              <a:ext cx="59" cy="130"/>
            </a:xfrm>
            <a:custGeom>
              <a:avLst/>
              <a:gdLst>
                <a:gd name="T0" fmla="*/ 85 w 128"/>
                <a:gd name="T1" fmla="*/ 0 h 281"/>
                <a:gd name="T2" fmla="*/ 85 w 128"/>
                <a:gd name="T3" fmla="*/ 60 h 281"/>
                <a:gd name="T4" fmla="*/ 128 w 128"/>
                <a:gd name="T5" fmla="*/ 60 h 281"/>
                <a:gd name="T6" fmla="*/ 128 w 128"/>
                <a:gd name="T7" fmla="*/ 101 h 281"/>
                <a:gd name="T8" fmla="*/ 85 w 128"/>
                <a:gd name="T9" fmla="*/ 101 h 281"/>
                <a:gd name="T10" fmla="*/ 85 w 128"/>
                <a:gd name="T11" fmla="*/ 201 h 281"/>
                <a:gd name="T12" fmla="*/ 107 w 128"/>
                <a:gd name="T13" fmla="*/ 233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60 h 281"/>
                <a:gd name="T30" fmla="*/ 26 w 128"/>
                <a:gd name="T31" fmla="*/ 60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28">
              <a:extLst>
                <a:ext uri="{FF2B5EF4-FFF2-40B4-BE49-F238E27FC236}">
                  <a16:creationId xmlns:a16="http://schemas.microsoft.com/office/drawing/2014/main" id="{62CF35BF-FD2F-4E26-A255-5B22135D949A}"/>
                </a:ext>
              </a:extLst>
            </p:cNvPr>
            <p:cNvSpPr>
              <a:spLocks/>
            </p:cNvSpPr>
            <p:nvPr/>
          </p:nvSpPr>
          <p:spPr bwMode="auto">
            <a:xfrm>
              <a:off x="2139" y="2423"/>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29">
              <a:extLst>
                <a:ext uri="{FF2B5EF4-FFF2-40B4-BE49-F238E27FC236}">
                  <a16:creationId xmlns:a16="http://schemas.microsoft.com/office/drawing/2014/main" id="{9391DB48-25B5-4B77-AF47-083058EE8407}"/>
                </a:ext>
              </a:extLst>
            </p:cNvPr>
            <p:cNvSpPr>
              <a:spLocks noEditPoints="1"/>
            </p:cNvSpPr>
            <p:nvPr/>
          </p:nvSpPr>
          <p:spPr bwMode="auto">
            <a:xfrm>
              <a:off x="2225" y="2461"/>
              <a:ext cx="76"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30">
              <a:extLst>
                <a:ext uri="{FF2B5EF4-FFF2-40B4-BE49-F238E27FC236}">
                  <a16:creationId xmlns:a16="http://schemas.microsoft.com/office/drawing/2014/main" id="{F4248A95-F99D-45AC-849A-524FCDA3CFFE}"/>
                </a:ext>
              </a:extLst>
            </p:cNvPr>
            <p:cNvSpPr>
              <a:spLocks/>
            </p:cNvSpPr>
            <p:nvPr/>
          </p:nvSpPr>
          <p:spPr bwMode="auto">
            <a:xfrm>
              <a:off x="2318"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31">
              <a:extLst>
                <a:ext uri="{FF2B5EF4-FFF2-40B4-BE49-F238E27FC236}">
                  <a16:creationId xmlns:a16="http://schemas.microsoft.com/office/drawing/2014/main" id="{446EB87A-BB61-4E26-B5C3-543DBDDE8AC5}"/>
                </a:ext>
              </a:extLst>
            </p:cNvPr>
            <p:cNvSpPr>
              <a:spLocks/>
            </p:cNvSpPr>
            <p:nvPr/>
          </p:nvSpPr>
          <p:spPr bwMode="auto">
            <a:xfrm>
              <a:off x="2376" y="2462"/>
              <a:ext cx="80" cy="102"/>
            </a:xfrm>
            <a:custGeom>
              <a:avLst/>
              <a:gdLst>
                <a:gd name="T0" fmla="*/ 62 w 173"/>
                <a:gd name="T1" fmla="*/ 0 h 219"/>
                <a:gd name="T2" fmla="*/ 79 w 173"/>
                <a:gd name="T3" fmla="*/ 98 h 219"/>
                <a:gd name="T4" fmla="*/ 88 w 173"/>
                <a:gd name="T5" fmla="*/ 159 h 219"/>
                <a:gd name="T6" fmla="*/ 89 w 173"/>
                <a:gd name="T7" fmla="*/ 159 h 219"/>
                <a:gd name="T8" fmla="*/ 98 w 173"/>
                <a:gd name="T9" fmla="*/ 98 h 219"/>
                <a:gd name="T10" fmla="*/ 115 w 173"/>
                <a:gd name="T11" fmla="*/ 0 h 219"/>
                <a:gd name="T12" fmla="*/ 173 w 173"/>
                <a:gd name="T13" fmla="*/ 0 h 219"/>
                <a:gd name="T14" fmla="*/ 114 w 173"/>
                <a:gd name="T15" fmla="*/ 219 h 219"/>
                <a:gd name="T16" fmla="*/ 59 w 173"/>
                <a:gd name="T17" fmla="*/ 219 h 219"/>
                <a:gd name="T18" fmla="*/ 0 w 173"/>
                <a:gd name="T19" fmla="*/ 0 h 219"/>
                <a:gd name="T20" fmla="*/ 62 w 173"/>
                <a:gd name="T2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219">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32">
              <a:extLst>
                <a:ext uri="{FF2B5EF4-FFF2-40B4-BE49-F238E27FC236}">
                  <a16:creationId xmlns:a16="http://schemas.microsoft.com/office/drawing/2014/main" id="{FC983A7B-4231-40FB-B26C-BED7B132331C}"/>
                </a:ext>
              </a:extLst>
            </p:cNvPr>
            <p:cNvSpPr>
              <a:spLocks noEditPoints="1"/>
            </p:cNvSpPr>
            <p:nvPr/>
          </p:nvSpPr>
          <p:spPr bwMode="auto">
            <a:xfrm>
              <a:off x="2467" y="2421"/>
              <a:ext cx="28" cy="143"/>
            </a:xfrm>
            <a:custGeom>
              <a:avLst/>
              <a:gdLst>
                <a:gd name="T0" fmla="*/ 2 w 62"/>
                <a:gd name="T1" fmla="*/ 309 h 309"/>
                <a:gd name="T2" fmla="*/ 2 w 62"/>
                <a:gd name="T3" fmla="*/ 90 h 309"/>
                <a:gd name="T4" fmla="*/ 61 w 62"/>
                <a:gd name="T5" fmla="*/ 90 h 309"/>
                <a:gd name="T6" fmla="*/ 61 w 62"/>
                <a:gd name="T7" fmla="*/ 309 h 309"/>
                <a:gd name="T8" fmla="*/ 2 w 62"/>
                <a:gd name="T9" fmla="*/ 309 h 309"/>
                <a:gd name="T10" fmla="*/ 61 w 62"/>
                <a:gd name="T11" fmla="*/ 32 h 309"/>
                <a:gd name="T12" fmla="*/ 30 w 62"/>
                <a:gd name="T13" fmla="*/ 64 h 309"/>
                <a:gd name="T14" fmla="*/ 1 w 62"/>
                <a:gd name="T15" fmla="*/ 32 h 309"/>
                <a:gd name="T16" fmla="*/ 31 w 62"/>
                <a:gd name="T17" fmla="*/ 0 h 309"/>
                <a:gd name="T18" fmla="*/ 61 w 62"/>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09">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33">
              <a:extLst>
                <a:ext uri="{FF2B5EF4-FFF2-40B4-BE49-F238E27FC236}">
                  <a16:creationId xmlns:a16="http://schemas.microsoft.com/office/drawing/2014/main" id="{E914A68C-B869-48CE-909B-C7E1811F7A06}"/>
                </a:ext>
              </a:extLst>
            </p:cNvPr>
            <p:cNvSpPr>
              <a:spLocks/>
            </p:cNvSpPr>
            <p:nvPr/>
          </p:nvSpPr>
          <p:spPr bwMode="auto">
            <a:xfrm>
              <a:off x="2512" y="2461"/>
              <a:ext cx="61" cy="104"/>
            </a:xfrm>
            <a:custGeom>
              <a:avLst/>
              <a:gdLst>
                <a:gd name="T0" fmla="*/ 129 w 132"/>
                <a:gd name="T1" fmla="*/ 218 h 225"/>
                <a:gd name="T2" fmla="*/ 92 w 132"/>
                <a:gd name="T3" fmla="*/ 225 h 225"/>
                <a:gd name="T4" fmla="*/ 0 w 132"/>
                <a:gd name="T5" fmla="*/ 115 h 225"/>
                <a:gd name="T6" fmla="*/ 100 w 132"/>
                <a:gd name="T7" fmla="*/ 0 h 225"/>
                <a:gd name="T8" fmla="*/ 132 w 132"/>
                <a:gd name="T9" fmla="*/ 6 h 225"/>
                <a:gd name="T10" fmla="*/ 125 w 132"/>
                <a:gd name="T11" fmla="*/ 52 h 225"/>
                <a:gd name="T12" fmla="*/ 103 w 132"/>
                <a:gd name="T13" fmla="*/ 48 h 225"/>
                <a:gd name="T14" fmla="*/ 58 w 132"/>
                <a:gd name="T15" fmla="*/ 113 h 225"/>
                <a:gd name="T16" fmla="*/ 102 w 132"/>
                <a:gd name="T17" fmla="*/ 177 h 225"/>
                <a:gd name="T18" fmla="*/ 124 w 132"/>
                <a:gd name="T19" fmla="*/ 172 h 225"/>
                <a:gd name="T20" fmla="*/ 129 w 132"/>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25">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34">
              <a:extLst>
                <a:ext uri="{FF2B5EF4-FFF2-40B4-BE49-F238E27FC236}">
                  <a16:creationId xmlns:a16="http://schemas.microsoft.com/office/drawing/2014/main" id="{CB630458-B9FC-4C7B-9C4B-3858D347BF32}"/>
                </a:ext>
              </a:extLst>
            </p:cNvPr>
            <p:cNvSpPr>
              <a:spLocks noEditPoints="1"/>
            </p:cNvSpPr>
            <p:nvPr/>
          </p:nvSpPr>
          <p:spPr bwMode="auto">
            <a:xfrm>
              <a:off x="2580" y="2461"/>
              <a:ext cx="76"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4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35">
              <a:extLst>
                <a:ext uri="{FF2B5EF4-FFF2-40B4-BE49-F238E27FC236}">
                  <a16:creationId xmlns:a16="http://schemas.microsoft.com/office/drawing/2014/main" id="{F96F18B2-DDF8-4DF6-B7C8-D19BEA3CBA12}"/>
                </a:ext>
              </a:extLst>
            </p:cNvPr>
            <p:cNvSpPr>
              <a:spLocks/>
            </p:cNvSpPr>
            <p:nvPr/>
          </p:nvSpPr>
          <p:spPr bwMode="auto">
            <a:xfrm>
              <a:off x="2698" y="2419"/>
              <a:ext cx="65" cy="145"/>
            </a:xfrm>
            <a:custGeom>
              <a:avLst/>
              <a:gdLst>
                <a:gd name="T0" fmla="*/ 29 w 140"/>
                <a:gd name="T1" fmla="*/ 313 h 313"/>
                <a:gd name="T2" fmla="*/ 29 w 140"/>
                <a:gd name="T3" fmla="*/ 136 h 313"/>
                <a:gd name="T4" fmla="*/ 0 w 140"/>
                <a:gd name="T5" fmla="*/ 136 h 313"/>
                <a:gd name="T6" fmla="*/ 0 w 140"/>
                <a:gd name="T7" fmla="*/ 94 h 313"/>
                <a:gd name="T8" fmla="*/ 29 w 140"/>
                <a:gd name="T9" fmla="*/ 94 h 313"/>
                <a:gd name="T10" fmla="*/ 29 w 140"/>
                <a:gd name="T11" fmla="*/ 85 h 313"/>
                <a:gd name="T12" fmla="*/ 52 w 140"/>
                <a:gd name="T13" fmla="*/ 20 h 313"/>
                <a:gd name="T14" fmla="*/ 104 w 140"/>
                <a:gd name="T15" fmla="*/ 0 h 313"/>
                <a:gd name="T16" fmla="*/ 140 w 140"/>
                <a:gd name="T17" fmla="*/ 5 h 313"/>
                <a:gd name="T18" fmla="*/ 133 w 140"/>
                <a:gd name="T19" fmla="*/ 50 h 313"/>
                <a:gd name="T20" fmla="*/ 115 w 140"/>
                <a:gd name="T21" fmla="*/ 48 h 313"/>
                <a:gd name="T22" fmla="*/ 88 w 140"/>
                <a:gd name="T23" fmla="*/ 84 h 313"/>
                <a:gd name="T24" fmla="*/ 88 w 140"/>
                <a:gd name="T25" fmla="*/ 94 h 313"/>
                <a:gd name="T26" fmla="*/ 126 w 140"/>
                <a:gd name="T27" fmla="*/ 94 h 313"/>
                <a:gd name="T28" fmla="*/ 126 w 140"/>
                <a:gd name="T29" fmla="*/ 136 h 313"/>
                <a:gd name="T30" fmla="*/ 88 w 140"/>
                <a:gd name="T31" fmla="*/ 136 h 313"/>
                <a:gd name="T32" fmla="*/ 88 w 140"/>
                <a:gd name="T33" fmla="*/ 313 h 313"/>
                <a:gd name="T34" fmla="*/ 29 w 140"/>
                <a:gd name="T35"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313">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36">
              <a:extLst>
                <a:ext uri="{FF2B5EF4-FFF2-40B4-BE49-F238E27FC236}">
                  <a16:creationId xmlns:a16="http://schemas.microsoft.com/office/drawing/2014/main" id="{DB88C74B-A505-4B3F-BBC8-8567EEE633BE}"/>
                </a:ext>
              </a:extLst>
            </p:cNvPr>
            <p:cNvSpPr>
              <a:spLocks noEditPoints="1"/>
            </p:cNvSpPr>
            <p:nvPr/>
          </p:nvSpPr>
          <p:spPr bwMode="auto">
            <a:xfrm>
              <a:off x="2764" y="2461"/>
              <a:ext cx="78" cy="104"/>
            </a:xfrm>
            <a:custGeom>
              <a:avLst/>
              <a:gdLst>
                <a:gd name="T0" fmla="*/ 59 w 168"/>
                <a:gd name="T1" fmla="*/ 112 h 225"/>
                <a:gd name="T2" fmla="*/ 86 w 168"/>
                <a:gd name="T3" fmla="*/ 181 h 225"/>
                <a:gd name="T4" fmla="*/ 110 w 168"/>
                <a:gd name="T5" fmla="*/ 112 h 225"/>
                <a:gd name="T6" fmla="*/ 85 w 168"/>
                <a:gd name="T7" fmla="*/ 44 h 225"/>
                <a:gd name="T8" fmla="*/ 59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37">
              <a:extLst>
                <a:ext uri="{FF2B5EF4-FFF2-40B4-BE49-F238E27FC236}">
                  <a16:creationId xmlns:a16="http://schemas.microsoft.com/office/drawing/2014/main" id="{460769FA-E295-4B39-97F5-4A0D004959D1}"/>
                </a:ext>
              </a:extLst>
            </p:cNvPr>
            <p:cNvSpPr>
              <a:spLocks/>
            </p:cNvSpPr>
            <p:nvPr/>
          </p:nvSpPr>
          <p:spPr bwMode="auto">
            <a:xfrm>
              <a:off x="2857" y="2461"/>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99 w 112"/>
                <a:gd name="T11" fmla="*/ 0 h 222"/>
                <a:gd name="T12" fmla="*/ 112 w 112"/>
                <a:gd name="T13" fmla="*/ 0 h 222"/>
                <a:gd name="T14" fmla="*/ 112 w 112"/>
                <a:gd name="T15" fmla="*/ 59 h 222"/>
                <a:gd name="T16" fmla="*/ 99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38">
              <a:extLst>
                <a:ext uri="{FF2B5EF4-FFF2-40B4-BE49-F238E27FC236}">
                  <a16:creationId xmlns:a16="http://schemas.microsoft.com/office/drawing/2014/main" id="{5A371BCD-4EA7-414E-8738-E10EBF75B262}"/>
                </a:ext>
              </a:extLst>
            </p:cNvPr>
            <p:cNvSpPr>
              <a:spLocks/>
            </p:cNvSpPr>
            <p:nvPr/>
          </p:nvSpPr>
          <p:spPr bwMode="auto">
            <a:xfrm>
              <a:off x="2944" y="2424"/>
              <a:ext cx="77" cy="140"/>
            </a:xfrm>
            <a:custGeom>
              <a:avLst/>
              <a:gdLst>
                <a:gd name="T0" fmla="*/ 25 w 77"/>
                <a:gd name="T1" fmla="*/ 25 h 140"/>
                <a:gd name="T2" fmla="*/ 0 w 77"/>
                <a:gd name="T3" fmla="*/ 25 h 140"/>
                <a:gd name="T4" fmla="*/ 0 w 77"/>
                <a:gd name="T5" fmla="*/ 0 h 140"/>
                <a:gd name="T6" fmla="*/ 77 w 77"/>
                <a:gd name="T7" fmla="*/ 0 h 140"/>
                <a:gd name="T8" fmla="*/ 77 w 77"/>
                <a:gd name="T9" fmla="*/ 25 h 140"/>
                <a:gd name="T10" fmla="*/ 52 w 77"/>
                <a:gd name="T11" fmla="*/ 25 h 140"/>
                <a:gd name="T12" fmla="*/ 52 w 77"/>
                <a:gd name="T13" fmla="*/ 140 h 140"/>
                <a:gd name="T14" fmla="*/ 25 w 77"/>
                <a:gd name="T15" fmla="*/ 140 h 140"/>
                <a:gd name="T16" fmla="*/ 25 w 77"/>
                <a:gd name="T17" fmla="*/ 2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4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39">
              <a:extLst>
                <a:ext uri="{FF2B5EF4-FFF2-40B4-BE49-F238E27FC236}">
                  <a16:creationId xmlns:a16="http://schemas.microsoft.com/office/drawing/2014/main" id="{F53A9CDE-8385-4253-9981-702021D9856F}"/>
                </a:ext>
              </a:extLst>
            </p:cNvPr>
            <p:cNvSpPr>
              <a:spLocks noEditPoints="1"/>
            </p:cNvSpPr>
            <p:nvPr/>
          </p:nvSpPr>
          <p:spPr bwMode="auto">
            <a:xfrm>
              <a:off x="3021" y="2461"/>
              <a:ext cx="75" cy="104"/>
            </a:xfrm>
            <a:custGeom>
              <a:avLst/>
              <a:gdLst>
                <a:gd name="T0" fmla="*/ 109 w 162"/>
                <a:gd name="T1" fmla="*/ 92 h 225"/>
                <a:gd name="T2" fmla="*/ 84 w 162"/>
                <a:gd name="T3" fmla="*/ 42 h 225"/>
                <a:gd name="T4" fmla="*/ 57 w 162"/>
                <a:gd name="T5" fmla="*/ 92 h 225"/>
                <a:gd name="T6" fmla="*/ 109 w 162"/>
                <a:gd name="T7" fmla="*/ 92 h 225"/>
                <a:gd name="T8" fmla="*/ 56 w 162"/>
                <a:gd name="T9" fmla="*/ 133 h 225"/>
                <a:gd name="T10" fmla="*/ 103 w 162"/>
                <a:gd name="T11" fmla="*/ 180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3 h 225"/>
                <a:gd name="T24" fmla="*/ 161 w 162"/>
                <a:gd name="T25" fmla="*/ 133 h 225"/>
                <a:gd name="T26" fmla="*/ 56 w 162"/>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40">
              <a:extLst>
                <a:ext uri="{FF2B5EF4-FFF2-40B4-BE49-F238E27FC236}">
                  <a16:creationId xmlns:a16="http://schemas.microsoft.com/office/drawing/2014/main" id="{48246741-3969-430C-A76D-3D39DFA0874C}"/>
                </a:ext>
              </a:extLst>
            </p:cNvPr>
            <p:cNvSpPr>
              <a:spLocks noEditPoints="1"/>
            </p:cNvSpPr>
            <p:nvPr/>
          </p:nvSpPr>
          <p:spPr bwMode="auto">
            <a:xfrm>
              <a:off x="3107" y="2461"/>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3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41">
              <a:extLst>
                <a:ext uri="{FF2B5EF4-FFF2-40B4-BE49-F238E27FC236}">
                  <a16:creationId xmlns:a16="http://schemas.microsoft.com/office/drawing/2014/main" id="{F4F337CA-46B8-48EC-956F-F65602633AEB}"/>
                </a:ext>
              </a:extLst>
            </p:cNvPr>
            <p:cNvSpPr>
              <a:spLocks/>
            </p:cNvSpPr>
            <p:nvPr/>
          </p:nvSpPr>
          <p:spPr bwMode="auto">
            <a:xfrm>
              <a:off x="3199" y="2461"/>
              <a:ext cx="61" cy="104"/>
            </a:xfrm>
            <a:custGeom>
              <a:avLst/>
              <a:gdLst>
                <a:gd name="T0" fmla="*/ 129 w 133"/>
                <a:gd name="T1" fmla="*/ 218 h 225"/>
                <a:gd name="T2" fmla="*/ 92 w 133"/>
                <a:gd name="T3" fmla="*/ 225 h 225"/>
                <a:gd name="T4" fmla="*/ 0 w 133"/>
                <a:gd name="T5" fmla="*/ 115 h 225"/>
                <a:gd name="T6" fmla="*/ 101 w 133"/>
                <a:gd name="T7" fmla="*/ 0 h 225"/>
                <a:gd name="T8" fmla="*/ 133 w 133"/>
                <a:gd name="T9" fmla="*/ 6 h 225"/>
                <a:gd name="T10" fmla="*/ 125 w 133"/>
                <a:gd name="T11" fmla="*/ 52 h 225"/>
                <a:gd name="T12" fmla="*/ 103 w 133"/>
                <a:gd name="T13" fmla="*/ 48 h 225"/>
                <a:gd name="T14" fmla="*/ 58 w 133"/>
                <a:gd name="T15" fmla="*/ 113 h 225"/>
                <a:gd name="T16" fmla="*/ 102 w 133"/>
                <a:gd name="T17" fmla="*/ 177 h 225"/>
                <a:gd name="T18" fmla="*/ 124 w 133"/>
                <a:gd name="T19" fmla="*/ 172 h 225"/>
                <a:gd name="T20" fmla="*/ 129 w 133"/>
                <a:gd name="T21" fmla="*/ 21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25">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42">
              <a:extLst>
                <a:ext uri="{FF2B5EF4-FFF2-40B4-BE49-F238E27FC236}">
                  <a16:creationId xmlns:a16="http://schemas.microsoft.com/office/drawing/2014/main" id="{391DCF73-7F5B-4B7D-9F06-8E2E5D49F42D}"/>
                </a:ext>
              </a:extLst>
            </p:cNvPr>
            <p:cNvSpPr>
              <a:spLocks/>
            </p:cNvSpPr>
            <p:nvPr/>
          </p:nvSpPr>
          <p:spPr bwMode="auto">
            <a:xfrm>
              <a:off x="3270" y="2420"/>
              <a:ext cx="77"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8 h 310"/>
                <a:gd name="T12" fmla="*/ 165 w 165"/>
                <a:gd name="T13" fmla="*/ 177 h 310"/>
                <a:gd name="T14" fmla="*/ 165 w 165"/>
                <a:gd name="T15" fmla="*/ 310 h 310"/>
                <a:gd name="T16" fmla="*/ 106 w 165"/>
                <a:gd name="T17" fmla="*/ 310 h 310"/>
                <a:gd name="T18" fmla="*/ 106 w 165"/>
                <a:gd name="T19" fmla="*/ 177 h 310"/>
                <a:gd name="T20" fmla="*/ 84 w 165"/>
                <a:gd name="T21" fmla="*/ 137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43">
              <a:extLst>
                <a:ext uri="{FF2B5EF4-FFF2-40B4-BE49-F238E27FC236}">
                  <a16:creationId xmlns:a16="http://schemas.microsoft.com/office/drawing/2014/main" id="{69795B91-C209-47FA-BB2D-F2D77B38584A}"/>
                </a:ext>
              </a:extLst>
            </p:cNvPr>
            <p:cNvSpPr>
              <a:spLocks noEditPoints="1"/>
            </p:cNvSpPr>
            <p:nvPr/>
          </p:nvSpPr>
          <p:spPr bwMode="auto">
            <a:xfrm>
              <a:off x="3364" y="2461"/>
              <a:ext cx="75" cy="104"/>
            </a:xfrm>
            <a:custGeom>
              <a:avLst/>
              <a:gdLst>
                <a:gd name="T0" fmla="*/ 109 w 163"/>
                <a:gd name="T1" fmla="*/ 92 h 225"/>
                <a:gd name="T2" fmla="*/ 85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44">
              <a:extLst>
                <a:ext uri="{FF2B5EF4-FFF2-40B4-BE49-F238E27FC236}">
                  <a16:creationId xmlns:a16="http://schemas.microsoft.com/office/drawing/2014/main" id="{FAB6AED6-A5F3-42EE-8DB4-76AEE3E08118}"/>
                </a:ext>
              </a:extLst>
            </p:cNvPr>
            <p:cNvSpPr>
              <a:spLocks/>
            </p:cNvSpPr>
            <p:nvPr/>
          </p:nvSpPr>
          <p:spPr bwMode="auto">
            <a:xfrm>
              <a:off x="3454" y="2461"/>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2 w 112"/>
                <a:gd name="T21" fmla="*/ 111 h 222"/>
                <a:gd name="T22" fmla="*/ 62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45">
              <a:extLst>
                <a:ext uri="{FF2B5EF4-FFF2-40B4-BE49-F238E27FC236}">
                  <a16:creationId xmlns:a16="http://schemas.microsoft.com/office/drawing/2014/main" id="{94A57B88-65AE-4762-8EB8-02A6674C6AD9}"/>
                </a:ext>
              </a:extLst>
            </p:cNvPr>
            <p:cNvSpPr>
              <a:spLocks/>
            </p:cNvSpPr>
            <p:nvPr/>
          </p:nvSpPr>
          <p:spPr bwMode="auto">
            <a:xfrm>
              <a:off x="3512" y="2461"/>
              <a:ext cx="60"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46">
              <a:extLst>
                <a:ext uri="{FF2B5EF4-FFF2-40B4-BE49-F238E27FC236}">
                  <a16:creationId xmlns:a16="http://schemas.microsoft.com/office/drawing/2014/main" id="{4CBDF548-DF71-424E-ADA2-08E1055BBEE7}"/>
                </a:ext>
              </a:extLst>
            </p:cNvPr>
            <p:cNvSpPr>
              <a:spLocks noEditPoints="1"/>
            </p:cNvSpPr>
            <p:nvPr/>
          </p:nvSpPr>
          <p:spPr bwMode="auto">
            <a:xfrm>
              <a:off x="1899" y="1222"/>
              <a:ext cx="707" cy="797"/>
            </a:xfrm>
            <a:custGeom>
              <a:avLst/>
              <a:gdLst>
                <a:gd name="T0" fmla="*/ 0 w 1526"/>
                <a:gd name="T1" fmla="*/ 0 h 1722"/>
                <a:gd name="T2" fmla="*/ 841 w 1526"/>
                <a:gd name="T3" fmla="*/ 0 h 1722"/>
                <a:gd name="T4" fmla="*/ 1346 w 1526"/>
                <a:gd name="T5" fmla="*/ 127 h 1722"/>
                <a:gd name="T6" fmla="*/ 1526 w 1526"/>
                <a:gd name="T7" fmla="*/ 490 h 1722"/>
                <a:gd name="T8" fmla="*/ 1466 w 1526"/>
                <a:gd name="T9" fmla="*/ 735 h 1722"/>
                <a:gd name="T10" fmla="*/ 1217 w 1526"/>
                <a:gd name="T11" fmla="*/ 948 h 1722"/>
                <a:gd name="T12" fmla="*/ 741 w 1526"/>
                <a:gd name="T13" fmla="*/ 1039 h 1722"/>
                <a:gd name="T14" fmla="*/ 555 w 1526"/>
                <a:gd name="T15" fmla="*/ 1039 h 1722"/>
                <a:gd name="T16" fmla="*/ 555 w 1526"/>
                <a:gd name="T17" fmla="*/ 1722 h 1722"/>
                <a:gd name="T18" fmla="*/ 0 w 1526"/>
                <a:gd name="T19" fmla="*/ 1722 h 1722"/>
                <a:gd name="T20" fmla="*/ 0 w 1526"/>
                <a:gd name="T21" fmla="*/ 0 h 1722"/>
                <a:gd name="T22" fmla="*/ 555 w 1526"/>
                <a:gd name="T23" fmla="*/ 332 h 1722"/>
                <a:gd name="T24" fmla="*/ 555 w 1526"/>
                <a:gd name="T25" fmla="*/ 701 h 1722"/>
                <a:gd name="T26" fmla="*/ 676 w 1526"/>
                <a:gd name="T27" fmla="*/ 701 h 1722"/>
                <a:gd name="T28" fmla="*/ 891 w 1526"/>
                <a:gd name="T29" fmla="*/ 650 h 1722"/>
                <a:gd name="T30" fmla="*/ 971 w 1526"/>
                <a:gd name="T31" fmla="*/ 506 h 1722"/>
                <a:gd name="T32" fmla="*/ 909 w 1526"/>
                <a:gd name="T33" fmla="*/ 375 h 1722"/>
                <a:gd name="T34" fmla="*/ 725 w 1526"/>
                <a:gd name="T35" fmla="*/ 332 h 1722"/>
                <a:gd name="T36" fmla="*/ 555 w 1526"/>
                <a:gd name="T37" fmla="*/ 332 h 1722"/>
                <a:gd name="T38" fmla="*/ 555 w 1526"/>
                <a:gd name="T39" fmla="*/ 332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6" h="1722">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47">
              <a:extLst>
                <a:ext uri="{FF2B5EF4-FFF2-40B4-BE49-F238E27FC236}">
                  <a16:creationId xmlns:a16="http://schemas.microsoft.com/office/drawing/2014/main" id="{DA6E0524-B820-4063-89C0-F822E27B53CF}"/>
                </a:ext>
              </a:extLst>
            </p:cNvPr>
            <p:cNvSpPr>
              <a:spLocks noEditPoints="1"/>
            </p:cNvSpPr>
            <p:nvPr/>
          </p:nvSpPr>
          <p:spPr bwMode="auto">
            <a:xfrm>
              <a:off x="2711" y="1222"/>
              <a:ext cx="732" cy="797"/>
            </a:xfrm>
            <a:custGeom>
              <a:avLst/>
              <a:gdLst>
                <a:gd name="T0" fmla="*/ 0 w 1581"/>
                <a:gd name="T1" fmla="*/ 0 h 1722"/>
                <a:gd name="T2" fmla="*/ 688 w 1581"/>
                <a:gd name="T3" fmla="*/ 0 h 1722"/>
                <a:gd name="T4" fmla="*/ 1203 w 1581"/>
                <a:gd name="T5" fmla="*/ 106 h 1722"/>
                <a:gd name="T6" fmla="*/ 1494 w 1581"/>
                <a:gd name="T7" fmla="*/ 408 h 1722"/>
                <a:gd name="T8" fmla="*/ 1581 w 1581"/>
                <a:gd name="T9" fmla="*/ 842 h 1722"/>
                <a:gd name="T10" fmla="*/ 1335 w 1581"/>
                <a:gd name="T11" fmla="*/ 1481 h 1722"/>
                <a:gd name="T12" fmla="*/ 614 w 1581"/>
                <a:gd name="T13" fmla="*/ 1722 h 1722"/>
                <a:gd name="T14" fmla="*/ 0 w 1581"/>
                <a:gd name="T15" fmla="*/ 1722 h 1722"/>
                <a:gd name="T16" fmla="*/ 0 w 1581"/>
                <a:gd name="T17" fmla="*/ 0 h 1722"/>
                <a:gd name="T18" fmla="*/ 550 w 1581"/>
                <a:gd name="T19" fmla="*/ 334 h 1722"/>
                <a:gd name="T20" fmla="*/ 550 w 1581"/>
                <a:gd name="T21" fmla="*/ 1385 h 1722"/>
                <a:gd name="T22" fmla="*/ 589 w 1581"/>
                <a:gd name="T23" fmla="*/ 1385 h 1722"/>
                <a:gd name="T24" fmla="*/ 1017 w 1581"/>
                <a:gd name="T25" fmla="*/ 819 h 1722"/>
                <a:gd name="T26" fmla="*/ 924 w 1581"/>
                <a:gd name="T27" fmla="*/ 468 h 1722"/>
                <a:gd name="T28" fmla="*/ 622 w 1581"/>
                <a:gd name="T29" fmla="*/ 334 h 1722"/>
                <a:gd name="T30" fmla="*/ 550 w 1581"/>
                <a:gd name="T31" fmla="*/ 334 h 1722"/>
                <a:gd name="T32" fmla="*/ 550 w 1581"/>
                <a:gd name="T33" fmla="*/ 33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1" h="1722">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48">
              <a:extLst>
                <a:ext uri="{FF2B5EF4-FFF2-40B4-BE49-F238E27FC236}">
                  <a16:creationId xmlns:a16="http://schemas.microsoft.com/office/drawing/2014/main" id="{A2B82A2C-DBAA-4D48-9B17-734E534E88B3}"/>
                </a:ext>
              </a:extLst>
            </p:cNvPr>
            <p:cNvSpPr>
              <a:spLocks/>
            </p:cNvSpPr>
            <p:nvPr/>
          </p:nvSpPr>
          <p:spPr bwMode="auto">
            <a:xfrm>
              <a:off x="3536" y="1208"/>
              <a:ext cx="639" cy="824"/>
            </a:xfrm>
            <a:custGeom>
              <a:avLst/>
              <a:gdLst>
                <a:gd name="T0" fmla="*/ 0 w 1380"/>
                <a:gd name="T1" fmla="*/ 1236 h 1778"/>
                <a:gd name="T2" fmla="*/ 514 w 1380"/>
                <a:gd name="T3" fmla="*/ 1421 h 1778"/>
                <a:gd name="T4" fmla="*/ 725 w 1380"/>
                <a:gd name="T5" fmla="*/ 1363 h 1778"/>
                <a:gd name="T6" fmla="*/ 813 w 1380"/>
                <a:gd name="T7" fmla="*/ 1222 h 1778"/>
                <a:gd name="T8" fmla="*/ 751 w 1380"/>
                <a:gd name="T9" fmla="*/ 1104 h 1778"/>
                <a:gd name="T10" fmla="*/ 511 w 1380"/>
                <a:gd name="T11" fmla="*/ 987 h 1778"/>
                <a:gd name="T12" fmla="*/ 132 w 1380"/>
                <a:gd name="T13" fmla="*/ 788 h 1778"/>
                <a:gd name="T14" fmla="*/ 0 w 1380"/>
                <a:gd name="T15" fmla="*/ 509 h 1778"/>
                <a:gd name="T16" fmla="*/ 206 w 1380"/>
                <a:gd name="T17" fmla="*/ 148 h 1778"/>
                <a:gd name="T18" fmla="*/ 752 w 1380"/>
                <a:gd name="T19" fmla="*/ 0 h 1778"/>
                <a:gd name="T20" fmla="*/ 1238 w 1380"/>
                <a:gd name="T21" fmla="*/ 92 h 1778"/>
                <a:gd name="T22" fmla="*/ 1238 w 1380"/>
                <a:gd name="T23" fmla="*/ 503 h 1778"/>
                <a:gd name="T24" fmla="*/ 810 w 1380"/>
                <a:gd name="T25" fmla="*/ 346 h 1778"/>
                <a:gd name="T26" fmla="*/ 634 w 1380"/>
                <a:gd name="T27" fmla="*/ 390 h 1778"/>
                <a:gd name="T28" fmla="*/ 560 w 1380"/>
                <a:gd name="T29" fmla="*/ 498 h 1778"/>
                <a:gd name="T30" fmla="*/ 621 w 1380"/>
                <a:gd name="T31" fmla="*/ 604 h 1778"/>
                <a:gd name="T32" fmla="*/ 840 w 1380"/>
                <a:gd name="T33" fmla="*/ 700 h 1778"/>
                <a:gd name="T34" fmla="*/ 1243 w 1380"/>
                <a:gd name="T35" fmla="*/ 898 h 1778"/>
                <a:gd name="T36" fmla="*/ 1380 w 1380"/>
                <a:gd name="T37" fmla="*/ 1200 h 1778"/>
                <a:gd name="T38" fmla="*/ 1144 w 1380"/>
                <a:gd name="T39" fmla="*/ 1609 h 1778"/>
                <a:gd name="T40" fmla="*/ 568 w 1380"/>
                <a:gd name="T41" fmla="*/ 1778 h 1778"/>
                <a:gd name="T42" fmla="*/ 0 w 1380"/>
                <a:gd name="T43" fmla="*/ 1662 h 1778"/>
                <a:gd name="T44" fmla="*/ 0 w 1380"/>
                <a:gd name="T45" fmla="*/ 1236 h 1778"/>
                <a:gd name="T46" fmla="*/ 0 w 1380"/>
                <a:gd name="T47" fmla="*/ 1236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0" h="1778">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49">
              <a:extLst>
                <a:ext uri="{FF2B5EF4-FFF2-40B4-BE49-F238E27FC236}">
                  <a16:creationId xmlns:a16="http://schemas.microsoft.com/office/drawing/2014/main" id="{68323219-1C16-425F-BAEF-185A7353A6DF}"/>
                </a:ext>
              </a:extLst>
            </p:cNvPr>
            <p:cNvSpPr>
              <a:spLocks noEditPoints="1"/>
            </p:cNvSpPr>
            <p:nvPr/>
          </p:nvSpPr>
          <p:spPr bwMode="auto">
            <a:xfrm>
              <a:off x="4259" y="1222"/>
              <a:ext cx="690" cy="797"/>
            </a:xfrm>
            <a:custGeom>
              <a:avLst/>
              <a:gdLst>
                <a:gd name="T0" fmla="*/ 1011 w 1490"/>
                <a:gd name="T1" fmla="*/ 1722 h 1722"/>
                <a:gd name="T2" fmla="*/ 461 w 1490"/>
                <a:gd name="T3" fmla="*/ 1722 h 1722"/>
                <a:gd name="T4" fmla="*/ 461 w 1490"/>
                <a:gd name="T5" fmla="*/ 767 h 1722"/>
                <a:gd name="T6" fmla="*/ 741 w 1490"/>
                <a:gd name="T7" fmla="*/ 999 h 1722"/>
                <a:gd name="T8" fmla="*/ 1011 w 1490"/>
                <a:gd name="T9" fmla="*/ 1234 h 1722"/>
                <a:gd name="T10" fmla="*/ 1011 w 1490"/>
                <a:gd name="T11" fmla="*/ 1722 h 1722"/>
                <a:gd name="T12" fmla="*/ 903 w 1490"/>
                <a:gd name="T13" fmla="*/ 641 h 1722"/>
                <a:gd name="T14" fmla="*/ 461 w 1490"/>
                <a:gd name="T15" fmla="*/ 536 h 1722"/>
                <a:gd name="T16" fmla="*/ 461 w 1490"/>
                <a:gd name="T17" fmla="*/ 349 h 1722"/>
                <a:gd name="T18" fmla="*/ 0 w 1490"/>
                <a:gd name="T19" fmla="*/ 349 h 1722"/>
                <a:gd name="T20" fmla="*/ 0 w 1490"/>
                <a:gd name="T21" fmla="*/ 0 h 1722"/>
                <a:gd name="T22" fmla="*/ 1490 w 1490"/>
                <a:gd name="T23" fmla="*/ 0 h 1722"/>
                <a:gd name="T24" fmla="*/ 1490 w 1490"/>
                <a:gd name="T25" fmla="*/ 349 h 1722"/>
                <a:gd name="T26" fmla="*/ 1011 w 1490"/>
                <a:gd name="T27" fmla="*/ 349 h 1722"/>
                <a:gd name="T28" fmla="*/ 1011 w 1490"/>
                <a:gd name="T29" fmla="*/ 741 h 1722"/>
                <a:gd name="T30" fmla="*/ 903 w 1490"/>
                <a:gd name="T31" fmla="*/ 641 h 1722"/>
                <a:gd name="T32" fmla="*/ 903 w 1490"/>
                <a:gd name="T33" fmla="*/ 641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0" h="1722">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50">
              <a:extLst>
                <a:ext uri="{FF2B5EF4-FFF2-40B4-BE49-F238E27FC236}">
                  <a16:creationId xmlns:a16="http://schemas.microsoft.com/office/drawing/2014/main" id="{0B344AD4-BF43-4B46-A03D-D998BFF6200E}"/>
                </a:ext>
              </a:extLst>
            </p:cNvPr>
            <p:cNvSpPr>
              <a:spLocks/>
            </p:cNvSpPr>
            <p:nvPr/>
          </p:nvSpPr>
          <p:spPr bwMode="auto">
            <a:xfrm>
              <a:off x="4372" y="1311"/>
              <a:ext cx="1692" cy="714"/>
            </a:xfrm>
            <a:custGeom>
              <a:avLst/>
              <a:gdLst>
                <a:gd name="T0" fmla="*/ 0 w 3653"/>
                <a:gd name="T1" fmla="*/ 422 h 1542"/>
                <a:gd name="T2" fmla="*/ 756 w 3653"/>
                <a:gd name="T3" fmla="*/ 660 h 1542"/>
                <a:gd name="T4" fmla="*/ 1720 w 3653"/>
                <a:gd name="T5" fmla="*/ 606 h 1542"/>
                <a:gd name="T6" fmla="*/ 3085 w 3653"/>
                <a:gd name="T7" fmla="*/ 145 h 1542"/>
                <a:gd name="T8" fmla="*/ 2887 w 3653"/>
                <a:gd name="T9" fmla="*/ 1301 h 1542"/>
                <a:gd name="T10" fmla="*/ 2330 w 3653"/>
                <a:gd name="T11" fmla="*/ 1542 h 1542"/>
                <a:gd name="T12" fmla="*/ 2965 w 3653"/>
                <a:gd name="T13" fmla="*/ 1064 h 1542"/>
                <a:gd name="T14" fmla="*/ 2354 w 3653"/>
                <a:gd name="T15" fmla="*/ 455 h 1542"/>
                <a:gd name="T16" fmla="*/ 818 w 3653"/>
                <a:gd name="T17" fmla="*/ 988 h 1542"/>
                <a:gd name="T18" fmla="*/ 0 w 3653"/>
                <a:gd name="T19" fmla="*/ 422 h 1542"/>
                <a:gd name="T20" fmla="*/ 0 w 3653"/>
                <a:gd name="T21" fmla="*/ 422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53" h="1542">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51">
              <a:extLst>
                <a:ext uri="{FF2B5EF4-FFF2-40B4-BE49-F238E27FC236}">
                  <a16:creationId xmlns:a16="http://schemas.microsoft.com/office/drawing/2014/main" id="{BC968A32-EF61-4C18-A667-3635CEA4EB68}"/>
                </a:ext>
              </a:extLst>
            </p:cNvPr>
            <p:cNvSpPr>
              <a:spLocks noEditPoints="1"/>
            </p:cNvSpPr>
            <p:nvPr/>
          </p:nvSpPr>
          <p:spPr bwMode="auto">
            <a:xfrm>
              <a:off x="5470" y="899"/>
              <a:ext cx="366" cy="482"/>
            </a:xfrm>
            <a:custGeom>
              <a:avLst/>
              <a:gdLst>
                <a:gd name="T0" fmla="*/ 49 w 790"/>
                <a:gd name="T1" fmla="*/ 584 h 1041"/>
                <a:gd name="T2" fmla="*/ 306 w 790"/>
                <a:gd name="T3" fmla="*/ 35 h 1041"/>
                <a:gd name="T4" fmla="*/ 741 w 790"/>
                <a:gd name="T5" fmla="*/ 458 h 1041"/>
                <a:gd name="T6" fmla="*/ 484 w 790"/>
                <a:gd name="T7" fmla="*/ 1006 h 1041"/>
                <a:gd name="T8" fmla="*/ 49 w 790"/>
                <a:gd name="T9" fmla="*/ 584 h 1041"/>
                <a:gd name="T10" fmla="*/ 477 w 790"/>
                <a:gd name="T11" fmla="*/ 972 h 1041"/>
                <a:gd name="T12" fmla="*/ 680 w 790"/>
                <a:gd name="T13" fmla="*/ 540 h 1041"/>
                <a:gd name="T14" fmla="*/ 337 w 790"/>
                <a:gd name="T15" fmla="*/ 207 h 1041"/>
                <a:gd name="T16" fmla="*/ 135 w 790"/>
                <a:gd name="T17" fmla="*/ 639 h 1041"/>
                <a:gd name="T18" fmla="*/ 477 w 790"/>
                <a:gd name="T19" fmla="*/ 972 h 1041"/>
                <a:gd name="T20" fmla="*/ 477 w 790"/>
                <a:gd name="T21" fmla="*/ 97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041">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52">
              <a:extLst>
                <a:ext uri="{FF2B5EF4-FFF2-40B4-BE49-F238E27FC236}">
                  <a16:creationId xmlns:a16="http://schemas.microsoft.com/office/drawing/2014/main" id="{C5334F02-54E1-44E8-9D91-3449CC8B85DB}"/>
                </a:ext>
              </a:extLst>
            </p:cNvPr>
            <p:cNvSpPr>
              <a:spLocks/>
            </p:cNvSpPr>
            <p:nvPr/>
          </p:nvSpPr>
          <p:spPr bwMode="auto">
            <a:xfrm>
              <a:off x="4862" y="1770"/>
              <a:ext cx="1155" cy="314"/>
            </a:xfrm>
            <a:custGeom>
              <a:avLst/>
              <a:gdLst>
                <a:gd name="T0" fmla="*/ 1252 w 2494"/>
                <a:gd name="T1" fmla="*/ 572 h 678"/>
                <a:gd name="T2" fmla="*/ 1249 w 2494"/>
                <a:gd name="T3" fmla="*/ 573 h 678"/>
                <a:gd name="T4" fmla="*/ 1239 w 2494"/>
                <a:gd name="T5" fmla="*/ 569 h 678"/>
                <a:gd name="T6" fmla="*/ 72 w 2494"/>
                <a:gd name="T7" fmla="*/ 343 h 678"/>
                <a:gd name="T8" fmla="*/ 1232 w 2494"/>
                <a:gd name="T9" fmla="*/ 567 h 678"/>
                <a:gd name="T10" fmla="*/ 0 w 2494"/>
                <a:gd name="T11" fmla="*/ 556 h 678"/>
                <a:gd name="T12" fmla="*/ 1244 w 2494"/>
                <a:gd name="T13" fmla="*/ 678 h 678"/>
                <a:gd name="T14" fmla="*/ 1244 w 2494"/>
                <a:gd name="T15" fmla="*/ 678 h 678"/>
                <a:gd name="T16" fmla="*/ 1244 w 2494"/>
                <a:gd name="T17" fmla="*/ 678 h 678"/>
                <a:gd name="T18" fmla="*/ 1244 w 2494"/>
                <a:gd name="T19" fmla="*/ 678 h 678"/>
                <a:gd name="T20" fmla="*/ 1244 w 2494"/>
                <a:gd name="T21" fmla="*/ 678 h 678"/>
                <a:gd name="T22" fmla="*/ 2494 w 2494"/>
                <a:gd name="T23" fmla="*/ 674 h 678"/>
                <a:gd name="T24" fmla="*/ 1266 w 2494"/>
                <a:gd name="T25" fmla="*/ 568 h 678"/>
                <a:gd name="T26" fmla="*/ 2442 w 2494"/>
                <a:gd name="T27" fmla="*/ 455 h 678"/>
                <a:gd name="T28" fmla="*/ 1315 w 2494"/>
                <a:gd name="T29" fmla="*/ 526 h 678"/>
                <a:gd name="T30" fmla="*/ 1252 w 2494"/>
                <a:gd name="T31" fmla="*/ 572 h 678"/>
                <a:gd name="T32" fmla="*/ 1252 w 2494"/>
                <a:gd name="T33" fmla="*/ 5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4" h="678">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53">
              <a:extLst>
                <a:ext uri="{FF2B5EF4-FFF2-40B4-BE49-F238E27FC236}">
                  <a16:creationId xmlns:a16="http://schemas.microsoft.com/office/drawing/2014/main" id="{AC077511-BA5B-4282-86EF-603AA8AAA9F8}"/>
                </a:ext>
              </a:extLst>
            </p:cNvPr>
            <p:cNvSpPr>
              <a:spLocks noEditPoints="1"/>
            </p:cNvSpPr>
            <p:nvPr/>
          </p:nvSpPr>
          <p:spPr bwMode="auto">
            <a:xfrm>
              <a:off x="4113" y="2201"/>
              <a:ext cx="90" cy="140"/>
            </a:xfrm>
            <a:custGeom>
              <a:avLst/>
              <a:gdLst>
                <a:gd name="T0" fmla="*/ 120 w 195"/>
                <a:gd name="T1" fmla="*/ 187 h 302"/>
                <a:gd name="T2" fmla="*/ 110 w 195"/>
                <a:gd name="T3" fmla="*/ 124 h 302"/>
                <a:gd name="T4" fmla="*/ 100 w 195"/>
                <a:gd name="T5" fmla="*/ 56 h 302"/>
                <a:gd name="T6" fmla="*/ 99 w 195"/>
                <a:gd name="T7" fmla="*/ 56 h 302"/>
                <a:gd name="T8" fmla="*/ 88 w 195"/>
                <a:gd name="T9" fmla="*/ 125 h 302"/>
                <a:gd name="T10" fmla="*/ 77 w 195"/>
                <a:gd name="T11" fmla="*/ 187 h 302"/>
                <a:gd name="T12" fmla="*/ 120 w 195"/>
                <a:gd name="T13" fmla="*/ 187 h 302"/>
                <a:gd name="T14" fmla="*/ 71 w 195"/>
                <a:gd name="T15" fmla="*/ 233 h 302"/>
                <a:gd name="T16" fmla="*/ 57 w 195"/>
                <a:gd name="T17" fmla="*/ 302 h 302"/>
                <a:gd name="T18" fmla="*/ 0 w 195"/>
                <a:gd name="T19" fmla="*/ 302 h 302"/>
                <a:gd name="T20" fmla="*/ 66 w 195"/>
                <a:gd name="T21" fmla="*/ 0 h 302"/>
                <a:gd name="T22" fmla="*/ 136 w 195"/>
                <a:gd name="T23" fmla="*/ 0 h 302"/>
                <a:gd name="T24" fmla="*/ 195 w 195"/>
                <a:gd name="T25" fmla="*/ 302 h 302"/>
                <a:gd name="T26" fmla="*/ 138 w 195"/>
                <a:gd name="T27" fmla="*/ 302 h 302"/>
                <a:gd name="T28" fmla="*/ 125 w 195"/>
                <a:gd name="T29" fmla="*/ 233 h 302"/>
                <a:gd name="T30" fmla="*/ 71 w 195"/>
                <a:gd name="T31" fmla="*/ 23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302">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54">
              <a:extLst>
                <a:ext uri="{FF2B5EF4-FFF2-40B4-BE49-F238E27FC236}">
                  <a16:creationId xmlns:a16="http://schemas.microsoft.com/office/drawing/2014/main" id="{79DC0745-E7BC-4241-B416-0A30914E0290}"/>
                </a:ext>
              </a:extLst>
            </p:cNvPr>
            <p:cNvSpPr>
              <a:spLocks/>
            </p:cNvSpPr>
            <p:nvPr/>
          </p:nvSpPr>
          <p:spPr bwMode="auto">
            <a:xfrm>
              <a:off x="4219" y="2238"/>
              <a:ext cx="77" cy="103"/>
            </a:xfrm>
            <a:custGeom>
              <a:avLst/>
              <a:gdLst>
                <a:gd name="T0" fmla="*/ 2 w 166"/>
                <a:gd name="T1" fmla="*/ 69 h 222"/>
                <a:gd name="T2" fmla="*/ 0 w 166"/>
                <a:gd name="T3" fmla="*/ 3 h 222"/>
                <a:gd name="T4" fmla="*/ 51 w 166"/>
                <a:gd name="T5" fmla="*/ 3 h 222"/>
                <a:gd name="T6" fmla="*/ 53 w 166"/>
                <a:gd name="T7" fmla="*/ 28 h 222"/>
                <a:gd name="T8" fmla="*/ 54 w 166"/>
                <a:gd name="T9" fmla="*/ 28 h 222"/>
                <a:gd name="T10" fmla="*/ 108 w 166"/>
                <a:gd name="T11" fmla="*/ 0 h 222"/>
                <a:gd name="T12" fmla="*/ 166 w 166"/>
                <a:gd name="T13" fmla="*/ 81 h 222"/>
                <a:gd name="T14" fmla="*/ 166 w 166"/>
                <a:gd name="T15" fmla="*/ 222 h 222"/>
                <a:gd name="T16" fmla="*/ 107 w 166"/>
                <a:gd name="T17" fmla="*/ 222 h 222"/>
                <a:gd name="T18" fmla="*/ 107 w 166"/>
                <a:gd name="T19" fmla="*/ 85 h 222"/>
                <a:gd name="T20" fmla="*/ 86 w 166"/>
                <a:gd name="T21" fmla="*/ 49 h 222"/>
                <a:gd name="T22" fmla="*/ 64 w 166"/>
                <a:gd name="T23" fmla="*/ 68 h 222"/>
                <a:gd name="T24" fmla="*/ 61 w 166"/>
                <a:gd name="T25" fmla="*/ 89 h 222"/>
                <a:gd name="T26" fmla="*/ 61 w 166"/>
                <a:gd name="T27" fmla="*/ 222 h 222"/>
                <a:gd name="T28" fmla="*/ 2 w 166"/>
                <a:gd name="T29" fmla="*/ 222 h 222"/>
                <a:gd name="T30" fmla="*/ 2 w 166"/>
                <a:gd name="T3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2">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55">
              <a:extLst>
                <a:ext uri="{FF2B5EF4-FFF2-40B4-BE49-F238E27FC236}">
                  <a16:creationId xmlns:a16="http://schemas.microsoft.com/office/drawing/2014/main" id="{EF665FCA-8849-416B-B82A-FFDEACED481D}"/>
                </a:ext>
              </a:extLst>
            </p:cNvPr>
            <p:cNvSpPr>
              <a:spLocks/>
            </p:cNvSpPr>
            <p:nvPr/>
          </p:nvSpPr>
          <p:spPr bwMode="auto">
            <a:xfrm>
              <a:off x="4347"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7 w 128"/>
                <a:gd name="T13" fmla="*/ 232 h 281"/>
                <a:gd name="T14" fmla="*/ 122 w 128"/>
                <a:gd name="T15" fmla="*/ 231 h 281"/>
                <a:gd name="T16" fmla="*/ 123 w 128"/>
                <a:gd name="T17" fmla="*/ 277 h 281"/>
                <a:gd name="T18" fmla="*/ 87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56">
              <a:extLst>
                <a:ext uri="{FF2B5EF4-FFF2-40B4-BE49-F238E27FC236}">
                  <a16:creationId xmlns:a16="http://schemas.microsoft.com/office/drawing/2014/main" id="{63C2B8E3-91A3-4D87-A897-2F06B75A48F8}"/>
                </a:ext>
              </a:extLst>
            </p:cNvPr>
            <p:cNvSpPr>
              <a:spLocks/>
            </p:cNvSpPr>
            <p:nvPr/>
          </p:nvSpPr>
          <p:spPr bwMode="auto">
            <a:xfrm>
              <a:off x="4418" y="2200"/>
              <a:ext cx="73" cy="142"/>
            </a:xfrm>
            <a:custGeom>
              <a:avLst/>
              <a:gdLst>
                <a:gd name="T0" fmla="*/ 9 w 158"/>
                <a:gd name="T1" fmla="*/ 244 h 307"/>
                <a:gd name="T2" fmla="*/ 58 w 158"/>
                <a:gd name="T3" fmla="*/ 256 h 307"/>
                <a:gd name="T4" fmla="*/ 100 w 158"/>
                <a:gd name="T5" fmla="*/ 222 h 307"/>
                <a:gd name="T6" fmla="*/ 61 w 158"/>
                <a:gd name="T7" fmla="*/ 172 h 307"/>
                <a:gd name="T8" fmla="*/ 4 w 158"/>
                <a:gd name="T9" fmla="*/ 88 h 307"/>
                <a:gd name="T10" fmla="*/ 99 w 158"/>
                <a:gd name="T11" fmla="*/ 0 h 307"/>
                <a:gd name="T12" fmla="*/ 147 w 158"/>
                <a:gd name="T13" fmla="*/ 10 h 307"/>
                <a:gd name="T14" fmla="*/ 138 w 158"/>
                <a:gd name="T15" fmla="*/ 61 h 307"/>
                <a:gd name="T16" fmla="*/ 99 w 158"/>
                <a:gd name="T17" fmla="*/ 51 h 307"/>
                <a:gd name="T18" fmla="*/ 62 w 158"/>
                <a:gd name="T19" fmla="*/ 82 h 307"/>
                <a:gd name="T20" fmla="*/ 103 w 158"/>
                <a:gd name="T21" fmla="*/ 129 h 307"/>
                <a:gd name="T22" fmla="*/ 158 w 158"/>
                <a:gd name="T23" fmla="*/ 215 h 307"/>
                <a:gd name="T24" fmla="*/ 58 w 158"/>
                <a:gd name="T25" fmla="*/ 307 h 307"/>
                <a:gd name="T26" fmla="*/ 0 w 158"/>
                <a:gd name="T27" fmla="*/ 295 h 307"/>
                <a:gd name="T28" fmla="*/ 9 w 158"/>
                <a:gd name="T29" fmla="*/ 24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07">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57">
              <a:extLst>
                <a:ext uri="{FF2B5EF4-FFF2-40B4-BE49-F238E27FC236}">
                  <a16:creationId xmlns:a16="http://schemas.microsoft.com/office/drawing/2014/main" id="{6A82B852-F098-406A-8005-51EFAE14CEED}"/>
                </a:ext>
              </a:extLst>
            </p:cNvPr>
            <p:cNvSpPr>
              <a:spLocks noEditPoints="1"/>
            </p:cNvSpPr>
            <p:nvPr/>
          </p:nvSpPr>
          <p:spPr bwMode="auto">
            <a:xfrm>
              <a:off x="4504" y="2238"/>
              <a:ext cx="75" cy="104"/>
            </a:xfrm>
            <a:custGeom>
              <a:avLst/>
              <a:gdLst>
                <a:gd name="T0" fmla="*/ 109 w 163"/>
                <a:gd name="T1" fmla="*/ 92 h 225"/>
                <a:gd name="T2" fmla="*/ 84 w 163"/>
                <a:gd name="T3" fmla="*/ 42 h 225"/>
                <a:gd name="T4" fmla="*/ 57 w 163"/>
                <a:gd name="T5" fmla="*/ 92 h 225"/>
                <a:gd name="T6" fmla="*/ 109 w 163"/>
                <a:gd name="T7" fmla="*/ 92 h 225"/>
                <a:gd name="T8" fmla="*/ 57 w 163"/>
                <a:gd name="T9" fmla="*/ 133 h 225"/>
                <a:gd name="T10" fmla="*/ 103 w 163"/>
                <a:gd name="T11" fmla="*/ 180 h 225"/>
                <a:gd name="T12" fmla="*/ 145 w 163"/>
                <a:gd name="T13" fmla="*/ 173 h 225"/>
                <a:gd name="T14" fmla="*/ 153 w 163"/>
                <a:gd name="T15" fmla="*/ 215 h 225"/>
                <a:gd name="T16" fmla="*/ 93 w 163"/>
                <a:gd name="T17" fmla="*/ 225 h 225"/>
                <a:gd name="T18" fmla="*/ 0 w 163"/>
                <a:gd name="T19" fmla="*/ 117 h 225"/>
                <a:gd name="T20" fmla="*/ 88 w 163"/>
                <a:gd name="T21" fmla="*/ 0 h 225"/>
                <a:gd name="T22" fmla="*/ 163 w 163"/>
                <a:gd name="T23" fmla="*/ 103 h 225"/>
                <a:gd name="T24" fmla="*/ 161 w 163"/>
                <a:gd name="T25" fmla="*/ 133 h 225"/>
                <a:gd name="T26" fmla="*/ 57 w 163"/>
                <a:gd name="T27" fmla="*/ 13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25">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58">
              <a:extLst>
                <a:ext uri="{FF2B5EF4-FFF2-40B4-BE49-F238E27FC236}">
                  <a16:creationId xmlns:a16="http://schemas.microsoft.com/office/drawing/2014/main" id="{C1E8DEBC-B8F8-4FF2-AAC4-0333EAE11BF2}"/>
                </a:ext>
              </a:extLst>
            </p:cNvPr>
            <p:cNvSpPr>
              <a:spLocks noEditPoints="1"/>
            </p:cNvSpPr>
            <p:nvPr/>
          </p:nvSpPr>
          <p:spPr bwMode="auto">
            <a:xfrm>
              <a:off x="4597" y="2198"/>
              <a:ext cx="28" cy="143"/>
            </a:xfrm>
            <a:custGeom>
              <a:avLst/>
              <a:gdLst>
                <a:gd name="T0" fmla="*/ 2 w 61"/>
                <a:gd name="T1" fmla="*/ 309 h 309"/>
                <a:gd name="T2" fmla="*/ 2 w 61"/>
                <a:gd name="T3" fmla="*/ 90 h 309"/>
                <a:gd name="T4" fmla="*/ 60 w 61"/>
                <a:gd name="T5" fmla="*/ 90 h 309"/>
                <a:gd name="T6" fmla="*/ 60 w 61"/>
                <a:gd name="T7" fmla="*/ 309 h 309"/>
                <a:gd name="T8" fmla="*/ 2 w 61"/>
                <a:gd name="T9" fmla="*/ 309 h 309"/>
                <a:gd name="T10" fmla="*/ 60 w 61"/>
                <a:gd name="T11" fmla="*/ 32 h 309"/>
                <a:gd name="T12" fmla="*/ 30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59">
              <a:extLst>
                <a:ext uri="{FF2B5EF4-FFF2-40B4-BE49-F238E27FC236}">
                  <a16:creationId xmlns:a16="http://schemas.microsoft.com/office/drawing/2014/main" id="{313D2A43-59CF-494B-B5D7-55DBAF40C8D2}"/>
                </a:ext>
              </a:extLst>
            </p:cNvPr>
            <p:cNvSpPr>
              <a:spLocks/>
            </p:cNvSpPr>
            <p:nvPr/>
          </p:nvSpPr>
          <p:spPr bwMode="auto">
            <a:xfrm>
              <a:off x="4646" y="2238"/>
              <a:ext cx="52" cy="103"/>
            </a:xfrm>
            <a:custGeom>
              <a:avLst/>
              <a:gdLst>
                <a:gd name="T0" fmla="*/ 2 w 112"/>
                <a:gd name="T1" fmla="*/ 69 h 222"/>
                <a:gd name="T2" fmla="*/ 0 w 112"/>
                <a:gd name="T3" fmla="*/ 3 h 222"/>
                <a:gd name="T4" fmla="*/ 52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60">
              <a:extLst>
                <a:ext uri="{FF2B5EF4-FFF2-40B4-BE49-F238E27FC236}">
                  <a16:creationId xmlns:a16="http://schemas.microsoft.com/office/drawing/2014/main" id="{6BB55FD9-3171-46AE-94FC-9063C006F8C3}"/>
                </a:ext>
              </a:extLst>
            </p:cNvPr>
            <p:cNvSpPr>
              <a:spLocks noEditPoints="1"/>
            </p:cNvSpPr>
            <p:nvPr/>
          </p:nvSpPr>
          <p:spPr bwMode="auto">
            <a:xfrm>
              <a:off x="4710" y="2197"/>
              <a:ext cx="79" cy="145"/>
            </a:xfrm>
            <a:custGeom>
              <a:avLst/>
              <a:gdLst>
                <a:gd name="T0" fmla="*/ 61 w 170"/>
                <a:gd name="T1" fmla="*/ 232 h 313"/>
                <a:gd name="T2" fmla="*/ 63 w 170"/>
                <a:gd name="T3" fmla="*/ 245 h 313"/>
                <a:gd name="T4" fmla="*/ 83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0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61">
              <a:extLst>
                <a:ext uri="{FF2B5EF4-FFF2-40B4-BE49-F238E27FC236}">
                  <a16:creationId xmlns:a16="http://schemas.microsoft.com/office/drawing/2014/main" id="{71C011E0-BCA4-46BC-83BF-561EE9D36977}"/>
                </a:ext>
              </a:extLst>
            </p:cNvPr>
            <p:cNvSpPr>
              <a:spLocks/>
            </p:cNvSpPr>
            <p:nvPr/>
          </p:nvSpPr>
          <p:spPr bwMode="auto">
            <a:xfrm>
              <a:off x="4808"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6 w 164"/>
                <a:gd name="T17" fmla="*/ 310 h 310"/>
                <a:gd name="T18" fmla="*/ 106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62">
              <a:extLst>
                <a:ext uri="{FF2B5EF4-FFF2-40B4-BE49-F238E27FC236}">
                  <a16:creationId xmlns:a16="http://schemas.microsoft.com/office/drawing/2014/main" id="{BC0534E7-690C-4EA1-A08E-5DD5546B2D5E}"/>
                </a:ext>
              </a:extLst>
            </p:cNvPr>
            <p:cNvSpPr>
              <a:spLocks noEditPoints="1"/>
            </p:cNvSpPr>
            <p:nvPr/>
          </p:nvSpPr>
          <p:spPr bwMode="auto">
            <a:xfrm>
              <a:off x="4906" y="2198"/>
              <a:ext cx="42" cy="143"/>
            </a:xfrm>
            <a:custGeom>
              <a:avLst/>
              <a:gdLst>
                <a:gd name="T0" fmla="*/ 92 w 92"/>
                <a:gd name="T1" fmla="*/ 0 h 308"/>
                <a:gd name="T2" fmla="*/ 46 w 92"/>
                <a:gd name="T3" fmla="*/ 62 h 308"/>
                <a:gd name="T4" fmla="*/ 9 w 92"/>
                <a:gd name="T5" fmla="*/ 62 h 308"/>
                <a:gd name="T6" fmla="*/ 40 w 92"/>
                <a:gd name="T7" fmla="*/ 0 h 308"/>
                <a:gd name="T8" fmla="*/ 92 w 92"/>
                <a:gd name="T9" fmla="*/ 0 h 308"/>
                <a:gd name="T10" fmla="*/ 0 w 92"/>
                <a:gd name="T11" fmla="*/ 308 h 308"/>
                <a:gd name="T12" fmla="*/ 0 w 92"/>
                <a:gd name="T13" fmla="*/ 89 h 308"/>
                <a:gd name="T14" fmla="*/ 59 w 92"/>
                <a:gd name="T15" fmla="*/ 89 h 308"/>
                <a:gd name="T16" fmla="*/ 59 w 92"/>
                <a:gd name="T17" fmla="*/ 308 h 308"/>
                <a:gd name="T18" fmla="*/ 0 w 92"/>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8">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63">
              <a:extLst>
                <a:ext uri="{FF2B5EF4-FFF2-40B4-BE49-F238E27FC236}">
                  <a16:creationId xmlns:a16="http://schemas.microsoft.com/office/drawing/2014/main" id="{9BEE63A4-2A92-4E89-9BDE-F3C5FAB8BE44}"/>
                </a:ext>
              </a:extLst>
            </p:cNvPr>
            <p:cNvSpPr>
              <a:spLocks/>
            </p:cNvSpPr>
            <p:nvPr/>
          </p:nvSpPr>
          <p:spPr bwMode="auto">
            <a:xfrm>
              <a:off x="4950" y="2238"/>
              <a:ext cx="59" cy="104"/>
            </a:xfrm>
            <a:custGeom>
              <a:avLst/>
              <a:gdLst>
                <a:gd name="T0" fmla="*/ 11 w 128"/>
                <a:gd name="T1" fmla="*/ 169 h 225"/>
                <a:gd name="T2" fmla="*/ 50 w 128"/>
                <a:gd name="T3" fmla="*/ 181 h 225"/>
                <a:gd name="T4" fmla="*/ 74 w 128"/>
                <a:gd name="T5" fmla="*/ 161 h 225"/>
                <a:gd name="T6" fmla="*/ 48 w 128"/>
                <a:gd name="T7" fmla="*/ 132 h 225"/>
                <a:gd name="T8" fmla="*/ 4 w 128"/>
                <a:gd name="T9" fmla="*/ 68 h 225"/>
                <a:gd name="T10" fmla="*/ 76 w 128"/>
                <a:gd name="T11" fmla="*/ 0 h 225"/>
                <a:gd name="T12" fmla="*/ 121 w 128"/>
                <a:gd name="T13" fmla="*/ 9 h 225"/>
                <a:gd name="T14" fmla="*/ 110 w 128"/>
                <a:gd name="T15" fmla="*/ 52 h 225"/>
                <a:gd name="T16" fmla="*/ 80 w 128"/>
                <a:gd name="T17" fmla="*/ 43 h 225"/>
                <a:gd name="T18" fmla="*/ 58 w 128"/>
                <a:gd name="T19" fmla="*/ 62 h 225"/>
                <a:gd name="T20" fmla="*/ 83 w 128"/>
                <a:gd name="T21" fmla="*/ 90 h 225"/>
                <a:gd name="T22" fmla="*/ 128 w 128"/>
                <a:gd name="T23" fmla="*/ 156 h 225"/>
                <a:gd name="T24" fmla="*/ 50 w 128"/>
                <a:gd name="T25" fmla="*/ 225 h 225"/>
                <a:gd name="T26" fmla="*/ 0 w 128"/>
                <a:gd name="T27" fmla="*/ 212 h 225"/>
                <a:gd name="T28" fmla="*/ 11 w 128"/>
                <a:gd name="T29" fmla="*/ 16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25">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64">
              <a:extLst>
                <a:ext uri="{FF2B5EF4-FFF2-40B4-BE49-F238E27FC236}">
                  <a16:creationId xmlns:a16="http://schemas.microsoft.com/office/drawing/2014/main" id="{6EEBF96A-CCA2-4E71-ABD4-0C17E3B62851}"/>
                </a:ext>
              </a:extLst>
            </p:cNvPr>
            <p:cNvSpPr>
              <a:spLocks/>
            </p:cNvSpPr>
            <p:nvPr/>
          </p:nvSpPr>
          <p:spPr bwMode="auto">
            <a:xfrm>
              <a:off x="5061" y="2239"/>
              <a:ext cx="77" cy="103"/>
            </a:xfrm>
            <a:custGeom>
              <a:avLst/>
              <a:gdLst>
                <a:gd name="T0" fmla="*/ 163 w 165"/>
                <a:gd name="T1" fmla="*/ 152 h 222"/>
                <a:gd name="T2" fmla="*/ 165 w 165"/>
                <a:gd name="T3" fmla="*/ 219 h 222"/>
                <a:gd name="T4" fmla="*/ 114 w 165"/>
                <a:gd name="T5" fmla="*/ 219 h 222"/>
                <a:gd name="T6" fmla="*/ 111 w 165"/>
                <a:gd name="T7" fmla="*/ 196 h 222"/>
                <a:gd name="T8" fmla="*/ 110 w 165"/>
                <a:gd name="T9" fmla="*/ 196 h 222"/>
                <a:gd name="T10" fmla="*/ 59 w 165"/>
                <a:gd name="T11" fmla="*/ 222 h 222"/>
                <a:gd name="T12" fmla="*/ 0 w 165"/>
                <a:gd name="T13" fmla="*/ 133 h 222"/>
                <a:gd name="T14" fmla="*/ 0 w 165"/>
                <a:gd name="T15" fmla="*/ 0 h 222"/>
                <a:gd name="T16" fmla="*/ 59 w 165"/>
                <a:gd name="T17" fmla="*/ 0 h 222"/>
                <a:gd name="T18" fmla="*/ 59 w 165"/>
                <a:gd name="T19" fmla="*/ 126 h 222"/>
                <a:gd name="T20" fmla="*/ 81 w 165"/>
                <a:gd name="T21" fmla="*/ 173 h 222"/>
                <a:gd name="T22" fmla="*/ 100 w 165"/>
                <a:gd name="T23" fmla="*/ 159 h 222"/>
                <a:gd name="T24" fmla="*/ 104 w 165"/>
                <a:gd name="T25" fmla="*/ 140 h 222"/>
                <a:gd name="T26" fmla="*/ 104 w 165"/>
                <a:gd name="T27" fmla="*/ 0 h 222"/>
                <a:gd name="T28" fmla="*/ 163 w 165"/>
                <a:gd name="T29" fmla="*/ 0 h 222"/>
                <a:gd name="T30" fmla="*/ 163 w 165"/>
                <a:gd name="T31" fmla="*/ 15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22">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65">
              <a:extLst>
                <a:ext uri="{FF2B5EF4-FFF2-40B4-BE49-F238E27FC236}">
                  <a16:creationId xmlns:a16="http://schemas.microsoft.com/office/drawing/2014/main" id="{1BD0EE35-3AE4-4AF3-A33B-FE8AEAB8BFE0}"/>
                </a:ext>
              </a:extLst>
            </p:cNvPr>
            <p:cNvSpPr>
              <a:spLocks/>
            </p:cNvSpPr>
            <p:nvPr/>
          </p:nvSpPr>
          <p:spPr bwMode="auto">
            <a:xfrm>
              <a:off x="5159" y="2238"/>
              <a:ext cx="123" cy="103"/>
            </a:xfrm>
            <a:custGeom>
              <a:avLst/>
              <a:gdLst>
                <a:gd name="T0" fmla="*/ 2 w 266"/>
                <a:gd name="T1" fmla="*/ 69 h 222"/>
                <a:gd name="T2" fmla="*/ 0 w 266"/>
                <a:gd name="T3" fmla="*/ 3 h 222"/>
                <a:gd name="T4" fmla="*/ 51 w 266"/>
                <a:gd name="T5" fmla="*/ 3 h 222"/>
                <a:gd name="T6" fmla="*/ 54 w 266"/>
                <a:gd name="T7" fmla="*/ 29 h 222"/>
                <a:gd name="T8" fmla="*/ 55 w 266"/>
                <a:gd name="T9" fmla="*/ 29 h 222"/>
                <a:gd name="T10" fmla="*/ 107 w 266"/>
                <a:gd name="T11" fmla="*/ 0 h 222"/>
                <a:gd name="T12" fmla="*/ 155 w 266"/>
                <a:gd name="T13" fmla="*/ 29 h 222"/>
                <a:gd name="T14" fmla="*/ 156 w 266"/>
                <a:gd name="T15" fmla="*/ 29 h 222"/>
                <a:gd name="T16" fmla="*/ 178 w 266"/>
                <a:gd name="T17" fmla="*/ 7 h 222"/>
                <a:gd name="T18" fmla="*/ 209 w 266"/>
                <a:gd name="T19" fmla="*/ 0 h 222"/>
                <a:gd name="T20" fmla="*/ 266 w 266"/>
                <a:gd name="T21" fmla="*/ 83 h 222"/>
                <a:gd name="T22" fmla="*/ 266 w 266"/>
                <a:gd name="T23" fmla="*/ 222 h 222"/>
                <a:gd name="T24" fmla="*/ 207 w 266"/>
                <a:gd name="T25" fmla="*/ 222 h 222"/>
                <a:gd name="T26" fmla="*/ 207 w 266"/>
                <a:gd name="T27" fmla="*/ 93 h 222"/>
                <a:gd name="T28" fmla="*/ 187 w 266"/>
                <a:gd name="T29" fmla="*/ 48 h 222"/>
                <a:gd name="T30" fmla="*/ 165 w 266"/>
                <a:gd name="T31" fmla="*/ 68 h 222"/>
                <a:gd name="T32" fmla="*/ 163 w 266"/>
                <a:gd name="T33" fmla="*/ 83 h 222"/>
                <a:gd name="T34" fmla="*/ 163 w 266"/>
                <a:gd name="T35" fmla="*/ 222 h 222"/>
                <a:gd name="T36" fmla="*/ 105 w 266"/>
                <a:gd name="T37" fmla="*/ 222 h 222"/>
                <a:gd name="T38" fmla="*/ 105 w 266"/>
                <a:gd name="T39" fmla="*/ 85 h 222"/>
                <a:gd name="T40" fmla="*/ 84 w 266"/>
                <a:gd name="T41" fmla="*/ 48 h 222"/>
                <a:gd name="T42" fmla="*/ 62 w 266"/>
                <a:gd name="T43" fmla="*/ 68 h 222"/>
                <a:gd name="T44" fmla="*/ 60 w 266"/>
                <a:gd name="T45" fmla="*/ 84 h 222"/>
                <a:gd name="T46" fmla="*/ 60 w 266"/>
                <a:gd name="T47" fmla="*/ 222 h 222"/>
                <a:gd name="T48" fmla="*/ 2 w 266"/>
                <a:gd name="T49" fmla="*/ 222 h 222"/>
                <a:gd name="T50" fmla="*/ 2 w 266"/>
                <a:gd name="T51"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2">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66">
              <a:extLst>
                <a:ext uri="{FF2B5EF4-FFF2-40B4-BE49-F238E27FC236}">
                  <a16:creationId xmlns:a16="http://schemas.microsoft.com/office/drawing/2014/main" id="{ADF63B84-5D63-4D87-8021-2A5459B1F637}"/>
                </a:ext>
              </a:extLst>
            </p:cNvPr>
            <p:cNvSpPr>
              <a:spLocks/>
            </p:cNvSpPr>
            <p:nvPr/>
          </p:nvSpPr>
          <p:spPr bwMode="auto">
            <a:xfrm>
              <a:off x="5343" y="2201"/>
              <a:ext cx="61" cy="140"/>
            </a:xfrm>
            <a:custGeom>
              <a:avLst/>
              <a:gdLst>
                <a:gd name="T0" fmla="*/ 0 w 61"/>
                <a:gd name="T1" fmla="*/ 0 h 140"/>
                <a:gd name="T2" fmla="*/ 61 w 61"/>
                <a:gd name="T3" fmla="*/ 0 h 140"/>
                <a:gd name="T4" fmla="*/ 61 w 61"/>
                <a:gd name="T5" fmla="*/ 24 h 140"/>
                <a:gd name="T6" fmla="*/ 27 w 61"/>
                <a:gd name="T7" fmla="*/ 24 h 140"/>
                <a:gd name="T8" fmla="*/ 27 w 61"/>
                <a:gd name="T9" fmla="*/ 60 h 140"/>
                <a:gd name="T10" fmla="*/ 59 w 61"/>
                <a:gd name="T11" fmla="*/ 60 h 140"/>
                <a:gd name="T12" fmla="*/ 59 w 61"/>
                <a:gd name="T13" fmla="*/ 82 h 140"/>
                <a:gd name="T14" fmla="*/ 27 w 61"/>
                <a:gd name="T15" fmla="*/ 82 h 140"/>
                <a:gd name="T16" fmla="*/ 27 w 61"/>
                <a:gd name="T17" fmla="*/ 140 h 140"/>
                <a:gd name="T18" fmla="*/ 0 w 61"/>
                <a:gd name="T19" fmla="*/ 140 h 140"/>
                <a:gd name="T20" fmla="*/ 0 w 6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67">
              <a:extLst>
                <a:ext uri="{FF2B5EF4-FFF2-40B4-BE49-F238E27FC236}">
                  <a16:creationId xmlns:a16="http://schemas.microsoft.com/office/drawing/2014/main" id="{A9CFD281-55E9-4FE0-BA0C-35A70CDAF410}"/>
                </a:ext>
              </a:extLst>
            </p:cNvPr>
            <p:cNvSpPr>
              <a:spLocks/>
            </p:cNvSpPr>
            <p:nvPr/>
          </p:nvSpPr>
          <p:spPr bwMode="auto">
            <a:xfrm>
              <a:off x="5425" y="2197"/>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8 h 310"/>
                <a:gd name="T12" fmla="*/ 164 w 164"/>
                <a:gd name="T13" fmla="*/ 177 h 310"/>
                <a:gd name="T14" fmla="*/ 164 w 164"/>
                <a:gd name="T15" fmla="*/ 310 h 310"/>
                <a:gd name="T16" fmla="*/ 105 w 164"/>
                <a:gd name="T17" fmla="*/ 310 h 310"/>
                <a:gd name="T18" fmla="*/ 105 w 164"/>
                <a:gd name="T19" fmla="*/ 177 h 310"/>
                <a:gd name="T20" fmla="*/ 84 w 164"/>
                <a:gd name="T21" fmla="*/ 137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68">
              <a:extLst>
                <a:ext uri="{FF2B5EF4-FFF2-40B4-BE49-F238E27FC236}">
                  <a16:creationId xmlns:a16="http://schemas.microsoft.com/office/drawing/2014/main" id="{43E5A619-197A-4EC9-9DE1-DC189BB3ED49}"/>
                </a:ext>
              </a:extLst>
            </p:cNvPr>
            <p:cNvSpPr>
              <a:spLocks noEditPoints="1"/>
            </p:cNvSpPr>
            <p:nvPr/>
          </p:nvSpPr>
          <p:spPr bwMode="auto">
            <a:xfrm>
              <a:off x="5520" y="2238"/>
              <a:ext cx="78" cy="104"/>
            </a:xfrm>
            <a:custGeom>
              <a:avLst/>
              <a:gdLst>
                <a:gd name="T0" fmla="*/ 58 w 168"/>
                <a:gd name="T1" fmla="*/ 112 h 225"/>
                <a:gd name="T2" fmla="*/ 85 w 168"/>
                <a:gd name="T3" fmla="*/ 181 h 225"/>
                <a:gd name="T4" fmla="*/ 109 w 168"/>
                <a:gd name="T5" fmla="*/ 112 h 225"/>
                <a:gd name="T6" fmla="*/ 84 w 168"/>
                <a:gd name="T7" fmla="*/ 44 h 225"/>
                <a:gd name="T8" fmla="*/ 58 w 168"/>
                <a:gd name="T9" fmla="*/ 112 h 225"/>
                <a:gd name="T10" fmla="*/ 168 w 168"/>
                <a:gd name="T11" fmla="*/ 112 h 225"/>
                <a:gd name="T12" fmla="*/ 84 w 168"/>
                <a:gd name="T13" fmla="*/ 225 h 225"/>
                <a:gd name="T14" fmla="*/ 0 w 168"/>
                <a:gd name="T15" fmla="*/ 113 h 225"/>
                <a:gd name="T16" fmla="*/ 85 w 168"/>
                <a:gd name="T17" fmla="*/ 0 h 225"/>
                <a:gd name="T18" fmla="*/ 168 w 168"/>
                <a:gd name="T19" fmla="*/ 1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5">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69">
              <a:extLst>
                <a:ext uri="{FF2B5EF4-FFF2-40B4-BE49-F238E27FC236}">
                  <a16:creationId xmlns:a16="http://schemas.microsoft.com/office/drawing/2014/main" id="{BA0169BC-8ADC-4FA3-9D2A-ED1EB75E40B4}"/>
                </a:ext>
              </a:extLst>
            </p:cNvPr>
            <p:cNvSpPr>
              <a:spLocks/>
            </p:cNvSpPr>
            <p:nvPr/>
          </p:nvSpPr>
          <p:spPr bwMode="auto">
            <a:xfrm>
              <a:off x="5615" y="2238"/>
              <a:ext cx="52" cy="103"/>
            </a:xfrm>
            <a:custGeom>
              <a:avLst/>
              <a:gdLst>
                <a:gd name="T0" fmla="*/ 1 w 111"/>
                <a:gd name="T1" fmla="*/ 69 h 222"/>
                <a:gd name="T2" fmla="*/ 0 w 111"/>
                <a:gd name="T3" fmla="*/ 3 h 222"/>
                <a:gd name="T4" fmla="*/ 51 w 111"/>
                <a:gd name="T5" fmla="*/ 3 h 222"/>
                <a:gd name="T6" fmla="*/ 54 w 111"/>
                <a:gd name="T7" fmla="*/ 35 h 222"/>
                <a:gd name="T8" fmla="*/ 55 w 111"/>
                <a:gd name="T9" fmla="*/ 35 h 222"/>
                <a:gd name="T10" fmla="*/ 99 w 111"/>
                <a:gd name="T11" fmla="*/ 0 h 222"/>
                <a:gd name="T12" fmla="*/ 111 w 111"/>
                <a:gd name="T13" fmla="*/ 0 h 222"/>
                <a:gd name="T14" fmla="*/ 111 w 111"/>
                <a:gd name="T15" fmla="*/ 59 h 222"/>
                <a:gd name="T16" fmla="*/ 99 w 111"/>
                <a:gd name="T17" fmla="*/ 58 h 222"/>
                <a:gd name="T18" fmla="*/ 63 w 111"/>
                <a:gd name="T19" fmla="*/ 89 h 222"/>
                <a:gd name="T20" fmla="*/ 61 w 111"/>
                <a:gd name="T21" fmla="*/ 111 h 222"/>
                <a:gd name="T22" fmla="*/ 61 w 111"/>
                <a:gd name="T23" fmla="*/ 222 h 222"/>
                <a:gd name="T24" fmla="*/ 1 w 111"/>
                <a:gd name="T25" fmla="*/ 222 h 222"/>
                <a:gd name="T26" fmla="*/ 1 w 111"/>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222">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0">
              <a:extLst>
                <a:ext uri="{FF2B5EF4-FFF2-40B4-BE49-F238E27FC236}">
                  <a16:creationId xmlns:a16="http://schemas.microsoft.com/office/drawing/2014/main" id="{53EA5387-0E74-45AC-90B8-C5E460CDD216}"/>
                </a:ext>
              </a:extLst>
            </p:cNvPr>
            <p:cNvSpPr>
              <a:spLocks noEditPoints="1"/>
            </p:cNvSpPr>
            <p:nvPr/>
          </p:nvSpPr>
          <p:spPr bwMode="auto">
            <a:xfrm>
              <a:off x="5679" y="2197"/>
              <a:ext cx="79" cy="145"/>
            </a:xfrm>
            <a:custGeom>
              <a:avLst/>
              <a:gdLst>
                <a:gd name="T0" fmla="*/ 61 w 170"/>
                <a:gd name="T1" fmla="*/ 232 h 313"/>
                <a:gd name="T2" fmla="*/ 63 w 170"/>
                <a:gd name="T3" fmla="*/ 245 h 313"/>
                <a:gd name="T4" fmla="*/ 84 w 170"/>
                <a:gd name="T5" fmla="*/ 266 h 313"/>
                <a:gd name="T6" fmla="*/ 111 w 170"/>
                <a:gd name="T7" fmla="*/ 199 h 313"/>
                <a:gd name="T8" fmla="*/ 83 w 170"/>
                <a:gd name="T9" fmla="*/ 137 h 313"/>
                <a:gd name="T10" fmla="*/ 63 w 170"/>
                <a:gd name="T11" fmla="*/ 157 h 313"/>
                <a:gd name="T12" fmla="*/ 61 w 170"/>
                <a:gd name="T13" fmla="*/ 170 h 313"/>
                <a:gd name="T14" fmla="*/ 61 w 170"/>
                <a:gd name="T15" fmla="*/ 232 h 313"/>
                <a:gd name="T16" fmla="*/ 0 w 170"/>
                <a:gd name="T17" fmla="*/ 310 h 313"/>
                <a:gd name="T18" fmla="*/ 2 w 170"/>
                <a:gd name="T19" fmla="*/ 245 h 313"/>
                <a:gd name="T20" fmla="*/ 2 w 170"/>
                <a:gd name="T21" fmla="*/ 0 h 313"/>
                <a:gd name="T22" fmla="*/ 61 w 170"/>
                <a:gd name="T23" fmla="*/ 0 h 313"/>
                <a:gd name="T24" fmla="*/ 61 w 170"/>
                <a:gd name="T25" fmla="*/ 113 h 313"/>
                <a:gd name="T26" fmla="*/ 62 w 170"/>
                <a:gd name="T27" fmla="*/ 113 h 313"/>
                <a:gd name="T28" fmla="*/ 108 w 170"/>
                <a:gd name="T29" fmla="*/ 88 h 313"/>
                <a:gd name="T30" fmla="*/ 170 w 170"/>
                <a:gd name="T31" fmla="*/ 194 h 313"/>
                <a:gd name="T32" fmla="*/ 98 w 170"/>
                <a:gd name="T33" fmla="*/ 313 h 313"/>
                <a:gd name="T34" fmla="*/ 55 w 170"/>
                <a:gd name="T35" fmla="*/ 284 h 313"/>
                <a:gd name="T36" fmla="*/ 54 w 170"/>
                <a:gd name="T37" fmla="*/ 284 h 313"/>
                <a:gd name="T38" fmla="*/ 51 w 170"/>
                <a:gd name="T39" fmla="*/ 310 h 313"/>
                <a:gd name="T40" fmla="*/ 0 w 170"/>
                <a:gd name="T41" fmla="*/ 31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313">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1">
              <a:extLst>
                <a:ext uri="{FF2B5EF4-FFF2-40B4-BE49-F238E27FC236}">
                  <a16:creationId xmlns:a16="http://schemas.microsoft.com/office/drawing/2014/main" id="{18214061-0461-4455-8481-3B3113B1E11B}"/>
                </a:ext>
              </a:extLst>
            </p:cNvPr>
            <p:cNvSpPr>
              <a:spLocks noEditPoints="1"/>
            </p:cNvSpPr>
            <p:nvPr/>
          </p:nvSpPr>
          <p:spPr bwMode="auto">
            <a:xfrm>
              <a:off x="5771" y="2238"/>
              <a:ext cx="76" cy="104"/>
            </a:xfrm>
            <a:custGeom>
              <a:avLst/>
              <a:gdLst>
                <a:gd name="T0" fmla="*/ 103 w 164"/>
                <a:gd name="T1" fmla="*/ 115 h 225"/>
                <a:gd name="T2" fmla="*/ 56 w 164"/>
                <a:gd name="T3" fmla="*/ 153 h 225"/>
                <a:gd name="T4" fmla="*/ 77 w 164"/>
                <a:gd name="T5" fmla="*/ 183 h 225"/>
                <a:gd name="T6" fmla="*/ 101 w 164"/>
                <a:gd name="T7" fmla="*/ 164 h 225"/>
                <a:gd name="T8" fmla="*/ 103 w 164"/>
                <a:gd name="T9" fmla="*/ 153 h 225"/>
                <a:gd name="T10" fmla="*/ 103 w 164"/>
                <a:gd name="T11" fmla="*/ 115 h 225"/>
                <a:gd name="T12" fmla="*/ 111 w 164"/>
                <a:gd name="T13" fmla="*/ 222 h 225"/>
                <a:gd name="T14" fmla="*/ 107 w 164"/>
                <a:gd name="T15" fmla="*/ 200 h 225"/>
                <a:gd name="T16" fmla="*/ 107 w 164"/>
                <a:gd name="T17" fmla="*/ 200 h 225"/>
                <a:gd name="T18" fmla="*/ 58 w 164"/>
                <a:gd name="T19" fmla="*/ 225 h 225"/>
                <a:gd name="T20" fmla="*/ 0 w 164"/>
                <a:gd name="T21" fmla="*/ 159 h 225"/>
                <a:gd name="T22" fmla="*/ 101 w 164"/>
                <a:gd name="T23" fmla="*/ 77 h 225"/>
                <a:gd name="T24" fmla="*/ 101 w 164"/>
                <a:gd name="T25" fmla="*/ 72 h 225"/>
                <a:gd name="T26" fmla="*/ 70 w 164"/>
                <a:gd name="T27" fmla="*/ 43 h 225"/>
                <a:gd name="T28" fmla="*/ 25 w 164"/>
                <a:gd name="T29" fmla="*/ 56 h 225"/>
                <a:gd name="T30" fmla="*/ 14 w 164"/>
                <a:gd name="T31" fmla="*/ 16 h 225"/>
                <a:gd name="T32" fmla="*/ 82 w 164"/>
                <a:gd name="T33" fmla="*/ 0 h 225"/>
                <a:gd name="T34" fmla="*/ 160 w 164"/>
                <a:gd name="T35" fmla="*/ 90 h 225"/>
                <a:gd name="T36" fmla="*/ 160 w 164"/>
                <a:gd name="T37" fmla="*/ 172 h 225"/>
                <a:gd name="T38" fmla="*/ 164 w 164"/>
                <a:gd name="T39" fmla="*/ 222 h 225"/>
                <a:gd name="T40" fmla="*/ 111 w 164"/>
                <a:gd name="T41"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225">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2">
              <a:extLst>
                <a:ext uri="{FF2B5EF4-FFF2-40B4-BE49-F238E27FC236}">
                  <a16:creationId xmlns:a16="http://schemas.microsoft.com/office/drawing/2014/main" id="{E8E51B45-399B-4613-BE2B-9A548D83797A}"/>
                </a:ext>
              </a:extLst>
            </p:cNvPr>
            <p:cNvSpPr>
              <a:spLocks noEditPoints="1"/>
            </p:cNvSpPr>
            <p:nvPr/>
          </p:nvSpPr>
          <p:spPr bwMode="auto">
            <a:xfrm>
              <a:off x="5867" y="2198"/>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4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3">
              <a:extLst>
                <a:ext uri="{FF2B5EF4-FFF2-40B4-BE49-F238E27FC236}">
                  <a16:creationId xmlns:a16="http://schemas.microsoft.com/office/drawing/2014/main" id="{208520ED-CB7C-4ACC-A620-F09E7AF2631F}"/>
                </a:ext>
              </a:extLst>
            </p:cNvPr>
            <p:cNvSpPr>
              <a:spLocks/>
            </p:cNvSpPr>
            <p:nvPr/>
          </p:nvSpPr>
          <p:spPr bwMode="auto">
            <a:xfrm>
              <a:off x="5916" y="2238"/>
              <a:ext cx="52" cy="103"/>
            </a:xfrm>
            <a:custGeom>
              <a:avLst/>
              <a:gdLst>
                <a:gd name="T0" fmla="*/ 2 w 112"/>
                <a:gd name="T1" fmla="*/ 69 h 222"/>
                <a:gd name="T2" fmla="*/ 0 w 112"/>
                <a:gd name="T3" fmla="*/ 3 h 222"/>
                <a:gd name="T4" fmla="*/ 51 w 112"/>
                <a:gd name="T5" fmla="*/ 3 h 222"/>
                <a:gd name="T6" fmla="*/ 55 w 112"/>
                <a:gd name="T7" fmla="*/ 35 h 222"/>
                <a:gd name="T8" fmla="*/ 56 w 112"/>
                <a:gd name="T9" fmla="*/ 35 h 222"/>
                <a:gd name="T10" fmla="*/ 100 w 112"/>
                <a:gd name="T11" fmla="*/ 0 h 222"/>
                <a:gd name="T12" fmla="*/ 112 w 112"/>
                <a:gd name="T13" fmla="*/ 0 h 222"/>
                <a:gd name="T14" fmla="*/ 112 w 112"/>
                <a:gd name="T15" fmla="*/ 59 h 222"/>
                <a:gd name="T16" fmla="*/ 100 w 112"/>
                <a:gd name="T17" fmla="*/ 58 h 222"/>
                <a:gd name="T18" fmla="*/ 64 w 112"/>
                <a:gd name="T19" fmla="*/ 89 h 222"/>
                <a:gd name="T20" fmla="*/ 61 w 112"/>
                <a:gd name="T21" fmla="*/ 111 h 222"/>
                <a:gd name="T22" fmla="*/ 61 w 112"/>
                <a:gd name="T23" fmla="*/ 222 h 222"/>
                <a:gd name="T24" fmla="*/ 2 w 112"/>
                <a:gd name="T25" fmla="*/ 222 h 222"/>
                <a:gd name="T26" fmla="*/ 2 w 112"/>
                <a:gd name="T27" fmla="*/ 6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2">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4">
              <a:extLst>
                <a:ext uri="{FF2B5EF4-FFF2-40B4-BE49-F238E27FC236}">
                  <a16:creationId xmlns:a16="http://schemas.microsoft.com/office/drawing/2014/main" id="{2A86ACDA-87C2-4CBA-BDB4-8AA060B0EE2D}"/>
                </a:ext>
              </a:extLst>
            </p:cNvPr>
            <p:cNvSpPr>
              <a:spLocks/>
            </p:cNvSpPr>
            <p:nvPr/>
          </p:nvSpPr>
          <p:spPr bwMode="auto">
            <a:xfrm>
              <a:off x="5979" y="2212"/>
              <a:ext cx="59" cy="130"/>
            </a:xfrm>
            <a:custGeom>
              <a:avLst/>
              <a:gdLst>
                <a:gd name="T0" fmla="*/ 85 w 128"/>
                <a:gd name="T1" fmla="*/ 0 h 281"/>
                <a:gd name="T2" fmla="*/ 85 w 128"/>
                <a:gd name="T3" fmla="*/ 59 h 281"/>
                <a:gd name="T4" fmla="*/ 128 w 128"/>
                <a:gd name="T5" fmla="*/ 59 h 281"/>
                <a:gd name="T6" fmla="*/ 128 w 128"/>
                <a:gd name="T7" fmla="*/ 101 h 281"/>
                <a:gd name="T8" fmla="*/ 85 w 128"/>
                <a:gd name="T9" fmla="*/ 101 h 281"/>
                <a:gd name="T10" fmla="*/ 85 w 128"/>
                <a:gd name="T11" fmla="*/ 201 h 281"/>
                <a:gd name="T12" fmla="*/ 108 w 128"/>
                <a:gd name="T13" fmla="*/ 232 h 281"/>
                <a:gd name="T14" fmla="*/ 123 w 128"/>
                <a:gd name="T15" fmla="*/ 231 h 281"/>
                <a:gd name="T16" fmla="*/ 123 w 128"/>
                <a:gd name="T17" fmla="*/ 277 h 281"/>
                <a:gd name="T18" fmla="*/ 88 w 128"/>
                <a:gd name="T19" fmla="*/ 281 h 281"/>
                <a:gd name="T20" fmla="*/ 45 w 128"/>
                <a:gd name="T21" fmla="*/ 267 h 281"/>
                <a:gd name="T22" fmla="*/ 26 w 128"/>
                <a:gd name="T23" fmla="*/ 204 h 281"/>
                <a:gd name="T24" fmla="*/ 26 w 128"/>
                <a:gd name="T25" fmla="*/ 101 h 281"/>
                <a:gd name="T26" fmla="*/ 0 w 128"/>
                <a:gd name="T27" fmla="*/ 101 h 281"/>
                <a:gd name="T28" fmla="*/ 0 w 128"/>
                <a:gd name="T29" fmla="*/ 59 h 281"/>
                <a:gd name="T30" fmla="*/ 26 w 128"/>
                <a:gd name="T31" fmla="*/ 59 h 281"/>
                <a:gd name="T32" fmla="*/ 26 w 128"/>
                <a:gd name="T33" fmla="*/ 14 h 281"/>
                <a:gd name="T34" fmla="*/ 85 w 128"/>
                <a:gd name="T3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1">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5">
              <a:extLst>
                <a:ext uri="{FF2B5EF4-FFF2-40B4-BE49-F238E27FC236}">
                  <a16:creationId xmlns:a16="http://schemas.microsoft.com/office/drawing/2014/main" id="{4750736E-82F8-45B3-A4FD-AA167E110D70}"/>
                </a:ext>
              </a:extLst>
            </p:cNvPr>
            <p:cNvSpPr>
              <a:spLocks/>
            </p:cNvSpPr>
            <p:nvPr/>
          </p:nvSpPr>
          <p:spPr bwMode="auto">
            <a:xfrm>
              <a:off x="4080" y="2428"/>
              <a:ext cx="85" cy="142"/>
            </a:xfrm>
            <a:custGeom>
              <a:avLst/>
              <a:gdLst>
                <a:gd name="T0" fmla="*/ 184 w 184"/>
                <a:gd name="T1" fmla="*/ 297 h 307"/>
                <a:gd name="T2" fmla="*/ 121 w 184"/>
                <a:gd name="T3" fmla="*/ 307 h 307"/>
                <a:gd name="T4" fmla="*/ 40 w 184"/>
                <a:gd name="T5" fmla="*/ 277 h 307"/>
                <a:gd name="T6" fmla="*/ 1 w 184"/>
                <a:gd name="T7" fmla="*/ 156 h 307"/>
                <a:gd name="T8" fmla="*/ 130 w 184"/>
                <a:gd name="T9" fmla="*/ 0 h 307"/>
                <a:gd name="T10" fmla="*/ 179 w 184"/>
                <a:gd name="T11" fmla="*/ 9 h 307"/>
                <a:gd name="T12" fmla="*/ 169 w 184"/>
                <a:gd name="T13" fmla="*/ 60 h 307"/>
                <a:gd name="T14" fmla="*/ 134 w 184"/>
                <a:gd name="T15" fmla="*/ 53 h 307"/>
                <a:gd name="T16" fmla="*/ 62 w 184"/>
                <a:gd name="T17" fmla="*/ 159 h 307"/>
                <a:gd name="T18" fmla="*/ 118 w 184"/>
                <a:gd name="T19" fmla="*/ 258 h 307"/>
                <a:gd name="T20" fmla="*/ 130 w 184"/>
                <a:gd name="T21" fmla="*/ 256 h 307"/>
                <a:gd name="T22" fmla="*/ 130 w 184"/>
                <a:gd name="T23" fmla="*/ 183 h 307"/>
                <a:gd name="T24" fmla="*/ 103 w 184"/>
                <a:gd name="T25" fmla="*/ 183 h 307"/>
                <a:gd name="T26" fmla="*/ 103 w 184"/>
                <a:gd name="T27" fmla="*/ 136 h 307"/>
                <a:gd name="T28" fmla="*/ 184 w 184"/>
                <a:gd name="T29" fmla="*/ 136 h 307"/>
                <a:gd name="T30" fmla="*/ 184 w 184"/>
                <a:gd name="T31" fmla="*/ 29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307">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6">
              <a:extLst>
                <a:ext uri="{FF2B5EF4-FFF2-40B4-BE49-F238E27FC236}">
                  <a16:creationId xmlns:a16="http://schemas.microsoft.com/office/drawing/2014/main" id="{5152A578-C9D1-4618-9FF0-7DBB278F26F2}"/>
                </a:ext>
              </a:extLst>
            </p:cNvPr>
            <p:cNvSpPr>
              <a:spLocks/>
            </p:cNvSpPr>
            <p:nvPr/>
          </p:nvSpPr>
          <p:spPr bwMode="auto">
            <a:xfrm>
              <a:off x="4187" y="2425"/>
              <a:ext cx="76" cy="144"/>
            </a:xfrm>
            <a:custGeom>
              <a:avLst/>
              <a:gdLst>
                <a:gd name="T0" fmla="*/ 0 w 165"/>
                <a:gd name="T1" fmla="*/ 0 h 310"/>
                <a:gd name="T2" fmla="*/ 59 w 165"/>
                <a:gd name="T3" fmla="*/ 0 h 310"/>
                <a:gd name="T4" fmla="*/ 59 w 165"/>
                <a:gd name="T5" fmla="*/ 114 h 310"/>
                <a:gd name="T6" fmla="*/ 60 w 165"/>
                <a:gd name="T7" fmla="*/ 114 h 310"/>
                <a:gd name="T8" fmla="*/ 79 w 165"/>
                <a:gd name="T9" fmla="*/ 95 h 310"/>
                <a:gd name="T10" fmla="*/ 109 w 165"/>
                <a:gd name="T11" fmla="*/ 87 h 310"/>
                <a:gd name="T12" fmla="*/ 165 w 165"/>
                <a:gd name="T13" fmla="*/ 177 h 310"/>
                <a:gd name="T14" fmla="*/ 165 w 165"/>
                <a:gd name="T15" fmla="*/ 310 h 310"/>
                <a:gd name="T16" fmla="*/ 106 w 165"/>
                <a:gd name="T17" fmla="*/ 310 h 310"/>
                <a:gd name="T18" fmla="*/ 106 w 165"/>
                <a:gd name="T19" fmla="*/ 177 h 310"/>
                <a:gd name="T20" fmla="*/ 84 w 165"/>
                <a:gd name="T21" fmla="*/ 136 h 310"/>
                <a:gd name="T22" fmla="*/ 61 w 165"/>
                <a:gd name="T23" fmla="*/ 157 h 310"/>
                <a:gd name="T24" fmla="*/ 59 w 165"/>
                <a:gd name="T25" fmla="*/ 174 h 310"/>
                <a:gd name="T26" fmla="*/ 59 w 165"/>
                <a:gd name="T27" fmla="*/ 310 h 310"/>
                <a:gd name="T28" fmla="*/ 0 w 165"/>
                <a:gd name="T29" fmla="*/ 310 h 310"/>
                <a:gd name="T30" fmla="*/ 0 w 165"/>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31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7">
              <a:extLst>
                <a:ext uri="{FF2B5EF4-FFF2-40B4-BE49-F238E27FC236}">
                  <a16:creationId xmlns:a16="http://schemas.microsoft.com/office/drawing/2014/main" id="{CDCC2462-A452-4AFF-9A54-64DDC71E1819}"/>
                </a:ext>
              </a:extLst>
            </p:cNvPr>
            <p:cNvSpPr>
              <a:spLocks noEditPoints="1"/>
            </p:cNvSpPr>
            <p:nvPr/>
          </p:nvSpPr>
          <p:spPr bwMode="auto">
            <a:xfrm>
              <a:off x="4281" y="2466"/>
              <a:ext cx="75" cy="104"/>
            </a:xfrm>
            <a:custGeom>
              <a:avLst/>
              <a:gdLst>
                <a:gd name="T0" fmla="*/ 102 w 163"/>
                <a:gd name="T1" fmla="*/ 116 h 226"/>
                <a:gd name="T2" fmla="*/ 55 w 163"/>
                <a:gd name="T3" fmla="*/ 153 h 226"/>
                <a:gd name="T4" fmla="*/ 76 w 163"/>
                <a:gd name="T5" fmla="*/ 183 h 226"/>
                <a:gd name="T6" fmla="*/ 101 w 163"/>
                <a:gd name="T7" fmla="*/ 164 h 226"/>
                <a:gd name="T8" fmla="*/ 102 w 163"/>
                <a:gd name="T9" fmla="*/ 154 h 226"/>
                <a:gd name="T10" fmla="*/ 102 w 163"/>
                <a:gd name="T11" fmla="*/ 116 h 226"/>
                <a:gd name="T12" fmla="*/ 110 w 163"/>
                <a:gd name="T13" fmla="*/ 223 h 226"/>
                <a:gd name="T14" fmla="*/ 107 w 163"/>
                <a:gd name="T15" fmla="*/ 201 h 226"/>
                <a:gd name="T16" fmla="*/ 106 w 163"/>
                <a:gd name="T17" fmla="*/ 201 h 226"/>
                <a:gd name="T18" fmla="*/ 57 w 163"/>
                <a:gd name="T19" fmla="*/ 226 h 226"/>
                <a:gd name="T20" fmla="*/ 0 w 163"/>
                <a:gd name="T21" fmla="*/ 160 h 226"/>
                <a:gd name="T22" fmla="*/ 100 w 163"/>
                <a:gd name="T23" fmla="*/ 78 h 226"/>
                <a:gd name="T24" fmla="*/ 100 w 163"/>
                <a:gd name="T25" fmla="*/ 73 h 226"/>
                <a:gd name="T26" fmla="*/ 69 w 163"/>
                <a:gd name="T27" fmla="*/ 44 h 226"/>
                <a:gd name="T28" fmla="*/ 24 w 163"/>
                <a:gd name="T29" fmla="*/ 56 h 226"/>
                <a:gd name="T30" fmla="*/ 13 w 163"/>
                <a:gd name="T31" fmla="*/ 17 h 226"/>
                <a:gd name="T32" fmla="*/ 82 w 163"/>
                <a:gd name="T33" fmla="*/ 0 h 226"/>
                <a:gd name="T34" fmla="*/ 159 w 163"/>
                <a:gd name="T35" fmla="*/ 91 h 226"/>
                <a:gd name="T36" fmla="*/ 159 w 163"/>
                <a:gd name="T37" fmla="*/ 172 h 226"/>
                <a:gd name="T38" fmla="*/ 163 w 163"/>
                <a:gd name="T39" fmla="*/ 223 h 226"/>
                <a:gd name="T40" fmla="*/ 110 w 163"/>
                <a:gd name="T41" fmla="*/ 2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26">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8">
              <a:extLst>
                <a:ext uri="{FF2B5EF4-FFF2-40B4-BE49-F238E27FC236}">
                  <a16:creationId xmlns:a16="http://schemas.microsoft.com/office/drawing/2014/main" id="{47B8EE99-324A-4E4E-9739-EC988AFDB82B}"/>
                </a:ext>
              </a:extLst>
            </p:cNvPr>
            <p:cNvSpPr>
              <a:spLocks noEditPoints="1"/>
            </p:cNvSpPr>
            <p:nvPr/>
          </p:nvSpPr>
          <p:spPr bwMode="auto">
            <a:xfrm>
              <a:off x="4377"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0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
              <a:extLst>
                <a:ext uri="{FF2B5EF4-FFF2-40B4-BE49-F238E27FC236}">
                  <a16:creationId xmlns:a16="http://schemas.microsoft.com/office/drawing/2014/main" id="{BA511C12-9809-48EB-B1EB-8D8E257C1D47}"/>
                </a:ext>
              </a:extLst>
            </p:cNvPr>
            <p:cNvSpPr>
              <a:spLocks/>
            </p:cNvSpPr>
            <p:nvPr/>
          </p:nvSpPr>
          <p:spPr bwMode="auto">
            <a:xfrm>
              <a:off x="4427" y="2466"/>
              <a:ext cx="52" cy="103"/>
            </a:xfrm>
            <a:custGeom>
              <a:avLst/>
              <a:gdLst>
                <a:gd name="T0" fmla="*/ 2 w 112"/>
                <a:gd name="T1" fmla="*/ 70 h 223"/>
                <a:gd name="T2" fmla="*/ 0 w 112"/>
                <a:gd name="T3" fmla="*/ 4 h 223"/>
                <a:gd name="T4" fmla="*/ 51 w 112"/>
                <a:gd name="T5" fmla="*/ 4 h 223"/>
                <a:gd name="T6" fmla="*/ 55 w 112"/>
                <a:gd name="T7" fmla="*/ 36 h 223"/>
                <a:gd name="T8" fmla="*/ 56 w 112"/>
                <a:gd name="T9" fmla="*/ 36 h 223"/>
                <a:gd name="T10" fmla="*/ 100 w 112"/>
                <a:gd name="T11" fmla="*/ 0 h 223"/>
                <a:gd name="T12" fmla="*/ 112 w 112"/>
                <a:gd name="T13" fmla="*/ 1 h 223"/>
                <a:gd name="T14" fmla="*/ 112 w 112"/>
                <a:gd name="T15" fmla="*/ 59 h 223"/>
                <a:gd name="T16" fmla="*/ 100 w 112"/>
                <a:gd name="T17" fmla="*/ 58 h 223"/>
                <a:gd name="T18" fmla="*/ 64 w 112"/>
                <a:gd name="T19" fmla="*/ 90 h 223"/>
                <a:gd name="T20" fmla="*/ 61 w 112"/>
                <a:gd name="T21" fmla="*/ 112 h 223"/>
                <a:gd name="T22" fmla="*/ 61 w 112"/>
                <a:gd name="T23" fmla="*/ 223 h 223"/>
                <a:gd name="T24" fmla="*/ 2 w 112"/>
                <a:gd name="T25" fmla="*/ 223 h 223"/>
                <a:gd name="T26" fmla="*/ 2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80">
              <a:extLst>
                <a:ext uri="{FF2B5EF4-FFF2-40B4-BE49-F238E27FC236}">
                  <a16:creationId xmlns:a16="http://schemas.microsoft.com/office/drawing/2014/main" id="{38231686-3DC6-4EFD-888F-E6EBF0127E27}"/>
                </a:ext>
              </a:extLst>
            </p:cNvPr>
            <p:cNvSpPr>
              <a:spLocks/>
            </p:cNvSpPr>
            <p:nvPr/>
          </p:nvSpPr>
          <p:spPr bwMode="auto">
            <a:xfrm>
              <a:off x="4493" y="2466"/>
              <a:ext cx="123" cy="103"/>
            </a:xfrm>
            <a:custGeom>
              <a:avLst/>
              <a:gdLst>
                <a:gd name="T0" fmla="*/ 2 w 266"/>
                <a:gd name="T1" fmla="*/ 70 h 223"/>
                <a:gd name="T2" fmla="*/ 0 w 266"/>
                <a:gd name="T3" fmla="*/ 4 h 223"/>
                <a:gd name="T4" fmla="*/ 52 w 266"/>
                <a:gd name="T5" fmla="*/ 4 h 223"/>
                <a:gd name="T6" fmla="*/ 54 w 266"/>
                <a:gd name="T7" fmla="*/ 29 h 223"/>
                <a:gd name="T8" fmla="*/ 55 w 266"/>
                <a:gd name="T9" fmla="*/ 29 h 223"/>
                <a:gd name="T10" fmla="*/ 108 w 266"/>
                <a:gd name="T11" fmla="*/ 0 h 223"/>
                <a:gd name="T12" fmla="*/ 156 w 266"/>
                <a:gd name="T13" fmla="*/ 30 h 223"/>
                <a:gd name="T14" fmla="*/ 157 w 266"/>
                <a:gd name="T15" fmla="*/ 30 h 223"/>
                <a:gd name="T16" fmla="*/ 179 w 266"/>
                <a:gd name="T17" fmla="*/ 8 h 223"/>
                <a:gd name="T18" fmla="*/ 210 w 266"/>
                <a:gd name="T19" fmla="*/ 0 h 223"/>
                <a:gd name="T20" fmla="*/ 266 w 266"/>
                <a:gd name="T21" fmla="*/ 84 h 223"/>
                <a:gd name="T22" fmla="*/ 266 w 266"/>
                <a:gd name="T23" fmla="*/ 223 h 223"/>
                <a:gd name="T24" fmla="*/ 208 w 266"/>
                <a:gd name="T25" fmla="*/ 223 h 223"/>
                <a:gd name="T26" fmla="*/ 208 w 266"/>
                <a:gd name="T27" fmla="*/ 94 h 223"/>
                <a:gd name="T28" fmla="*/ 187 w 266"/>
                <a:gd name="T29" fmla="*/ 49 h 223"/>
                <a:gd name="T30" fmla="*/ 165 w 266"/>
                <a:gd name="T31" fmla="*/ 69 h 223"/>
                <a:gd name="T32" fmla="*/ 163 w 266"/>
                <a:gd name="T33" fmla="*/ 84 h 223"/>
                <a:gd name="T34" fmla="*/ 163 w 266"/>
                <a:gd name="T35" fmla="*/ 223 h 223"/>
                <a:gd name="T36" fmla="*/ 105 w 266"/>
                <a:gd name="T37" fmla="*/ 223 h 223"/>
                <a:gd name="T38" fmla="*/ 105 w 266"/>
                <a:gd name="T39" fmla="*/ 85 h 223"/>
                <a:gd name="T40" fmla="*/ 85 w 266"/>
                <a:gd name="T41" fmla="*/ 49 h 223"/>
                <a:gd name="T42" fmla="*/ 63 w 266"/>
                <a:gd name="T43" fmla="*/ 68 h 223"/>
                <a:gd name="T44" fmla="*/ 61 w 266"/>
                <a:gd name="T45" fmla="*/ 85 h 223"/>
                <a:gd name="T46" fmla="*/ 61 w 266"/>
                <a:gd name="T47" fmla="*/ 223 h 223"/>
                <a:gd name="T48" fmla="*/ 2 w 266"/>
                <a:gd name="T49" fmla="*/ 223 h 223"/>
                <a:gd name="T50" fmla="*/ 2 w 266"/>
                <a:gd name="T5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6" h="223">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81">
              <a:extLst>
                <a:ext uri="{FF2B5EF4-FFF2-40B4-BE49-F238E27FC236}">
                  <a16:creationId xmlns:a16="http://schemas.microsoft.com/office/drawing/2014/main" id="{161976BB-50CE-4450-93B6-EB5474CBE00F}"/>
                </a:ext>
              </a:extLst>
            </p:cNvPr>
            <p:cNvSpPr>
              <a:spLocks noEditPoints="1"/>
            </p:cNvSpPr>
            <p:nvPr/>
          </p:nvSpPr>
          <p:spPr bwMode="auto">
            <a:xfrm>
              <a:off x="4638"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82">
              <a:extLst>
                <a:ext uri="{FF2B5EF4-FFF2-40B4-BE49-F238E27FC236}">
                  <a16:creationId xmlns:a16="http://schemas.microsoft.com/office/drawing/2014/main" id="{19E0A3E9-5558-45CC-BAD7-24AB781130A2}"/>
                </a:ext>
              </a:extLst>
            </p:cNvPr>
            <p:cNvSpPr>
              <a:spLocks noEditPoints="1"/>
            </p:cNvSpPr>
            <p:nvPr/>
          </p:nvSpPr>
          <p:spPr bwMode="auto">
            <a:xfrm>
              <a:off x="4689" y="2426"/>
              <a:ext cx="76" cy="144"/>
            </a:xfrm>
            <a:custGeom>
              <a:avLst/>
              <a:gdLst>
                <a:gd name="T0" fmla="*/ 146 w 165"/>
                <a:gd name="T1" fmla="*/ 0 h 312"/>
                <a:gd name="T2" fmla="*/ 100 w 165"/>
                <a:gd name="T3" fmla="*/ 63 h 312"/>
                <a:gd name="T4" fmla="*/ 63 w 165"/>
                <a:gd name="T5" fmla="*/ 63 h 312"/>
                <a:gd name="T6" fmla="*/ 94 w 165"/>
                <a:gd name="T7" fmla="*/ 0 h 312"/>
                <a:gd name="T8" fmla="*/ 146 w 165"/>
                <a:gd name="T9" fmla="*/ 0 h 312"/>
                <a:gd name="T10" fmla="*/ 163 w 165"/>
                <a:gd name="T11" fmla="*/ 242 h 312"/>
                <a:gd name="T12" fmla="*/ 165 w 165"/>
                <a:gd name="T13" fmla="*/ 309 h 312"/>
                <a:gd name="T14" fmla="*/ 114 w 165"/>
                <a:gd name="T15" fmla="*/ 309 h 312"/>
                <a:gd name="T16" fmla="*/ 111 w 165"/>
                <a:gd name="T17" fmla="*/ 285 h 312"/>
                <a:gd name="T18" fmla="*/ 110 w 165"/>
                <a:gd name="T19" fmla="*/ 285 h 312"/>
                <a:gd name="T20" fmla="*/ 59 w 165"/>
                <a:gd name="T21" fmla="*/ 312 h 312"/>
                <a:gd name="T22" fmla="*/ 0 w 165"/>
                <a:gd name="T23" fmla="*/ 222 h 312"/>
                <a:gd name="T24" fmla="*/ 0 w 165"/>
                <a:gd name="T25" fmla="*/ 90 h 312"/>
                <a:gd name="T26" fmla="*/ 59 w 165"/>
                <a:gd name="T27" fmla="*/ 90 h 312"/>
                <a:gd name="T28" fmla="*/ 59 w 165"/>
                <a:gd name="T29" fmla="*/ 216 h 312"/>
                <a:gd name="T30" fmla="*/ 81 w 165"/>
                <a:gd name="T31" fmla="*/ 263 h 312"/>
                <a:gd name="T32" fmla="*/ 100 w 165"/>
                <a:gd name="T33" fmla="*/ 248 h 312"/>
                <a:gd name="T34" fmla="*/ 104 w 165"/>
                <a:gd name="T35" fmla="*/ 229 h 312"/>
                <a:gd name="T36" fmla="*/ 104 w 165"/>
                <a:gd name="T37" fmla="*/ 90 h 312"/>
                <a:gd name="T38" fmla="*/ 163 w 165"/>
                <a:gd name="T39" fmla="*/ 90 h 312"/>
                <a:gd name="T40" fmla="*/ 163 w 165"/>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2">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83">
              <a:extLst>
                <a:ext uri="{FF2B5EF4-FFF2-40B4-BE49-F238E27FC236}">
                  <a16:creationId xmlns:a16="http://schemas.microsoft.com/office/drawing/2014/main" id="{8E9106FA-6AB3-44A6-9ACE-C45A51FA47E2}"/>
                </a:ext>
              </a:extLst>
            </p:cNvPr>
            <p:cNvSpPr>
              <a:spLocks noEditPoints="1"/>
            </p:cNvSpPr>
            <p:nvPr/>
          </p:nvSpPr>
          <p:spPr bwMode="auto">
            <a:xfrm>
              <a:off x="4787" y="2426"/>
              <a:ext cx="28" cy="143"/>
            </a:xfrm>
            <a:custGeom>
              <a:avLst/>
              <a:gdLst>
                <a:gd name="T0" fmla="*/ 1 w 61"/>
                <a:gd name="T1" fmla="*/ 309 h 309"/>
                <a:gd name="T2" fmla="*/ 1 w 61"/>
                <a:gd name="T3" fmla="*/ 90 h 309"/>
                <a:gd name="T4" fmla="*/ 60 w 61"/>
                <a:gd name="T5" fmla="*/ 90 h 309"/>
                <a:gd name="T6" fmla="*/ 60 w 61"/>
                <a:gd name="T7" fmla="*/ 309 h 309"/>
                <a:gd name="T8" fmla="*/ 1 w 61"/>
                <a:gd name="T9" fmla="*/ 309 h 309"/>
                <a:gd name="T10" fmla="*/ 60 w 61"/>
                <a:gd name="T11" fmla="*/ 32 h 309"/>
                <a:gd name="T12" fmla="*/ 29 w 61"/>
                <a:gd name="T13" fmla="*/ 63 h 309"/>
                <a:gd name="T14" fmla="*/ 0 w 61"/>
                <a:gd name="T15" fmla="*/ 32 h 309"/>
                <a:gd name="T16" fmla="*/ 30 w 61"/>
                <a:gd name="T17" fmla="*/ 0 h 309"/>
                <a:gd name="T18" fmla="*/ 60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Rectangle 306">
              <a:extLst>
                <a:ext uri="{FF2B5EF4-FFF2-40B4-BE49-F238E27FC236}">
                  <a16:creationId xmlns:a16="http://schemas.microsoft.com/office/drawing/2014/main" id="{412EC9D4-2A45-4E8D-A051-6B80FB44ED81}"/>
                </a:ext>
              </a:extLst>
            </p:cNvPr>
            <p:cNvSpPr>
              <a:spLocks noChangeArrowheads="1"/>
            </p:cNvSpPr>
            <p:nvPr/>
          </p:nvSpPr>
          <p:spPr bwMode="auto">
            <a:xfrm>
              <a:off x="4838" y="2425"/>
              <a:ext cx="27" cy="144"/>
            </a:xfrm>
            <a:prstGeom prst="rect">
              <a:avLst/>
            </a:prstGeom>
            <a:solidFill>
              <a:srgbClr val="408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5">
              <a:extLst>
                <a:ext uri="{FF2B5EF4-FFF2-40B4-BE49-F238E27FC236}">
                  <a16:creationId xmlns:a16="http://schemas.microsoft.com/office/drawing/2014/main" id="{9FB37FFC-619E-4CFE-9E3F-ACFF24B3682B}"/>
                </a:ext>
              </a:extLst>
            </p:cNvPr>
            <p:cNvSpPr>
              <a:spLocks noEditPoints="1"/>
            </p:cNvSpPr>
            <p:nvPr/>
          </p:nvSpPr>
          <p:spPr bwMode="auto">
            <a:xfrm>
              <a:off x="4922" y="2425"/>
              <a:ext cx="78" cy="145"/>
            </a:xfrm>
            <a:custGeom>
              <a:avLst/>
              <a:gdLst>
                <a:gd name="T0" fmla="*/ 108 w 169"/>
                <a:gd name="T1" fmla="*/ 175 h 313"/>
                <a:gd name="T2" fmla="*/ 108 w 169"/>
                <a:gd name="T3" fmla="*/ 162 h 313"/>
                <a:gd name="T4" fmla="*/ 87 w 169"/>
                <a:gd name="T5" fmla="*/ 136 h 313"/>
                <a:gd name="T6" fmla="*/ 59 w 169"/>
                <a:gd name="T7" fmla="*/ 202 h 313"/>
                <a:gd name="T8" fmla="*/ 86 w 169"/>
                <a:gd name="T9" fmla="*/ 265 h 313"/>
                <a:gd name="T10" fmla="*/ 107 w 169"/>
                <a:gd name="T11" fmla="*/ 246 h 313"/>
                <a:gd name="T12" fmla="*/ 108 w 169"/>
                <a:gd name="T13" fmla="*/ 233 h 313"/>
                <a:gd name="T14" fmla="*/ 108 w 169"/>
                <a:gd name="T15" fmla="*/ 175 h 313"/>
                <a:gd name="T16" fmla="*/ 167 w 169"/>
                <a:gd name="T17" fmla="*/ 0 h 313"/>
                <a:gd name="T18" fmla="*/ 167 w 169"/>
                <a:gd name="T19" fmla="*/ 245 h 313"/>
                <a:gd name="T20" fmla="*/ 169 w 169"/>
                <a:gd name="T21" fmla="*/ 310 h 313"/>
                <a:gd name="T22" fmla="*/ 118 w 169"/>
                <a:gd name="T23" fmla="*/ 310 h 313"/>
                <a:gd name="T24" fmla="*/ 115 w 169"/>
                <a:gd name="T25" fmla="*/ 285 h 313"/>
                <a:gd name="T26" fmla="*/ 114 w 169"/>
                <a:gd name="T27" fmla="*/ 285 h 313"/>
                <a:gd name="T28" fmla="*/ 68 w 169"/>
                <a:gd name="T29" fmla="*/ 313 h 313"/>
                <a:gd name="T30" fmla="*/ 0 w 169"/>
                <a:gd name="T31" fmla="*/ 200 h 313"/>
                <a:gd name="T32" fmla="*/ 71 w 169"/>
                <a:gd name="T33" fmla="*/ 87 h 313"/>
                <a:gd name="T34" fmla="*/ 108 w 169"/>
                <a:gd name="T35" fmla="*/ 109 h 313"/>
                <a:gd name="T36" fmla="*/ 108 w 169"/>
                <a:gd name="T37" fmla="*/ 109 h 313"/>
                <a:gd name="T38" fmla="*/ 108 w 169"/>
                <a:gd name="T39" fmla="*/ 0 h 313"/>
                <a:gd name="T40" fmla="*/ 167 w 169"/>
                <a:gd name="T4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13">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6">
              <a:extLst>
                <a:ext uri="{FF2B5EF4-FFF2-40B4-BE49-F238E27FC236}">
                  <a16:creationId xmlns:a16="http://schemas.microsoft.com/office/drawing/2014/main" id="{A8DA1036-C0FC-4BCD-88CC-7E6878C8EE2A}"/>
                </a:ext>
              </a:extLst>
            </p:cNvPr>
            <p:cNvSpPr>
              <a:spLocks noEditPoints="1"/>
            </p:cNvSpPr>
            <p:nvPr/>
          </p:nvSpPr>
          <p:spPr bwMode="auto">
            <a:xfrm>
              <a:off x="5019" y="2466"/>
              <a:ext cx="78" cy="104"/>
            </a:xfrm>
            <a:custGeom>
              <a:avLst/>
              <a:gdLst>
                <a:gd name="T0" fmla="*/ 58 w 168"/>
                <a:gd name="T1" fmla="*/ 113 h 226"/>
                <a:gd name="T2" fmla="*/ 85 w 168"/>
                <a:gd name="T3" fmla="*/ 181 h 226"/>
                <a:gd name="T4" fmla="*/ 109 w 168"/>
                <a:gd name="T5" fmla="*/ 113 h 226"/>
                <a:gd name="T6" fmla="*/ 84 w 168"/>
                <a:gd name="T7" fmla="*/ 45 h 226"/>
                <a:gd name="T8" fmla="*/ 58 w 168"/>
                <a:gd name="T9" fmla="*/ 113 h 226"/>
                <a:gd name="T10" fmla="*/ 168 w 168"/>
                <a:gd name="T11" fmla="*/ 113 h 226"/>
                <a:gd name="T12" fmla="*/ 84 w 168"/>
                <a:gd name="T13" fmla="*/ 226 h 226"/>
                <a:gd name="T14" fmla="*/ 0 w 168"/>
                <a:gd name="T15" fmla="*/ 114 h 226"/>
                <a:gd name="T16" fmla="*/ 84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7">
              <a:extLst>
                <a:ext uri="{FF2B5EF4-FFF2-40B4-BE49-F238E27FC236}">
                  <a16:creationId xmlns:a16="http://schemas.microsoft.com/office/drawing/2014/main" id="{2EFBD4B2-B6DD-49AE-96E2-E7260224D273}"/>
                </a:ext>
              </a:extLst>
            </p:cNvPr>
            <p:cNvSpPr>
              <a:spLocks/>
            </p:cNvSpPr>
            <p:nvPr/>
          </p:nvSpPr>
          <p:spPr bwMode="auto">
            <a:xfrm>
              <a:off x="5150" y="2429"/>
              <a:ext cx="119" cy="140"/>
            </a:xfrm>
            <a:custGeom>
              <a:avLst/>
              <a:gdLst>
                <a:gd name="T0" fmla="*/ 197 w 255"/>
                <a:gd name="T1" fmla="*/ 196 h 302"/>
                <a:gd name="T2" fmla="*/ 194 w 255"/>
                <a:gd name="T3" fmla="*/ 96 h 302"/>
                <a:gd name="T4" fmla="*/ 193 w 255"/>
                <a:gd name="T5" fmla="*/ 96 h 302"/>
                <a:gd name="T6" fmla="*/ 173 w 255"/>
                <a:gd name="T7" fmla="*/ 189 h 302"/>
                <a:gd name="T8" fmla="*/ 147 w 255"/>
                <a:gd name="T9" fmla="*/ 297 h 302"/>
                <a:gd name="T10" fmla="*/ 106 w 255"/>
                <a:gd name="T11" fmla="*/ 297 h 302"/>
                <a:gd name="T12" fmla="*/ 80 w 255"/>
                <a:gd name="T13" fmla="*/ 191 h 302"/>
                <a:gd name="T14" fmla="*/ 62 w 255"/>
                <a:gd name="T15" fmla="*/ 96 h 302"/>
                <a:gd name="T16" fmla="*/ 61 w 255"/>
                <a:gd name="T17" fmla="*/ 96 h 302"/>
                <a:gd name="T18" fmla="*/ 56 w 255"/>
                <a:gd name="T19" fmla="*/ 197 h 302"/>
                <a:gd name="T20" fmla="*/ 51 w 255"/>
                <a:gd name="T21" fmla="*/ 302 h 302"/>
                <a:gd name="T22" fmla="*/ 0 w 255"/>
                <a:gd name="T23" fmla="*/ 302 h 302"/>
                <a:gd name="T24" fmla="*/ 22 w 255"/>
                <a:gd name="T25" fmla="*/ 0 h 302"/>
                <a:gd name="T26" fmla="*/ 84 w 255"/>
                <a:gd name="T27" fmla="*/ 0 h 302"/>
                <a:gd name="T28" fmla="*/ 109 w 255"/>
                <a:gd name="T29" fmla="*/ 109 h 302"/>
                <a:gd name="T30" fmla="*/ 130 w 255"/>
                <a:gd name="T31" fmla="*/ 215 h 302"/>
                <a:gd name="T32" fmla="*/ 131 w 255"/>
                <a:gd name="T33" fmla="*/ 215 h 302"/>
                <a:gd name="T34" fmla="*/ 151 w 255"/>
                <a:gd name="T35" fmla="*/ 109 h 302"/>
                <a:gd name="T36" fmla="*/ 174 w 255"/>
                <a:gd name="T37" fmla="*/ 0 h 302"/>
                <a:gd name="T38" fmla="*/ 236 w 255"/>
                <a:gd name="T39" fmla="*/ 0 h 302"/>
                <a:gd name="T40" fmla="*/ 255 w 255"/>
                <a:gd name="T41" fmla="*/ 302 h 302"/>
                <a:gd name="T42" fmla="*/ 202 w 255"/>
                <a:gd name="T43" fmla="*/ 302 h 302"/>
                <a:gd name="T44" fmla="*/ 197 w 255"/>
                <a:gd name="T45" fmla="*/ 1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302">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8">
              <a:extLst>
                <a:ext uri="{FF2B5EF4-FFF2-40B4-BE49-F238E27FC236}">
                  <a16:creationId xmlns:a16="http://schemas.microsoft.com/office/drawing/2014/main" id="{3D9A1AFE-B8C8-46D9-8F3C-315FB5A4B9A2}"/>
                </a:ext>
              </a:extLst>
            </p:cNvPr>
            <p:cNvSpPr>
              <a:spLocks/>
            </p:cNvSpPr>
            <p:nvPr/>
          </p:nvSpPr>
          <p:spPr bwMode="auto">
            <a:xfrm>
              <a:off x="5290" y="2425"/>
              <a:ext cx="76" cy="144"/>
            </a:xfrm>
            <a:custGeom>
              <a:avLst/>
              <a:gdLst>
                <a:gd name="T0" fmla="*/ 0 w 164"/>
                <a:gd name="T1" fmla="*/ 0 h 310"/>
                <a:gd name="T2" fmla="*/ 59 w 164"/>
                <a:gd name="T3" fmla="*/ 0 h 310"/>
                <a:gd name="T4" fmla="*/ 59 w 164"/>
                <a:gd name="T5" fmla="*/ 114 h 310"/>
                <a:gd name="T6" fmla="*/ 60 w 164"/>
                <a:gd name="T7" fmla="*/ 114 h 310"/>
                <a:gd name="T8" fmla="*/ 79 w 164"/>
                <a:gd name="T9" fmla="*/ 95 h 310"/>
                <a:gd name="T10" fmla="*/ 108 w 164"/>
                <a:gd name="T11" fmla="*/ 87 h 310"/>
                <a:gd name="T12" fmla="*/ 164 w 164"/>
                <a:gd name="T13" fmla="*/ 177 h 310"/>
                <a:gd name="T14" fmla="*/ 164 w 164"/>
                <a:gd name="T15" fmla="*/ 310 h 310"/>
                <a:gd name="T16" fmla="*/ 106 w 164"/>
                <a:gd name="T17" fmla="*/ 310 h 310"/>
                <a:gd name="T18" fmla="*/ 106 w 164"/>
                <a:gd name="T19" fmla="*/ 177 h 310"/>
                <a:gd name="T20" fmla="*/ 84 w 164"/>
                <a:gd name="T21" fmla="*/ 136 h 310"/>
                <a:gd name="T22" fmla="*/ 61 w 164"/>
                <a:gd name="T23" fmla="*/ 157 h 310"/>
                <a:gd name="T24" fmla="*/ 59 w 164"/>
                <a:gd name="T25" fmla="*/ 174 h 310"/>
                <a:gd name="T26" fmla="*/ 59 w 164"/>
                <a:gd name="T27" fmla="*/ 310 h 310"/>
                <a:gd name="T28" fmla="*/ 0 w 164"/>
                <a:gd name="T29" fmla="*/ 310 h 310"/>
                <a:gd name="T30" fmla="*/ 0 w 164"/>
                <a:gd name="T3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31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9">
              <a:extLst>
                <a:ext uri="{FF2B5EF4-FFF2-40B4-BE49-F238E27FC236}">
                  <a16:creationId xmlns:a16="http://schemas.microsoft.com/office/drawing/2014/main" id="{277E8ECD-7A90-471B-90FC-6C826E76A305}"/>
                </a:ext>
              </a:extLst>
            </p:cNvPr>
            <p:cNvSpPr>
              <a:spLocks noEditPoints="1"/>
            </p:cNvSpPr>
            <p:nvPr/>
          </p:nvSpPr>
          <p:spPr bwMode="auto">
            <a:xfrm>
              <a:off x="5388" y="2426"/>
              <a:ext cx="76" cy="144"/>
            </a:xfrm>
            <a:custGeom>
              <a:avLst/>
              <a:gdLst>
                <a:gd name="T0" fmla="*/ 145 w 164"/>
                <a:gd name="T1" fmla="*/ 0 h 312"/>
                <a:gd name="T2" fmla="*/ 100 w 164"/>
                <a:gd name="T3" fmla="*/ 63 h 312"/>
                <a:gd name="T4" fmla="*/ 63 w 164"/>
                <a:gd name="T5" fmla="*/ 63 h 312"/>
                <a:gd name="T6" fmla="*/ 94 w 164"/>
                <a:gd name="T7" fmla="*/ 0 h 312"/>
                <a:gd name="T8" fmla="*/ 145 w 164"/>
                <a:gd name="T9" fmla="*/ 0 h 312"/>
                <a:gd name="T10" fmla="*/ 162 w 164"/>
                <a:gd name="T11" fmla="*/ 242 h 312"/>
                <a:gd name="T12" fmla="*/ 164 w 164"/>
                <a:gd name="T13" fmla="*/ 309 h 312"/>
                <a:gd name="T14" fmla="*/ 113 w 164"/>
                <a:gd name="T15" fmla="*/ 309 h 312"/>
                <a:gd name="T16" fmla="*/ 110 w 164"/>
                <a:gd name="T17" fmla="*/ 285 h 312"/>
                <a:gd name="T18" fmla="*/ 109 w 164"/>
                <a:gd name="T19" fmla="*/ 285 h 312"/>
                <a:gd name="T20" fmla="*/ 58 w 164"/>
                <a:gd name="T21" fmla="*/ 312 h 312"/>
                <a:gd name="T22" fmla="*/ 0 w 164"/>
                <a:gd name="T23" fmla="*/ 222 h 312"/>
                <a:gd name="T24" fmla="*/ 0 w 164"/>
                <a:gd name="T25" fmla="*/ 90 h 312"/>
                <a:gd name="T26" fmla="*/ 59 w 164"/>
                <a:gd name="T27" fmla="*/ 90 h 312"/>
                <a:gd name="T28" fmla="*/ 59 w 164"/>
                <a:gd name="T29" fmla="*/ 216 h 312"/>
                <a:gd name="T30" fmla="*/ 81 w 164"/>
                <a:gd name="T31" fmla="*/ 263 h 312"/>
                <a:gd name="T32" fmla="*/ 100 w 164"/>
                <a:gd name="T33" fmla="*/ 248 h 312"/>
                <a:gd name="T34" fmla="*/ 103 w 164"/>
                <a:gd name="T35" fmla="*/ 229 h 312"/>
                <a:gd name="T36" fmla="*/ 103 w 164"/>
                <a:gd name="T37" fmla="*/ 90 h 312"/>
                <a:gd name="T38" fmla="*/ 162 w 164"/>
                <a:gd name="T39" fmla="*/ 90 h 312"/>
                <a:gd name="T40" fmla="*/ 162 w 164"/>
                <a:gd name="T41" fmla="*/ 2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312">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90">
              <a:extLst>
                <a:ext uri="{FF2B5EF4-FFF2-40B4-BE49-F238E27FC236}">
                  <a16:creationId xmlns:a16="http://schemas.microsoft.com/office/drawing/2014/main" id="{3A2E712E-97EE-4132-8246-4C19B0A45CB9}"/>
                </a:ext>
              </a:extLst>
            </p:cNvPr>
            <p:cNvSpPr>
              <a:spLocks noEditPoints="1"/>
            </p:cNvSpPr>
            <p:nvPr/>
          </p:nvSpPr>
          <p:spPr bwMode="auto">
            <a:xfrm>
              <a:off x="5486" y="2426"/>
              <a:ext cx="28"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91">
              <a:extLst>
                <a:ext uri="{FF2B5EF4-FFF2-40B4-BE49-F238E27FC236}">
                  <a16:creationId xmlns:a16="http://schemas.microsoft.com/office/drawing/2014/main" id="{673EE66D-8859-4ED3-8F81-ACCBA04B30DD}"/>
                </a:ext>
              </a:extLst>
            </p:cNvPr>
            <p:cNvSpPr>
              <a:spLocks/>
            </p:cNvSpPr>
            <p:nvPr/>
          </p:nvSpPr>
          <p:spPr bwMode="auto">
            <a:xfrm>
              <a:off x="5537" y="2466"/>
              <a:ext cx="77" cy="103"/>
            </a:xfrm>
            <a:custGeom>
              <a:avLst/>
              <a:gdLst>
                <a:gd name="T0" fmla="*/ 2 w 166"/>
                <a:gd name="T1" fmla="*/ 70 h 223"/>
                <a:gd name="T2" fmla="*/ 0 w 166"/>
                <a:gd name="T3" fmla="*/ 4 h 223"/>
                <a:gd name="T4" fmla="*/ 51 w 166"/>
                <a:gd name="T5" fmla="*/ 4 h 223"/>
                <a:gd name="T6" fmla="*/ 53 w 166"/>
                <a:gd name="T7" fmla="*/ 29 h 223"/>
                <a:gd name="T8" fmla="*/ 54 w 166"/>
                <a:gd name="T9" fmla="*/ 29 h 223"/>
                <a:gd name="T10" fmla="*/ 108 w 166"/>
                <a:gd name="T11" fmla="*/ 0 h 223"/>
                <a:gd name="T12" fmla="*/ 166 w 166"/>
                <a:gd name="T13" fmla="*/ 82 h 223"/>
                <a:gd name="T14" fmla="*/ 166 w 166"/>
                <a:gd name="T15" fmla="*/ 223 h 223"/>
                <a:gd name="T16" fmla="*/ 107 w 166"/>
                <a:gd name="T17" fmla="*/ 223 h 223"/>
                <a:gd name="T18" fmla="*/ 107 w 166"/>
                <a:gd name="T19" fmla="*/ 86 h 223"/>
                <a:gd name="T20" fmla="*/ 86 w 166"/>
                <a:gd name="T21" fmla="*/ 49 h 223"/>
                <a:gd name="T22" fmla="*/ 64 w 166"/>
                <a:gd name="T23" fmla="*/ 69 h 223"/>
                <a:gd name="T24" fmla="*/ 60 w 166"/>
                <a:gd name="T25" fmla="*/ 89 h 223"/>
                <a:gd name="T26" fmla="*/ 60 w 166"/>
                <a:gd name="T27" fmla="*/ 223 h 223"/>
                <a:gd name="T28" fmla="*/ 2 w 166"/>
                <a:gd name="T29" fmla="*/ 223 h 223"/>
                <a:gd name="T30" fmla="*/ 2 w 166"/>
                <a:gd name="T31"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23">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92">
              <a:extLst>
                <a:ext uri="{FF2B5EF4-FFF2-40B4-BE49-F238E27FC236}">
                  <a16:creationId xmlns:a16="http://schemas.microsoft.com/office/drawing/2014/main" id="{FC872DE3-36B4-48F0-85FF-2C4D791EF1B5}"/>
                </a:ext>
              </a:extLst>
            </p:cNvPr>
            <p:cNvSpPr>
              <a:spLocks/>
            </p:cNvSpPr>
            <p:nvPr/>
          </p:nvSpPr>
          <p:spPr bwMode="auto">
            <a:xfrm>
              <a:off x="5629" y="2440"/>
              <a:ext cx="60" cy="130"/>
            </a:xfrm>
            <a:custGeom>
              <a:avLst/>
              <a:gdLst>
                <a:gd name="T0" fmla="*/ 85 w 128"/>
                <a:gd name="T1" fmla="*/ 0 h 280"/>
                <a:gd name="T2" fmla="*/ 85 w 128"/>
                <a:gd name="T3" fmla="*/ 59 h 280"/>
                <a:gd name="T4" fmla="*/ 128 w 128"/>
                <a:gd name="T5" fmla="*/ 59 h 280"/>
                <a:gd name="T6" fmla="*/ 128 w 128"/>
                <a:gd name="T7" fmla="*/ 100 h 280"/>
                <a:gd name="T8" fmla="*/ 85 w 128"/>
                <a:gd name="T9" fmla="*/ 100 h 280"/>
                <a:gd name="T10" fmla="*/ 85 w 128"/>
                <a:gd name="T11" fmla="*/ 200 h 280"/>
                <a:gd name="T12" fmla="*/ 108 w 128"/>
                <a:gd name="T13" fmla="*/ 232 h 280"/>
                <a:gd name="T14" fmla="*/ 123 w 128"/>
                <a:gd name="T15" fmla="*/ 231 h 280"/>
                <a:gd name="T16" fmla="*/ 123 w 128"/>
                <a:gd name="T17" fmla="*/ 276 h 280"/>
                <a:gd name="T18" fmla="*/ 87 w 128"/>
                <a:gd name="T19" fmla="*/ 280 h 280"/>
                <a:gd name="T20" fmla="*/ 45 w 128"/>
                <a:gd name="T21" fmla="*/ 266 h 280"/>
                <a:gd name="T22" fmla="*/ 26 w 128"/>
                <a:gd name="T23" fmla="*/ 204 h 280"/>
                <a:gd name="T24" fmla="*/ 26 w 128"/>
                <a:gd name="T25" fmla="*/ 100 h 280"/>
                <a:gd name="T26" fmla="*/ 0 w 128"/>
                <a:gd name="T27" fmla="*/ 100 h 280"/>
                <a:gd name="T28" fmla="*/ 0 w 128"/>
                <a:gd name="T29" fmla="*/ 59 h 280"/>
                <a:gd name="T30" fmla="*/ 26 w 128"/>
                <a:gd name="T31" fmla="*/ 59 h 280"/>
                <a:gd name="T32" fmla="*/ 26 w 128"/>
                <a:gd name="T33" fmla="*/ 14 h 280"/>
                <a:gd name="T34" fmla="*/ 85 w 128"/>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8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93">
              <a:extLst>
                <a:ext uri="{FF2B5EF4-FFF2-40B4-BE49-F238E27FC236}">
                  <a16:creationId xmlns:a16="http://schemas.microsoft.com/office/drawing/2014/main" id="{B5B5702F-56F2-4B00-BE65-7D84E79E9F95}"/>
                </a:ext>
              </a:extLst>
            </p:cNvPr>
            <p:cNvSpPr>
              <a:spLocks noEditPoints="1"/>
            </p:cNvSpPr>
            <p:nvPr/>
          </p:nvSpPr>
          <p:spPr bwMode="auto">
            <a:xfrm>
              <a:off x="5702" y="2466"/>
              <a:ext cx="75" cy="104"/>
            </a:xfrm>
            <a:custGeom>
              <a:avLst/>
              <a:gdLst>
                <a:gd name="T0" fmla="*/ 109 w 162"/>
                <a:gd name="T1" fmla="*/ 93 h 225"/>
                <a:gd name="T2" fmla="*/ 84 w 162"/>
                <a:gd name="T3" fmla="*/ 43 h 225"/>
                <a:gd name="T4" fmla="*/ 57 w 162"/>
                <a:gd name="T5" fmla="*/ 93 h 225"/>
                <a:gd name="T6" fmla="*/ 109 w 162"/>
                <a:gd name="T7" fmla="*/ 93 h 225"/>
                <a:gd name="T8" fmla="*/ 56 w 162"/>
                <a:gd name="T9" fmla="*/ 134 h 225"/>
                <a:gd name="T10" fmla="*/ 103 w 162"/>
                <a:gd name="T11" fmla="*/ 181 h 225"/>
                <a:gd name="T12" fmla="*/ 145 w 162"/>
                <a:gd name="T13" fmla="*/ 173 h 225"/>
                <a:gd name="T14" fmla="*/ 153 w 162"/>
                <a:gd name="T15" fmla="*/ 215 h 225"/>
                <a:gd name="T16" fmla="*/ 92 w 162"/>
                <a:gd name="T17" fmla="*/ 225 h 225"/>
                <a:gd name="T18" fmla="*/ 0 w 162"/>
                <a:gd name="T19" fmla="*/ 117 h 225"/>
                <a:gd name="T20" fmla="*/ 88 w 162"/>
                <a:gd name="T21" fmla="*/ 0 h 225"/>
                <a:gd name="T22" fmla="*/ 162 w 162"/>
                <a:gd name="T23" fmla="*/ 104 h 225"/>
                <a:gd name="T24" fmla="*/ 160 w 162"/>
                <a:gd name="T25" fmla="*/ 134 h 225"/>
                <a:gd name="T26" fmla="*/ 56 w 162"/>
                <a:gd name="T27" fmla="*/ 13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225">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94">
              <a:extLst>
                <a:ext uri="{FF2B5EF4-FFF2-40B4-BE49-F238E27FC236}">
                  <a16:creationId xmlns:a16="http://schemas.microsoft.com/office/drawing/2014/main" id="{25918D7A-8A0D-44B4-B006-2875C669761C}"/>
                </a:ext>
              </a:extLst>
            </p:cNvPr>
            <p:cNvSpPr>
              <a:spLocks noEditPoints="1"/>
            </p:cNvSpPr>
            <p:nvPr/>
          </p:nvSpPr>
          <p:spPr bwMode="auto">
            <a:xfrm>
              <a:off x="5793" y="2466"/>
              <a:ext cx="78" cy="104"/>
            </a:xfrm>
            <a:custGeom>
              <a:avLst/>
              <a:gdLst>
                <a:gd name="T0" fmla="*/ 59 w 168"/>
                <a:gd name="T1" fmla="*/ 113 h 226"/>
                <a:gd name="T2" fmla="*/ 86 w 168"/>
                <a:gd name="T3" fmla="*/ 181 h 226"/>
                <a:gd name="T4" fmla="*/ 110 w 168"/>
                <a:gd name="T5" fmla="*/ 113 h 226"/>
                <a:gd name="T6" fmla="*/ 85 w 168"/>
                <a:gd name="T7" fmla="*/ 45 h 226"/>
                <a:gd name="T8" fmla="*/ 59 w 168"/>
                <a:gd name="T9" fmla="*/ 113 h 226"/>
                <a:gd name="T10" fmla="*/ 168 w 168"/>
                <a:gd name="T11" fmla="*/ 113 h 226"/>
                <a:gd name="T12" fmla="*/ 84 w 168"/>
                <a:gd name="T13" fmla="*/ 226 h 226"/>
                <a:gd name="T14" fmla="*/ 0 w 168"/>
                <a:gd name="T15" fmla="*/ 114 h 226"/>
                <a:gd name="T16" fmla="*/ 85 w 168"/>
                <a:gd name="T17" fmla="*/ 0 h 226"/>
                <a:gd name="T18" fmla="*/ 168 w 168"/>
                <a:gd name="T19" fmla="*/ 1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226">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95">
              <a:extLst>
                <a:ext uri="{FF2B5EF4-FFF2-40B4-BE49-F238E27FC236}">
                  <a16:creationId xmlns:a16="http://schemas.microsoft.com/office/drawing/2014/main" id="{48F130F5-27B0-4DBA-972B-C61B38E02CBB}"/>
                </a:ext>
              </a:extLst>
            </p:cNvPr>
            <p:cNvSpPr>
              <a:spLocks noEditPoints="1"/>
            </p:cNvSpPr>
            <p:nvPr/>
          </p:nvSpPr>
          <p:spPr bwMode="auto">
            <a:xfrm>
              <a:off x="5889" y="2426"/>
              <a:ext cx="29" cy="143"/>
            </a:xfrm>
            <a:custGeom>
              <a:avLst/>
              <a:gdLst>
                <a:gd name="T0" fmla="*/ 2 w 61"/>
                <a:gd name="T1" fmla="*/ 309 h 309"/>
                <a:gd name="T2" fmla="*/ 2 w 61"/>
                <a:gd name="T3" fmla="*/ 90 h 309"/>
                <a:gd name="T4" fmla="*/ 61 w 61"/>
                <a:gd name="T5" fmla="*/ 90 h 309"/>
                <a:gd name="T6" fmla="*/ 61 w 61"/>
                <a:gd name="T7" fmla="*/ 309 h 309"/>
                <a:gd name="T8" fmla="*/ 2 w 61"/>
                <a:gd name="T9" fmla="*/ 309 h 309"/>
                <a:gd name="T10" fmla="*/ 61 w 61"/>
                <a:gd name="T11" fmla="*/ 32 h 309"/>
                <a:gd name="T12" fmla="*/ 30 w 61"/>
                <a:gd name="T13" fmla="*/ 63 h 309"/>
                <a:gd name="T14" fmla="*/ 1 w 61"/>
                <a:gd name="T15" fmla="*/ 32 h 309"/>
                <a:gd name="T16" fmla="*/ 31 w 61"/>
                <a:gd name="T17" fmla="*/ 0 h 309"/>
                <a:gd name="T18" fmla="*/ 61 w 61"/>
                <a:gd name="T19"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09">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96">
              <a:extLst>
                <a:ext uri="{FF2B5EF4-FFF2-40B4-BE49-F238E27FC236}">
                  <a16:creationId xmlns:a16="http://schemas.microsoft.com/office/drawing/2014/main" id="{DEB21202-6F1A-486D-B171-76FF3BF6018E}"/>
                </a:ext>
              </a:extLst>
            </p:cNvPr>
            <p:cNvSpPr>
              <a:spLocks/>
            </p:cNvSpPr>
            <p:nvPr/>
          </p:nvSpPr>
          <p:spPr bwMode="auto">
            <a:xfrm>
              <a:off x="5940" y="2466"/>
              <a:ext cx="52" cy="103"/>
            </a:xfrm>
            <a:custGeom>
              <a:avLst/>
              <a:gdLst>
                <a:gd name="T0" fmla="*/ 1 w 112"/>
                <a:gd name="T1" fmla="*/ 70 h 223"/>
                <a:gd name="T2" fmla="*/ 0 w 112"/>
                <a:gd name="T3" fmla="*/ 4 h 223"/>
                <a:gd name="T4" fmla="*/ 51 w 112"/>
                <a:gd name="T5" fmla="*/ 4 h 223"/>
                <a:gd name="T6" fmla="*/ 54 w 112"/>
                <a:gd name="T7" fmla="*/ 36 h 223"/>
                <a:gd name="T8" fmla="*/ 55 w 112"/>
                <a:gd name="T9" fmla="*/ 36 h 223"/>
                <a:gd name="T10" fmla="*/ 99 w 112"/>
                <a:gd name="T11" fmla="*/ 0 h 223"/>
                <a:gd name="T12" fmla="*/ 112 w 112"/>
                <a:gd name="T13" fmla="*/ 1 h 223"/>
                <a:gd name="T14" fmla="*/ 112 w 112"/>
                <a:gd name="T15" fmla="*/ 59 h 223"/>
                <a:gd name="T16" fmla="*/ 99 w 112"/>
                <a:gd name="T17" fmla="*/ 58 h 223"/>
                <a:gd name="T18" fmla="*/ 63 w 112"/>
                <a:gd name="T19" fmla="*/ 90 h 223"/>
                <a:gd name="T20" fmla="*/ 61 w 112"/>
                <a:gd name="T21" fmla="*/ 112 h 223"/>
                <a:gd name="T22" fmla="*/ 61 w 112"/>
                <a:gd name="T23" fmla="*/ 223 h 223"/>
                <a:gd name="T24" fmla="*/ 1 w 112"/>
                <a:gd name="T25" fmla="*/ 223 h 223"/>
                <a:gd name="T26" fmla="*/ 1 w 112"/>
                <a:gd name="T27" fmla="*/ 7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23">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97">
              <a:extLst>
                <a:ext uri="{FF2B5EF4-FFF2-40B4-BE49-F238E27FC236}">
                  <a16:creationId xmlns:a16="http://schemas.microsoft.com/office/drawing/2014/main" id="{F2C245D1-580A-4069-BDB6-ECD6406B0ABE}"/>
                </a:ext>
              </a:extLst>
            </p:cNvPr>
            <p:cNvSpPr>
              <a:spLocks noEditPoints="1"/>
            </p:cNvSpPr>
            <p:nvPr/>
          </p:nvSpPr>
          <p:spPr bwMode="auto">
            <a:xfrm>
              <a:off x="6006" y="2426"/>
              <a:ext cx="42" cy="143"/>
            </a:xfrm>
            <a:custGeom>
              <a:avLst/>
              <a:gdLst>
                <a:gd name="T0" fmla="*/ 92 w 92"/>
                <a:gd name="T1" fmla="*/ 0 h 309"/>
                <a:gd name="T2" fmla="*/ 46 w 92"/>
                <a:gd name="T3" fmla="*/ 63 h 309"/>
                <a:gd name="T4" fmla="*/ 9 w 92"/>
                <a:gd name="T5" fmla="*/ 63 h 309"/>
                <a:gd name="T6" fmla="*/ 40 w 92"/>
                <a:gd name="T7" fmla="*/ 0 h 309"/>
                <a:gd name="T8" fmla="*/ 92 w 92"/>
                <a:gd name="T9" fmla="*/ 0 h 309"/>
                <a:gd name="T10" fmla="*/ 0 w 92"/>
                <a:gd name="T11" fmla="*/ 309 h 309"/>
                <a:gd name="T12" fmla="*/ 0 w 92"/>
                <a:gd name="T13" fmla="*/ 90 h 309"/>
                <a:gd name="T14" fmla="*/ 59 w 92"/>
                <a:gd name="T15" fmla="*/ 90 h 309"/>
                <a:gd name="T16" fmla="*/ 59 w 92"/>
                <a:gd name="T17" fmla="*/ 309 h 309"/>
                <a:gd name="T18" fmla="*/ 0 w 92"/>
                <a:gd name="T1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9">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Line 98">
              <a:extLst>
                <a:ext uri="{FF2B5EF4-FFF2-40B4-BE49-F238E27FC236}">
                  <a16:creationId xmlns:a16="http://schemas.microsoft.com/office/drawing/2014/main" id="{C533F695-6731-4409-A419-77EAADBEC7C1}"/>
                </a:ext>
              </a:extLst>
            </p:cNvPr>
            <p:cNvSpPr>
              <a:spLocks noChangeShapeType="1"/>
            </p:cNvSpPr>
            <p:nvPr/>
          </p:nvSpPr>
          <p:spPr bwMode="auto">
            <a:xfrm>
              <a:off x="3964" y="2205"/>
              <a:ext cx="0" cy="366"/>
            </a:xfrm>
            <a:prstGeom prst="line">
              <a:avLst/>
            </a:prstGeom>
            <a:noFill/>
            <a:ln w="14288" cap="flat">
              <a:solidFill>
                <a:srgbClr val="20406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47453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6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2055F-3732-436B-B820-E52F1877A6F3}"/>
              </a:ext>
            </a:extLst>
          </p:cNvPr>
          <p:cNvSpPr>
            <a:spLocks noGrp="1"/>
          </p:cNvSpPr>
          <p:nvPr>
            <p:ph type="dt" sz="half" idx="10"/>
          </p:nvPr>
        </p:nvSpPr>
        <p:spPr/>
        <p:txBody>
          <a:bodyPr/>
          <a:lstStyle/>
          <a:p>
            <a:fld id="{BEB604DF-C202-4C58-A612-027511B7F7E4}" type="datetimeFigureOut">
              <a:rPr lang="en-IE" smtClean="0"/>
              <a:t>04/11/2020</a:t>
            </a:fld>
            <a:endParaRPr lang="en-IE"/>
          </a:p>
        </p:txBody>
      </p:sp>
      <p:sp>
        <p:nvSpPr>
          <p:cNvPr id="3" name="Footer Placeholder 2">
            <a:extLst>
              <a:ext uri="{FF2B5EF4-FFF2-40B4-BE49-F238E27FC236}">
                <a16:creationId xmlns:a16="http://schemas.microsoft.com/office/drawing/2014/main" id="{77CCDB50-33CD-466D-A012-FDA31C8340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D1760CE-3DD6-4810-942E-8B211BA933F3}"/>
              </a:ext>
            </a:extLst>
          </p:cNvPr>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309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BEB604DF-C202-4C58-A612-027511B7F7E4}" type="datetimeFigureOut">
              <a:rPr lang="en-IE" smtClean="0"/>
              <a:t>04/11/2020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50163CC-3A12-4689-94B2-EDE205CF0542}" type="slidenum">
              <a:rPr lang="en-IE" smtClean="0"/>
              <a:t>‹#›</a:t>
            </a:fld>
            <a:endParaRPr lang="en-IE"/>
          </a:p>
        </p:txBody>
      </p:sp>
    </p:spTree>
    <p:extLst>
      <p:ext uri="{BB962C8B-B14F-4D97-AF65-F5344CB8AC3E}">
        <p14:creationId xmlns:p14="http://schemas.microsoft.com/office/powerpoint/2010/main" val="2698378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eferences (2 column)">
  <p:cSld name="1_References (2 column)">
    <p:bg>
      <p:bgPr>
        <a:solidFill>
          <a:schemeClr val="lt1"/>
        </a:solidFill>
        <a:effectLst/>
      </p:bgPr>
    </p:bg>
    <p:spTree>
      <p:nvGrpSpPr>
        <p:cNvPr id="1" name="Shape 1826"/>
        <p:cNvGrpSpPr/>
        <p:nvPr/>
      </p:nvGrpSpPr>
      <p:grpSpPr>
        <a:xfrm>
          <a:off x="0" y="0"/>
          <a:ext cx="0" cy="0"/>
          <a:chOff x="0" y="0"/>
          <a:chExt cx="0" cy="0"/>
        </a:xfrm>
      </p:grpSpPr>
      <p:sp>
        <p:nvSpPr>
          <p:cNvPr id="1827" name="Google Shape;1827;p42"/>
          <p:cNvSpPr/>
          <p:nvPr/>
        </p:nvSpPr>
        <p:spPr>
          <a:xfrm>
            <a:off x="0" y="0"/>
            <a:ext cx="12204800" cy="6858000"/>
          </a:xfrm>
          <a:prstGeom prst="rect">
            <a:avLst/>
          </a:prstGeom>
          <a:solidFill>
            <a:schemeClr val="lt1"/>
          </a:solidFill>
          <a:ln>
            <a:noFill/>
          </a:ln>
        </p:spPr>
        <p:txBody>
          <a:bodyPr spcFirstLastPara="1" wrap="square" lIns="109710" tIns="54840" rIns="109710" bIns="54840" anchor="ctr" anchorCtr="0">
            <a:noAutofit/>
          </a:bodyPr>
          <a:lstStyle/>
          <a:p>
            <a:pPr marL="0" marR="0" lvl="0" indent="0" algn="ctr" rtl="0">
              <a:spcBef>
                <a:spcPts val="0"/>
              </a:spcBef>
              <a:spcAft>
                <a:spcPts val="0"/>
              </a:spcAft>
              <a:buNone/>
            </a:pPr>
            <a:endParaRPr sz="2160">
              <a:solidFill>
                <a:schemeClr val="lt1"/>
              </a:solidFill>
              <a:latin typeface="Calibri"/>
              <a:ea typeface="Calibri"/>
              <a:cs typeface="Calibri"/>
              <a:sym typeface="Calibri"/>
            </a:endParaRPr>
          </a:p>
        </p:txBody>
      </p:sp>
      <p:sp>
        <p:nvSpPr>
          <p:cNvPr id="1828" name="Google Shape;1828;p42"/>
          <p:cNvSpPr txBox="1">
            <a:spLocks noGrp="1"/>
          </p:cNvSpPr>
          <p:nvPr>
            <p:ph type="title"/>
          </p:nvPr>
        </p:nvSpPr>
        <p:spPr>
          <a:xfrm>
            <a:off x="514800" y="897616"/>
            <a:ext cx="5256400" cy="79308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3360" b="1" i="0" u="none" strike="noStrike" cap="none">
                <a:solidFill>
                  <a:schemeClr val="dk1"/>
                </a:solidFill>
                <a:latin typeface="Calibri"/>
                <a:ea typeface="Calibri"/>
                <a:cs typeface="Calibri"/>
                <a:sym typeface="Calibri"/>
              </a:defRPr>
            </a:lvl1pPr>
            <a:lvl2pPr lvl="1" rtl="0">
              <a:spcBef>
                <a:spcPts val="0"/>
              </a:spcBef>
              <a:spcAft>
                <a:spcPts val="0"/>
              </a:spcAft>
              <a:buSzPts val="2800"/>
              <a:buNone/>
              <a:defRPr sz="2160"/>
            </a:lvl2pPr>
            <a:lvl3pPr lvl="2" rtl="0">
              <a:spcBef>
                <a:spcPts val="0"/>
              </a:spcBef>
              <a:spcAft>
                <a:spcPts val="0"/>
              </a:spcAft>
              <a:buSzPts val="2800"/>
              <a:buNone/>
              <a:defRPr sz="2160"/>
            </a:lvl3pPr>
            <a:lvl4pPr lvl="3" rtl="0">
              <a:spcBef>
                <a:spcPts val="0"/>
              </a:spcBef>
              <a:spcAft>
                <a:spcPts val="0"/>
              </a:spcAft>
              <a:buSzPts val="2800"/>
              <a:buNone/>
              <a:defRPr sz="2160"/>
            </a:lvl4pPr>
            <a:lvl5pPr lvl="4" rtl="0">
              <a:spcBef>
                <a:spcPts val="0"/>
              </a:spcBef>
              <a:spcAft>
                <a:spcPts val="0"/>
              </a:spcAft>
              <a:buSzPts val="2800"/>
              <a:buNone/>
              <a:defRPr sz="2160"/>
            </a:lvl5pPr>
            <a:lvl6pPr lvl="5" rtl="0">
              <a:spcBef>
                <a:spcPts val="0"/>
              </a:spcBef>
              <a:spcAft>
                <a:spcPts val="0"/>
              </a:spcAft>
              <a:buSzPts val="2800"/>
              <a:buNone/>
              <a:defRPr sz="2160"/>
            </a:lvl6pPr>
            <a:lvl7pPr lvl="6" rtl="0">
              <a:spcBef>
                <a:spcPts val="0"/>
              </a:spcBef>
              <a:spcAft>
                <a:spcPts val="0"/>
              </a:spcAft>
              <a:buSzPts val="2800"/>
              <a:buNone/>
              <a:defRPr sz="2160"/>
            </a:lvl7pPr>
            <a:lvl8pPr lvl="7" rtl="0">
              <a:spcBef>
                <a:spcPts val="0"/>
              </a:spcBef>
              <a:spcAft>
                <a:spcPts val="0"/>
              </a:spcAft>
              <a:buSzPts val="2800"/>
              <a:buNone/>
              <a:defRPr sz="2160"/>
            </a:lvl8pPr>
            <a:lvl9pPr lvl="8" rtl="0">
              <a:spcBef>
                <a:spcPts val="0"/>
              </a:spcBef>
              <a:spcAft>
                <a:spcPts val="0"/>
              </a:spcAft>
              <a:buSzPts val="2800"/>
              <a:buNone/>
              <a:defRPr sz="2160"/>
            </a:lvl9pPr>
          </a:lstStyle>
          <a:p>
            <a:endParaRPr/>
          </a:p>
        </p:txBody>
      </p:sp>
      <p:sp>
        <p:nvSpPr>
          <p:cNvPr id="1829" name="Google Shape;1829;p42"/>
          <p:cNvSpPr txBox="1">
            <a:spLocks noGrp="1"/>
          </p:cNvSpPr>
          <p:nvPr>
            <p:ph type="dt" idx="10"/>
          </p:nvPr>
        </p:nvSpPr>
        <p:spPr>
          <a:xfrm>
            <a:off x="695400" y="6496604"/>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0" name="Google Shape;1830;p42"/>
          <p:cNvSpPr txBox="1">
            <a:spLocks noGrp="1"/>
          </p:cNvSpPr>
          <p:nvPr>
            <p:ph type="ftr" idx="11"/>
          </p:nvPr>
        </p:nvSpPr>
        <p:spPr>
          <a:xfrm>
            <a:off x="695400" y="6416542"/>
            <a:ext cx="5580800" cy="1605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720">
                <a:solidFill>
                  <a:schemeClr val="accent2"/>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1831" name="Google Shape;1831;p42"/>
          <p:cNvSpPr txBox="1">
            <a:spLocks noGrp="1"/>
          </p:cNvSpPr>
          <p:nvPr>
            <p:ph type="sldNum" idx="12"/>
          </p:nvPr>
        </p:nvSpPr>
        <p:spPr>
          <a:xfrm>
            <a:off x="-12703" y="6356350"/>
            <a:ext cx="793200" cy="365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920" b="1">
                <a:solidFill>
                  <a:schemeClr val="accent2"/>
                </a:solidFill>
                <a:latin typeface="Calibri"/>
                <a:ea typeface="Calibri"/>
                <a:cs typeface="Calibri"/>
                <a:sym typeface="Calibri"/>
              </a:defRPr>
            </a:lvl1pPr>
            <a:lvl2pPr marL="0" marR="0" lvl="1" indent="0" algn="r" rtl="0">
              <a:spcBef>
                <a:spcPts val="0"/>
              </a:spcBef>
              <a:buNone/>
              <a:defRPr sz="1920" b="1">
                <a:solidFill>
                  <a:schemeClr val="accent2"/>
                </a:solidFill>
                <a:latin typeface="Calibri"/>
                <a:ea typeface="Calibri"/>
                <a:cs typeface="Calibri"/>
                <a:sym typeface="Calibri"/>
              </a:defRPr>
            </a:lvl2pPr>
            <a:lvl3pPr marL="0" marR="0" lvl="2" indent="0" algn="r" rtl="0">
              <a:spcBef>
                <a:spcPts val="0"/>
              </a:spcBef>
              <a:buNone/>
              <a:defRPr sz="1920" b="1">
                <a:solidFill>
                  <a:schemeClr val="accent2"/>
                </a:solidFill>
                <a:latin typeface="Calibri"/>
                <a:ea typeface="Calibri"/>
                <a:cs typeface="Calibri"/>
                <a:sym typeface="Calibri"/>
              </a:defRPr>
            </a:lvl3pPr>
            <a:lvl4pPr marL="0" marR="0" lvl="3" indent="0" algn="r" rtl="0">
              <a:spcBef>
                <a:spcPts val="0"/>
              </a:spcBef>
              <a:buNone/>
              <a:defRPr sz="1920" b="1">
                <a:solidFill>
                  <a:schemeClr val="accent2"/>
                </a:solidFill>
                <a:latin typeface="Calibri"/>
                <a:ea typeface="Calibri"/>
                <a:cs typeface="Calibri"/>
                <a:sym typeface="Calibri"/>
              </a:defRPr>
            </a:lvl4pPr>
            <a:lvl5pPr marL="0" marR="0" lvl="4" indent="0" algn="r" rtl="0">
              <a:spcBef>
                <a:spcPts val="0"/>
              </a:spcBef>
              <a:buNone/>
              <a:defRPr sz="1920" b="1">
                <a:solidFill>
                  <a:schemeClr val="accent2"/>
                </a:solidFill>
                <a:latin typeface="Calibri"/>
                <a:ea typeface="Calibri"/>
                <a:cs typeface="Calibri"/>
                <a:sym typeface="Calibri"/>
              </a:defRPr>
            </a:lvl5pPr>
            <a:lvl6pPr marL="0" marR="0" lvl="5" indent="0" algn="r" rtl="0">
              <a:spcBef>
                <a:spcPts val="0"/>
              </a:spcBef>
              <a:buNone/>
              <a:defRPr sz="1920" b="1">
                <a:solidFill>
                  <a:schemeClr val="accent2"/>
                </a:solidFill>
                <a:latin typeface="Calibri"/>
                <a:ea typeface="Calibri"/>
                <a:cs typeface="Calibri"/>
                <a:sym typeface="Calibri"/>
              </a:defRPr>
            </a:lvl6pPr>
            <a:lvl7pPr marL="0" marR="0" lvl="6" indent="0" algn="r" rtl="0">
              <a:spcBef>
                <a:spcPts val="0"/>
              </a:spcBef>
              <a:buNone/>
              <a:defRPr sz="1920" b="1">
                <a:solidFill>
                  <a:schemeClr val="accent2"/>
                </a:solidFill>
                <a:latin typeface="Calibri"/>
                <a:ea typeface="Calibri"/>
                <a:cs typeface="Calibri"/>
                <a:sym typeface="Calibri"/>
              </a:defRPr>
            </a:lvl7pPr>
            <a:lvl8pPr marL="0" marR="0" lvl="7" indent="0" algn="r" rtl="0">
              <a:spcBef>
                <a:spcPts val="0"/>
              </a:spcBef>
              <a:buNone/>
              <a:defRPr sz="1920" b="1">
                <a:solidFill>
                  <a:schemeClr val="accent2"/>
                </a:solidFill>
                <a:latin typeface="Calibri"/>
                <a:ea typeface="Calibri"/>
                <a:cs typeface="Calibri"/>
                <a:sym typeface="Calibri"/>
              </a:defRPr>
            </a:lvl8pPr>
            <a:lvl9pPr marL="0" marR="0" lvl="8" indent="0" algn="r" rtl="0">
              <a:spcBef>
                <a:spcPts val="0"/>
              </a:spcBef>
              <a:buNone/>
              <a:defRPr sz="1920" b="1">
                <a:solidFill>
                  <a:schemeClr val="accent2"/>
                </a:solidFill>
                <a:latin typeface="Calibri"/>
                <a:ea typeface="Calibri"/>
                <a:cs typeface="Calibri"/>
                <a:sym typeface="Calibri"/>
              </a:defRPr>
            </a:lvl9pPr>
          </a:lstStyle>
          <a:p>
            <a:fld id="{00000000-1234-1234-1234-123412341234}" type="slidenum">
              <a:rPr lang="en-GB" smtClean="0"/>
              <a:pPr/>
              <a:t>‹#›</a:t>
            </a:fld>
            <a:endParaRPr lang="en-GB"/>
          </a:p>
        </p:txBody>
      </p:sp>
      <p:sp>
        <p:nvSpPr>
          <p:cNvPr id="1832" name="Google Shape;1832;p42"/>
          <p:cNvSpPr txBox="1">
            <a:spLocks noGrp="1"/>
          </p:cNvSpPr>
          <p:nvPr>
            <p:ph type="body" idx="1"/>
          </p:nvPr>
        </p:nvSpPr>
        <p:spPr>
          <a:xfrm>
            <a:off x="514799" y="2263939"/>
            <a:ext cx="10010400" cy="3696480"/>
          </a:xfrm>
          <a:prstGeom prst="rect">
            <a:avLst/>
          </a:prstGeom>
          <a:noFill/>
          <a:ln>
            <a:noFill/>
          </a:ln>
        </p:spPr>
        <p:txBody>
          <a:bodyPr spcFirstLastPara="1" wrap="square" lIns="0" tIns="0" rIns="0" bIns="0" anchor="t" anchorCtr="0">
            <a:noAutofit/>
          </a:bodyPr>
          <a:lstStyle>
            <a:lvl1pPr marL="548640" marR="0" lvl="0" indent="-274320" algn="l" rtl="0">
              <a:lnSpc>
                <a:spcPct val="90000"/>
              </a:lnSpc>
              <a:spcBef>
                <a:spcPts val="480"/>
              </a:spcBef>
              <a:spcAft>
                <a:spcPts val="0"/>
              </a:spcAft>
              <a:buClr>
                <a:schemeClr val="dk1"/>
              </a:buClr>
              <a:buSzPts val="1400"/>
              <a:buFont typeface="Arial"/>
              <a:buNone/>
              <a:defRPr sz="1680" b="0" i="0" u="none" strike="noStrike" cap="none">
                <a:solidFill>
                  <a:schemeClr val="dk1"/>
                </a:solidFill>
                <a:latin typeface="Calibri"/>
                <a:ea typeface="Calibri"/>
                <a:cs typeface="Calibri"/>
                <a:sym typeface="Calibri"/>
              </a:defRPr>
            </a:lvl1pPr>
            <a:lvl2pPr marL="1097280" marR="0" lvl="1" indent="-274320" algn="l" rtl="0">
              <a:lnSpc>
                <a:spcPct val="90000"/>
              </a:lnSpc>
              <a:spcBef>
                <a:spcPts val="480"/>
              </a:spcBef>
              <a:spcAft>
                <a:spcPts val="0"/>
              </a:spcAft>
              <a:buClr>
                <a:schemeClr val="dk1"/>
              </a:buClr>
              <a:buSzPts val="1200"/>
              <a:buFont typeface="Arial"/>
              <a:buNone/>
              <a:defRPr sz="1440" b="0" i="0" u="none" strike="noStrike" cap="none">
                <a:solidFill>
                  <a:schemeClr val="dk1"/>
                </a:solidFill>
                <a:latin typeface="Calibri"/>
                <a:ea typeface="Calibri"/>
                <a:cs typeface="Calibri"/>
                <a:sym typeface="Calibri"/>
              </a:defRPr>
            </a:lvl2pPr>
            <a:lvl3pPr marL="1645920" marR="0" lvl="2" indent="-365760" algn="l" rtl="0">
              <a:lnSpc>
                <a:spcPct val="90000"/>
              </a:lnSpc>
              <a:spcBef>
                <a:spcPts val="480"/>
              </a:spcBef>
              <a:spcAft>
                <a:spcPts val="0"/>
              </a:spcAft>
              <a:buClr>
                <a:schemeClr val="accent2"/>
              </a:buClr>
              <a:buSzPts val="1200"/>
              <a:buFont typeface="Arial"/>
              <a:buChar char="•"/>
              <a:defRPr sz="1440" b="0" i="0" u="none" strike="noStrike" cap="none">
                <a:solidFill>
                  <a:schemeClr val="dk1"/>
                </a:solidFill>
                <a:latin typeface="Calibri"/>
                <a:ea typeface="Calibri"/>
                <a:cs typeface="Calibri"/>
                <a:sym typeface="Calibri"/>
              </a:defRPr>
            </a:lvl3pPr>
            <a:lvl4pPr marL="2194560" marR="0" lvl="3" indent="-358140" algn="l" rtl="0">
              <a:lnSpc>
                <a:spcPct val="90000"/>
              </a:lnSpc>
              <a:spcBef>
                <a:spcPts val="480"/>
              </a:spcBef>
              <a:spcAft>
                <a:spcPts val="0"/>
              </a:spcAft>
              <a:buClr>
                <a:schemeClr val="accent2"/>
              </a:buClr>
              <a:buSzPts val="1100"/>
              <a:buFont typeface="Arial"/>
              <a:buChar char="•"/>
              <a:defRPr sz="1320" b="0" i="0" u="none" strike="noStrike" cap="none">
                <a:solidFill>
                  <a:schemeClr val="dk1"/>
                </a:solidFill>
                <a:latin typeface="Calibri"/>
                <a:ea typeface="Calibri"/>
                <a:cs typeface="Calibri"/>
                <a:sym typeface="Calibri"/>
              </a:defRPr>
            </a:lvl4pPr>
            <a:lvl5pPr marL="2743200" marR="0" lvl="4" indent="-274320" algn="l" rtl="0">
              <a:lnSpc>
                <a:spcPct val="90000"/>
              </a:lnSpc>
              <a:spcBef>
                <a:spcPts val="960"/>
              </a:spcBef>
              <a:spcAft>
                <a:spcPts val="0"/>
              </a:spcAft>
              <a:buClr>
                <a:schemeClr val="dk1"/>
              </a:buClr>
              <a:buSzPts val="1400"/>
              <a:buFont typeface="Arial"/>
              <a:buNone/>
              <a:defRPr sz="1680" b="1" i="0" u="none" strike="noStrike" cap="none">
                <a:solidFill>
                  <a:schemeClr val="dk1"/>
                </a:solidFill>
                <a:latin typeface="Calibri"/>
                <a:ea typeface="Calibri"/>
                <a:cs typeface="Calibri"/>
                <a:sym typeface="Calibri"/>
              </a:defRPr>
            </a:lvl5pPr>
            <a:lvl6pPr marL="3291840" marR="0" lvl="5" indent="-411480" algn="l" rtl="0">
              <a:lnSpc>
                <a:spcPct val="90000"/>
              </a:lnSpc>
              <a:spcBef>
                <a:spcPts val="600"/>
              </a:spcBef>
              <a:spcAft>
                <a:spcPts val="0"/>
              </a:spcAft>
              <a:buClr>
                <a:srgbClr val="FF0000"/>
              </a:buClr>
              <a:buSzPts val="1800"/>
              <a:buFont typeface="Arial"/>
              <a:buChar char="•"/>
              <a:defRPr sz="2160" b="0" i="0" u="none" strike="noStrike" cap="none">
                <a:solidFill>
                  <a:srgbClr val="FF0000"/>
                </a:solidFill>
                <a:latin typeface="Calibri"/>
                <a:ea typeface="Calibri"/>
                <a:cs typeface="Calibri"/>
                <a:sym typeface="Calibri"/>
              </a:defRPr>
            </a:lvl6pPr>
            <a:lvl7pPr marL="3840480" marR="0" lvl="6"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7pPr>
            <a:lvl8pPr marL="4389120" marR="0" lvl="7" indent="-411480" algn="l" rtl="0">
              <a:lnSpc>
                <a:spcPct val="90000"/>
              </a:lnSpc>
              <a:spcBef>
                <a:spcPts val="1920"/>
              </a:spcBef>
              <a:spcAft>
                <a:spcPts val="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8pPr>
            <a:lvl9pPr marL="4937760" marR="0" lvl="8" indent="-411480" algn="l" rtl="0">
              <a:lnSpc>
                <a:spcPct val="90000"/>
              </a:lnSpc>
              <a:spcBef>
                <a:spcPts val="1920"/>
              </a:spcBef>
              <a:spcAft>
                <a:spcPts val="1920"/>
              </a:spcAft>
              <a:buClr>
                <a:schemeClr val="dk1"/>
              </a:buClr>
              <a:buSzPts val="1800"/>
              <a:buFont typeface="Arial"/>
              <a:buChar char="•"/>
              <a:defRPr sz="2160" b="0" i="0" u="none" strike="noStrike" cap="none">
                <a:solidFill>
                  <a:schemeClr val="dk1"/>
                </a:solidFill>
                <a:latin typeface="Calibri"/>
                <a:ea typeface="Calibri"/>
                <a:cs typeface="Calibri"/>
                <a:sym typeface="Calibri"/>
              </a:defRPr>
            </a:lvl9pPr>
          </a:lstStyle>
          <a:p>
            <a:endParaRPr/>
          </a:p>
        </p:txBody>
      </p:sp>
      <p:grpSp>
        <p:nvGrpSpPr>
          <p:cNvPr id="1833" name="Google Shape;1833;p42"/>
          <p:cNvGrpSpPr/>
          <p:nvPr/>
        </p:nvGrpSpPr>
        <p:grpSpPr>
          <a:xfrm>
            <a:off x="-2040903" y="3988701"/>
            <a:ext cx="1872300" cy="2902676"/>
            <a:chOff x="6195941" y="562596"/>
            <a:chExt cx="1872300" cy="2902792"/>
          </a:xfrm>
        </p:grpSpPr>
        <p:grpSp>
          <p:nvGrpSpPr>
            <p:cNvPr id="1834" name="Google Shape;1834;p42"/>
            <p:cNvGrpSpPr/>
            <p:nvPr/>
          </p:nvGrpSpPr>
          <p:grpSpPr>
            <a:xfrm>
              <a:off x="6195941" y="832605"/>
              <a:ext cx="1872300" cy="2632784"/>
              <a:chOff x="-1872716" y="660661"/>
              <a:chExt cx="1872300" cy="1974637"/>
            </a:xfrm>
          </p:grpSpPr>
          <p:sp>
            <p:nvSpPr>
              <p:cNvPr id="1835" name="Google Shape;1835;p42"/>
              <p:cNvSpPr txBox="1"/>
              <p:nvPr/>
            </p:nvSpPr>
            <p:spPr>
              <a:xfrm>
                <a:off x="-1872716" y="984698"/>
                <a:ext cx="1872300" cy="165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320">
                    <a:solidFill>
                      <a:srgbClr val="000000"/>
                    </a:solidFill>
                    <a:latin typeface="Calibri"/>
                    <a:ea typeface="Calibri"/>
                    <a:cs typeface="Calibri"/>
                    <a:sym typeface="Calibri"/>
                  </a:rPr>
                  <a:t>To format the body text, simply highlight the specific line(s) of text and click ‘tab’ or press ‘increase/decrease list level’ button. If you continue to click the ‘Tab’ button and the text turns red you have tabbed too far and should use the ‘decrease level’ button to return to compliant text.</a:t>
                </a:r>
                <a:endParaRPr sz="2160"/>
              </a:p>
              <a:p>
                <a:pPr marL="0" marR="0" lvl="0" indent="0" algn="l" rtl="0">
                  <a:spcBef>
                    <a:spcPts val="0"/>
                  </a:spcBef>
                  <a:spcAft>
                    <a:spcPts val="0"/>
                  </a:spcAft>
                  <a:buNone/>
                </a:pPr>
                <a:endParaRPr sz="1320">
                  <a:solidFill>
                    <a:srgbClr val="000000"/>
                  </a:solidFill>
                  <a:latin typeface="Calibri"/>
                  <a:ea typeface="Calibri"/>
                  <a:cs typeface="Calibri"/>
                  <a:sym typeface="Calibri"/>
                </a:endParaRPr>
              </a:p>
              <a:p>
                <a:pPr marL="0" marR="0" lvl="0" indent="0" algn="l" rtl="0">
                  <a:spcBef>
                    <a:spcPts val="0"/>
                  </a:spcBef>
                  <a:spcAft>
                    <a:spcPts val="0"/>
                  </a:spcAft>
                  <a:buNone/>
                </a:pPr>
                <a:r>
                  <a:rPr lang="en-GB" sz="1320">
                    <a:solidFill>
                      <a:srgbClr val="000000"/>
                    </a:solidFill>
                    <a:latin typeface="Calibri"/>
                    <a:ea typeface="Calibri"/>
                    <a:cs typeface="Calibri"/>
                    <a:sym typeface="Calibri"/>
                  </a:rPr>
                  <a:t>Do not use the bullet point button to format your text.</a:t>
                </a:r>
                <a:endParaRPr sz="1320">
                  <a:solidFill>
                    <a:srgbClr val="000000"/>
                  </a:solidFill>
                  <a:latin typeface="Calibri"/>
                  <a:ea typeface="Calibri"/>
                  <a:cs typeface="Calibri"/>
                  <a:sym typeface="Calibri"/>
                </a:endParaRPr>
              </a:p>
            </p:txBody>
          </p:sp>
          <p:pic>
            <p:nvPicPr>
              <p:cNvPr id="1836" name="Google Shape;1836;p42" descr="icon_information-white.png"/>
              <p:cNvPicPr preferRelativeResize="0"/>
              <p:nvPr/>
            </p:nvPicPr>
            <p:blipFill rotWithShape="1">
              <a:blip r:embed="rId2">
                <a:alphaModFix/>
              </a:blip>
              <a:srcRect/>
              <a:stretch/>
            </p:blipFill>
            <p:spPr>
              <a:xfrm>
                <a:off x="-1764703" y="660661"/>
                <a:ext cx="121592" cy="240085"/>
              </a:xfrm>
              <a:prstGeom prst="rect">
                <a:avLst/>
              </a:prstGeom>
              <a:noFill/>
              <a:ln>
                <a:noFill/>
              </a:ln>
            </p:spPr>
          </p:pic>
        </p:grpSp>
        <p:grpSp>
          <p:nvGrpSpPr>
            <p:cNvPr id="1837" name="Google Shape;1837;p42"/>
            <p:cNvGrpSpPr/>
            <p:nvPr/>
          </p:nvGrpSpPr>
          <p:grpSpPr>
            <a:xfrm>
              <a:off x="6303954" y="562596"/>
              <a:ext cx="540000" cy="540000"/>
              <a:chOff x="6303954" y="562596"/>
              <a:chExt cx="540000" cy="540000"/>
            </a:xfrm>
          </p:grpSpPr>
          <p:sp>
            <p:nvSpPr>
              <p:cNvPr id="1838" name="Google Shape;1838;p42"/>
              <p:cNvSpPr/>
              <p:nvPr/>
            </p:nvSpPr>
            <p:spPr>
              <a:xfrm>
                <a:off x="6303954" y="562596"/>
                <a:ext cx="540000" cy="540000"/>
              </a:xfrm>
              <a:prstGeom prst="donut">
                <a:avLst>
                  <a:gd name="adj" fmla="val 7083"/>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chemeClr val="dk1"/>
                  </a:solidFill>
                  <a:latin typeface="Calibri"/>
                  <a:ea typeface="Calibri"/>
                  <a:cs typeface="Calibri"/>
                  <a:sym typeface="Calibri"/>
                </a:endParaRPr>
              </a:p>
            </p:txBody>
          </p:sp>
          <p:pic>
            <p:nvPicPr>
              <p:cNvPr id="1839" name="Google Shape;1839;p42" descr="increase_indent.png"/>
              <p:cNvPicPr preferRelativeResize="0"/>
              <p:nvPr/>
            </p:nvPicPr>
            <p:blipFill rotWithShape="1">
              <a:blip r:embed="rId3">
                <a:alphaModFix/>
              </a:blip>
              <a:srcRect/>
              <a:stretch/>
            </p:blipFill>
            <p:spPr>
              <a:xfrm>
                <a:off x="6425212" y="679422"/>
                <a:ext cx="317520" cy="317520"/>
              </a:xfrm>
              <a:prstGeom prst="rect">
                <a:avLst/>
              </a:prstGeom>
              <a:noFill/>
              <a:ln>
                <a:noFill/>
              </a:ln>
            </p:spPr>
          </p:pic>
        </p:grpSp>
      </p:grpSp>
      <p:sp>
        <p:nvSpPr>
          <p:cNvPr id="1840" name="Google Shape;1840;p42"/>
          <p:cNvSpPr/>
          <p:nvPr/>
        </p:nvSpPr>
        <p:spPr>
          <a:xfrm>
            <a:off x="1224135" y="2703596"/>
            <a:ext cx="12707869" cy="8899216"/>
          </a:xfrm>
          <a:custGeom>
            <a:avLst/>
            <a:gdLst/>
            <a:ahLst/>
            <a:cxnLst/>
            <a:rect l="l" t="t" r="r" b="b"/>
            <a:pathLst>
              <a:path w="3654" h="2558" extrusionOk="0">
                <a:moveTo>
                  <a:pt x="2505" y="639"/>
                </a:moveTo>
                <a:cubicBezTo>
                  <a:pt x="2466" y="428"/>
                  <a:pt x="2557" y="234"/>
                  <a:pt x="2707" y="207"/>
                </a:cubicBezTo>
                <a:cubicBezTo>
                  <a:pt x="2858" y="180"/>
                  <a:pt x="3011" y="329"/>
                  <a:pt x="3050" y="540"/>
                </a:cubicBezTo>
                <a:cubicBezTo>
                  <a:pt x="3089" y="751"/>
                  <a:pt x="2998" y="944"/>
                  <a:pt x="2847" y="972"/>
                </a:cubicBezTo>
                <a:cubicBezTo>
                  <a:pt x="2697" y="999"/>
                  <a:pt x="2544" y="850"/>
                  <a:pt x="2505" y="639"/>
                </a:cubicBezTo>
                <a:close/>
                <a:moveTo>
                  <a:pt x="2323" y="2448"/>
                </a:moveTo>
                <a:cubicBezTo>
                  <a:pt x="2417" y="2394"/>
                  <a:pt x="2890" y="2151"/>
                  <a:pt x="3499" y="2335"/>
                </a:cubicBezTo>
                <a:cubicBezTo>
                  <a:pt x="3499" y="2335"/>
                  <a:pt x="3231" y="2150"/>
                  <a:pt x="2857" y="2204"/>
                </a:cubicBezTo>
                <a:cubicBezTo>
                  <a:pt x="2867" y="2200"/>
                  <a:pt x="2877" y="2195"/>
                  <a:pt x="2887" y="2190"/>
                </a:cubicBezTo>
                <a:cubicBezTo>
                  <a:pt x="3654" y="1837"/>
                  <a:pt x="3620" y="1150"/>
                  <a:pt x="3085" y="1034"/>
                </a:cubicBezTo>
                <a:cubicBezTo>
                  <a:pt x="3010" y="1018"/>
                  <a:pt x="2939" y="1008"/>
                  <a:pt x="2872" y="1002"/>
                </a:cubicBezTo>
                <a:cubicBezTo>
                  <a:pt x="3053" y="956"/>
                  <a:pt x="3159" y="718"/>
                  <a:pt x="3112" y="458"/>
                </a:cubicBezTo>
                <a:cubicBezTo>
                  <a:pt x="3062" y="190"/>
                  <a:pt x="2868" y="0"/>
                  <a:pt x="2677" y="35"/>
                </a:cubicBezTo>
                <a:cubicBezTo>
                  <a:pt x="2486" y="70"/>
                  <a:pt x="2371" y="315"/>
                  <a:pt x="2420" y="584"/>
                </a:cubicBezTo>
                <a:cubicBezTo>
                  <a:pt x="2458" y="794"/>
                  <a:pt x="2586" y="955"/>
                  <a:pt x="2731" y="999"/>
                </a:cubicBezTo>
                <a:cubicBezTo>
                  <a:pt x="2283" y="1012"/>
                  <a:pt x="2006" y="1267"/>
                  <a:pt x="1720" y="1495"/>
                </a:cubicBezTo>
                <a:cubicBezTo>
                  <a:pt x="1277" y="1849"/>
                  <a:pt x="1050" y="1845"/>
                  <a:pt x="757" y="1549"/>
                </a:cubicBezTo>
                <a:cubicBezTo>
                  <a:pt x="461" y="1251"/>
                  <a:pt x="0" y="1311"/>
                  <a:pt x="0" y="1311"/>
                </a:cubicBezTo>
                <a:cubicBezTo>
                  <a:pt x="419" y="1311"/>
                  <a:pt x="412" y="1543"/>
                  <a:pt x="818" y="1877"/>
                </a:cubicBezTo>
                <a:cubicBezTo>
                  <a:pt x="1206" y="2196"/>
                  <a:pt x="1957" y="1650"/>
                  <a:pt x="2354" y="1344"/>
                </a:cubicBezTo>
                <a:cubicBezTo>
                  <a:pt x="2941" y="892"/>
                  <a:pt x="3436" y="1466"/>
                  <a:pt x="2965" y="1953"/>
                </a:cubicBezTo>
                <a:cubicBezTo>
                  <a:pt x="2817" y="2106"/>
                  <a:pt x="2642" y="2234"/>
                  <a:pt x="2513" y="2319"/>
                </a:cubicBezTo>
                <a:cubicBezTo>
                  <a:pt x="2467" y="2344"/>
                  <a:pt x="2420" y="2373"/>
                  <a:pt x="2373" y="2406"/>
                </a:cubicBezTo>
                <a:lnTo>
                  <a:pt x="2368" y="2410"/>
                </a:lnTo>
                <a:cubicBezTo>
                  <a:pt x="2344" y="2424"/>
                  <a:pt x="2331" y="2431"/>
                  <a:pt x="2331" y="2431"/>
                </a:cubicBezTo>
                <a:cubicBezTo>
                  <a:pt x="2331" y="2431"/>
                  <a:pt x="2335" y="2430"/>
                  <a:pt x="2345" y="2426"/>
                </a:cubicBezTo>
                <a:lnTo>
                  <a:pt x="2309" y="2452"/>
                </a:lnTo>
                <a:cubicBezTo>
                  <a:pt x="2308" y="2452"/>
                  <a:pt x="2307" y="2452"/>
                  <a:pt x="2306" y="2453"/>
                </a:cubicBezTo>
                <a:cubicBezTo>
                  <a:pt x="2303" y="2451"/>
                  <a:pt x="2299" y="2450"/>
                  <a:pt x="2296" y="2449"/>
                </a:cubicBezTo>
                <a:cubicBezTo>
                  <a:pt x="1712" y="1880"/>
                  <a:pt x="1129" y="2223"/>
                  <a:pt x="1129" y="2223"/>
                </a:cubicBezTo>
                <a:cubicBezTo>
                  <a:pt x="1754" y="2097"/>
                  <a:pt x="2202" y="2384"/>
                  <a:pt x="2290" y="2447"/>
                </a:cubicBezTo>
                <a:cubicBezTo>
                  <a:pt x="1687" y="2222"/>
                  <a:pt x="1072" y="2437"/>
                  <a:pt x="1057" y="2436"/>
                </a:cubicBezTo>
                <a:cubicBezTo>
                  <a:pt x="1842" y="2336"/>
                  <a:pt x="2296" y="2556"/>
                  <a:pt x="2301" y="2558"/>
                </a:cubicBezTo>
                <a:lnTo>
                  <a:pt x="2301" y="2558"/>
                </a:lnTo>
                <a:lnTo>
                  <a:pt x="2301" y="2558"/>
                </a:lnTo>
                <a:cubicBezTo>
                  <a:pt x="2301" y="2558"/>
                  <a:pt x="2301" y="2558"/>
                  <a:pt x="2301" y="2558"/>
                </a:cubicBezTo>
                <a:lnTo>
                  <a:pt x="2301" y="2558"/>
                </a:lnTo>
                <a:cubicBezTo>
                  <a:pt x="2307" y="2556"/>
                  <a:pt x="2779" y="2381"/>
                  <a:pt x="3551" y="2554"/>
                </a:cubicBezTo>
                <a:cubicBezTo>
                  <a:pt x="3535" y="2553"/>
                  <a:pt x="2945" y="2282"/>
                  <a:pt x="2323" y="2448"/>
                </a:cubicBezTo>
                <a:close/>
              </a:path>
            </a:pathLst>
          </a:custGeom>
          <a:solidFill>
            <a:srgbClr val="AEABAB">
              <a:alpha val="9800"/>
            </a:srgbClr>
          </a:solidFill>
          <a:ln>
            <a:noFill/>
          </a:ln>
        </p:spPr>
        <p:txBody>
          <a:bodyPr spcFirstLastPara="1" wrap="square" lIns="109710" tIns="54840" rIns="109710" bIns="5484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grpSp>
        <p:nvGrpSpPr>
          <p:cNvPr id="1841" name="Google Shape;1841;p42"/>
          <p:cNvGrpSpPr/>
          <p:nvPr/>
        </p:nvGrpSpPr>
        <p:grpSpPr>
          <a:xfrm>
            <a:off x="10555200" y="295200"/>
            <a:ext cx="1191992" cy="478600"/>
            <a:chOff x="1899" y="899"/>
            <a:chExt cx="4163" cy="1671"/>
          </a:xfrm>
        </p:grpSpPr>
        <p:sp>
          <p:nvSpPr>
            <p:cNvPr id="1842" name="Google Shape;1842;p42"/>
            <p:cNvSpPr/>
            <p:nvPr/>
          </p:nvSpPr>
          <p:spPr>
            <a:xfrm>
              <a:off x="1902" y="2206"/>
              <a:ext cx="79" cy="141"/>
            </a:xfrm>
            <a:custGeom>
              <a:avLst/>
              <a:gdLst/>
              <a:ahLst/>
              <a:cxnLst/>
              <a:rect l="l" t="t" r="r" b="b"/>
              <a:pathLst>
                <a:path w="170" h="303" extrusionOk="0">
                  <a:moveTo>
                    <a:pt x="59" y="143"/>
                  </a:moveTo>
                  <a:cubicBezTo>
                    <a:pt x="61" y="144"/>
                    <a:pt x="65" y="144"/>
                    <a:pt x="68" y="144"/>
                  </a:cubicBezTo>
                  <a:cubicBezTo>
                    <a:pt x="98" y="144"/>
                    <a:pt x="111" y="123"/>
                    <a:pt x="111" y="95"/>
                  </a:cubicBezTo>
                  <a:cubicBezTo>
                    <a:pt x="111" y="68"/>
                    <a:pt x="100" y="48"/>
                    <a:pt x="73" y="48"/>
                  </a:cubicBezTo>
                  <a:cubicBezTo>
                    <a:pt x="68" y="48"/>
                    <a:pt x="62" y="49"/>
                    <a:pt x="59" y="50"/>
                  </a:cubicBezTo>
                  <a:lnTo>
                    <a:pt x="59" y="143"/>
                  </a:lnTo>
                  <a:close/>
                  <a:moveTo>
                    <a:pt x="0" y="6"/>
                  </a:moveTo>
                  <a:cubicBezTo>
                    <a:pt x="16" y="3"/>
                    <a:pt x="39" y="0"/>
                    <a:pt x="61" y="0"/>
                  </a:cubicBezTo>
                  <a:cubicBezTo>
                    <a:pt x="96" y="0"/>
                    <a:pt x="124" y="5"/>
                    <a:pt x="144" y="24"/>
                  </a:cubicBezTo>
                  <a:cubicBezTo>
                    <a:pt x="162" y="39"/>
                    <a:pt x="170" y="64"/>
                    <a:pt x="170" y="90"/>
                  </a:cubicBezTo>
                  <a:cubicBezTo>
                    <a:pt x="170" y="123"/>
                    <a:pt x="160" y="145"/>
                    <a:pt x="144" y="162"/>
                  </a:cubicBezTo>
                  <a:cubicBezTo>
                    <a:pt x="125" y="182"/>
                    <a:pt x="95" y="191"/>
                    <a:pt x="70" y="191"/>
                  </a:cubicBezTo>
                  <a:lnTo>
                    <a:pt x="59" y="191"/>
                  </a:lnTo>
                  <a:lnTo>
                    <a:pt x="59" y="303"/>
                  </a:lnTo>
                  <a:lnTo>
                    <a:pt x="0" y="303"/>
                  </a:lnTo>
                  <a:lnTo>
                    <a:pt x="0" y="6"/>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3" name="Google Shape;1843;p42"/>
            <p:cNvSpPr/>
            <p:nvPr/>
          </p:nvSpPr>
          <p:spPr>
            <a:xfrm>
              <a:off x="1995" y="2244"/>
              <a:ext cx="52" cy="103"/>
            </a:xfrm>
            <a:custGeom>
              <a:avLst/>
              <a:gdLst/>
              <a:ahLst/>
              <a:cxnLst/>
              <a:rect l="l" t="t" r="r" b="b"/>
              <a:pathLst>
                <a:path w="111" h="222" extrusionOk="0">
                  <a:moveTo>
                    <a:pt x="1" y="69"/>
                  </a:moveTo>
                  <a:cubicBezTo>
                    <a:pt x="1" y="47"/>
                    <a:pt x="1" y="24"/>
                    <a:pt x="0" y="4"/>
                  </a:cubicBezTo>
                  <a:lnTo>
                    <a:pt x="51" y="4"/>
                  </a:lnTo>
                  <a:lnTo>
                    <a:pt x="54" y="35"/>
                  </a:lnTo>
                  <a:lnTo>
                    <a:pt x="55" y="35"/>
                  </a:lnTo>
                  <a:cubicBezTo>
                    <a:pt x="65" y="12"/>
                    <a:pt x="83" y="0"/>
                    <a:pt x="99" y="0"/>
                  </a:cubicBezTo>
                  <a:cubicBezTo>
                    <a:pt x="105" y="0"/>
                    <a:pt x="108" y="0"/>
                    <a:pt x="111" y="1"/>
                  </a:cubicBezTo>
                  <a:lnTo>
                    <a:pt x="111" y="59"/>
                  </a:lnTo>
                  <a:cubicBezTo>
                    <a:pt x="108" y="58"/>
                    <a:pt x="104" y="58"/>
                    <a:pt x="99" y="58"/>
                  </a:cubicBezTo>
                  <a:cubicBezTo>
                    <a:pt x="86" y="58"/>
                    <a:pt x="70" y="67"/>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4" name="Google Shape;1844;p42"/>
            <p:cNvSpPr/>
            <p:nvPr/>
          </p:nvSpPr>
          <p:spPr>
            <a:xfrm>
              <a:off x="2055" y="2244"/>
              <a:ext cx="78" cy="104"/>
            </a:xfrm>
            <a:custGeom>
              <a:avLst/>
              <a:gdLst/>
              <a:ahLst/>
              <a:cxnLst/>
              <a:rect l="l" t="t" r="r" b="b"/>
              <a:pathLst>
                <a:path w="168" h="226" extrusionOk="0">
                  <a:moveTo>
                    <a:pt x="59" y="112"/>
                  </a:moveTo>
                  <a:cubicBezTo>
                    <a:pt x="59" y="150"/>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5" name="Google Shape;1845;p42"/>
            <p:cNvSpPr/>
            <p:nvPr/>
          </p:nvSpPr>
          <p:spPr>
            <a:xfrm>
              <a:off x="2141" y="2201"/>
              <a:ext cx="65" cy="146"/>
            </a:xfrm>
            <a:custGeom>
              <a:avLst/>
              <a:gdLst/>
              <a:ahLst/>
              <a:cxnLst/>
              <a:rect l="l" t="t" r="r" b="b"/>
              <a:pathLst>
                <a:path w="140" h="313" extrusionOk="0">
                  <a:moveTo>
                    <a:pt x="29" y="313"/>
                  </a:moveTo>
                  <a:lnTo>
                    <a:pt x="29" y="136"/>
                  </a:lnTo>
                  <a:lnTo>
                    <a:pt x="0" y="136"/>
                  </a:lnTo>
                  <a:lnTo>
                    <a:pt x="0" y="95"/>
                  </a:lnTo>
                  <a:lnTo>
                    <a:pt x="29" y="95"/>
                  </a:lnTo>
                  <a:lnTo>
                    <a:pt x="29" y="86"/>
                  </a:lnTo>
                  <a:cubicBezTo>
                    <a:pt x="29" y="61"/>
                    <a:pt x="34" y="38"/>
                    <a:pt x="52" y="20"/>
                  </a:cubicBezTo>
                  <a:cubicBezTo>
                    <a:pt x="65" y="7"/>
                    <a:pt x="84" y="0"/>
                    <a:pt x="104" y="0"/>
                  </a:cubicBezTo>
                  <a:cubicBezTo>
                    <a:pt x="119" y="0"/>
                    <a:pt x="131" y="2"/>
                    <a:pt x="140" y="5"/>
                  </a:cubicBezTo>
                  <a:lnTo>
                    <a:pt x="133" y="51"/>
                  </a:lnTo>
                  <a:cubicBezTo>
                    <a:pt x="128" y="49"/>
                    <a:pt x="122" y="48"/>
                    <a:pt x="115" y="48"/>
                  </a:cubicBezTo>
                  <a:cubicBezTo>
                    <a:pt x="95" y="48"/>
                    <a:pt x="88" y="65"/>
                    <a:pt x="88" y="84"/>
                  </a:cubicBezTo>
                  <a:lnTo>
                    <a:pt x="88" y="95"/>
                  </a:lnTo>
                  <a:lnTo>
                    <a:pt x="126" y="95"/>
                  </a:lnTo>
                  <a:lnTo>
                    <a:pt x="126" y="136"/>
                  </a:lnTo>
                  <a:lnTo>
                    <a:pt x="88" y="136"/>
                  </a:lnTo>
                  <a:lnTo>
                    <a:pt x="88" y="313"/>
                  </a:lnTo>
                  <a:lnTo>
                    <a:pt x="29" y="31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6" name="Google Shape;1846;p42"/>
            <p:cNvSpPr/>
            <p:nvPr/>
          </p:nvSpPr>
          <p:spPr>
            <a:xfrm>
              <a:off x="2207"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5" y="177"/>
                    <a:pt x="145" y="173"/>
                  </a:cubicBezTo>
                  <a:lnTo>
                    <a:pt x="153" y="215"/>
                  </a:lnTo>
                  <a:cubicBezTo>
                    <a:pt x="138" y="221"/>
                    <a:pt x="115" y="225"/>
                    <a:pt x="92" y="225"/>
                  </a:cubicBezTo>
                  <a:cubicBezTo>
                    <a:pt x="33" y="225"/>
                    <a:pt x="0" y="186"/>
                    <a:pt x="0" y="117"/>
                  </a:cubicBezTo>
                  <a:cubicBezTo>
                    <a:pt x="0" y="44"/>
                    <a:pt x="38" y="0"/>
                    <a:pt x="88" y="0"/>
                  </a:cubicBezTo>
                  <a:cubicBezTo>
                    <a:pt x="135" y="0"/>
                    <a:pt x="162" y="37"/>
                    <a:pt x="162" y="103"/>
                  </a:cubicBezTo>
                  <a:cubicBezTo>
                    <a:pt x="162" y="119"/>
                    <a:pt x="162" y="127"/>
                    <a:pt x="161" y="134"/>
                  </a:cubicBezTo>
                  <a:lnTo>
                    <a:pt x="56" y="13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7" name="Google Shape;1847;p42"/>
            <p:cNvSpPr/>
            <p:nvPr/>
          </p:nvSpPr>
          <p:spPr>
            <a:xfrm>
              <a:off x="2293" y="2244"/>
              <a:ext cx="60" cy="104"/>
            </a:xfrm>
            <a:custGeom>
              <a:avLst/>
              <a:gdLst/>
              <a:ahLst/>
              <a:cxnLst/>
              <a:rect l="l" t="t" r="r" b="b"/>
              <a:pathLst>
                <a:path w="128" h="225" extrusionOk="0">
                  <a:moveTo>
                    <a:pt x="11" y="169"/>
                  </a:moveTo>
                  <a:cubicBezTo>
                    <a:pt x="20" y="175"/>
                    <a:pt x="36" y="181"/>
                    <a:pt x="51" y="181"/>
                  </a:cubicBezTo>
                  <a:cubicBezTo>
                    <a:pt x="66" y="181"/>
                    <a:pt x="74" y="174"/>
                    <a:pt x="74" y="161"/>
                  </a:cubicBezTo>
                  <a:cubicBezTo>
                    <a:pt x="74" y="150"/>
                    <a:pt x="68" y="143"/>
                    <a:pt x="49" y="132"/>
                  </a:cubicBezTo>
                  <a:cubicBezTo>
                    <a:pt x="13" y="112"/>
                    <a:pt x="4" y="89"/>
                    <a:pt x="4" y="69"/>
                  </a:cubicBezTo>
                  <a:cubicBezTo>
                    <a:pt x="4" y="29"/>
                    <a:pt x="33" y="0"/>
                    <a:pt x="77" y="0"/>
                  </a:cubicBezTo>
                  <a:cubicBezTo>
                    <a:pt x="95" y="0"/>
                    <a:pt x="109" y="4"/>
                    <a:pt x="121" y="10"/>
                  </a:cubicBezTo>
                  <a:lnTo>
                    <a:pt x="111" y="53"/>
                  </a:lnTo>
                  <a:cubicBezTo>
                    <a:pt x="102" y="48"/>
                    <a:pt x="92" y="44"/>
                    <a:pt x="80" y="44"/>
                  </a:cubicBezTo>
                  <a:cubicBezTo>
                    <a:pt x="65" y="44"/>
                    <a:pt x="58" y="53"/>
                    <a:pt x="58" y="63"/>
                  </a:cubicBezTo>
                  <a:cubicBezTo>
                    <a:pt x="58" y="72"/>
                    <a:pt x="63" y="78"/>
                    <a:pt x="84" y="90"/>
                  </a:cubicBezTo>
                  <a:cubicBezTo>
                    <a:pt x="116" y="108"/>
                    <a:pt x="128" y="131"/>
                    <a:pt x="128" y="156"/>
                  </a:cubicBezTo>
                  <a:cubicBezTo>
                    <a:pt x="128" y="201"/>
                    <a:pt x="96" y="225"/>
                    <a:pt x="51" y="225"/>
                  </a:cubicBezTo>
                  <a:cubicBezTo>
                    <a:pt x="32" y="225"/>
                    <a:pt x="11" y="220"/>
                    <a:pt x="0" y="212"/>
                  </a:cubicBezTo>
                  <a:lnTo>
                    <a:pt x="11" y="1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8" name="Google Shape;1848;p42"/>
            <p:cNvSpPr/>
            <p:nvPr/>
          </p:nvSpPr>
          <p:spPr>
            <a:xfrm>
              <a:off x="2363" y="2244"/>
              <a:ext cx="59"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2"/>
                    <a:pt x="4" y="89"/>
                    <a:pt x="4" y="69"/>
                  </a:cubicBezTo>
                  <a:cubicBezTo>
                    <a:pt x="4" y="29"/>
                    <a:pt x="32" y="0"/>
                    <a:pt x="76" y="0"/>
                  </a:cubicBezTo>
                  <a:cubicBezTo>
                    <a:pt x="95" y="0"/>
                    <a:pt x="109" y="4"/>
                    <a:pt x="121" y="10"/>
                  </a:cubicBezTo>
                  <a:lnTo>
                    <a:pt x="110" y="53"/>
                  </a:lnTo>
                  <a:cubicBezTo>
                    <a:pt x="102" y="48"/>
                    <a:pt x="92" y="44"/>
                    <a:pt x="80" y="44"/>
                  </a:cubicBezTo>
                  <a:cubicBezTo>
                    <a:pt x="65" y="44"/>
                    <a:pt x="58" y="53"/>
                    <a:pt x="58" y="63"/>
                  </a:cubicBezTo>
                  <a:cubicBezTo>
                    <a:pt x="58" y="72"/>
                    <a:pt x="63" y="78"/>
                    <a:pt x="83" y="90"/>
                  </a:cubicBezTo>
                  <a:cubicBezTo>
                    <a:pt x="116" y="108"/>
                    <a:pt x="128" y="131"/>
                    <a:pt x="128" y="156"/>
                  </a:cubicBezTo>
                  <a:cubicBezTo>
                    <a:pt x="128" y="201"/>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49" name="Google Shape;1849;p42"/>
            <p:cNvSpPr/>
            <p:nvPr/>
          </p:nvSpPr>
          <p:spPr>
            <a:xfrm>
              <a:off x="2436" y="2204"/>
              <a:ext cx="28" cy="143"/>
            </a:xfrm>
            <a:custGeom>
              <a:avLst/>
              <a:gdLst/>
              <a:ahLst/>
              <a:cxnLst/>
              <a:rect l="l" t="t" r="r" b="b"/>
              <a:pathLst>
                <a:path w="61" h="308" extrusionOk="0">
                  <a:moveTo>
                    <a:pt x="2" y="308"/>
                  </a:moveTo>
                  <a:lnTo>
                    <a:pt x="2" y="90"/>
                  </a:lnTo>
                  <a:lnTo>
                    <a:pt x="61" y="90"/>
                  </a:lnTo>
                  <a:lnTo>
                    <a:pt x="61" y="308"/>
                  </a:lnTo>
                  <a:lnTo>
                    <a:pt x="2" y="308"/>
                  </a:lnTo>
                  <a:close/>
                  <a:moveTo>
                    <a:pt x="61" y="31"/>
                  </a:moveTo>
                  <a:cubicBezTo>
                    <a:pt x="61" y="50"/>
                    <a:pt x="48" y="63"/>
                    <a:pt x="30" y="63"/>
                  </a:cubicBezTo>
                  <a:cubicBezTo>
                    <a:pt x="14" y="63"/>
                    <a:pt x="0" y="50"/>
                    <a:pt x="1" y="31"/>
                  </a:cubicBezTo>
                  <a:cubicBezTo>
                    <a:pt x="0" y="12"/>
                    <a:pt x="15" y="0"/>
                    <a:pt x="31" y="0"/>
                  </a:cubicBezTo>
                  <a:cubicBezTo>
                    <a:pt x="48" y="0"/>
                    <a:pt x="61" y="12"/>
                    <a:pt x="61" y="31"/>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0" name="Google Shape;1850;p42"/>
            <p:cNvSpPr/>
            <p:nvPr/>
          </p:nvSpPr>
          <p:spPr>
            <a:xfrm>
              <a:off x="2482" y="2244"/>
              <a:ext cx="77" cy="104"/>
            </a:xfrm>
            <a:custGeom>
              <a:avLst/>
              <a:gdLst/>
              <a:ahLst/>
              <a:cxnLst/>
              <a:rect l="l" t="t" r="r" b="b"/>
              <a:pathLst>
                <a:path w="168" h="226" extrusionOk="0">
                  <a:moveTo>
                    <a:pt x="58" y="112"/>
                  </a:moveTo>
                  <a:cubicBezTo>
                    <a:pt x="58" y="150"/>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6"/>
                    <a:pt x="84" y="226"/>
                  </a:cubicBezTo>
                  <a:cubicBezTo>
                    <a:pt x="31" y="226"/>
                    <a:pt x="0" y="185"/>
                    <a:pt x="0" y="114"/>
                  </a:cubicBezTo>
                  <a:cubicBezTo>
                    <a:pt x="0" y="35"/>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1" name="Google Shape;1851;p42"/>
            <p:cNvSpPr/>
            <p:nvPr/>
          </p:nvSpPr>
          <p:spPr>
            <a:xfrm>
              <a:off x="2575" y="2244"/>
              <a:ext cx="78" cy="103"/>
            </a:xfrm>
            <a:custGeom>
              <a:avLst/>
              <a:gdLst/>
              <a:ahLst/>
              <a:cxnLst/>
              <a:rect l="l" t="t" r="r" b="b"/>
              <a:pathLst>
                <a:path w="167" h="222" extrusionOk="0">
                  <a:moveTo>
                    <a:pt x="2" y="69"/>
                  </a:moveTo>
                  <a:cubicBezTo>
                    <a:pt x="2" y="45"/>
                    <a:pt x="1" y="24"/>
                    <a:pt x="0" y="4"/>
                  </a:cubicBezTo>
                  <a:lnTo>
                    <a:pt x="51" y="4"/>
                  </a:lnTo>
                  <a:lnTo>
                    <a:pt x="54" y="29"/>
                  </a:lnTo>
                  <a:lnTo>
                    <a:pt x="55" y="29"/>
                  </a:lnTo>
                  <a:cubicBezTo>
                    <a:pt x="66" y="11"/>
                    <a:pt x="85" y="0"/>
                    <a:pt x="108" y="0"/>
                  </a:cubicBezTo>
                  <a:cubicBezTo>
                    <a:pt x="150" y="0"/>
                    <a:pt x="167" y="33"/>
                    <a:pt x="167" y="82"/>
                  </a:cubicBezTo>
                  <a:lnTo>
                    <a:pt x="167" y="222"/>
                  </a:lnTo>
                  <a:lnTo>
                    <a:pt x="108" y="222"/>
                  </a:lnTo>
                  <a:lnTo>
                    <a:pt x="108" y="85"/>
                  </a:lnTo>
                  <a:cubicBezTo>
                    <a:pt x="108" y="67"/>
                    <a:pt x="103" y="49"/>
                    <a:pt x="86" y="49"/>
                  </a:cubicBezTo>
                  <a:cubicBezTo>
                    <a:pt x="76" y="49"/>
                    <a:pt x="68" y="56"/>
                    <a:pt x="64" y="69"/>
                  </a:cubicBezTo>
                  <a:cubicBezTo>
                    <a:pt x="62" y="73"/>
                    <a:pt x="61" y="80"/>
                    <a:pt x="61" y="89"/>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2" name="Google Shape;1852;p42"/>
            <p:cNvSpPr/>
            <p:nvPr/>
          </p:nvSpPr>
          <p:spPr>
            <a:xfrm>
              <a:off x="2667" y="2244"/>
              <a:ext cx="76" cy="104"/>
            </a:xfrm>
            <a:custGeom>
              <a:avLst/>
              <a:gdLst/>
              <a:ahLst/>
              <a:cxnLst/>
              <a:rect l="l" t="t" r="r" b="b"/>
              <a:pathLst>
                <a:path w="163" h="226" extrusionOk="0">
                  <a:moveTo>
                    <a:pt x="102" y="116"/>
                  </a:moveTo>
                  <a:cubicBezTo>
                    <a:pt x="83" y="116"/>
                    <a:pt x="56" y="123"/>
                    <a:pt x="56" y="153"/>
                  </a:cubicBezTo>
                  <a:cubicBezTo>
                    <a:pt x="56" y="175"/>
                    <a:pt x="68" y="183"/>
                    <a:pt x="77" y="183"/>
                  </a:cubicBezTo>
                  <a:cubicBezTo>
                    <a:pt x="86" y="183"/>
                    <a:pt x="97" y="177"/>
                    <a:pt x="101" y="164"/>
                  </a:cubicBezTo>
                  <a:cubicBezTo>
                    <a:pt x="102" y="161"/>
                    <a:pt x="102" y="157"/>
                    <a:pt x="102" y="154"/>
                  </a:cubicBezTo>
                  <a:lnTo>
                    <a:pt x="102" y="116"/>
                  </a:lnTo>
                  <a:close/>
                  <a:moveTo>
                    <a:pt x="110" y="222"/>
                  </a:moveTo>
                  <a:lnTo>
                    <a:pt x="107" y="201"/>
                  </a:lnTo>
                  <a:lnTo>
                    <a:pt x="106" y="201"/>
                  </a:lnTo>
                  <a:cubicBezTo>
                    <a:pt x="94" y="218"/>
                    <a:pt x="77" y="226"/>
                    <a:pt x="58" y="226"/>
                  </a:cubicBezTo>
                  <a:cubicBezTo>
                    <a:pt x="25" y="226"/>
                    <a:pt x="0" y="198"/>
                    <a:pt x="0" y="159"/>
                  </a:cubicBezTo>
                  <a:cubicBezTo>
                    <a:pt x="0" y="102"/>
                    <a:pt x="51" y="78"/>
                    <a:pt x="101" y="78"/>
                  </a:cubicBezTo>
                  <a:lnTo>
                    <a:pt x="101" y="73"/>
                  </a:lnTo>
                  <a:cubicBezTo>
                    <a:pt x="101" y="56"/>
                    <a:pt x="90" y="43"/>
                    <a:pt x="70" y="43"/>
                  </a:cubicBezTo>
                  <a:cubicBezTo>
                    <a:pt x="52" y="43"/>
                    <a:pt x="38" y="48"/>
                    <a:pt x="25" y="56"/>
                  </a:cubicBezTo>
                  <a:lnTo>
                    <a:pt x="14" y="17"/>
                  </a:lnTo>
                  <a:cubicBezTo>
                    <a:pt x="26" y="9"/>
                    <a:pt x="52" y="0"/>
                    <a:pt x="82" y="0"/>
                  </a:cubicBezTo>
                  <a:cubicBezTo>
                    <a:pt x="149" y="0"/>
                    <a:pt x="160" y="46"/>
                    <a:pt x="160" y="91"/>
                  </a:cubicBezTo>
                  <a:lnTo>
                    <a:pt x="160" y="172"/>
                  </a:lnTo>
                  <a:cubicBezTo>
                    <a:pt x="160" y="190"/>
                    <a:pt x="161" y="208"/>
                    <a:pt x="163" y="222"/>
                  </a:cubicBezTo>
                  <a:lnTo>
                    <a:pt x="110"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3" name="Google Shape;1853;p42"/>
            <p:cNvSpPr/>
            <p:nvPr/>
          </p:nvSpPr>
          <p:spPr>
            <a:xfrm>
              <a:off x="2762"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4" name="Google Shape;1854;p42"/>
            <p:cNvSpPr/>
            <p:nvPr/>
          </p:nvSpPr>
          <p:spPr>
            <a:xfrm>
              <a:off x="2848" y="2206"/>
              <a:ext cx="84" cy="142"/>
            </a:xfrm>
            <a:custGeom>
              <a:avLst/>
              <a:gdLst/>
              <a:ahLst/>
              <a:cxnLst/>
              <a:rect l="l" t="t" r="r" b="b"/>
              <a:pathLst>
                <a:path w="183" h="306" extrusionOk="0">
                  <a:moveTo>
                    <a:pt x="59" y="257"/>
                  </a:moveTo>
                  <a:cubicBezTo>
                    <a:pt x="62" y="258"/>
                    <a:pt x="66" y="258"/>
                    <a:pt x="69" y="258"/>
                  </a:cubicBezTo>
                  <a:cubicBezTo>
                    <a:pt x="97" y="258"/>
                    <a:pt x="122" y="230"/>
                    <a:pt x="122" y="147"/>
                  </a:cubicBezTo>
                  <a:cubicBezTo>
                    <a:pt x="122" y="85"/>
                    <a:pt x="106" y="47"/>
                    <a:pt x="70" y="47"/>
                  </a:cubicBezTo>
                  <a:cubicBezTo>
                    <a:pt x="66" y="47"/>
                    <a:pt x="62" y="47"/>
                    <a:pt x="59" y="49"/>
                  </a:cubicBezTo>
                  <a:lnTo>
                    <a:pt x="59" y="257"/>
                  </a:lnTo>
                  <a:close/>
                  <a:moveTo>
                    <a:pt x="0" y="6"/>
                  </a:moveTo>
                  <a:cubicBezTo>
                    <a:pt x="15" y="3"/>
                    <a:pt x="36" y="0"/>
                    <a:pt x="60" y="0"/>
                  </a:cubicBezTo>
                  <a:cubicBezTo>
                    <a:pt x="98" y="0"/>
                    <a:pt x="124" y="9"/>
                    <a:pt x="144" y="27"/>
                  </a:cubicBezTo>
                  <a:cubicBezTo>
                    <a:pt x="170" y="51"/>
                    <a:pt x="183" y="90"/>
                    <a:pt x="183" y="149"/>
                  </a:cubicBezTo>
                  <a:cubicBezTo>
                    <a:pt x="183" y="210"/>
                    <a:pt x="168" y="253"/>
                    <a:pt x="141" y="276"/>
                  </a:cubicBezTo>
                  <a:cubicBezTo>
                    <a:pt x="121" y="296"/>
                    <a:pt x="91" y="306"/>
                    <a:pt x="48" y="306"/>
                  </a:cubicBezTo>
                  <a:cubicBezTo>
                    <a:pt x="30" y="306"/>
                    <a:pt x="12" y="304"/>
                    <a:pt x="0" y="302"/>
                  </a:cubicBezTo>
                  <a:lnTo>
                    <a:pt x="0" y="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5" name="Google Shape;1855;p42"/>
            <p:cNvSpPr/>
            <p:nvPr/>
          </p:nvSpPr>
          <p:spPr>
            <a:xfrm>
              <a:off x="2945"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6" name="Google Shape;1856;p42"/>
            <p:cNvSpPr/>
            <p:nvPr/>
          </p:nvSpPr>
          <p:spPr>
            <a:xfrm>
              <a:off x="3025" y="2246"/>
              <a:ext cx="80" cy="101"/>
            </a:xfrm>
            <a:custGeom>
              <a:avLst/>
              <a:gdLst/>
              <a:ahLst/>
              <a:cxnLst/>
              <a:rect l="l" t="t" r="r" b="b"/>
              <a:pathLst>
                <a:path w="172" h="218" extrusionOk="0">
                  <a:moveTo>
                    <a:pt x="62" y="0"/>
                  </a:moveTo>
                  <a:lnTo>
                    <a:pt x="79" y="97"/>
                  </a:lnTo>
                  <a:cubicBezTo>
                    <a:pt x="82" y="117"/>
                    <a:pt x="85" y="136"/>
                    <a:pt x="88" y="158"/>
                  </a:cubicBezTo>
                  <a:lnTo>
                    <a:pt x="89" y="158"/>
                  </a:lnTo>
                  <a:cubicBezTo>
                    <a:pt x="92" y="136"/>
                    <a:pt x="94" y="118"/>
                    <a:pt x="97" y="97"/>
                  </a:cubicBezTo>
                  <a:lnTo>
                    <a:pt x="115" y="0"/>
                  </a:lnTo>
                  <a:lnTo>
                    <a:pt x="172" y="0"/>
                  </a:lnTo>
                  <a:lnTo>
                    <a:pt x="114" y="218"/>
                  </a:lnTo>
                  <a:lnTo>
                    <a:pt x="59" y="218"/>
                  </a:lnTo>
                  <a:lnTo>
                    <a:pt x="0" y="0"/>
                  </a:lnTo>
                  <a:lnTo>
                    <a:pt x="62"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7" name="Google Shape;1857;p42"/>
            <p:cNvSpPr/>
            <p:nvPr/>
          </p:nvSpPr>
          <p:spPr>
            <a:xfrm>
              <a:off x="3111"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7"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8" name="Google Shape;1858;p42"/>
            <p:cNvSpPr/>
            <p:nvPr/>
          </p:nvSpPr>
          <p:spPr>
            <a:xfrm>
              <a:off x="3203" y="2203"/>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59" name="Google Shape;1859;p42"/>
            <p:cNvSpPr/>
            <p:nvPr/>
          </p:nvSpPr>
          <p:spPr>
            <a:xfrm>
              <a:off x="3247" y="2244"/>
              <a:ext cx="78" cy="104"/>
            </a:xfrm>
            <a:custGeom>
              <a:avLst/>
              <a:gdLst/>
              <a:ahLst/>
              <a:cxnLst/>
              <a:rect l="l" t="t" r="r" b="b"/>
              <a:pathLst>
                <a:path w="168" h="226" extrusionOk="0">
                  <a:moveTo>
                    <a:pt x="59" y="112"/>
                  </a:moveTo>
                  <a:cubicBezTo>
                    <a:pt x="59" y="150"/>
                    <a:pt x="65" y="181"/>
                    <a:pt x="86" y="181"/>
                  </a:cubicBezTo>
                  <a:cubicBezTo>
                    <a:pt x="105" y="181"/>
                    <a:pt x="109" y="144"/>
                    <a:pt x="109" y="112"/>
                  </a:cubicBezTo>
                  <a:cubicBezTo>
                    <a:pt x="109" y="82"/>
                    <a:pt x="105" y="44"/>
                    <a:pt x="85" y="44"/>
                  </a:cubicBezTo>
                  <a:cubicBezTo>
                    <a:pt x="63" y="44"/>
                    <a:pt x="59" y="82"/>
                    <a:pt x="59" y="112"/>
                  </a:cubicBezTo>
                  <a:close/>
                  <a:moveTo>
                    <a:pt x="168" y="112"/>
                  </a:moveTo>
                  <a:cubicBezTo>
                    <a:pt x="168" y="203"/>
                    <a:pt x="118" y="226"/>
                    <a:pt x="84" y="226"/>
                  </a:cubicBezTo>
                  <a:cubicBezTo>
                    <a:pt x="32" y="226"/>
                    <a:pt x="0" y="185"/>
                    <a:pt x="0" y="114"/>
                  </a:cubicBezTo>
                  <a:cubicBezTo>
                    <a:pt x="0" y="35"/>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0" name="Google Shape;1860;p42"/>
            <p:cNvSpPr/>
            <p:nvPr/>
          </p:nvSpPr>
          <p:spPr>
            <a:xfrm>
              <a:off x="3341" y="2244"/>
              <a:ext cx="79" cy="142"/>
            </a:xfrm>
            <a:custGeom>
              <a:avLst/>
              <a:gdLst/>
              <a:ahLst/>
              <a:cxnLst/>
              <a:rect l="l" t="t" r="r" b="b"/>
              <a:pathLst>
                <a:path w="170" h="308" extrusionOk="0">
                  <a:moveTo>
                    <a:pt x="61" y="142"/>
                  </a:moveTo>
                  <a:cubicBezTo>
                    <a:pt x="61" y="150"/>
                    <a:pt x="62" y="157"/>
                    <a:pt x="64" y="161"/>
                  </a:cubicBezTo>
                  <a:cubicBezTo>
                    <a:pt x="69" y="174"/>
                    <a:pt x="76" y="178"/>
                    <a:pt x="83" y="178"/>
                  </a:cubicBezTo>
                  <a:cubicBezTo>
                    <a:pt x="104" y="178"/>
                    <a:pt x="111" y="148"/>
                    <a:pt x="111" y="113"/>
                  </a:cubicBezTo>
                  <a:cubicBezTo>
                    <a:pt x="111" y="72"/>
                    <a:pt x="101" y="49"/>
                    <a:pt x="84" y="49"/>
                  </a:cubicBezTo>
                  <a:cubicBezTo>
                    <a:pt x="75" y="49"/>
                    <a:pt x="66" y="58"/>
                    <a:pt x="64" y="68"/>
                  </a:cubicBezTo>
                  <a:cubicBezTo>
                    <a:pt x="62" y="72"/>
                    <a:pt x="61" y="78"/>
                    <a:pt x="61" y="84"/>
                  </a:cubicBezTo>
                  <a:lnTo>
                    <a:pt x="61" y="142"/>
                  </a:lnTo>
                  <a:close/>
                  <a:moveTo>
                    <a:pt x="2" y="73"/>
                  </a:moveTo>
                  <a:cubicBezTo>
                    <a:pt x="2" y="46"/>
                    <a:pt x="1" y="24"/>
                    <a:pt x="0" y="4"/>
                  </a:cubicBezTo>
                  <a:lnTo>
                    <a:pt x="52" y="4"/>
                  </a:lnTo>
                  <a:lnTo>
                    <a:pt x="55" y="29"/>
                  </a:lnTo>
                  <a:lnTo>
                    <a:pt x="56" y="29"/>
                  </a:lnTo>
                  <a:cubicBezTo>
                    <a:pt x="65" y="11"/>
                    <a:pt x="81" y="0"/>
                    <a:pt x="102" y="0"/>
                  </a:cubicBezTo>
                  <a:cubicBezTo>
                    <a:pt x="150" y="0"/>
                    <a:pt x="170" y="52"/>
                    <a:pt x="170" y="113"/>
                  </a:cubicBezTo>
                  <a:cubicBezTo>
                    <a:pt x="170" y="191"/>
                    <a:pt x="135" y="226"/>
                    <a:pt x="98" y="226"/>
                  </a:cubicBezTo>
                  <a:cubicBezTo>
                    <a:pt x="80" y="226"/>
                    <a:pt x="68" y="215"/>
                    <a:pt x="62" y="204"/>
                  </a:cubicBezTo>
                  <a:lnTo>
                    <a:pt x="61" y="204"/>
                  </a:lnTo>
                  <a:lnTo>
                    <a:pt x="61" y="308"/>
                  </a:lnTo>
                  <a:lnTo>
                    <a:pt x="2" y="308"/>
                  </a:lnTo>
                  <a:lnTo>
                    <a:pt x="2" y="7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1" name="Google Shape;1861;p42"/>
            <p:cNvSpPr/>
            <p:nvPr/>
          </p:nvSpPr>
          <p:spPr>
            <a:xfrm>
              <a:off x="3436" y="2244"/>
              <a:ext cx="123" cy="103"/>
            </a:xfrm>
            <a:custGeom>
              <a:avLst/>
              <a:gdLst/>
              <a:ahLst/>
              <a:cxnLst/>
              <a:rect l="l" t="t" r="r" b="b"/>
              <a:pathLst>
                <a:path w="266" h="222" extrusionOk="0">
                  <a:moveTo>
                    <a:pt x="2" y="69"/>
                  </a:moveTo>
                  <a:cubicBezTo>
                    <a:pt x="2" y="45"/>
                    <a:pt x="0" y="24"/>
                    <a:pt x="0" y="4"/>
                  </a:cubicBezTo>
                  <a:lnTo>
                    <a:pt x="51" y="4"/>
                  </a:lnTo>
                  <a:lnTo>
                    <a:pt x="54" y="29"/>
                  </a:lnTo>
                  <a:lnTo>
                    <a:pt x="55" y="29"/>
                  </a:lnTo>
                  <a:cubicBezTo>
                    <a:pt x="66" y="12"/>
                    <a:pt x="84" y="0"/>
                    <a:pt x="107" y="0"/>
                  </a:cubicBezTo>
                  <a:cubicBezTo>
                    <a:pt x="132" y="0"/>
                    <a:pt x="148" y="11"/>
                    <a:pt x="155" y="29"/>
                  </a:cubicBezTo>
                  <a:lnTo>
                    <a:pt x="156" y="29"/>
                  </a:lnTo>
                  <a:cubicBezTo>
                    <a:pt x="162" y="21"/>
                    <a:pt x="170" y="13"/>
                    <a:pt x="178" y="8"/>
                  </a:cubicBezTo>
                  <a:cubicBezTo>
                    <a:pt x="187" y="3"/>
                    <a:pt x="198" y="0"/>
                    <a:pt x="209" y="0"/>
                  </a:cubicBezTo>
                  <a:cubicBezTo>
                    <a:pt x="248" y="0"/>
                    <a:pt x="266" y="31"/>
                    <a:pt x="266" y="84"/>
                  </a:cubicBezTo>
                  <a:lnTo>
                    <a:pt x="266" y="222"/>
                  </a:lnTo>
                  <a:lnTo>
                    <a:pt x="207" y="222"/>
                  </a:lnTo>
                  <a:lnTo>
                    <a:pt x="207" y="93"/>
                  </a:lnTo>
                  <a:cubicBezTo>
                    <a:pt x="207" y="68"/>
                    <a:pt x="205" y="48"/>
                    <a:pt x="187" y="48"/>
                  </a:cubicBezTo>
                  <a:cubicBezTo>
                    <a:pt x="176" y="48"/>
                    <a:pt x="169" y="55"/>
                    <a:pt x="165" y="68"/>
                  </a:cubicBezTo>
                  <a:cubicBezTo>
                    <a:pt x="164" y="72"/>
                    <a:pt x="163" y="78"/>
                    <a:pt x="163" y="84"/>
                  </a:cubicBezTo>
                  <a:lnTo>
                    <a:pt x="163" y="222"/>
                  </a:lnTo>
                  <a:lnTo>
                    <a:pt x="105" y="222"/>
                  </a:lnTo>
                  <a:lnTo>
                    <a:pt x="105" y="85"/>
                  </a:lnTo>
                  <a:cubicBezTo>
                    <a:pt x="105" y="69"/>
                    <a:pt x="103" y="48"/>
                    <a:pt x="84" y="48"/>
                  </a:cubicBezTo>
                  <a:cubicBezTo>
                    <a:pt x="75" y="48"/>
                    <a:pt x="66" y="55"/>
                    <a:pt x="62" y="68"/>
                  </a:cubicBezTo>
                  <a:cubicBezTo>
                    <a:pt x="61" y="72"/>
                    <a:pt x="60" y="78"/>
                    <a:pt x="60" y="85"/>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2" name="Google Shape;1862;p42"/>
            <p:cNvSpPr/>
            <p:nvPr/>
          </p:nvSpPr>
          <p:spPr>
            <a:xfrm>
              <a:off x="3576" y="2244"/>
              <a:ext cx="75" cy="104"/>
            </a:xfrm>
            <a:custGeom>
              <a:avLst/>
              <a:gdLst/>
              <a:ahLst/>
              <a:cxnLst/>
              <a:rect l="l" t="t" r="r" b="b"/>
              <a:pathLst>
                <a:path w="162" h="225" extrusionOk="0">
                  <a:moveTo>
                    <a:pt x="109" y="93"/>
                  </a:moveTo>
                  <a:cubicBezTo>
                    <a:pt x="109" y="64"/>
                    <a:pt x="102" y="42"/>
                    <a:pt x="84" y="42"/>
                  </a:cubicBezTo>
                  <a:cubicBezTo>
                    <a:pt x="65" y="42"/>
                    <a:pt x="57" y="71"/>
                    <a:pt x="57" y="93"/>
                  </a:cubicBezTo>
                  <a:lnTo>
                    <a:pt x="109" y="93"/>
                  </a:lnTo>
                  <a:close/>
                  <a:moveTo>
                    <a:pt x="56" y="134"/>
                  </a:moveTo>
                  <a:cubicBezTo>
                    <a:pt x="57" y="168"/>
                    <a:pt x="77" y="180"/>
                    <a:pt x="103" y="180"/>
                  </a:cubicBezTo>
                  <a:cubicBezTo>
                    <a:pt x="120" y="180"/>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3"/>
                  </a:cubicBezTo>
                  <a:cubicBezTo>
                    <a:pt x="162" y="119"/>
                    <a:pt x="162" y="127"/>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3" name="Google Shape;1863;p42"/>
            <p:cNvSpPr/>
            <p:nvPr/>
          </p:nvSpPr>
          <p:spPr>
            <a:xfrm>
              <a:off x="3668" y="2244"/>
              <a:ext cx="76" cy="103"/>
            </a:xfrm>
            <a:custGeom>
              <a:avLst/>
              <a:gdLst/>
              <a:ahLst/>
              <a:cxnLst/>
              <a:rect l="l" t="t" r="r" b="b"/>
              <a:pathLst>
                <a:path w="166" h="222" extrusionOk="0">
                  <a:moveTo>
                    <a:pt x="2" y="69"/>
                  </a:moveTo>
                  <a:cubicBezTo>
                    <a:pt x="2" y="45"/>
                    <a:pt x="0" y="24"/>
                    <a:pt x="0" y="4"/>
                  </a:cubicBezTo>
                  <a:lnTo>
                    <a:pt x="51" y="4"/>
                  </a:lnTo>
                  <a:lnTo>
                    <a:pt x="53" y="29"/>
                  </a:lnTo>
                  <a:lnTo>
                    <a:pt x="54" y="29"/>
                  </a:lnTo>
                  <a:cubicBezTo>
                    <a:pt x="66" y="11"/>
                    <a:pt x="85" y="0"/>
                    <a:pt x="108" y="0"/>
                  </a:cubicBezTo>
                  <a:cubicBezTo>
                    <a:pt x="149" y="0"/>
                    <a:pt x="166" y="33"/>
                    <a:pt x="166" y="82"/>
                  </a:cubicBezTo>
                  <a:lnTo>
                    <a:pt x="166" y="222"/>
                  </a:lnTo>
                  <a:lnTo>
                    <a:pt x="107" y="222"/>
                  </a:lnTo>
                  <a:lnTo>
                    <a:pt x="107" y="85"/>
                  </a:lnTo>
                  <a:cubicBezTo>
                    <a:pt x="107" y="67"/>
                    <a:pt x="103" y="49"/>
                    <a:pt x="86" y="49"/>
                  </a:cubicBezTo>
                  <a:cubicBezTo>
                    <a:pt x="76" y="49"/>
                    <a:pt x="68" y="56"/>
                    <a:pt x="64" y="69"/>
                  </a:cubicBezTo>
                  <a:cubicBezTo>
                    <a:pt x="62" y="73"/>
                    <a:pt x="60" y="80"/>
                    <a:pt x="60" y="89"/>
                  </a:cubicBezTo>
                  <a:lnTo>
                    <a:pt x="60"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4" name="Google Shape;1864;p42"/>
            <p:cNvSpPr/>
            <p:nvPr/>
          </p:nvSpPr>
          <p:spPr>
            <a:xfrm>
              <a:off x="3758" y="2218"/>
              <a:ext cx="59" cy="130"/>
            </a:xfrm>
            <a:custGeom>
              <a:avLst/>
              <a:gdLst/>
              <a:ahLst/>
              <a:cxnLst/>
              <a:rect l="l" t="t" r="r" b="b"/>
              <a:pathLst>
                <a:path w="128" h="281" extrusionOk="0">
                  <a:moveTo>
                    <a:pt x="85" y="0"/>
                  </a:moveTo>
                  <a:lnTo>
                    <a:pt x="85" y="60"/>
                  </a:lnTo>
                  <a:lnTo>
                    <a:pt x="128" y="60"/>
                  </a:lnTo>
                  <a:lnTo>
                    <a:pt x="128" y="101"/>
                  </a:lnTo>
                  <a:lnTo>
                    <a:pt x="85" y="101"/>
                  </a:lnTo>
                  <a:lnTo>
                    <a:pt x="85" y="201"/>
                  </a:lnTo>
                  <a:cubicBezTo>
                    <a:pt x="85" y="226"/>
                    <a:pt x="95" y="233"/>
                    <a:pt x="107" y="233"/>
                  </a:cubicBezTo>
                  <a:cubicBezTo>
                    <a:pt x="113" y="233"/>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60"/>
                  </a:lnTo>
                  <a:lnTo>
                    <a:pt x="26" y="60"/>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5" name="Google Shape;1865;p42"/>
            <p:cNvSpPr/>
            <p:nvPr/>
          </p:nvSpPr>
          <p:spPr>
            <a:xfrm>
              <a:off x="2139" y="2423"/>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6" name="Google Shape;1866;p42"/>
            <p:cNvSpPr/>
            <p:nvPr/>
          </p:nvSpPr>
          <p:spPr>
            <a:xfrm>
              <a:off x="2225" y="2461"/>
              <a:ext cx="76"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7" name="Google Shape;1867;p42"/>
            <p:cNvSpPr/>
            <p:nvPr/>
          </p:nvSpPr>
          <p:spPr>
            <a:xfrm>
              <a:off x="2318"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8" name="Google Shape;1868;p42"/>
            <p:cNvSpPr/>
            <p:nvPr/>
          </p:nvSpPr>
          <p:spPr>
            <a:xfrm>
              <a:off x="2376" y="2462"/>
              <a:ext cx="80" cy="102"/>
            </a:xfrm>
            <a:custGeom>
              <a:avLst/>
              <a:gdLst/>
              <a:ahLst/>
              <a:cxnLst/>
              <a:rect l="l" t="t" r="r" b="b"/>
              <a:pathLst>
                <a:path w="173" h="219" extrusionOk="0">
                  <a:moveTo>
                    <a:pt x="62" y="0"/>
                  </a:moveTo>
                  <a:lnTo>
                    <a:pt x="79" y="98"/>
                  </a:lnTo>
                  <a:cubicBezTo>
                    <a:pt x="82" y="117"/>
                    <a:pt x="85" y="137"/>
                    <a:pt x="88" y="159"/>
                  </a:cubicBezTo>
                  <a:lnTo>
                    <a:pt x="89" y="159"/>
                  </a:lnTo>
                  <a:cubicBezTo>
                    <a:pt x="92" y="137"/>
                    <a:pt x="95" y="118"/>
                    <a:pt x="98" y="98"/>
                  </a:cubicBezTo>
                  <a:lnTo>
                    <a:pt x="115" y="0"/>
                  </a:lnTo>
                  <a:lnTo>
                    <a:pt x="173" y="0"/>
                  </a:lnTo>
                  <a:lnTo>
                    <a:pt x="114" y="219"/>
                  </a:lnTo>
                  <a:lnTo>
                    <a:pt x="59" y="219"/>
                  </a:lnTo>
                  <a:lnTo>
                    <a:pt x="0" y="0"/>
                  </a:lnTo>
                  <a:lnTo>
                    <a:pt x="62"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69" name="Google Shape;1869;p42"/>
            <p:cNvSpPr/>
            <p:nvPr/>
          </p:nvSpPr>
          <p:spPr>
            <a:xfrm>
              <a:off x="2467" y="2421"/>
              <a:ext cx="28" cy="143"/>
            </a:xfrm>
            <a:custGeom>
              <a:avLst/>
              <a:gdLst/>
              <a:ahLst/>
              <a:cxnLst/>
              <a:rect l="l" t="t" r="r" b="b"/>
              <a:pathLst>
                <a:path w="62" h="309" extrusionOk="0">
                  <a:moveTo>
                    <a:pt x="2" y="309"/>
                  </a:moveTo>
                  <a:lnTo>
                    <a:pt x="2" y="90"/>
                  </a:lnTo>
                  <a:lnTo>
                    <a:pt x="61" y="90"/>
                  </a:lnTo>
                  <a:lnTo>
                    <a:pt x="61" y="309"/>
                  </a:lnTo>
                  <a:lnTo>
                    <a:pt x="2" y="309"/>
                  </a:lnTo>
                  <a:close/>
                  <a:moveTo>
                    <a:pt x="61" y="32"/>
                  </a:moveTo>
                  <a:cubicBezTo>
                    <a:pt x="62" y="51"/>
                    <a:pt x="48" y="64"/>
                    <a:pt x="30" y="64"/>
                  </a:cubicBezTo>
                  <a:cubicBezTo>
                    <a:pt x="14" y="64"/>
                    <a:pt x="0" y="51"/>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0" name="Google Shape;1870;p42"/>
            <p:cNvSpPr/>
            <p:nvPr/>
          </p:nvSpPr>
          <p:spPr>
            <a:xfrm>
              <a:off x="2512" y="2461"/>
              <a:ext cx="61" cy="104"/>
            </a:xfrm>
            <a:custGeom>
              <a:avLst/>
              <a:gdLst/>
              <a:ahLst/>
              <a:cxnLst/>
              <a:rect l="l" t="t" r="r" b="b"/>
              <a:pathLst>
                <a:path w="132" h="225" extrusionOk="0">
                  <a:moveTo>
                    <a:pt x="129" y="218"/>
                  </a:moveTo>
                  <a:cubicBezTo>
                    <a:pt x="123" y="221"/>
                    <a:pt x="108" y="225"/>
                    <a:pt x="92" y="225"/>
                  </a:cubicBezTo>
                  <a:cubicBezTo>
                    <a:pt x="36" y="225"/>
                    <a:pt x="0" y="186"/>
                    <a:pt x="0" y="115"/>
                  </a:cubicBezTo>
                  <a:cubicBezTo>
                    <a:pt x="0" y="47"/>
                    <a:pt x="39" y="0"/>
                    <a:pt x="100" y="0"/>
                  </a:cubicBezTo>
                  <a:cubicBezTo>
                    <a:pt x="114" y="0"/>
                    <a:pt x="127" y="3"/>
                    <a:pt x="132" y="6"/>
                  </a:cubicBezTo>
                  <a:lnTo>
                    <a:pt x="125" y="52"/>
                  </a:lnTo>
                  <a:cubicBezTo>
                    <a:pt x="120" y="50"/>
                    <a:pt x="113" y="48"/>
                    <a:pt x="103" y="48"/>
                  </a:cubicBezTo>
                  <a:cubicBezTo>
                    <a:pt x="75" y="48"/>
                    <a:pt x="58" y="75"/>
                    <a:pt x="58" y="113"/>
                  </a:cubicBezTo>
                  <a:cubicBezTo>
                    <a:pt x="58" y="153"/>
                    <a:pt x="75" y="177"/>
                    <a:pt x="102" y="177"/>
                  </a:cubicBezTo>
                  <a:cubicBezTo>
                    <a:pt x="110"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1" name="Google Shape;1871;p42"/>
            <p:cNvSpPr/>
            <p:nvPr/>
          </p:nvSpPr>
          <p:spPr>
            <a:xfrm>
              <a:off x="2580" y="2461"/>
              <a:ext cx="76"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8" y="180"/>
                    <a:pt x="104"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2" name="Google Shape;1872;p42"/>
            <p:cNvSpPr/>
            <p:nvPr/>
          </p:nvSpPr>
          <p:spPr>
            <a:xfrm>
              <a:off x="2698" y="2419"/>
              <a:ext cx="65" cy="145"/>
            </a:xfrm>
            <a:custGeom>
              <a:avLst/>
              <a:gdLst/>
              <a:ahLst/>
              <a:cxnLst/>
              <a:rect l="l" t="t" r="r" b="b"/>
              <a:pathLst>
                <a:path w="140" h="313" extrusionOk="0">
                  <a:moveTo>
                    <a:pt x="29" y="313"/>
                  </a:moveTo>
                  <a:lnTo>
                    <a:pt x="29" y="136"/>
                  </a:lnTo>
                  <a:lnTo>
                    <a:pt x="0" y="136"/>
                  </a:lnTo>
                  <a:lnTo>
                    <a:pt x="0" y="94"/>
                  </a:lnTo>
                  <a:lnTo>
                    <a:pt x="29" y="94"/>
                  </a:lnTo>
                  <a:lnTo>
                    <a:pt x="29" y="85"/>
                  </a:lnTo>
                  <a:cubicBezTo>
                    <a:pt x="29" y="61"/>
                    <a:pt x="34" y="38"/>
                    <a:pt x="52" y="20"/>
                  </a:cubicBezTo>
                  <a:cubicBezTo>
                    <a:pt x="65" y="7"/>
                    <a:pt x="84" y="0"/>
                    <a:pt x="104" y="0"/>
                  </a:cubicBezTo>
                  <a:cubicBezTo>
                    <a:pt x="120" y="0"/>
                    <a:pt x="131" y="2"/>
                    <a:pt x="140" y="5"/>
                  </a:cubicBezTo>
                  <a:lnTo>
                    <a:pt x="133" y="50"/>
                  </a:lnTo>
                  <a:cubicBezTo>
                    <a:pt x="129" y="49"/>
                    <a:pt x="122" y="48"/>
                    <a:pt x="115" y="48"/>
                  </a:cubicBezTo>
                  <a:cubicBezTo>
                    <a:pt x="95" y="48"/>
                    <a:pt x="88" y="65"/>
                    <a:pt x="88" y="84"/>
                  </a:cubicBezTo>
                  <a:lnTo>
                    <a:pt x="88" y="94"/>
                  </a:lnTo>
                  <a:lnTo>
                    <a:pt x="126" y="94"/>
                  </a:lnTo>
                  <a:lnTo>
                    <a:pt x="126" y="136"/>
                  </a:lnTo>
                  <a:lnTo>
                    <a:pt x="88" y="136"/>
                  </a:lnTo>
                  <a:lnTo>
                    <a:pt x="88" y="313"/>
                  </a:lnTo>
                  <a:lnTo>
                    <a:pt x="29" y="31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3" name="Google Shape;1873;p42"/>
            <p:cNvSpPr/>
            <p:nvPr/>
          </p:nvSpPr>
          <p:spPr>
            <a:xfrm>
              <a:off x="2764" y="2461"/>
              <a:ext cx="78" cy="104"/>
            </a:xfrm>
            <a:custGeom>
              <a:avLst/>
              <a:gdLst/>
              <a:ahLst/>
              <a:cxnLst/>
              <a:rect l="l" t="t" r="r" b="b"/>
              <a:pathLst>
                <a:path w="168" h="225" extrusionOk="0">
                  <a:moveTo>
                    <a:pt x="59" y="112"/>
                  </a:moveTo>
                  <a:cubicBezTo>
                    <a:pt x="59" y="149"/>
                    <a:pt x="65" y="181"/>
                    <a:pt x="86" y="181"/>
                  </a:cubicBezTo>
                  <a:cubicBezTo>
                    <a:pt x="105" y="181"/>
                    <a:pt x="110" y="144"/>
                    <a:pt x="110" y="112"/>
                  </a:cubicBezTo>
                  <a:cubicBezTo>
                    <a:pt x="110" y="82"/>
                    <a:pt x="105" y="44"/>
                    <a:pt x="85" y="44"/>
                  </a:cubicBezTo>
                  <a:cubicBezTo>
                    <a:pt x="63" y="44"/>
                    <a:pt x="59" y="82"/>
                    <a:pt x="59" y="112"/>
                  </a:cubicBezTo>
                  <a:close/>
                  <a:moveTo>
                    <a:pt x="168" y="112"/>
                  </a:moveTo>
                  <a:cubicBezTo>
                    <a:pt x="168" y="203"/>
                    <a:pt x="118" y="225"/>
                    <a:pt x="84" y="225"/>
                  </a:cubicBezTo>
                  <a:cubicBezTo>
                    <a:pt x="32" y="225"/>
                    <a:pt x="0" y="184"/>
                    <a:pt x="0" y="113"/>
                  </a:cubicBezTo>
                  <a:cubicBezTo>
                    <a:pt x="0" y="34"/>
                    <a:pt x="42" y="0"/>
                    <a:pt x="85" y="0"/>
                  </a:cubicBezTo>
                  <a:cubicBezTo>
                    <a:pt x="137" y="0"/>
                    <a:pt x="168" y="43"/>
                    <a:pt x="168" y="11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4" name="Google Shape;1874;p42"/>
            <p:cNvSpPr/>
            <p:nvPr/>
          </p:nvSpPr>
          <p:spPr>
            <a:xfrm>
              <a:off x="2857" y="2461"/>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99" y="0"/>
                  </a:cubicBezTo>
                  <a:cubicBezTo>
                    <a:pt x="105" y="0"/>
                    <a:pt x="108" y="0"/>
                    <a:pt x="112" y="0"/>
                  </a:cubicBezTo>
                  <a:lnTo>
                    <a:pt x="112" y="59"/>
                  </a:lnTo>
                  <a:cubicBezTo>
                    <a:pt x="108" y="58"/>
                    <a:pt x="104" y="58"/>
                    <a:pt x="99"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5" name="Google Shape;1875;p42"/>
            <p:cNvSpPr/>
            <p:nvPr/>
          </p:nvSpPr>
          <p:spPr>
            <a:xfrm>
              <a:off x="2944" y="2424"/>
              <a:ext cx="77" cy="140"/>
            </a:xfrm>
            <a:custGeom>
              <a:avLst/>
              <a:gdLst/>
              <a:ahLst/>
              <a:cxnLst/>
              <a:rect l="l" t="t" r="r" b="b"/>
              <a:pathLst>
                <a:path w="77" h="140" extrusionOk="0">
                  <a:moveTo>
                    <a:pt x="25" y="25"/>
                  </a:moveTo>
                  <a:lnTo>
                    <a:pt x="0" y="25"/>
                  </a:lnTo>
                  <a:lnTo>
                    <a:pt x="0" y="0"/>
                  </a:lnTo>
                  <a:lnTo>
                    <a:pt x="77" y="0"/>
                  </a:lnTo>
                  <a:lnTo>
                    <a:pt x="77" y="25"/>
                  </a:lnTo>
                  <a:lnTo>
                    <a:pt x="52" y="25"/>
                  </a:lnTo>
                  <a:lnTo>
                    <a:pt x="52" y="140"/>
                  </a:lnTo>
                  <a:lnTo>
                    <a:pt x="25" y="140"/>
                  </a:lnTo>
                  <a:lnTo>
                    <a:pt x="25" y="25"/>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6" name="Google Shape;1876;p42"/>
            <p:cNvSpPr/>
            <p:nvPr/>
          </p:nvSpPr>
          <p:spPr>
            <a:xfrm>
              <a:off x="3021" y="2461"/>
              <a:ext cx="75" cy="104"/>
            </a:xfrm>
            <a:custGeom>
              <a:avLst/>
              <a:gdLst/>
              <a:ahLst/>
              <a:cxnLst/>
              <a:rect l="l" t="t" r="r" b="b"/>
              <a:pathLst>
                <a:path w="162" h="225" extrusionOk="0">
                  <a:moveTo>
                    <a:pt x="109" y="92"/>
                  </a:moveTo>
                  <a:cubicBezTo>
                    <a:pt x="109" y="64"/>
                    <a:pt x="102" y="42"/>
                    <a:pt x="84" y="42"/>
                  </a:cubicBezTo>
                  <a:cubicBezTo>
                    <a:pt x="65" y="42"/>
                    <a:pt x="57" y="70"/>
                    <a:pt x="57" y="92"/>
                  </a:cubicBezTo>
                  <a:lnTo>
                    <a:pt x="109" y="92"/>
                  </a:lnTo>
                  <a:close/>
                  <a:moveTo>
                    <a:pt x="56" y="133"/>
                  </a:moveTo>
                  <a:cubicBezTo>
                    <a:pt x="57" y="167"/>
                    <a:pt x="77" y="180"/>
                    <a:pt x="103" y="180"/>
                  </a:cubicBezTo>
                  <a:cubicBezTo>
                    <a:pt x="120" y="180"/>
                    <a:pt x="134" y="176"/>
                    <a:pt x="145" y="173"/>
                  </a:cubicBezTo>
                  <a:lnTo>
                    <a:pt x="153" y="215"/>
                  </a:lnTo>
                  <a:cubicBezTo>
                    <a:pt x="138" y="221"/>
                    <a:pt x="115" y="225"/>
                    <a:pt x="92" y="225"/>
                  </a:cubicBezTo>
                  <a:cubicBezTo>
                    <a:pt x="33" y="225"/>
                    <a:pt x="0" y="185"/>
                    <a:pt x="0" y="117"/>
                  </a:cubicBezTo>
                  <a:cubicBezTo>
                    <a:pt x="0" y="43"/>
                    <a:pt x="38" y="0"/>
                    <a:pt x="88" y="0"/>
                  </a:cubicBezTo>
                  <a:cubicBezTo>
                    <a:pt x="135" y="0"/>
                    <a:pt x="162" y="37"/>
                    <a:pt x="162" y="103"/>
                  </a:cubicBezTo>
                  <a:cubicBezTo>
                    <a:pt x="162" y="119"/>
                    <a:pt x="162" y="127"/>
                    <a:pt x="161" y="133"/>
                  </a:cubicBezTo>
                  <a:lnTo>
                    <a:pt x="56"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7" name="Google Shape;1877;p42"/>
            <p:cNvSpPr/>
            <p:nvPr/>
          </p:nvSpPr>
          <p:spPr>
            <a:xfrm>
              <a:off x="3107" y="2461"/>
              <a:ext cx="76" cy="104"/>
            </a:xfrm>
            <a:custGeom>
              <a:avLst/>
              <a:gdLst/>
              <a:ahLst/>
              <a:cxnLst/>
              <a:rect l="l" t="t" r="r" b="b"/>
              <a:pathLst>
                <a:path w="164" h="225" extrusionOk="0">
                  <a:moveTo>
                    <a:pt x="103" y="115"/>
                  </a:moveTo>
                  <a:cubicBezTo>
                    <a:pt x="83" y="116"/>
                    <a:pt x="56" y="122"/>
                    <a:pt x="56" y="153"/>
                  </a:cubicBezTo>
                  <a:cubicBezTo>
                    <a:pt x="56" y="175"/>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3"/>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8" name="Google Shape;1878;p42"/>
            <p:cNvSpPr/>
            <p:nvPr/>
          </p:nvSpPr>
          <p:spPr>
            <a:xfrm>
              <a:off x="3199" y="2461"/>
              <a:ext cx="61" cy="104"/>
            </a:xfrm>
            <a:custGeom>
              <a:avLst/>
              <a:gdLst/>
              <a:ahLst/>
              <a:cxnLst/>
              <a:rect l="l" t="t" r="r" b="b"/>
              <a:pathLst>
                <a:path w="133" h="225" extrusionOk="0">
                  <a:moveTo>
                    <a:pt x="129" y="218"/>
                  </a:moveTo>
                  <a:cubicBezTo>
                    <a:pt x="123" y="221"/>
                    <a:pt x="109" y="225"/>
                    <a:pt x="92" y="225"/>
                  </a:cubicBezTo>
                  <a:cubicBezTo>
                    <a:pt x="36" y="225"/>
                    <a:pt x="0" y="186"/>
                    <a:pt x="0" y="115"/>
                  </a:cubicBezTo>
                  <a:cubicBezTo>
                    <a:pt x="0" y="47"/>
                    <a:pt x="40" y="0"/>
                    <a:pt x="101" y="0"/>
                  </a:cubicBezTo>
                  <a:cubicBezTo>
                    <a:pt x="114" y="0"/>
                    <a:pt x="127" y="3"/>
                    <a:pt x="133" y="6"/>
                  </a:cubicBezTo>
                  <a:lnTo>
                    <a:pt x="125" y="52"/>
                  </a:lnTo>
                  <a:cubicBezTo>
                    <a:pt x="120" y="50"/>
                    <a:pt x="113" y="48"/>
                    <a:pt x="103" y="48"/>
                  </a:cubicBezTo>
                  <a:cubicBezTo>
                    <a:pt x="75" y="48"/>
                    <a:pt x="58" y="75"/>
                    <a:pt x="58" y="113"/>
                  </a:cubicBezTo>
                  <a:cubicBezTo>
                    <a:pt x="58" y="153"/>
                    <a:pt x="75" y="177"/>
                    <a:pt x="102" y="177"/>
                  </a:cubicBezTo>
                  <a:cubicBezTo>
                    <a:pt x="111" y="177"/>
                    <a:pt x="118" y="175"/>
                    <a:pt x="124" y="172"/>
                  </a:cubicBezTo>
                  <a:lnTo>
                    <a:pt x="129" y="21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79" name="Google Shape;1879;p42"/>
            <p:cNvSpPr/>
            <p:nvPr/>
          </p:nvSpPr>
          <p:spPr>
            <a:xfrm>
              <a:off x="3270" y="2420"/>
              <a:ext cx="77"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7" y="90"/>
                    <a:pt x="98" y="88"/>
                    <a:pt x="109" y="88"/>
                  </a:cubicBezTo>
                  <a:cubicBezTo>
                    <a:pt x="149" y="88"/>
                    <a:pt x="165" y="122"/>
                    <a:pt x="165" y="177"/>
                  </a:cubicBezTo>
                  <a:lnTo>
                    <a:pt x="165" y="310"/>
                  </a:lnTo>
                  <a:lnTo>
                    <a:pt x="106" y="310"/>
                  </a:lnTo>
                  <a:lnTo>
                    <a:pt x="106" y="177"/>
                  </a:lnTo>
                  <a:cubicBezTo>
                    <a:pt x="106" y="156"/>
                    <a:pt x="102" y="137"/>
                    <a:pt x="84" y="137"/>
                  </a:cubicBezTo>
                  <a:cubicBezTo>
                    <a:pt x="74" y="137"/>
                    <a:pt x="66" y="143"/>
                    <a:pt x="61" y="157"/>
                  </a:cubicBezTo>
                  <a:cubicBezTo>
                    <a:pt x="61"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0" name="Google Shape;1880;p42"/>
            <p:cNvSpPr/>
            <p:nvPr/>
          </p:nvSpPr>
          <p:spPr>
            <a:xfrm>
              <a:off x="3364" y="2461"/>
              <a:ext cx="75" cy="104"/>
            </a:xfrm>
            <a:custGeom>
              <a:avLst/>
              <a:gdLst/>
              <a:ahLst/>
              <a:cxnLst/>
              <a:rect l="l" t="t" r="r" b="b"/>
              <a:pathLst>
                <a:path w="163" h="225" extrusionOk="0">
                  <a:moveTo>
                    <a:pt x="109" y="92"/>
                  </a:moveTo>
                  <a:cubicBezTo>
                    <a:pt x="109" y="64"/>
                    <a:pt x="102" y="42"/>
                    <a:pt x="85"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1" name="Google Shape;1881;p42"/>
            <p:cNvSpPr/>
            <p:nvPr/>
          </p:nvSpPr>
          <p:spPr>
            <a:xfrm>
              <a:off x="3454" y="2461"/>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4" y="0"/>
                    <a:pt x="100" y="0"/>
                  </a:cubicBezTo>
                  <a:cubicBezTo>
                    <a:pt x="106" y="0"/>
                    <a:pt x="109" y="0"/>
                    <a:pt x="112" y="0"/>
                  </a:cubicBezTo>
                  <a:lnTo>
                    <a:pt x="112" y="59"/>
                  </a:lnTo>
                  <a:cubicBezTo>
                    <a:pt x="109" y="58"/>
                    <a:pt x="105" y="58"/>
                    <a:pt x="100" y="58"/>
                  </a:cubicBezTo>
                  <a:cubicBezTo>
                    <a:pt x="87" y="58"/>
                    <a:pt x="70" y="66"/>
                    <a:pt x="64" y="89"/>
                  </a:cubicBezTo>
                  <a:cubicBezTo>
                    <a:pt x="62" y="94"/>
                    <a:pt x="62" y="102"/>
                    <a:pt x="62" y="111"/>
                  </a:cubicBezTo>
                  <a:lnTo>
                    <a:pt x="62"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2" name="Google Shape;1882;p42"/>
            <p:cNvSpPr/>
            <p:nvPr/>
          </p:nvSpPr>
          <p:spPr>
            <a:xfrm>
              <a:off x="3512" y="2461"/>
              <a:ext cx="60" cy="104"/>
            </a:xfrm>
            <a:custGeom>
              <a:avLst/>
              <a:gdLst/>
              <a:ahLst/>
              <a:cxnLst/>
              <a:rect l="l" t="t" r="r" b="b"/>
              <a:pathLst>
                <a:path w="128" h="225" extrusionOk="0">
                  <a:moveTo>
                    <a:pt x="11" y="169"/>
                  </a:moveTo>
                  <a:cubicBezTo>
                    <a:pt x="19" y="175"/>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6"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3" name="Google Shape;1883;p42"/>
            <p:cNvSpPr/>
            <p:nvPr/>
          </p:nvSpPr>
          <p:spPr>
            <a:xfrm>
              <a:off x="1899" y="1222"/>
              <a:ext cx="706" cy="796"/>
            </a:xfrm>
            <a:custGeom>
              <a:avLst/>
              <a:gdLst/>
              <a:ahLst/>
              <a:cxnLst/>
              <a:rect l="l" t="t" r="r" b="b"/>
              <a:pathLst>
                <a:path w="1526" h="1722" extrusionOk="0">
                  <a:moveTo>
                    <a:pt x="0" y="0"/>
                  </a:moveTo>
                  <a:lnTo>
                    <a:pt x="841" y="0"/>
                  </a:lnTo>
                  <a:cubicBezTo>
                    <a:pt x="1058" y="0"/>
                    <a:pt x="1227" y="42"/>
                    <a:pt x="1346" y="127"/>
                  </a:cubicBezTo>
                  <a:cubicBezTo>
                    <a:pt x="1466" y="213"/>
                    <a:pt x="1526" y="333"/>
                    <a:pt x="1526" y="490"/>
                  </a:cubicBezTo>
                  <a:cubicBezTo>
                    <a:pt x="1526" y="571"/>
                    <a:pt x="1506" y="653"/>
                    <a:pt x="1466" y="735"/>
                  </a:cubicBezTo>
                  <a:cubicBezTo>
                    <a:pt x="1427" y="817"/>
                    <a:pt x="1344" y="888"/>
                    <a:pt x="1217" y="948"/>
                  </a:cubicBezTo>
                  <a:cubicBezTo>
                    <a:pt x="1091" y="1009"/>
                    <a:pt x="932" y="1039"/>
                    <a:pt x="741" y="1039"/>
                  </a:cubicBezTo>
                  <a:lnTo>
                    <a:pt x="555" y="1039"/>
                  </a:lnTo>
                  <a:lnTo>
                    <a:pt x="555" y="1722"/>
                  </a:lnTo>
                  <a:lnTo>
                    <a:pt x="0" y="1722"/>
                  </a:lnTo>
                  <a:lnTo>
                    <a:pt x="0" y="0"/>
                  </a:lnTo>
                  <a:close/>
                  <a:moveTo>
                    <a:pt x="555" y="332"/>
                  </a:moveTo>
                  <a:lnTo>
                    <a:pt x="555" y="701"/>
                  </a:lnTo>
                  <a:lnTo>
                    <a:pt x="676" y="701"/>
                  </a:lnTo>
                  <a:cubicBezTo>
                    <a:pt x="766" y="701"/>
                    <a:pt x="837" y="684"/>
                    <a:pt x="891" y="650"/>
                  </a:cubicBezTo>
                  <a:cubicBezTo>
                    <a:pt x="944" y="615"/>
                    <a:pt x="971" y="567"/>
                    <a:pt x="971" y="506"/>
                  </a:cubicBezTo>
                  <a:cubicBezTo>
                    <a:pt x="971" y="447"/>
                    <a:pt x="950" y="404"/>
                    <a:pt x="909" y="375"/>
                  </a:cubicBezTo>
                  <a:cubicBezTo>
                    <a:pt x="868" y="346"/>
                    <a:pt x="807" y="332"/>
                    <a:pt x="725" y="332"/>
                  </a:cubicBezTo>
                  <a:lnTo>
                    <a:pt x="555" y="332"/>
                  </a:lnTo>
                  <a:lnTo>
                    <a:pt x="555" y="332"/>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4" name="Google Shape;1884;p42"/>
            <p:cNvSpPr/>
            <p:nvPr/>
          </p:nvSpPr>
          <p:spPr>
            <a:xfrm>
              <a:off x="2711" y="1222"/>
              <a:ext cx="731" cy="796"/>
            </a:xfrm>
            <a:custGeom>
              <a:avLst/>
              <a:gdLst/>
              <a:ahLst/>
              <a:cxnLst/>
              <a:rect l="l" t="t" r="r" b="b"/>
              <a:pathLst>
                <a:path w="1581" h="1722" extrusionOk="0">
                  <a:moveTo>
                    <a:pt x="0" y="0"/>
                  </a:moveTo>
                  <a:lnTo>
                    <a:pt x="688" y="0"/>
                  </a:lnTo>
                  <a:cubicBezTo>
                    <a:pt x="895" y="0"/>
                    <a:pt x="1066" y="35"/>
                    <a:pt x="1203" y="106"/>
                  </a:cubicBezTo>
                  <a:cubicBezTo>
                    <a:pt x="1339" y="177"/>
                    <a:pt x="1436" y="277"/>
                    <a:pt x="1494" y="408"/>
                  </a:cubicBezTo>
                  <a:cubicBezTo>
                    <a:pt x="1552" y="539"/>
                    <a:pt x="1581" y="684"/>
                    <a:pt x="1581" y="842"/>
                  </a:cubicBezTo>
                  <a:cubicBezTo>
                    <a:pt x="1581" y="1107"/>
                    <a:pt x="1499" y="1321"/>
                    <a:pt x="1335" y="1481"/>
                  </a:cubicBezTo>
                  <a:cubicBezTo>
                    <a:pt x="1171" y="1642"/>
                    <a:pt x="931" y="1722"/>
                    <a:pt x="614" y="1722"/>
                  </a:cubicBezTo>
                  <a:lnTo>
                    <a:pt x="0" y="1722"/>
                  </a:lnTo>
                  <a:lnTo>
                    <a:pt x="0" y="0"/>
                  </a:lnTo>
                  <a:close/>
                  <a:moveTo>
                    <a:pt x="550" y="334"/>
                  </a:moveTo>
                  <a:lnTo>
                    <a:pt x="550" y="1385"/>
                  </a:lnTo>
                  <a:lnTo>
                    <a:pt x="589" y="1385"/>
                  </a:lnTo>
                  <a:cubicBezTo>
                    <a:pt x="874" y="1385"/>
                    <a:pt x="1017" y="1196"/>
                    <a:pt x="1017" y="819"/>
                  </a:cubicBezTo>
                  <a:cubicBezTo>
                    <a:pt x="1017" y="674"/>
                    <a:pt x="986" y="556"/>
                    <a:pt x="924" y="468"/>
                  </a:cubicBezTo>
                  <a:cubicBezTo>
                    <a:pt x="863" y="379"/>
                    <a:pt x="762" y="334"/>
                    <a:pt x="622" y="334"/>
                  </a:cubicBezTo>
                  <a:lnTo>
                    <a:pt x="550" y="334"/>
                  </a:lnTo>
                  <a:lnTo>
                    <a:pt x="550" y="334"/>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5" name="Google Shape;1885;p42"/>
            <p:cNvSpPr/>
            <p:nvPr/>
          </p:nvSpPr>
          <p:spPr>
            <a:xfrm>
              <a:off x="3536" y="1208"/>
              <a:ext cx="638" cy="822"/>
            </a:xfrm>
            <a:custGeom>
              <a:avLst/>
              <a:gdLst/>
              <a:ahLst/>
              <a:cxnLst/>
              <a:rect l="l" t="t" r="r" b="b"/>
              <a:pathLst>
                <a:path w="1380" h="1778" extrusionOk="0">
                  <a:moveTo>
                    <a:pt x="0" y="1236"/>
                  </a:moveTo>
                  <a:cubicBezTo>
                    <a:pt x="181" y="1359"/>
                    <a:pt x="353" y="1421"/>
                    <a:pt x="514" y="1421"/>
                  </a:cubicBezTo>
                  <a:cubicBezTo>
                    <a:pt x="596" y="1421"/>
                    <a:pt x="667" y="1402"/>
                    <a:pt x="725" y="1363"/>
                  </a:cubicBezTo>
                  <a:cubicBezTo>
                    <a:pt x="784" y="1324"/>
                    <a:pt x="813" y="1278"/>
                    <a:pt x="813" y="1222"/>
                  </a:cubicBezTo>
                  <a:cubicBezTo>
                    <a:pt x="813" y="1178"/>
                    <a:pt x="792" y="1138"/>
                    <a:pt x="751" y="1104"/>
                  </a:cubicBezTo>
                  <a:cubicBezTo>
                    <a:pt x="708" y="1069"/>
                    <a:pt x="628" y="1031"/>
                    <a:pt x="511" y="987"/>
                  </a:cubicBezTo>
                  <a:cubicBezTo>
                    <a:pt x="345" y="928"/>
                    <a:pt x="219" y="861"/>
                    <a:pt x="132" y="788"/>
                  </a:cubicBezTo>
                  <a:cubicBezTo>
                    <a:pt x="44" y="715"/>
                    <a:pt x="0" y="622"/>
                    <a:pt x="0" y="509"/>
                  </a:cubicBezTo>
                  <a:cubicBezTo>
                    <a:pt x="0" y="366"/>
                    <a:pt x="69" y="246"/>
                    <a:pt x="206" y="148"/>
                  </a:cubicBezTo>
                  <a:cubicBezTo>
                    <a:pt x="344" y="49"/>
                    <a:pt x="526" y="0"/>
                    <a:pt x="752" y="0"/>
                  </a:cubicBezTo>
                  <a:cubicBezTo>
                    <a:pt x="908" y="0"/>
                    <a:pt x="1070" y="31"/>
                    <a:pt x="1238" y="92"/>
                  </a:cubicBezTo>
                  <a:lnTo>
                    <a:pt x="1238" y="503"/>
                  </a:lnTo>
                  <a:cubicBezTo>
                    <a:pt x="1089" y="398"/>
                    <a:pt x="946" y="346"/>
                    <a:pt x="810" y="346"/>
                  </a:cubicBezTo>
                  <a:cubicBezTo>
                    <a:pt x="742" y="346"/>
                    <a:pt x="684" y="361"/>
                    <a:pt x="634" y="390"/>
                  </a:cubicBezTo>
                  <a:cubicBezTo>
                    <a:pt x="584" y="420"/>
                    <a:pt x="560" y="456"/>
                    <a:pt x="560" y="498"/>
                  </a:cubicBezTo>
                  <a:cubicBezTo>
                    <a:pt x="560" y="539"/>
                    <a:pt x="580" y="574"/>
                    <a:pt x="621" y="604"/>
                  </a:cubicBezTo>
                  <a:cubicBezTo>
                    <a:pt x="660" y="634"/>
                    <a:pt x="733" y="666"/>
                    <a:pt x="840" y="700"/>
                  </a:cubicBezTo>
                  <a:cubicBezTo>
                    <a:pt x="1017" y="758"/>
                    <a:pt x="1152" y="824"/>
                    <a:pt x="1243" y="898"/>
                  </a:cubicBezTo>
                  <a:cubicBezTo>
                    <a:pt x="1334" y="973"/>
                    <a:pt x="1380" y="1074"/>
                    <a:pt x="1380" y="1200"/>
                  </a:cubicBezTo>
                  <a:cubicBezTo>
                    <a:pt x="1380" y="1360"/>
                    <a:pt x="1301" y="1496"/>
                    <a:pt x="1144" y="1609"/>
                  </a:cubicBezTo>
                  <a:cubicBezTo>
                    <a:pt x="987" y="1722"/>
                    <a:pt x="795" y="1778"/>
                    <a:pt x="568" y="1778"/>
                  </a:cubicBezTo>
                  <a:cubicBezTo>
                    <a:pt x="392" y="1778"/>
                    <a:pt x="203" y="1739"/>
                    <a:pt x="0" y="1662"/>
                  </a:cubicBezTo>
                  <a:lnTo>
                    <a:pt x="0" y="1236"/>
                  </a:lnTo>
                  <a:lnTo>
                    <a:pt x="0" y="1236"/>
                  </a:lnTo>
                  <a:close/>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6" name="Google Shape;1886;p42"/>
            <p:cNvSpPr/>
            <p:nvPr/>
          </p:nvSpPr>
          <p:spPr>
            <a:xfrm>
              <a:off x="4259" y="1222"/>
              <a:ext cx="689" cy="796"/>
            </a:xfrm>
            <a:custGeom>
              <a:avLst/>
              <a:gdLst/>
              <a:ahLst/>
              <a:cxnLst/>
              <a:rect l="l" t="t" r="r" b="b"/>
              <a:pathLst>
                <a:path w="1490" h="1722" extrusionOk="0">
                  <a:moveTo>
                    <a:pt x="1011" y="1722"/>
                  </a:moveTo>
                  <a:lnTo>
                    <a:pt x="461" y="1722"/>
                  </a:lnTo>
                  <a:lnTo>
                    <a:pt x="461" y="767"/>
                  </a:lnTo>
                  <a:cubicBezTo>
                    <a:pt x="461" y="767"/>
                    <a:pt x="550" y="751"/>
                    <a:pt x="741" y="999"/>
                  </a:cubicBezTo>
                  <a:cubicBezTo>
                    <a:pt x="928" y="1241"/>
                    <a:pt x="1011" y="1234"/>
                    <a:pt x="1011" y="1234"/>
                  </a:cubicBezTo>
                  <a:lnTo>
                    <a:pt x="1011" y="1722"/>
                  </a:lnTo>
                  <a:close/>
                  <a:moveTo>
                    <a:pt x="903" y="641"/>
                  </a:moveTo>
                  <a:cubicBezTo>
                    <a:pt x="662" y="483"/>
                    <a:pt x="461" y="536"/>
                    <a:pt x="461" y="536"/>
                  </a:cubicBezTo>
                  <a:lnTo>
                    <a:pt x="461" y="349"/>
                  </a:lnTo>
                  <a:lnTo>
                    <a:pt x="0" y="349"/>
                  </a:lnTo>
                  <a:lnTo>
                    <a:pt x="0" y="0"/>
                  </a:lnTo>
                  <a:lnTo>
                    <a:pt x="1490" y="0"/>
                  </a:lnTo>
                  <a:lnTo>
                    <a:pt x="1490" y="349"/>
                  </a:lnTo>
                  <a:lnTo>
                    <a:pt x="1011" y="349"/>
                  </a:lnTo>
                  <a:lnTo>
                    <a:pt x="1011" y="741"/>
                  </a:lnTo>
                  <a:cubicBezTo>
                    <a:pt x="1011" y="741"/>
                    <a:pt x="925" y="656"/>
                    <a:pt x="903" y="641"/>
                  </a:cubicBezTo>
                  <a:lnTo>
                    <a:pt x="903" y="641"/>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7" name="Google Shape;1887;p42"/>
            <p:cNvSpPr/>
            <p:nvPr/>
          </p:nvSpPr>
          <p:spPr>
            <a:xfrm>
              <a:off x="4372" y="1311"/>
              <a:ext cx="1690" cy="713"/>
            </a:xfrm>
            <a:custGeom>
              <a:avLst/>
              <a:gdLst/>
              <a:ahLst/>
              <a:cxnLst/>
              <a:rect l="l" t="t" r="r" b="b"/>
              <a:pathLst>
                <a:path w="3653" h="1542" extrusionOk="0">
                  <a:moveTo>
                    <a:pt x="0" y="422"/>
                  </a:moveTo>
                  <a:cubicBezTo>
                    <a:pt x="0" y="422"/>
                    <a:pt x="461" y="362"/>
                    <a:pt x="756" y="660"/>
                  </a:cubicBezTo>
                  <a:cubicBezTo>
                    <a:pt x="1050" y="956"/>
                    <a:pt x="1277" y="960"/>
                    <a:pt x="1720" y="606"/>
                  </a:cubicBezTo>
                  <a:cubicBezTo>
                    <a:pt x="2074" y="323"/>
                    <a:pt x="2414" y="0"/>
                    <a:pt x="3085" y="145"/>
                  </a:cubicBezTo>
                  <a:cubicBezTo>
                    <a:pt x="3620" y="261"/>
                    <a:pt x="3653" y="948"/>
                    <a:pt x="2887" y="1301"/>
                  </a:cubicBezTo>
                  <a:cubicBezTo>
                    <a:pt x="2442" y="1506"/>
                    <a:pt x="2330" y="1542"/>
                    <a:pt x="2330" y="1542"/>
                  </a:cubicBezTo>
                  <a:cubicBezTo>
                    <a:pt x="2330" y="1542"/>
                    <a:pt x="2693" y="1344"/>
                    <a:pt x="2965" y="1064"/>
                  </a:cubicBezTo>
                  <a:cubicBezTo>
                    <a:pt x="3436" y="577"/>
                    <a:pt x="2941" y="3"/>
                    <a:pt x="2354" y="455"/>
                  </a:cubicBezTo>
                  <a:cubicBezTo>
                    <a:pt x="1957" y="761"/>
                    <a:pt x="1206" y="1307"/>
                    <a:pt x="818" y="988"/>
                  </a:cubicBezTo>
                  <a:cubicBezTo>
                    <a:pt x="412" y="654"/>
                    <a:pt x="419" y="422"/>
                    <a:pt x="0" y="422"/>
                  </a:cubicBezTo>
                  <a:lnTo>
                    <a:pt x="0" y="4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8" name="Google Shape;1888;p42"/>
            <p:cNvSpPr/>
            <p:nvPr/>
          </p:nvSpPr>
          <p:spPr>
            <a:xfrm>
              <a:off x="5470" y="899"/>
              <a:ext cx="365" cy="481"/>
            </a:xfrm>
            <a:custGeom>
              <a:avLst/>
              <a:gdLst/>
              <a:ahLst/>
              <a:cxnLst/>
              <a:rect l="l" t="t" r="r" b="b"/>
              <a:pathLst>
                <a:path w="790" h="1041" extrusionOk="0">
                  <a:moveTo>
                    <a:pt x="49" y="584"/>
                  </a:moveTo>
                  <a:cubicBezTo>
                    <a:pt x="0" y="315"/>
                    <a:pt x="115" y="70"/>
                    <a:pt x="306" y="35"/>
                  </a:cubicBezTo>
                  <a:cubicBezTo>
                    <a:pt x="497" y="0"/>
                    <a:pt x="692" y="190"/>
                    <a:pt x="741" y="458"/>
                  </a:cubicBezTo>
                  <a:cubicBezTo>
                    <a:pt x="790" y="726"/>
                    <a:pt x="675" y="972"/>
                    <a:pt x="484" y="1006"/>
                  </a:cubicBezTo>
                  <a:cubicBezTo>
                    <a:pt x="293" y="1041"/>
                    <a:pt x="99" y="852"/>
                    <a:pt x="49" y="584"/>
                  </a:cubicBezTo>
                  <a:close/>
                  <a:moveTo>
                    <a:pt x="477" y="972"/>
                  </a:moveTo>
                  <a:cubicBezTo>
                    <a:pt x="628" y="944"/>
                    <a:pt x="718" y="751"/>
                    <a:pt x="680" y="540"/>
                  </a:cubicBezTo>
                  <a:cubicBezTo>
                    <a:pt x="641" y="329"/>
                    <a:pt x="487" y="180"/>
                    <a:pt x="337" y="207"/>
                  </a:cubicBezTo>
                  <a:cubicBezTo>
                    <a:pt x="187" y="234"/>
                    <a:pt x="96" y="428"/>
                    <a:pt x="135" y="639"/>
                  </a:cubicBezTo>
                  <a:cubicBezTo>
                    <a:pt x="173" y="850"/>
                    <a:pt x="327" y="999"/>
                    <a:pt x="477" y="972"/>
                  </a:cubicBezTo>
                  <a:lnTo>
                    <a:pt x="477" y="97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89" name="Google Shape;1889;p42"/>
            <p:cNvSpPr/>
            <p:nvPr/>
          </p:nvSpPr>
          <p:spPr>
            <a:xfrm>
              <a:off x="4862" y="1770"/>
              <a:ext cx="1153" cy="314"/>
            </a:xfrm>
            <a:custGeom>
              <a:avLst/>
              <a:gdLst/>
              <a:ahLst/>
              <a:cxnLst/>
              <a:rect l="l" t="t" r="r" b="b"/>
              <a:pathLst>
                <a:path w="2494" h="678" extrusionOk="0">
                  <a:moveTo>
                    <a:pt x="1252" y="572"/>
                  </a:moveTo>
                  <a:cubicBezTo>
                    <a:pt x="1251" y="572"/>
                    <a:pt x="1250" y="573"/>
                    <a:pt x="1249" y="573"/>
                  </a:cubicBezTo>
                  <a:cubicBezTo>
                    <a:pt x="1245" y="571"/>
                    <a:pt x="1242" y="570"/>
                    <a:pt x="1239" y="569"/>
                  </a:cubicBezTo>
                  <a:cubicBezTo>
                    <a:pt x="655" y="0"/>
                    <a:pt x="72" y="343"/>
                    <a:pt x="72" y="343"/>
                  </a:cubicBezTo>
                  <a:cubicBezTo>
                    <a:pt x="697" y="217"/>
                    <a:pt x="1144" y="504"/>
                    <a:pt x="1232" y="567"/>
                  </a:cubicBezTo>
                  <a:cubicBezTo>
                    <a:pt x="629" y="342"/>
                    <a:pt x="15" y="557"/>
                    <a:pt x="0" y="556"/>
                  </a:cubicBezTo>
                  <a:cubicBezTo>
                    <a:pt x="785" y="457"/>
                    <a:pt x="1238" y="676"/>
                    <a:pt x="1244" y="678"/>
                  </a:cubicBezTo>
                  <a:lnTo>
                    <a:pt x="1244" y="678"/>
                  </a:lnTo>
                  <a:lnTo>
                    <a:pt x="1244" y="678"/>
                  </a:lnTo>
                  <a:cubicBezTo>
                    <a:pt x="1244" y="678"/>
                    <a:pt x="1244" y="678"/>
                    <a:pt x="1244" y="678"/>
                  </a:cubicBezTo>
                  <a:lnTo>
                    <a:pt x="1244" y="678"/>
                  </a:lnTo>
                  <a:cubicBezTo>
                    <a:pt x="1249" y="676"/>
                    <a:pt x="1721" y="501"/>
                    <a:pt x="2494" y="674"/>
                  </a:cubicBezTo>
                  <a:cubicBezTo>
                    <a:pt x="2478" y="673"/>
                    <a:pt x="1888" y="402"/>
                    <a:pt x="1266" y="568"/>
                  </a:cubicBezTo>
                  <a:cubicBezTo>
                    <a:pt x="1360" y="514"/>
                    <a:pt x="1833" y="271"/>
                    <a:pt x="2442" y="455"/>
                  </a:cubicBezTo>
                  <a:cubicBezTo>
                    <a:pt x="2442" y="455"/>
                    <a:pt x="1921" y="95"/>
                    <a:pt x="1315" y="526"/>
                  </a:cubicBezTo>
                  <a:lnTo>
                    <a:pt x="1252" y="572"/>
                  </a:lnTo>
                  <a:lnTo>
                    <a:pt x="1252" y="572"/>
                  </a:lnTo>
                </a:path>
              </a:pathLst>
            </a:custGeom>
            <a:solidFill>
              <a:srgbClr val="2040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0" name="Google Shape;1890;p42"/>
            <p:cNvSpPr/>
            <p:nvPr/>
          </p:nvSpPr>
          <p:spPr>
            <a:xfrm>
              <a:off x="4113" y="2201"/>
              <a:ext cx="90" cy="140"/>
            </a:xfrm>
            <a:custGeom>
              <a:avLst/>
              <a:gdLst/>
              <a:ahLst/>
              <a:cxnLst/>
              <a:rect l="l" t="t" r="r" b="b"/>
              <a:pathLst>
                <a:path w="195" h="302" extrusionOk="0">
                  <a:moveTo>
                    <a:pt x="120" y="187"/>
                  </a:moveTo>
                  <a:lnTo>
                    <a:pt x="110" y="124"/>
                  </a:lnTo>
                  <a:cubicBezTo>
                    <a:pt x="107" y="106"/>
                    <a:pt x="103" y="76"/>
                    <a:pt x="100" y="56"/>
                  </a:cubicBezTo>
                  <a:lnTo>
                    <a:pt x="99" y="56"/>
                  </a:lnTo>
                  <a:cubicBezTo>
                    <a:pt x="95" y="76"/>
                    <a:pt x="91" y="107"/>
                    <a:pt x="88" y="125"/>
                  </a:cubicBezTo>
                  <a:lnTo>
                    <a:pt x="77" y="187"/>
                  </a:lnTo>
                  <a:lnTo>
                    <a:pt x="120" y="187"/>
                  </a:lnTo>
                  <a:close/>
                  <a:moveTo>
                    <a:pt x="71" y="233"/>
                  </a:moveTo>
                  <a:lnTo>
                    <a:pt x="57" y="302"/>
                  </a:lnTo>
                  <a:lnTo>
                    <a:pt x="0" y="302"/>
                  </a:lnTo>
                  <a:lnTo>
                    <a:pt x="66" y="0"/>
                  </a:lnTo>
                  <a:lnTo>
                    <a:pt x="136" y="0"/>
                  </a:lnTo>
                  <a:lnTo>
                    <a:pt x="195" y="302"/>
                  </a:lnTo>
                  <a:lnTo>
                    <a:pt x="138" y="302"/>
                  </a:lnTo>
                  <a:lnTo>
                    <a:pt x="125" y="233"/>
                  </a:lnTo>
                  <a:lnTo>
                    <a:pt x="71" y="233"/>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1" name="Google Shape;1891;p42"/>
            <p:cNvSpPr/>
            <p:nvPr/>
          </p:nvSpPr>
          <p:spPr>
            <a:xfrm>
              <a:off x="4219" y="2238"/>
              <a:ext cx="77" cy="103"/>
            </a:xfrm>
            <a:custGeom>
              <a:avLst/>
              <a:gdLst/>
              <a:ahLst/>
              <a:cxnLst/>
              <a:rect l="l" t="t" r="r" b="b"/>
              <a:pathLst>
                <a:path w="166" h="222" extrusionOk="0">
                  <a:moveTo>
                    <a:pt x="2" y="69"/>
                  </a:moveTo>
                  <a:cubicBezTo>
                    <a:pt x="2" y="45"/>
                    <a:pt x="0" y="24"/>
                    <a:pt x="0" y="3"/>
                  </a:cubicBezTo>
                  <a:lnTo>
                    <a:pt x="51" y="3"/>
                  </a:lnTo>
                  <a:lnTo>
                    <a:pt x="53" y="28"/>
                  </a:lnTo>
                  <a:lnTo>
                    <a:pt x="54" y="28"/>
                  </a:lnTo>
                  <a:cubicBezTo>
                    <a:pt x="66" y="11"/>
                    <a:pt x="85" y="0"/>
                    <a:pt x="108" y="0"/>
                  </a:cubicBezTo>
                  <a:cubicBezTo>
                    <a:pt x="150" y="0"/>
                    <a:pt x="166" y="33"/>
                    <a:pt x="166" y="81"/>
                  </a:cubicBezTo>
                  <a:lnTo>
                    <a:pt x="166" y="222"/>
                  </a:lnTo>
                  <a:lnTo>
                    <a:pt x="107" y="222"/>
                  </a:lnTo>
                  <a:lnTo>
                    <a:pt x="107" y="85"/>
                  </a:lnTo>
                  <a:cubicBezTo>
                    <a:pt x="107" y="66"/>
                    <a:pt x="103" y="49"/>
                    <a:pt x="86" y="49"/>
                  </a:cubicBezTo>
                  <a:cubicBezTo>
                    <a:pt x="76" y="49"/>
                    <a:pt x="68" y="56"/>
                    <a:pt x="64" y="68"/>
                  </a:cubicBezTo>
                  <a:cubicBezTo>
                    <a:pt x="62" y="73"/>
                    <a:pt x="61" y="80"/>
                    <a:pt x="61" y="89"/>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2" name="Google Shape;1892;p42"/>
            <p:cNvSpPr/>
            <p:nvPr/>
          </p:nvSpPr>
          <p:spPr>
            <a:xfrm>
              <a:off x="4347"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5" y="232"/>
                    <a:pt x="107" y="232"/>
                  </a:cubicBezTo>
                  <a:cubicBezTo>
                    <a:pt x="113" y="232"/>
                    <a:pt x="117" y="232"/>
                    <a:pt x="122" y="231"/>
                  </a:cubicBezTo>
                  <a:lnTo>
                    <a:pt x="123" y="277"/>
                  </a:lnTo>
                  <a:cubicBezTo>
                    <a:pt x="115" y="279"/>
                    <a:pt x="103" y="281"/>
                    <a:pt x="87" y="281"/>
                  </a:cubicBezTo>
                  <a:cubicBezTo>
                    <a:pt x="70" y="281"/>
                    <a:pt x="55"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3" name="Google Shape;1893;p42"/>
            <p:cNvSpPr/>
            <p:nvPr/>
          </p:nvSpPr>
          <p:spPr>
            <a:xfrm>
              <a:off x="4418" y="2200"/>
              <a:ext cx="73" cy="142"/>
            </a:xfrm>
            <a:custGeom>
              <a:avLst/>
              <a:gdLst/>
              <a:ahLst/>
              <a:cxnLst/>
              <a:rect l="l" t="t" r="r" b="b"/>
              <a:pathLst>
                <a:path w="158" h="307" extrusionOk="0">
                  <a:moveTo>
                    <a:pt x="9" y="244"/>
                  </a:moveTo>
                  <a:cubicBezTo>
                    <a:pt x="21" y="251"/>
                    <a:pt x="41" y="256"/>
                    <a:pt x="58" y="256"/>
                  </a:cubicBezTo>
                  <a:cubicBezTo>
                    <a:pt x="86" y="256"/>
                    <a:pt x="100" y="241"/>
                    <a:pt x="100" y="222"/>
                  </a:cubicBezTo>
                  <a:cubicBezTo>
                    <a:pt x="100" y="200"/>
                    <a:pt x="86" y="189"/>
                    <a:pt x="61" y="172"/>
                  </a:cubicBezTo>
                  <a:cubicBezTo>
                    <a:pt x="19" y="147"/>
                    <a:pt x="4" y="116"/>
                    <a:pt x="4" y="88"/>
                  </a:cubicBezTo>
                  <a:cubicBezTo>
                    <a:pt x="4" y="40"/>
                    <a:pt x="36" y="0"/>
                    <a:pt x="99" y="0"/>
                  </a:cubicBezTo>
                  <a:cubicBezTo>
                    <a:pt x="119" y="0"/>
                    <a:pt x="138" y="5"/>
                    <a:pt x="147" y="10"/>
                  </a:cubicBezTo>
                  <a:lnTo>
                    <a:pt x="138" y="61"/>
                  </a:lnTo>
                  <a:cubicBezTo>
                    <a:pt x="129" y="56"/>
                    <a:pt x="116" y="51"/>
                    <a:pt x="99" y="51"/>
                  </a:cubicBezTo>
                  <a:cubicBezTo>
                    <a:pt x="74" y="51"/>
                    <a:pt x="62" y="66"/>
                    <a:pt x="62" y="82"/>
                  </a:cubicBezTo>
                  <a:cubicBezTo>
                    <a:pt x="62" y="100"/>
                    <a:pt x="71" y="109"/>
                    <a:pt x="103" y="129"/>
                  </a:cubicBezTo>
                  <a:cubicBezTo>
                    <a:pt x="143" y="153"/>
                    <a:pt x="158" y="184"/>
                    <a:pt x="158" y="215"/>
                  </a:cubicBezTo>
                  <a:cubicBezTo>
                    <a:pt x="158" y="270"/>
                    <a:pt x="117" y="307"/>
                    <a:pt x="58" y="307"/>
                  </a:cubicBezTo>
                  <a:cubicBezTo>
                    <a:pt x="34" y="307"/>
                    <a:pt x="10" y="300"/>
                    <a:pt x="0" y="295"/>
                  </a:cubicBezTo>
                  <a:lnTo>
                    <a:pt x="9" y="244"/>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4" name="Google Shape;1894;p42"/>
            <p:cNvSpPr/>
            <p:nvPr/>
          </p:nvSpPr>
          <p:spPr>
            <a:xfrm>
              <a:off x="4504" y="2238"/>
              <a:ext cx="75" cy="104"/>
            </a:xfrm>
            <a:custGeom>
              <a:avLst/>
              <a:gdLst/>
              <a:ahLst/>
              <a:cxnLst/>
              <a:rect l="l" t="t" r="r" b="b"/>
              <a:pathLst>
                <a:path w="163" h="225" extrusionOk="0">
                  <a:moveTo>
                    <a:pt x="109" y="92"/>
                  </a:moveTo>
                  <a:cubicBezTo>
                    <a:pt x="109" y="64"/>
                    <a:pt x="102" y="42"/>
                    <a:pt x="84" y="42"/>
                  </a:cubicBezTo>
                  <a:cubicBezTo>
                    <a:pt x="65" y="42"/>
                    <a:pt x="58" y="70"/>
                    <a:pt x="57" y="92"/>
                  </a:cubicBezTo>
                  <a:lnTo>
                    <a:pt x="109" y="92"/>
                  </a:lnTo>
                  <a:close/>
                  <a:moveTo>
                    <a:pt x="57" y="133"/>
                  </a:moveTo>
                  <a:cubicBezTo>
                    <a:pt x="58" y="167"/>
                    <a:pt x="77" y="180"/>
                    <a:pt x="103" y="180"/>
                  </a:cubicBezTo>
                  <a:cubicBezTo>
                    <a:pt x="120" y="180"/>
                    <a:pt x="135" y="176"/>
                    <a:pt x="145" y="173"/>
                  </a:cubicBezTo>
                  <a:lnTo>
                    <a:pt x="153" y="215"/>
                  </a:lnTo>
                  <a:cubicBezTo>
                    <a:pt x="138" y="221"/>
                    <a:pt x="115" y="225"/>
                    <a:pt x="93" y="225"/>
                  </a:cubicBezTo>
                  <a:cubicBezTo>
                    <a:pt x="33" y="225"/>
                    <a:pt x="0" y="185"/>
                    <a:pt x="0" y="117"/>
                  </a:cubicBezTo>
                  <a:cubicBezTo>
                    <a:pt x="0" y="43"/>
                    <a:pt x="38" y="0"/>
                    <a:pt x="88" y="0"/>
                  </a:cubicBezTo>
                  <a:cubicBezTo>
                    <a:pt x="135" y="0"/>
                    <a:pt x="163" y="37"/>
                    <a:pt x="163" y="103"/>
                  </a:cubicBezTo>
                  <a:cubicBezTo>
                    <a:pt x="163" y="119"/>
                    <a:pt x="162" y="127"/>
                    <a:pt x="161" y="133"/>
                  </a:cubicBezTo>
                  <a:lnTo>
                    <a:pt x="57" y="13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5" name="Google Shape;1895;p42"/>
            <p:cNvSpPr/>
            <p:nvPr/>
          </p:nvSpPr>
          <p:spPr>
            <a:xfrm>
              <a:off x="4597" y="2198"/>
              <a:ext cx="28" cy="143"/>
            </a:xfrm>
            <a:custGeom>
              <a:avLst/>
              <a:gdLst/>
              <a:ahLst/>
              <a:cxnLst/>
              <a:rect l="l" t="t" r="r" b="b"/>
              <a:pathLst>
                <a:path w="61" h="309" extrusionOk="0">
                  <a:moveTo>
                    <a:pt x="2" y="309"/>
                  </a:moveTo>
                  <a:lnTo>
                    <a:pt x="2" y="90"/>
                  </a:lnTo>
                  <a:lnTo>
                    <a:pt x="60" y="90"/>
                  </a:lnTo>
                  <a:lnTo>
                    <a:pt x="60" y="309"/>
                  </a:lnTo>
                  <a:lnTo>
                    <a:pt x="2" y="309"/>
                  </a:lnTo>
                  <a:close/>
                  <a:moveTo>
                    <a:pt x="60" y="32"/>
                  </a:moveTo>
                  <a:cubicBezTo>
                    <a:pt x="61" y="51"/>
                    <a:pt x="47" y="64"/>
                    <a:pt x="30" y="64"/>
                  </a:cubicBezTo>
                  <a:cubicBezTo>
                    <a:pt x="13" y="64"/>
                    <a:pt x="0" y="51"/>
                    <a:pt x="0" y="32"/>
                  </a:cubicBezTo>
                  <a:cubicBezTo>
                    <a:pt x="0" y="12"/>
                    <a:pt x="14" y="0"/>
                    <a:pt x="30" y="0"/>
                  </a:cubicBezTo>
                  <a:cubicBezTo>
                    <a:pt x="47" y="0"/>
                    <a:pt x="60" y="12"/>
                    <a:pt x="60"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6" name="Google Shape;1896;p42"/>
            <p:cNvSpPr/>
            <p:nvPr/>
          </p:nvSpPr>
          <p:spPr>
            <a:xfrm>
              <a:off x="4646" y="2238"/>
              <a:ext cx="52" cy="103"/>
            </a:xfrm>
            <a:custGeom>
              <a:avLst/>
              <a:gdLst/>
              <a:ahLst/>
              <a:cxnLst/>
              <a:rect l="l" t="t" r="r" b="b"/>
              <a:pathLst>
                <a:path w="112" h="222" extrusionOk="0">
                  <a:moveTo>
                    <a:pt x="2" y="69"/>
                  </a:moveTo>
                  <a:cubicBezTo>
                    <a:pt x="2" y="47"/>
                    <a:pt x="1" y="23"/>
                    <a:pt x="0" y="3"/>
                  </a:cubicBezTo>
                  <a:lnTo>
                    <a:pt x="52" y="3"/>
                  </a:lnTo>
                  <a:lnTo>
                    <a:pt x="55" y="35"/>
                  </a:lnTo>
                  <a:lnTo>
                    <a:pt x="56" y="35"/>
                  </a:lnTo>
                  <a:cubicBezTo>
                    <a:pt x="66" y="12"/>
                    <a:pt x="83" y="0"/>
                    <a:pt x="100" y="0"/>
                  </a:cubicBezTo>
                  <a:cubicBezTo>
                    <a:pt x="105" y="0"/>
                    <a:pt x="109" y="0"/>
                    <a:pt x="112" y="0"/>
                  </a:cubicBezTo>
                  <a:lnTo>
                    <a:pt x="112" y="59"/>
                  </a:lnTo>
                  <a:cubicBezTo>
                    <a:pt x="109" y="58"/>
                    <a:pt x="105" y="58"/>
                    <a:pt x="100" y="58"/>
                  </a:cubicBezTo>
                  <a:cubicBezTo>
                    <a:pt x="87" y="58"/>
                    <a:pt x="70" y="66"/>
                    <a:pt x="64" y="89"/>
                  </a:cubicBezTo>
                  <a:cubicBezTo>
                    <a:pt x="62" y="94"/>
                    <a:pt x="61" y="102"/>
                    <a:pt x="61" y="111"/>
                  </a:cubicBezTo>
                  <a:lnTo>
                    <a:pt x="61"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7" name="Google Shape;1897;p42"/>
            <p:cNvSpPr/>
            <p:nvPr/>
          </p:nvSpPr>
          <p:spPr>
            <a:xfrm>
              <a:off x="4710" y="2197"/>
              <a:ext cx="79" cy="145"/>
            </a:xfrm>
            <a:custGeom>
              <a:avLst/>
              <a:gdLst/>
              <a:ahLst/>
              <a:cxnLst/>
              <a:rect l="l" t="t" r="r" b="b"/>
              <a:pathLst>
                <a:path w="170" h="313" extrusionOk="0">
                  <a:moveTo>
                    <a:pt x="61" y="232"/>
                  </a:moveTo>
                  <a:cubicBezTo>
                    <a:pt x="61" y="237"/>
                    <a:pt x="62" y="242"/>
                    <a:pt x="63" y="245"/>
                  </a:cubicBezTo>
                  <a:cubicBezTo>
                    <a:pt x="68" y="261"/>
                    <a:pt x="76" y="266"/>
                    <a:pt x="83"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2" y="97"/>
                    <a:pt x="86" y="88"/>
                    <a:pt x="108" y="88"/>
                  </a:cubicBezTo>
                  <a:cubicBezTo>
                    <a:pt x="150" y="88"/>
                    <a:pt x="170" y="135"/>
                    <a:pt x="170" y="194"/>
                  </a:cubicBezTo>
                  <a:cubicBezTo>
                    <a:pt x="170" y="271"/>
                    <a:pt x="139" y="313"/>
                    <a:pt x="98" y="313"/>
                  </a:cubicBezTo>
                  <a:cubicBezTo>
                    <a:pt x="80" y="313"/>
                    <a:pt x="67" y="306"/>
                    <a:pt x="55" y="284"/>
                  </a:cubicBezTo>
                  <a:lnTo>
                    <a:pt x="54" y="284"/>
                  </a:lnTo>
                  <a:lnTo>
                    <a:pt x="50" y="310"/>
                  </a:lnTo>
                  <a:lnTo>
                    <a:pt x="0" y="31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8" name="Google Shape;1898;p42"/>
            <p:cNvSpPr/>
            <p:nvPr/>
          </p:nvSpPr>
          <p:spPr>
            <a:xfrm>
              <a:off x="4808"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6" y="310"/>
                  </a:lnTo>
                  <a:lnTo>
                    <a:pt x="106" y="177"/>
                  </a:lnTo>
                  <a:cubicBezTo>
                    <a:pt x="106" y="156"/>
                    <a:pt x="101" y="137"/>
                    <a:pt x="84" y="137"/>
                  </a:cubicBezTo>
                  <a:cubicBezTo>
                    <a:pt x="74" y="137"/>
                    <a:pt x="66" y="143"/>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899" name="Google Shape;1899;p42"/>
            <p:cNvSpPr/>
            <p:nvPr/>
          </p:nvSpPr>
          <p:spPr>
            <a:xfrm>
              <a:off x="4906" y="2198"/>
              <a:ext cx="42" cy="143"/>
            </a:xfrm>
            <a:custGeom>
              <a:avLst/>
              <a:gdLst/>
              <a:ahLst/>
              <a:cxnLst/>
              <a:rect l="l" t="t" r="r" b="b"/>
              <a:pathLst>
                <a:path w="92" h="308" extrusionOk="0">
                  <a:moveTo>
                    <a:pt x="92" y="0"/>
                  </a:moveTo>
                  <a:lnTo>
                    <a:pt x="46" y="62"/>
                  </a:lnTo>
                  <a:lnTo>
                    <a:pt x="9" y="62"/>
                  </a:lnTo>
                  <a:lnTo>
                    <a:pt x="40" y="0"/>
                  </a:lnTo>
                  <a:lnTo>
                    <a:pt x="92" y="0"/>
                  </a:lnTo>
                  <a:close/>
                  <a:moveTo>
                    <a:pt x="0" y="308"/>
                  </a:moveTo>
                  <a:lnTo>
                    <a:pt x="0" y="89"/>
                  </a:lnTo>
                  <a:lnTo>
                    <a:pt x="59" y="89"/>
                  </a:lnTo>
                  <a:lnTo>
                    <a:pt x="59" y="308"/>
                  </a:lnTo>
                  <a:lnTo>
                    <a:pt x="0" y="308"/>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0" name="Google Shape;1900;p42"/>
            <p:cNvSpPr/>
            <p:nvPr/>
          </p:nvSpPr>
          <p:spPr>
            <a:xfrm>
              <a:off x="4950" y="2238"/>
              <a:ext cx="59" cy="104"/>
            </a:xfrm>
            <a:custGeom>
              <a:avLst/>
              <a:gdLst/>
              <a:ahLst/>
              <a:cxnLst/>
              <a:rect l="l" t="t" r="r" b="b"/>
              <a:pathLst>
                <a:path w="128" h="225" extrusionOk="0">
                  <a:moveTo>
                    <a:pt x="11" y="169"/>
                  </a:moveTo>
                  <a:cubicBezTo>
                    <a:pt x="19" y="174"/>
                    <a:pt x="35" y="181"/>
                    <a:pt x="50" y="181"/>
                  </a:cubicBezTo>
                  <a:cubicBezTo>
                    <a:pt x="65" y="181"/>
                    <a:pt x="74" y="174"/>
                    <a:pt x="74" y="161"/>
                  </a:cubicBezTo>
                  <a:cubicBezTo>
                    <a:pt x="74" y="150"/>
                    <a:pt x="68" y="143"/>
                    <a:pt x="48" y="132"/>
                  </a:cubicBezTo>
                  <a:cubicBezTo>
                    <a:pt x="12" y="111"/>
                    <a:pt x="4" y="89"/>
                    <a:pt x="4" y="68"/>
                  </a:cubicBezTo>
                  <a:cubicBezTo>
                    <a:pt x="4" y="29"/>
                    <a:pt x="32" y="0"/>
                    <a:pt x="76" y="0"/>
                  </a:cubicBezTo>
                  <a:cubicBezTo>
                    <a:pt x="95" y="0"/>
                    <a:pt x="109" y="4"/>
                    <a:pt x="121" y="9"/>
                  </a:cubicBezTo>
                  <a:lnTo>
                    <a:pt x="110" y="52"/>
                  </a:lnTo>
                  <a:cubicBezTo>
                    <a:pt x="102" y="47"/>
                    <a:pt x="91" y="43"/>
                    <a:pt x="80" y="43"/>
                  </a:cubicBezTo>
                  <a:cubicBezTo>
                    <a:pt x="65" y="43"/>
                    <a:pt x="58" y="52"/>
                    <a:pt x="58" y="62"/>
                  </a:cubicBezTo>
                  <a:cubicBezTo>
                    <a:pt x="58" y="72"/>
                    <a:pt x="63" y="77"/>
                    <a:pt x="83" y="90"/>
                  </a:cubicBezTo>
                  <a:cubicBezTo>
                    <a:pt x="116" y="108"/>
                    <a:pt x="128" y="131"/>
                    <a:pt x="128" y="156"/>
                  </a:cubicBezTo>
                  <a:cubicBezTo>
                    <a:pt x="128" y="200"/>
                    <a:pt x="95" y="225"/>
                    <a:pt x="50" y="225"/>
                  </a:cubicBezTo>
                  <a:cubicBezTo>
                    <a:pt x="32" y="225"/>
                    <a:pt x="10" y="220"/>
                    <a:pt x="0" y="212"/>
                  </a:cubicBezTo>
                  <a:lnTo>
                    <a:pt x="11" y="1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1" name="Google Shape;1901;p42"/>
            <p:cNvSpPr/>
            <p:nvPr/>
          </p:nvSpPr>
          <p:spPr>
            <a:xfrm>
              <a:off x="5061" y="2239"/>
              <a:ext cx="77" cy="103"/>
            </a:xfrm>
            <a:custGeom>
              <a:avLst/>
              <a:gdLst/>
              <a:ahLst/>
              <a:cxnLst/>
              <a:rect l="l" t="t" r="r" b="b"/>
              <a:pathLst>
                <a:path w="165" h="222" extrusionOk="0">
                  <a:moveTo>
                    <a:pt x="163" y="152"/>
                  </a:moveTo>
                  <a:cubicBezTo>
                    <a:pt x="163" y="176"/>
                    <a:pt x="164" y="198"/>
                    <a:pt x="165" y="219"/>
                  </a:cubicBezTo>
                  <a:lnTo>
                    <a:pt x="114" y="219"/>
                  </a:lnTo>
                  <a:lnTo>
                    <a:pt x="111" y="196"/>
                  </a:lnTo>
                  <a:lnTo>
                    <a:pt x="110" y="196"/>
                  </a:lnTo>
                  <a:cubicBezTo>
                    <a:pt x="99" y="210"/>
                    <a:pt x="81" y="222"/>
                    <a:pt x="59" y="222"/>
                  </a:cubicBezTo>
                  <a:cubicBezTo>
                    <a:pt x="17" y="222"/>
                    <a:pt x="0" y="192"/>
                    <a:pt x="0" y="133"/>
                  </a:cubicBezTo>
                  <a:lnTo>
                    <a:pt x="0" y="0"/>
                  </a:lnTo>
                  <a:lnTo>
                    <a:pt x="59" y="0"/>
                  </a:lnTo>
                  <a:lnTo>
                    <a:pt x="59" y="126"/>
                  </a:lnTo>
                  <a:cubicBezTo>
                    <a:pt x="59" y="155"/>
                    <a:pt x="65" y="173"/>
                    <a:pt x="81" y="173"/>
                  </a:cubicBezTo>
                  <a:cubicBezTo>
                    <a:pt x="91" y="173"/>
                    <a:pt x="98" y="166"/>
                    <a:pt x="100" y="159"/>
                  </a:cubicBezTo>
                  <a:cubicBezTo>
                    <a:pt x="103" y="154"/>
                    <a:pt x="104" y="147"/>
                    <a:pt x="104" y="140"/>
                  </a:cubicBezTo>
                  <a:lnTo>
                    <a:pt x="104" y="0"/>
                  </a:lnTo>
                  <a:lnTo>
                    <a:pt x="163" y="0"/>
                  </a:lnTo>
                  <a:lnTo>
                    <a:pt x="163" y="15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2" name="Google Shape;1902;p42"/>
            <p:cNvSpPr/>
            <p:nvPr/>
          </p:nvSpPr>
          <p:spPr>
            <a:xfrm>
              <a:off x="5159" y="2238"/>
              <a:ext cx="123" cy="103"/>
            </a:xfrm>
            <a:custGeom>
              <a:avLst/>
              <a:gdLst/>
              <a:ahLst/>
              <a:cxnLst/>
              <a:rect l="l" t="t" r="r" b="b"/>
              <a:pathLst>
                <a:path w="266" h="222" extrusionOk="0">
                  <a:moveTo>
                    <a:pt x="2" y="69"/>
                  </a:moveTo>
                  <a:cubicBezTo>
                    <a:pt x="2" y="45"/>
                    <a:pt x="0" y="24"/>
                    <a:pt x="0" y="3"/>
                  </a:cubicBezTo>
                  <a:lnTo>
                    <a:pt x="51" y="3"/>
                  </a:lnTo>
                  <a:lnTo>
                    <a:pt x="54" y="29"/>
                  </a:lnTo>
                  <a:lnTo>
                    <a:pt x="55" y="29"/>
                  </a:lnTo>
                  <a:cubicBezTo>
                    <a:pt x="66" y="12"/>
                    <a:pt x="84" y="0"/>
                    <a:pt x="107" y="0"/>
                  </a:cubicBezTo>
                  <a:cubicBezTo>
                    <a:pt x="132" y="0"/>
                    <a:pt x="148" y="11"/>
                    <a:pt x="155" y="29"/>
                  </a:cubicBezTo>
                  <a:lnTo>
                    <a:pt x="156" y="29"/>
                  </a:lnTo>
                  <a:cubicBezTo>
                    <a:pt x="162" y="21"/>
                    <a:pt x="170" y="13"/>
                    <a:pt x="178" y="7"/>
                  </a:cubicBezTo>
                  <a:cubicBezTo>
                    <a:pt x="187" y="2"/>
                    <a:pt x="198" y="0"/>
                    <a:pt x="209" y="0"/>
                  </a:cubicBezTo>
                  <a:cubicBezTo>
                    <a:pt x="248" y="0"/>
                    <a:pt x="266" y="30"/>
                    <a:pt x="266" y="83"/>
                  </a:cubicBezTo>
                  <a:lnTo>
                    <a:pt x="266" y="222"/>
                  </a:lnTo>
                  <a:lnTo>
                    <a:pt x="207" y="222"/>
                  </a:lnTo>
                  <a:lnTo>
                    <a:pt x="207" y="93"/>
                  </a:lnTo>
                  <a:cubicBezTo>
                    <a:pt x="207" y="68"/>
                    <a:pt x="205" y="48"/>
                    <a:pt x="187" y="48"/>
                  </a:cubicBezTo>
                  <a:cubicBezTo>
                    <a:pt x="176" y="48"/>
                    <a:pt x="169" y="55"/>
                    <a:pt x="165" y="68"/>
                  </a:cubicBezTo>
                  <a:cubicBezTo>
                    <a:pt x="164" y="71"/>
                    <a:pt x="163" y="77"/>
                    <a:pt x="163" y="83"/>
                  </a:cubicBezTo>
                  <a:lnTo>
                    <a:pt x="163" y="222"/>
                  </a:lnTo>
                  <a:lnTo>
                    <a:pt x="105" y="222"/>
                  </a:lnTo>
                  <a:lnTo>
                    <a:pt x="105" y="85"/>
                  </a:lnTo>
                  <a:cubicBezTo>
                    <a:pt x="105" y="69"/>
                    <a:pt x="103" y="48"/>
                    <a:pt x="84" y="48"/>
                  </a:cubicBezTo>
                  <a:cubicBezTo>
                    <a:pt x="75" y="48"/>
                    <a:pt x="66" y="55"/>
                    <a:pt x="62" y="68"/>
                  </a:cubicBezTo>
                  <a:cubicBezTo>
                    <a:pt x="61" y="72"/>
                    <a:pt x="60" y="78"/>
                    <a:pt x="60" y="84"/>
                  </a:cubicBezTo>
                  <a:lnTo>
                    <a:pt x="60" y="222"/>
                  </a:lnTo>
                  <a:lnTo>
                    <a:pt x="2" y="222"/>
                  </a:lnTo>
                  <a:lnTo>
                    <a:pt x="2"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3" name="Google Shape;1903;p42"/>
            <p:cNvSpPr/>
            <p:nvPr/>
          </p:nvSpPr>
          <p:spPr>
            <a:xfrm>
              <a:off x="5343" y="2201"/>
              <a:ext cx="61" cy="140"/>
            </a:xfrm>
            <a:custGeom>
              <a:avLst/>
              <a:gdLst/>
              <a:ahLst/>
              <a:cxnLst/>
              <a:rect l="l" t="t" r="r" b="b"/>
              <a:pathLst>
                <a:path w="61" h="140" extrusionOk="0">
                  <a:moveTo>
                    <a:pt x="0" y="0"/>
                  </a:moveTo>
                  <a:lnTo>
                    <a:pt x="61" y="0"/>
                  </a:lnTo>
                  <a:lnTo>
                    <a:pt x="61" y="24"/>
                  </a:lnTo>
                  <a:lnTo>
                    <a:pt x="27" y="24"/>
                  </a:lnTo>
                  <a:lnTo>
                    <a:pt x="27" y="60"/>
                  </a:lnTo>
                  <a:lnTo>
                    <a:pt x="59" y="60"/>
                  </a:lnTo>
                  <a:lnTo>
                    <a:pt x="59" y="82"/>
                  </a:lnTo>
                  <a:lnTo>
                    <a:pt x="27" y="82"/>
                  </a:lnTo>
                  <a:lnTo>
                    <a:pt x="27" y="140"/>
                  </a:lnTo>
                  <a:lnTo>
                    <a:pt x="0" y="14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4" name="Google Shape;1904;p42"/>
            <p:cNvSpPr/>
            <p:nvPr/>
          </p:nvSpPr>
          <p:spPr>
            <a:xfrm>
              <a:off x="5425" y="2197"/>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8"/>
                    <a:pt x="108" y="88"/>
                  </a:cubicBezTo>
                  <a:cubicBezTo>
                    <a:pt x="149" y="88"/>
                    <a:pt x="164" y="122"/>
                    <a:pt x="164" y="177"/>
                  </a:cubicBezTo>
                  <a:lnTo>
                    <a:pt x="164" y="310"/>
                  </a:lnTo>
                  <a:lnTo>
                    <a:pt x="105" y="310"/>
                  </a:lnTo>
                  <a:lnTo>
                    <a:pt x="105" y="177"/>
                  </a:lnTo>
                  <a:cubicBezTo>
                    <a:pt x="105" y="156"/>
                    <a:pt x="101" y="137"/>
                    <a:pt x="84" y="137"/>
                  </a:cubicBezTo>
                  <a:cubicBezTo>
                    <a:pt x="74" y="137"/>
                    <a:pt x="66" y="143"/>
                    <a:pt x="61" y="157"/>
                  </a:cubicBezTo>
                  <a:cubicBezTo>
                    <a:pt x="60" y="161"/>
                    <a:pt x="59" y="169"/>
                    <a:pt x="59" y="174"/>
                  </a:cubicBezTo>
                  <a:lnTo>
                    <a:pt x="59" y="310"/>
                  </a:lnTo>
                  <a:lnTo>
                    <a:pt x="0" y="310"/>
                  </a:lnTo>
                  <a:lnTo>
                    <a:pt x="0"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5" name="Google Shape;1905;p42"/>
            <p:cNvSpPr/>
            <p:nvPr/>
          </p:nvSpPr>
          <p:spPr>
            <a:xfrm>
              <a:off x="5520" y="2238"/>
              <a:ext cx="78" cy="104"/>
            </a:xfrm>
            <a:custGeom>
              <a:avLst/>
              <a:gdLst/>
              <a:ahLst/>
              <a:cxnLst/>
              <a:rect l="l" t="t" r="r" b="b"/>
              <a:pathLst>
                <a:path w="168" h="225" extrusionOk="0">
                  <a:moveTo>
                    <a:pt x="58" y="112"/>
                  </a:moveTo>
                  <a:cubicBezTo>
                    <a:pt x="58" y="149"/>
                    <a:pt x="64" y="181"/>
                    <a:pt x="85" y="181"/>
                  </a:cubicBezTo>
                  <a:cubicBezTo>
                    <a:pt x="104" y="181"/>
                    <a:pt x="109" y="144"/>
                    <a:pt x="109" y="112"/>
                  </a:cubicBezTo>
                  <a:cubicBezTo>
                    <a:pt x="109" y="82"/>
                    <a:pt x="104" y="44"/>
                    <a:pt x="84" y="44"/>
                  </a:cubicBezTo>
                  <a:cubicBezTo>
                    <a:pt x="63" y="44"/>
                    <a:pt x="58" y="82"/>
                    <a:pt x="58" y="112"/>
                  </a:cubicBezTo>
                  <a:close/>
                  <a:moveTo>
                    <a:pt x="168" y="112"/>
                  </a:moveTo>
                  <a:cubicBezTo>
                    <a:pt x="168" y="203"/>
                    <a:pt x="117" y="225"/>
                    <a:pt x="84" y="225"/>
                  </a:cubicBezTo>
                  <a:cubicBezTo>
                    <a:pt x="31" y="225"/>
                    <a:pt x="0" y="184"/>
                    <a:pt x="0" y="113"/>
                  </a:cubicBezTo>
                  <a:cubicBezTo>
                    <a:pt x="0" y="34"/>
                    <a:pt x="41" y="0"/>
                    <a:pt x="85" y="0"/>
                  </a:cubicBezTo>
                  <a:cubicBezTo>
                    <a:pt x="136" y="0"/>
                    <a:pt x="168" y="43"/>
                    <a:pt x="168" y="11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6" name="Google Shape;1906;p42"/>
            <p:cNvSpPr/>
            <p:nvPr/>
          </p:nvSpPr>
          <p:spPr>
            <a:xfrm>
              <a:off x="5615" y="2238"/>
              <a:ext cx="52" cy="103"/>
            </a:xfrm>
            <a:custGeom>
              <a:avLst/>
              <a:gdLst/>
              <a:ahLst/>
              <a:cxnLst/>
              <a:rect l="l" t="t" r="r" b="b"/>
              <a:pathLst>
                <a:path w="111" h="222" extrusionOk="0">
                  <a:moveTo>
                    <a:pt x="1" y="69"/>
                  </a:moveTo>
                  <a:cubicBezTo>
                    <a:pt x="1" y="47"/>
                    <a:pt x="0" y="23"/>
                    <a:pt x="0" y="3"/>
                  </a:cubicBezTo>
                  <a:lnTo>
                    <a:pt x="51" y="3"/>
                  </a:lnTo>
                  <a:lnTo>
                    <a:pt x="54" y="35"/>
                  </a:lnTo>
                  <a:lnTo>
                    <a:pt x="55" y="35"/>
                  </a:lnTo>
                  <a:cubicBezTo>
                    <a:pt x="65" y="12"/>
                    <a:pt x="83" y="0"/>
                    <a:pt x="99" y="0"/>
                  </a:cubicBezTo>
                  <a:cubicBezTo>
                    <a:pt x="105" y="0"/>
                    <a:pt x="108" y="0"/>
                    <a:pt x="111" y="0"/>
                  </a:cubicBezTo>
                  <a:lnTo>
                    <a:pt x="111" y="59"/>
                  </a:lnTo>
                  <a:cubicBezTo>
                    <a:pt x="108" y="58"/>
                    <a:pt x="104" y="58"/>
                    <a:pt x="99" y="58"/>
                  </a:cubicBezTo>
                  <a:cubicBezTo>
                    <a:pt x="86" y="58"/>
                    <a:pt x="70" y="66"/>
                    <a:pt x="63" y="89"/>
                  </a:cubicBezTo>
                  <a:cubicBezTo>
                    <a:pt x="62" y="94"/>
                    <a:pt x="61" y="102"/>
                    <a:pt x="61" y="111"/>
                  </a:cubicBezTo>
                  <a:lnTo>
                    <a:pt x="61" y="222"/>
                  </a:lnTo>
                  <a:lnTo>
                    <a:pt x="1" y="222"/>
                  </a:lnTo>
                  <a:lnTo>
                    <a:pt x="1" y="69"/>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7" name="Google Shape;1907;p42"/>
            <p:cNvSpPr/>
            <p:nvPr/>
          </p:nvSpPr>
          <p:spPr>
            <a:xfrm>
              <a:off x="5679" y="2197"/>
              <a:ext cx="79" cy="145"/>
            </a:xfrm>
            <a:custGeom>
              <a:avLst/>
              <a:gdLst/>
              <a:ahLst/>
              <a:cxnLst/>
              <a:rect l="l" t="t" r="r" b="b"/>
              <a:pathLst>
                <a:path w="170" h="313" extrusionOk="0">
                  <a:moveTo>
                    <a:pt x="61" y="232"/>
                  </a:moveTo>
                  <a:cubicBezTo>
                    <a:pt x="61" y="237"/>
                    <a:pt x="62" y="242"/>
                    <a:pt x="63" y="245"/>
                  </a:cubicBezTo>
                  <a:cubicBezTo>
                    <a:pt x="68" y="261"/>
                    <a:pt x="76" y="266"/>
                    <a:pt x="84" y="266"/>
                  </a:cubicBezTo>
                  <a:cubicBezTo>
                    <a:pt x="103" y="266"/>
                    <a:pt x="111" y="241"/>
                    <a:pt x="111" y="199"/>
                  </a:cubicBezTo>
                  <a:cubicBezTo>
                    <a:pt x="111" y="161"/>
                    <a:pt x="103" y="137"/>
                    <a:pt x="83" y="137"/>
                  </a:cubicBezTo>
                  <a:cubicBezTo>
                    <a:pt x="74" y="137"/>
                    <a:pt x="66" y="146"/>
                    <a:pt x="63" y="157"/>
                  </a:cubicBezTo>
                  <a:cubicBezTo>
                    <a:pt x="62" y="160"/>
                    <a:pt x="61" y="166"/>
                    <a:pt x="61" y="170"/>
                  </a:cubicBezTo>
                  <a:lnTo>
                    <a:pt x="61" y="232"/>
                  </a:lnTo>
                  <a:close/>
                  <a:moveTo>
                    <a:pt x="0" y="310"/>
                  </a:moveTo>
                  <a:cubicBezTo>
                    <a:pt x="1" y="291"/>
                    <a:pt x="2" y="266"/>
                    <a:pt x="2" y="245"/>
                  </a:cubicBezTo>
                  <a:lnTo>
                    <a:pt x="2" y="0"/>
                  </a:lnTo>
                  <a:lnTo>
                    <a:pt x="61" y="0"/>
                  </a:lnTo>
                  <a:lnTo>
                    <a:pt x="61" y="113"/>
                  </a:lnTo>
                  <a:lnTo>
                    <a:pt x="62" y="113"/>
                  </a:lnTo>
                  <a:cubicBezTo>
                    <a:pt x="73" y="97"/>
                    <a:pt x="87" y="88"/>
                    <a:pt x="108" y="88"/>
                  </a:cubicBezTo>
                  <a:cubicBezTo>
                    <a:pt x="150" y="88"/>
                    <a:pt x="170" y="135"/>
                    <a:pt x="170" y="194"/>
                  </a:cubicBezTo>
                  <a:cubicBezTo>
                    <a:pt x="170" y="271"/>
                    <a:pt x="139" y="313"/>
                    <a:pt x="98" y="313"/>
                  </a:cubicBezTo>
                  <a:cubicBezTo>
                    <a:pt x="80" y="313"/>
                    <a:pt x="67" y="306"/>
                    <a:pt x="55" y="284"/>
                  </a:cubicBezTo>
                  <a:lnTo>
                    <a:pt x="54" y="284"/>
                  </a:lnTo>
                  <a:lnTo>
                    <a:pt x="51" y="310"/>
                  </a:lnTo>
                  <a:lnTo>
                    <a:pt x="0" y="31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8" name="Google Shape;1908;p42"/>
            <p:cNvSpPr/>
            <p:nvPr/>
          </p:nvSpPr>
          <p:spPr>
            <a:xfrm>
              <a:off x="5771" y="2238"/>
              <a:ext cx="76" cy="104"/>
            </a:xfrm>
            <a:custGeom>
              <a:avLst/>
              <a:gdLst/>
              <a:ahLst/>
              <a:cxnLst/>
              <a:rect l="l" t="t" r="r" b="b"/>
              <a:pathLst>
                <a:path w="164" h="225" extrusionOk="0">
                  <a:moveTo>
                    <a:pt x="103" y="115"/>
                  </a:moveTo>
                  <a:cubicBezTo>
                    <a:pt x="83" y="116"/>
                    <a:pt x="56" y="122"/>
                    <a:pt x="56" y="153"/>
                  </a:cubicBezTo>
                  <a:cubicBezTo>
                    <a:pt x="56" y="174"/>
                    <a:pt x="68" y="183"/>
                    <a:pt x="77" y="183"/>
                  </a:cubicBezTo>
                  <a:cubicBezTo>
                    <a:pt x="86" y="183"/>
                    <a:pt x="97" y="177"/>
                    <a:pt x="101" y="164"/>
                  </a:cubicBezTo>
                  <a:cubicBezTo>
                    <a:pt x="102" y="161"/>
                    <a:pt x="103" y="157"/>
                    <a:pt x="103" y="153"/>
                  </a:cubicBezTo>
                  <a:lnTo>
                    <a:pt x="103" y="115"/>
                  </a:lnTo>
                  <a:close/>
                  <a:moveTo>
                    <a:pt x="111" y="222"/>
                  </a:moveTo>
                  <a:lnTo>
                    <a:pt x="107" y="200"/>
                  </a:lnTo>
                  <a:lnTo>
                    <a:pt x="107" y="200"/>
                  </a:lnTo>
                  <a:cubicBezTo>
                    <a:pt x="94" y="217"/>
                    <a:pt x="77" y="225"/>
                    <a:pt x="58" y="225"/>
                  </a:cubicBezTo>
                  <a:cubicBezTo>
                    <a:pt x="25" y="225"/>
                    <a:pt x="0" y="198"/>
                    <a:pt x="0" y="159"/>
                  </a:cubicBezTo>
                  <a:cubicBezTo>
                    <a:pt x="0" y="102"/>
                    <a:pt x="51" y="78"/>
                    <a:pt x="101" y="77"/>
                  </a:cubicBezTo>
                  <a:lnTo>
                    <a:pt x="101" y="72"/>
                  </a:lnTo>
                  <a:cubicBezTo>
                    <a:pt x="101" y="56"/>
                    <a:pt x="90" y="43"/>
                    <a:pt x="70" y="43"/>
                  </a:cubicBezTo>
                  <a:cubicBezTo>
                    <a:pt x="52" y="43"/>
                    <a:pt x="38" y="47"/>
                    <a:pt x="25" y="56"/>
                  </a:cubicBezTo>
                  <a:lnTo>
                    <a:pt x="14" y="16"/>
                  </a:lnTo>
                  <a:cubicBezTo>
                    <a:pt x="26" y="9"/>
                    <a:pt x="52" y="0"/>
                    <a:pt x="82" y="0"/>
                  </a:cubicBezTo>
                  <a:cubicBezTo>
                    <a:pt x="149" y="0"/>
                    <a:pt x="160" y="46"/>
                    <a:pt x="160" y="90"/>
                  </a:cubicBezTo>
                  <a:lnTo>
                    <a:pt x="160" y="172"/>
                  </a:lnTo>
                  <a:cubicBezTo>
                    <a:pt x="160" y="189"/>
                    <a:pt x="161" y="207"/>
                    <a:pt x="164" y="222"/>
                  </a:cubicBezTo>
                  <a:lnTo>
                    <a:pt x="111" y="22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09" name="Google Shape;1909;p42"/>
            <p:cNvSpPr/>
            <p:nvPr/>
          </p:nvSpPr>
          <p:spPr>
            <a:xfrm>
              <a:off x="5867" y="2198"/>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1"/>
                    <a:pt x="47" y="64"/>
                    <a:pt x="29" y="64"/>
                  </a:cubicBezTo>
                  <a:cubicBezTo>
                    <a:pt x="13" y="64"/>
                    <a:pt x="0" y="51"/>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0" name="Google Shape;1910;p42"/>
            <p:cNvSpPr/>
            <p:nvPr/>
          </p:nvSpPr>
          <p:spPr>
            <a:xfrm>
              <a:off x="5916" y="2238"/>
              <a:ext cx="52" cy="103"/>
            </a:xfrm>
            <a:custGeom>
              <a:avLst/>
              <a:gdLst/>
              <a:ahLst/>
              <a:cxnLst/>
              <a:rect l="l" t="t" r="r" b="b"/>
              <a:pathLst>
                <a:path w="112" h="222" extrusionOk="0">
                  <a:moveTo>
                    <a:pt x="2" y="69"/>
                  </a:moveTo>
                  <a:cubicBezTo>
                    <a:pt x="2" y="47"/>
                    <a:pt x="1" y="23"/>
                    <a:pt x="0" y="3"/>
                  </a:cubicBezTo>
                  <a:lnTo>
                    <a:pt x="51" y="3"/>
                  </a:lnTo>
                  <a:lnTo>
                    <a:pt x="55" y="35"/>
                  </a:lnTo>
                  <a:lnTo>
                    <a:pt x="56" y="35"/>
                  </a:lnTo>
                  <a:cubicBezTo>
                    <a:pt x="66" y="12"/>
                    <a:pt x="83" y="0"/>
                    <a:pt x="100" y="0"/>
                  </a:cubicBezTo>
                  <a:cubicBezTo>
                    <a:pt x="105" y="0"/>
                    <a:pt x="108" y="0"/>
                    <a:pt x="112" y="0"/>
                  </a:cubicBezTo>
                  <a:lnTo>
                    <a:pt x="112" y="59"/>
                  </a:lnTo>
                  <a:cubicBezTo>
                    <a:pt x="108" y="58"/>
                    <a:pt x="104" y="58"/>
                    <a:pt x="100" y="58"/>
                  </a:cubicBezTo>
                  <a:cubicBezTo>
                    <a:pt x="87" y="58"/>
                    <a:pt x="70" y="66"/>
                    <a:pt x="64" y="89"/>
                  </a:cubicBezTo>
                  <a:cubicBezTo>
                    <a:pt x="62" y="94"/>
                    <a:pt x="61" y="102"/>
                    <a:pt x="61" y="111"/>
                  </a:cubicBezTo>
                  <a:lnTo>
                    <a:pt x="61" y="222"/>
                  </a:lnTo>
                  <a:lnTo>
                    <a:pt x="2" y="222"/>
                  </a:lnTo>
                  <a:lnTo>
                    <a:pt x="2" y="6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1" name="Google Shape;1911;p42"/>
            <p:cNvSpPr/>
            <p:nvPr/>
          </p:nvSpPr>
          <p:spPr>
            <a:xfrm>
              <a:off x="5979" y="2212"/>
              <a:ext cx="59" cy="130"/>
            </a:xfrm>
            <a:custGeom>
              <a:avLst/>
              <a:gdLst/>
              <a:ahLst/>
              <a:cxnLst/>
              <a:rect l="l" t="t" r="r" b="b"/>
              <a:pathLst>
                <a:path w="128" h="281" extrusionOk="0">
                  <a:moveTo>
                    <a:pt x="85" y="0"/>
                  </a:moveTo>
                  <a:lnTo>
                    <a:pt x="85" y="59"/>
                  </a:lnTo>
                  <a:lnTo>
                    <a:pt x="128" y="59"/>
                  </a:lnTo>
                  <a:lnTo>
                    <a:pt x="128" y="101"/>
                  </a:lnTo>
                  <a:lnTo>
                    <a:pt x="85" y="101"/>
                  </a:lnTo>
                  <a:lnTo>
                    <a:pt x="85" y="201"/>
                  </a:lnTo>
                  <a:cubicBezTo>
                    <a:pt x="85" y="226"/>
                    <a:pt x="96" y="232"/>
                    <a:pt x="108" y="232"/>
                  </a:cubicBezTo>
                  <a:cubicBezTo>
                    <a:pt x="114" y="232"/>
                    <a:pt x="118" y="232"/>
                    <a:pt x="123" y="231"/>
                  </a:cubicBezTo>
                  <a:lnTo>
                    <a:pt x="123" y="277"/>
                  </a:lnTo>
                  <a:cubicBezTo>
                    <a:pt x="115" y="279"/>
                    <a:pt x="103" y="281"/>
                    <a:pt x="88" y="281"/>
                  </a:cubicBezTo>
                  <a:cubicBezTo>
                    <a:pt x="70" y="281"/>
                    <a:pt x="56" y="277"/>
                    <a:pt x="45" y="267"/>
                  </a:cubicBezTo>
                  <a:cubicBezTo>
                    <a:pt x="33" y="255"/>
                    <a:pt x="26" y="239"/>
                    <a:pt x="26" y="204"/>
                  </a:cubicBezTo>
                  <a:lnTo>
                    <a:pt x="26" y="101"/>
                  </a:lnTo>
                  <a:lnTo>
                    <a:pt x="0" y="101"/>
                  </a:lnTo>
                  <a:lnTo>
                    <a:pt x="0" y="59"/>
                  </a:lnTo>
                  <a:lnTo>
                    <a:pt x="26" y="59"/>
                  </a:lnTo>
                  <a:lnTo>
                    <a:pt x="26" y="14"/>
                  </a:lnTo>
                  <a:lnTo>
                    <a:pt x="85"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2" name="Google Shape;1912;p42"/>
            <p:cNvSpPr/>
            <p:nvPr/>
          </p:nvSpPr>
          <p:spPr>
            <a:xfrm>
              <a:off x="4080" y="2428"/>
              <a:ext cx="85" cy="142"/>
            </a:xfrm>
            <a:custGeom>
              <a:avLst/>
              <a:gdLst/>
              <a:ahLst/>
              <a:cxnLst/>
              <a:rect l="l" t="t" r="r" b="b"/>
              <a:pathLst>
                <a:path w="184" h="307" extrusionOk="0">
                  <a:moveTo>
                    <a:pt x="184" y="297"/>
                  </a:moveTo>
                  <a:cubicBezTo>
                    <a:pt x="171" y="302"/>
                    <a:pt x="143" y="307"/>
                    <a:pt x="121" y="307"/>
                  </a:cubicBezTo>
                  <a:cubicBezTo>
                    <a:pt x="87" y="307"/>
                    <a:pt x="61" y="297"/>
                    <a:pt x="40" y="277"/>
                  </a:cubicBezTo>
                  <a:cubicBezTo>
                    <a:pt x="14" y="252"/>
                    <a:pt x="0" y="208"/>
                    <a:pt x="1" y="156"/>
                  </a:cubicBezTo>
                  <a:cubicBezTo>
                    <a:pt x="3" y="46"/>
                    <a:pt x="66" y="0"/>
                    <a:pt x="130" y="0"/>
                  </a:cubicBezTo>
                  <a:cubicBezTo>
                    <a:pt x="153" y="0"/>
                    <a:pt x="170" y="5"/>
                    <a:pt x="179" y="9"/>
                  </a:cubicBezTo>
                  <a:lnTo>
                    <a:pt x="169" y="60"/>
                  </a:lnTo>
                  <a:cubicBezTo>
                    <a:pt x="160" y="55"/>
                    <a:pt x="149" y="53"/>
                    <a:pt x="134" y="53"/>
                  </a:cubicBezTo>
                  <a:cubicBezTo>
                    <a:pt x="94" y="53"/>
                    <a:pt x="62" y="80"/>
                    <a:pt x="62" y="159"/>
                  </a:cubicBezTo>
                  <a:cubicBezTo>
                    <a:pt x="62" y="232"/>
                    <a:pt x="91" y="258"/>
                    <a:pt x="118" y="258"/>
                  </a:cubicBezTo>
                  <a:cubicBezTo>
                    <a:pt x="124" y="258"/>
                    <a:pt x="128" y="257"/>
                    <a:pt x="130" y="256"/>
                  </a:cubicBezTo>
                  <a:lnTo>
                    <a:pt x="130" y="183"/>
                  </a:lnTo>
                  <a:lnTo>
                    <a:pt x="103" y="183"/>
                  </a:lnTo>
                  <a:lnTo>
                    <a:pt x="103" y="136"/>
                  </a:lnTo>
                  <a:lnTo>
                    <a:pt x="184" y="136"/>
                  </a:lnTo>
                  <a:lnTo>
                    <a:pt x="184" y="297"/>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3" name="Google Shape;1913;p42"/>
            <p:cNvSpPr/>
            <p:nvPr/>
          </p:nvSpPr>
          <p:spPr>
            <a:xfrm>
              <a:off x="4187" y="2425"/>
              <a:ext cx="76" cy="144"/>
            </a:xfrm>
            <a:custGeom>
              <a:avLst/>
              <a:gdLst/>
              <a:ahLst/>
              <a:cxnLst/>
              <a:rect l="l" t="t" r="r" b="b"/>
              <a:pathLst>
                <a:path w="165" h="310" extrusionOk="0">
                  <a:moveTo>
                    <a:pt x="0" y="0"/>
                  </a:moveTo>
                  <a:lnTo>
                    <a:pt x="59" y="0"/>
                  </a:lnTo>
                  <a:lnTo>
                    <a:pt x="59" y="114"/>
                  </a:lnTo>
                  <a:lnTo>
                    <a:pt x="60" y="114"/>
                  </a:lnTo>
                  <a:cubicBezTo>
                    <a:pt x="65" y="106"/>
                    <a:pt x="72" y="100"/>
                    <a:pt x="79" y="95"/>
                  </a:cubicBezTo>
                  <a:cubicBezTo>
                    <a:pt x="88" y="90"/>
                    <a:pt x="98" y="87"/>
                    <a:pt x="109" y="87"/>
                  </a:cubicBezTo>
                  <a:cubicBezTo>
                    <a:pt x="149" y="87"/>
                    <a:pt x="165" y="121"/>
                    <a:pt x="165" y="177"/>
                  </a:cubicBezTo>
                  <a:lnTo>
                    <a:pt x="165" y="310"/>
                  </a:lnTo>
                  <a:lnTo>
                    <a:pt x="106" y="310"/>
                  </a:lnTo>
                  <a:lnTo>
                    <a:pt x="106" y="177"/>
                  </a:lnTo>
                  <a:cubicBezTo>
                    <a:pt x="106" y="155"/>
                    <a:pt x="102" y="136"/>
                    <a:pt x="84" y="136"/>
                  </a:cubicBezTo>
                  <a:cubicBezTo>
                    <a:pt x="74" y="136"/>
                    <a:pt x="66" y="142"/>
                    <a:pt x="61" y="157"/>
                  </a:cubicBezTo>
                  <a:cubicBezTo>
                    <a:pt x="61"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4" name="Google Shape;1914;p42"/>
            <p:cNvSpPr/>
            <p:nvPr/>
          </p:nvSpPr>
          <p:spPr>
            <a:xfrm>
              <a:off x="4281" y="2466"/>
              <a:ext cx="75" cy="104"/>
            </a:xfrm>
            <a:custGeom>
              <a:avLst/>
              <a:gdLst/>
              <a:ahLst/>
              <a:cxnLst/>
              <a:rect l="l" t="t" r="r" b="b"/>
              <a:pathLst>
                <a:path w="163" h="226" extrusionOk="0">
                  <a:moveTo>
                    <a:pt x="102" y="116"/>
                  </a:moveTo>
                  <a:cubicBezTo>
                    <a:pt x="82" y="117"/>
                    <a:pt x="55" y="123"/>
                    <a:pt x="55" y="153"/>
                  </a:cubicBezTo>
                  <a:cubicBezTo>
                    <a:pt x="55" y="175"/>
                    <a:pt x="67" y="183"/>
                    <a:pt x="76" y="183"/>
                  </a:cubicBezTo>
                  <a:cubicBezTo>
                    <a:pt x="86" y="183"/>
                    <a:pt x="97" y="177"/>
                    <a:pt x="101" y="164"/>
                  </a:cubicBezTo>
                  <a:cubicBezTo>
                    <a:pt x="102" y="161"/>
                    <a:pt x="102" y="158"/>
                    <a:pt x="102" y="154"/>
                  </a:cubicBezTo>
                  <a:lnTo>
                    <a:pt x="102" y="116"/>
                  </a:lnTo>
                  <a:close/>
                  <a:moveTo>
                    <a:pt x="110" y="223"/>
                  </a:moveTo>
                  <a:lnTo>
                    <a:pt x="107" y="201"/>
                  </a:lnTo>
                  <a:lnTo>
                    <a:pt x="106" y="201"/>
                  </a:lnTo>
                  <a:cubicBezTo>
                    <a:pt x="94" y="218"/>
                    <a:pt x="77" y="226"/>
                    <a:pt x="57" y="226"/>
                  </a:cubicBezTo>
                  <a:cubicBezTo>
                    <a:pt x="24" y="226"/>
                    <a:pt x="0" y="198"/>
                    <a:pt x="0" y="160"/>
                  </a:cubicBezTo>
                  <a:cubicBezTo>
                    <a:pt x="0" y="102"/>
                    <a:pt x="50" y="79"/>
                    <a:pt x="100" y="78"/>
                  </a:cubicBezTo>
                  <a:lnTo>
                    <a:pt x="100" y="73"/>
                  </a:lnTo>
                  <a:cubicBezTo>
                    <a:pt x="100" y="56"/>
                    <a:pt x="90" y="44"/>
                    <a:pt x="69" y="44"/>
                  </a:cubicBezTo>
                  <a:cubicBezTo>
                    <a:pt x="52" y="44"/>
                    <a:pt x="37" y="48"/>
                    <a:pt x="24" y="56"/>
                  </a:cubicBezTo>
                  <a:lnTo>
                    <a:pt x="13" y="17"/>
                  </a:lnTo>
                  <a:cubicBezTo>
                    <a:pt x="26" y="10"/>
                    <a:pt x="51" y="0"/>
                    <a:pt x="82" y="0"/>
                  </a:cubicBezTo>
                  <a:cubicBezTo>
                    <a:pt x="149" y="0"/>
                    <a:pt x="159" y="47"/>
                    <a:pt x="159" y="91"/>
                  </a:cubicBezTo>
                  <a:lnTo>
                    <a:pt x="159" y="172"/>
                  </a:lnTo>
                  <a:cubicBezTo>
                    <a:pt x="159" y="190"/>
                    <a:pt x="160" y="208"/>
                    <a:pt x="163" y="223"/>
                  </a:cubicBezTo>
                  <a:lnTo>
                    <a:pt x="110" y="223"/>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5" name="Google Shape;1915;p42"/>
            <p:cNvSpPr/>
            <p:nvPr/>
          </p:nvSpPr>
          <p:spPr>
            <a:xfrm>
              <a:off x="4377"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3" y="63"/>
                    <a:pt x="0" y="50"/>
                    <a:pt x="0" y="32"/>
                  </a:cubicBezTo>
                  <a:cubicBezTo>
                    <a:pt x="0" y="12"/>
                    <a:pt x="14"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6" name="Google Shape;1916;p42"/>
            <p:cNvSpPr/>
            <p:nvPr/>
          </p:nvSpPr>
          <p:spPr>
            <a:xfrm>
              <a:off x="4427" y="2466"/>
              <a:ext cx="52" cy="103"/>
            </a:xfrm>
            <a:custGeom>
              <a:avLst/>
              <a:gdLst/>
              <a:ahLst/>
              <a:cxnLst/>
              <a:rect l="l" t="t" r="r" b="b"/>
              <a:pathLst>
                <a:path w="112" h="223" extrusionOk="0">
                  <a:moveTo>
                    <a:pt x="2" y="70"/>
                  </a:moveTo>
                  <a:cubicBezTo>
                    <a:pt x="2" y="48"/>
                    <a:pt x="1" y="24"/>
                    <a:pt x="0" y="4"/>
                  </a:cubicBezTo>
                  <a:lnTo>
                    <a:pt x="51" y="4"/>
                  </a:lnTo>
                  <a:lnTo>
                    <a:pt x="55" y="36"/>
                  </a:lnTo>
                  <a:lnTo>
                    <a:pt x="56" y="36"/>
                  </a:lnTo>
                  <a:cubicBezTo>
                    <a:pt x="66" y="12"/>
                    <a:pt x="83" y="0"/>
                    <a:pt x="100" y="0"/>
                  </a:cubicBezTo>
                  <a:cubicBezTo>
                    <a:pt x="105" y="0"/>
                    <a:pt x="109" y="0"/>
                    <a:pt x="112" y="1"/>
                  </a:cubicBezTo>
                  <a:lnTo>
                    <a:pt x="112" y="59"/>
                  </a:lnTo>
                  <a:cubicBezTo>
                    <a:pt x="109" y="58"/>
                    <a:pt x="105" y="58"/>
                    <a:pt x="100" y="58"/>
                  </a:cubicBezTo>
                  <a:cubicBezTo>
                    <a:pt x="87" y="58"/>
                    <a:pt x="70" y="67"/>
                    <a:pt x="64" y="90"/>
                  </a:cubicBezTo>
                  <a:cubicBezTo>
                    <a:pt x="62" y="95"/>
                    <a:pt x="61" y="102"/>
                    <a:pt x="61" y="112"/>
                  </a:cubicBezTo>
                  <a:lnTo>
                    <a:pt x="61"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7" name="Google Shape;1917;p42"/>
            <p:cNvSpPr/>
            <p:nvPr/>
          </p:nvSpPr>
          <p:spPr>
            <a:xfrm>
              <a:off x="4493" y="2466"/>
              <a:ext cx="123" cy="103"/>
            </a:xfrm>
            <a:custGeom>
              <a:avLst/>
              <a:gdLst/>
              <a:ahLst/>
              <a:cxnLst/>
              <a:rect l="l" t="t" r="r" b="b"/>
              <a:pathLst>
                <a:path w="266" h="223" extrusionOk="0">
                  <a:moveTo>
                    <a:pt x="2" y="70"/>
                  </a:moveTo>
                  <a:cubicBezTo>
                    <a:pt x="2" y="45"/>
                    <a:pt x="1" y="24"/>
                    <a:pt x="0" y="4"/>
                  </a:cubicBezTo>
                  <a:lnTo>
                    <a:pt x="52" y="4"/>
                  </a:lnTo>
                  <a:lnTo>
                    <a:pt x="54" y="29"/>
                  </a:lnTo>
                  <a:lnTo>
                    <a:pt x="55" y="29"/>
                  </a:lnTo>
                  <a:cubicBezTo>
                    <a:pt x="66" y="13"/>
                    <a:pt x="85" y="0"/>
                    <a:pt x="108" y="0"/>
                  </a:cubicBezTo>
                  <a:cubicBezTo>
                    <a:pt x="132" y="0"/>
                    <a:pt x="148" y="11"/>
                    <a:pt x="156" y="30"/>
                  </a:cubicBezTo>
                  <a:lnTo>
                    <a:pt x="157" y="30"/>
                  </a:lnTo>
                  <a:cubicBezTo>
                    <a:pt x="162" y="21"/>
                    <a:pt x="170" y="13"/>
                    <a:pt x="179" y="8"/>
                  </a:cubicBezTo>
                  <a:cubicBezTo>
                    <a:pt x="188" y="3"/>
                    <a:pt x="198" y="0"/>
                    <a:pt x="210" y="0"/>
                  </a:cubicBezTo>
                  <a:cubicBezTo>
                    <a:pt x="249" y="0"/>
                    <a:pt x="266" y="31"/>
                    <a:pt x="266" y="84"/>
                  </a:cubicBezTo>
                  <a:lnTo>
                    <a:pt x="266" y="223"/>
                  </a:lnTo>
                  <a:lnTo>
                    <a:pt x="208" y="223"/>
                  </a:lnTo>
                  <a:lnTo>
                    <a:pt x="208" y="94"/>
                  </a:lnTo>
                  <a:cubicBezTo>
                    <a:pt x="208" y="69"/>
                    <a:pt x="205" y="49"/>
                    <a:pt x="187" y="49"/>
                  </a:cubicBezTo>
                  <a:cubicBezTo>
                    <a:pt x="177" y="49"/>
                    <a:pt x="169" y="56"/>
                    <a:pt x="165" y="69"/>
                  </a:cubicBezTo>
                  <a:cubicBezTo>
                    <a:pt x="164" y="72"/>
                    <a:pt x="163" y="78"/>
                    <a:pt x="163" y="84"/>
                  </a:cubicBezTo>
                  <a:lnTo>
                    <a:pt x="163" y="223"/>
                  </a:lnTo>
                  <a:lnTo>
                    <a:pt x="105" y="223"/>
                  </a:lnTo>
                  <a:lnTo>
                    <a:pt x="105" y="85"/>
                  </a:lnTo>
                  <a:cubicBezTo>
                    <a:pt x="105" y="70"/>
                    <a:pt x="103" y="49"/>
                    <a:pt x="85" y="49"/>
                  </a:cubicBezTo>
                  <a:cubicBezTo>
                    <a:pt x="76" y="49"/>
                    <a:pt x="67" y="55"/>
                    <a:pt x="63" y="68"/>
                  </a:cubicBezTo>
                  <a:cubicBezTo>
                    <a:pt x="61" y="72"/>
                    <a:pt x="61" y="79"/>
                    <a:pt x="61" y="85"/>
                  </a:cubicBezTo>
                  <a:lnTo>
                    <a:pt x="61" y="223"/>
                  </a:lnTo>
                  <a:lnTo>
                    <a:pt x="2" y="223"/>
                  </a:lnTo>
                  <a:lnTo>
                    <a:pt x="2"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8" name="Google Shape;1918;p42"/>
            <p:cNvSpPr/>
            <p:nvPr/>
          </p:nvSpPr>
          <p:spPr>
            <a:xfrm>
              <a:off x="4638"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19" name="Google Shape;1919;p42"/>
            <p:cNvSpPr/>
            <p:nvPr/>
          </p:nvSpPr>
          <p:spPr>
            <a:xfrm>
              <a:off x="4689" y="2426"/>
              <a:ext cx="76" cy="144"/>
            </a:xfrm>
            <a:custGeom>
              <a:avLst/>
              <a:gdLst/>
              <a:ahLst/>
              <a:cxnLst/>
              <a:rect l="l" t="t" r="r" b="b"/>
              <a:pathLst>
                <a:path w="165" h="312" extrusionOk="0">
                  <a:moveTo>
                    <a:pt x="146" y="0"/>
                  </a:moveTo>
                  <a:lnTo>
                    <a:pt x="100" y="63"/>
                  </a:lnTo>
                  <a:lnTo>
                    <a:pt x="63" y="63"/>
                  </a:lnTo>
                  <a:lnTo>
                    <a:pt x="94" y="0"/>
                  </a:lnTo>
                  <a:lnTo>
                    <a:pt x="146" y="0"/>
                  </a:lnTo>
                  <a:close/>
                  <a:moveTo>
                    <a:pt x="163" y="242"/>
                  </a:moveTo>
                  <a:cubicBezTo>
                    <a:pt x="163" y="265"/>
                    <a:pt x="164" y="288"/>
                    <a:pt x="165" y="309"/>
                  </a:cubicBezTo>
                  <a:lnTo>
                    <a:pt x="114" y="309"/>
                  </a:lnTo>
                  <a:lnTo>
                    <a:pt x="111" y="285"/>
                  </a:lnTo>
                  <a:lnTo>
                    <a:pt x="110" y="285"/>
                  </a:lnTo>
                  <a:cubicBezTo>
                    <a:pt x="99" y="300"/>
                    <a:pt x="81" y="312"/>
                    <a:pt x="59" y="312"/>
                  </a:cubicBezTo>
                  <a:cubicBezTo>
                    <a:pt x="17" y="312"/>
                    <a:pt x="0" y="281"/>
                    <a:pt x="0" y="222"/>
                  </a:cubicBezTo>
                  <a:lnTo>
                    <a:pt x="0" y="90"/>
                  </a:lnTo>
                  <a:lnTo>
                    <a:pt x="59" y="90"/>
                  </a:lnTo>
                  <a:lnTo>
                    <a:pt x="59" y="216"/>
                  </a:lnTo>
                  <a:cubicBezTo>
                    <a:pt x="59" y="245"/>
                    <a:pt x="65" y="263"/>
                    <a:pt x="81" y="263"/>
                  </a:cubicBezTo>
                  <a:cubicBezTo>
                    <a:pt x="91" y="263"/>
                    <a:pt x="98" y="255"/>
                    <a:pt x="100" y="248"/>
                  </a:cubicBezTo>
                  <a:cubicBezTo>
                    <a:pt x="103" y="244"/>
                    <a:pt x="104" y="237"/>
                    <a:pt x="104" y="229"/>
                  </a:cubicBezTo>
                  <a:lnTo>
                    <a:pt x="104" y="90"/>
                  </a:lnTo>
                  <a:lnTo>
                    <a:pt x="163" y="90"/>
                  </a:lnTo>
                  <a:lnTo>
                    <a:pt x="163"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0" name="Google Shape;1920;p42"/>
            <p:cNvSpPr/>
            <p:nvPr/>
          </p:nvSpPr>
          <p:spPr>
            <a:xfrm>
              <a:off x="4787" y="2426"/>
              <a:ext cx="28" cy="143"/>
            </a:xfrm>
            <a:custGeom>
              <a:avLst/>
              <a:gdLst/>
              <a:ahLst/>
              <a:cxnLst/>
              <a:rect l="l" t="t" r="r" b="b"/>
              <a:pathLst>
                <a:path w="61" h="309" extrusionOk="0">
                  <a:moveTo>
                    <a:pt x="1" y="309"/>
                  </a:moveTo>
                  <a:lnTo>
                    <a:pt x="1" y="90"/>
                  </a:lnTo>
                  <a:lnTo>
                    <a:pt x="60" y="90"/>
                  </a:lnTo>
                  <a:lnTo>
                    <a:pt x="60" y="309"/>
                  </a:lnTo>
                  <a:lnTo>
                    <a:pt x="1" y="309"/>
                  </a:lnTo>
                  <a:close/>
                  <a:moveTo>
                    <a:pt x="60" y="32"/>
                  </a:moveTo>
                  <a:cubicBezTo>
                    <a:pt x="61" y="50"/>
                    <a:pt x="47" y="63"/>
                    <a:pt x="29" y="63"/>
                  </a:cubicBezTo>
                  <a:cubicBezTo>
                    <a:pt x="13" y="63"/>
                    <a:pt x="0" y="50"/>
                    <a:pt x="0" y="32"/>
                  </a:cubicBezTo>
                  <a:cubicBezTo>
                    <a:pt x="0" y="12"/>
                    <a:pt x="14" y="0"/>
                    <a:pt x="30" y="0"/>
                  </a:cubicBezTo>
                  <a:cubicBezTo>
                    <a:pt x="47" y="0"/>
                    <a:pt x="60" y="12"/>
                    <a:pt x="60"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1" name="Google Shape;1921;p42"/>
            <p:cNvSpPr/>
            <p:nvPr/>
          </p:nvSpPr>
          <p:spPr>
            <a:xfrm>
              <a:off x="4838" y="2425"/>
              <a:ext cx="0" cy="0"/>
            </a:xfrm>
            <a:prstGeom prst="rect">
              <a:avLst/>
            </a:pr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2" name="Google Shape;1922;p42"/>
            <p:cNvSpPr/>
            <p:nvPr/>
          </p:nvSpPr>
          <p:spPr>
            <a:xfrm>
              <a:off x="4922" y="2425"/>
              <a:ext cx="78" cy="145"/>
            </a:xfrm>
            <a:custGeom>
              <a:avLst/>
              <a:gdLst/>
              <a:ahLst/>
              <a:cxnLst/>
              <a:rect l="l" t="t" r="r" b="b"/>
              <a:pathLst>
                <a:path w="169" h="313" extrusionOk="0">
                  <a:moveTo>
                    <a:pt x="108" y="175"/>
                  </a:moveTo>
                  <a:cubicBezTo>
                    <a:pt x="108" y="171"/>
                    <a:pt x="108" y="166"/>
                    <a:pt x="108" y="162"/>
                  </a:cubicBezTo>
                  <a:cubicBezTo>
                    <a:pt x="106" y="149"/>
                    <a:pt x="99" y="136"/>
                    <a:pt x="87" y="136"/>
                  </a:cubicBezTo>
                  <a:cubicBezTo>
                    <a:pt x="66" y="136"/>
                    <a:pt x="59" y="166"/>
                    <a:pt x="59" y="202"/>
                  </a:cubicBezTo>
                  <a:cubicBezTo>
                    <a:pt x="59" y="243"/>
                    <a:pt x="70" y="265"/>
                    <a:pt x="86" y="265"/>
                  </a:cubicBezTo>
                  <a:cubicBezTo>
                    <a:pt x="94" y="265"/>
                    <a:pt x="102" y="261"/>
                    <a:pt x="107" y="246"/>
                  </a:cubicBezTo>
                  <a:cubicBezTo>
                    <a:pt x="108" y="243"/>
                    <a:pt x="108" y="238"/>
                    <a:pt x="108" y="233"/>
                  </a:cubicBezTo>
                  <a:lnTo>
                    <a:pt x="108" y="175"/>
                  </a:lnTo>
                  <a:close/>
                  <a:moveTo>
                    <a:pt x="167" y="0"/>
                  </a:moveTo>
                  <a:lnTo>
                    <a:pt x="167" y="245"/>
                  </a:lnTo>
                  <a:cubicBezTo>
                    <a:pt x="167" y="266"/>
                    <a:pt x="168" y="289"/>
                    <a:pt x="169" y="310"/>
                  </a:cubicBezTo>
                  <a:lnTo>
                    <a:pt x="118" y="310"/>
                  </a:lnTo>
                  <a:lnTo>
                    <a:pt x="115" y="285"/>
                  </a:lnTo>
                  <a:lnTo>
                    <a:pt x="114" y="285"/>
                  </a:lnTo>
                  <a:cubicBezTo>
                    <a:pt x="106" y="300"/>
                    <a:pt x="89" y="313"/>
                    <a:pt x="68" y="313"/>
                  </a:cubicBezTo>
                  <a:cubicBezTo>
                    <a:pt x="22" y="313"/>
                    <a:pt x="0" y="262"/>
                    <a:pt x="0" y="200"/>
                  </a:cubicBezTo>
                  <a:cubicBezTo>
                    <a:pt x="0" y="124"/>
                    <a:pt x="33" y="87"/>
                    <a:pt x="71" y="87"/>
                  </a:cubicBezTo>
                  <a:cubicBezTo>
                    <a:pt x="90" y="87"/>
                    <a:pt x="102" y="97"/>
                    <a:pt x="108" y="109"/>
                  </a:cubicBezTo>
                  <a:lnTo>
                    <a:pt x="108" y="109"/>
                  </a:lnTo>
                  <a:lnTo>
                    <a:pt x="108" y="0"/>
                  </a:lnTo>
                  <a:lnTo>
                    <a:pt x="167"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3" name="Google Shape;1923;p42"/>
            <p:cNvSpPr/>
            <p:nvPr/>
          </p:nvSpPr>
          <p:spPr>
            <a:xfrm>
              <a:off x="5019" y="2466"/>
              <a:ext cx="78" cy="104"/>
            </a:xfrm>
            <a:custGeom>
              <a:avLst/>
              <a:gdLst/>
              <a:ahLst/>
              <a:cxnLst/>
              <a:rect l="l" t="t" r="r" b="b"/>
              <a:pathLst>
                <a:path w="168" h="226" extrusionOk="0">
                  <a:moveTo>
                    <a:pt x="58" y="113"/>
                  </a:moveTo>
                  <a:cubicBezTo>
                    <a:pt x="58" y="150"/>
                    <a:pt x="64" y="181"/>
                    <a:pt x="85" y="181"/>
                  </a:cubicBezTo>
                  <a:cubicBezTo>
                    <a:pt x="104" y="181"/>
                    <a:pt x="109" y="145"/>
                    <a:pt x="109" y="113"/>
                  </a:cubicBezTo>
                  <a:cubicBezTo>
                    <a:pt x="109" y="83"/>
                    <a:pt x="104" y="45"/>
                    <a:pt x="84" y="45"/>
                  </a:cubicBezTo>
                  <a:cubicBezTo>
                    <a:pt x="62" y="45"/>
                    <a:pt x="58" y="83"/>
                    <a:pt x="58" y="113"/>
                  </a:cubicBezTo>
                  <a:close/>
                  <a:moveTo>
                    <a:pt x="168" y="113"/>
                  </a:moveTo>
                  <a:cubicBezTo>
                    <a:pt x="168" y="204"/>
                    <a:pt x="117" y="226"/>
                    <a:pt x="84" y="226"/>
                  </a:cubicBezTo>
                  <a:cubicBezTo>
                    <a:pt x="31" y="226"/>
                    <a:pt x="0" y="185"/>
                    <a:pt x="0" y="114"/>
                  </a:cubicBezTo>
                  <a:cubicBezTo>
                    <a:pt x="0" y="35"/>
                    <a:pt x="41" y="0"/>
                    <a:pt x="84" y="0"/>
                  </a:cubicBezTo>
                  <a:cubicBezTo>
                    <a:pt x="136"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4" name="Google Shape;1924;p42"/>
            <p:cNvSpPr/>
            <p:nvPr/>
          </p:nvSpPr>
          <p:spPr>
            <a:xfrm>
              <a:off x="5150" y="2429"/>
              <a:ext cx="119" cy="140"/>
            </a:xfrm>
            <a:custGeom>
              <a:avLst/>
              <a:gdLst/>
              <a:ahLst/>
              <a:cxnLst/>
              <a:rect l="l" t="t" r="r" b="b"/>
              <a:pathLst>
                <a:path w="255" h="302" extrusionOk="0">
                  <a:moveTo>
                    <a:pt x="197" y="196"/>
                  </a:moveTo>
                  <a:cubicBezTo>
                    <a:pt x="195" y="167"/>
                    <a:pt x="193" y="128"/>
                    <a:pt x="194" y="96"/>
                  </a:cubicBezTo>
                  <a:lnTo>
                    <a:pt x="193" y="96"/>
                  </a:lnTo>
                  <a:cubicBezTo>
                    <a:pt x="187" y="128"/>
                    <a:pt x="179" y="166"/>
                    <a:pt x="173" y="189"/>
                  </a:cubicBezTo>
                  <a:lnTo>
                    <a:pt x="147" y="297"/>
                  </a:lnTo>
                  <a:lnTo>
                    <a:pt x="106" y="297"/>
                  </a:lnTo>
                  <a:lnTo>
                    <a:pt x="80" y="191"/>
                  </a:lnTo>
                  <a:cubicBezTo>
                    <a:pt x="75" y="167"/>
                    <a:pt x="67" y="129"/>
                    <a:pt x="62" y="96"/>
                  </a:cubicBezTo>
                  <a:lnTo>
                    <a:pt x="61" y="96"/>
                  </a:lnTo>
                  <a:cubicBezTo>
                    <a:pt x="60" y="129"/>
                    <a:pt x="58" y="167"/>
                    <a:pt x="56" y="197"/>
                  </a:cubicBezTo>
                  <a:lnTo>
                    <a:pt x="51" y="302"/>
                  </a:lnTo>
                  <a:lnTo>
                    <a:pt x="0" y="302"/>
                  </a:lnTo>
                  <a:lnTo>
                    <a:pt x="22" y="0"/>
                  </a:lnTo>
                  <a:lnTo>
                    <a:pt x="84" y="0"/>
                  </a:lnTo>
                  <a:lnTo>
                    <a:pt x="109" y="109"/>
                  </a:lnTo>
                  <a:cubicBezTo>
                    <a:pt x="117" y="147"/>
                    <a:pt x="125" y="181"/>
                    <a:pt x="130" y="215"/>
                  </a:cubicBezTo>
                  <a:lnTo>
                    <a:pt x="131" y="215"/>
                  </a:lnTo>
                  <a:cubicBezTo>
                    <a:pt x="136" y="181"/>
                    <a:pt x="142" y="147"/>
                    <a:pt x="151" y="109"/>
                  </a:cubicBezTo>
                  <a:lnTo>
                    <a:pt x="174" y="0"/>
                  </a:lnTo>
                  <a:lnTo>
                    <a:pt x="236" y="0"/>
                  </a:lnTo>
                  <a:lnTo>
                    <a:pt x="255" y="302"/>
                  </a:lnTo>
                  <a:lnTo>
                    <a:pt x="202" y="302"/>
                  </a:lnTo>
                  <a:lnTo>
                    <a:pt x="197" y="196"/>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5" name="Google Shape;1925;p42"/>
            <p:cNvSpPr/>
            <p:nvPr/>
          </p:nvSpPr>
          <p:spPr>
            <a:xfrm>
              <a:off x="5290" y="2425"/>
              <a:ext cx="76" cy="144"/>
            </a:xfrm>
            <a:custGeom>
              <a:avLst/>
              <a:gdLst/>
              <a:ahLst/>
              <a:cxnLst/>
              <a:rect l="l" t="t" r="r" b="b"/>
              <a:pathLst>
                <a:path w="164" h="310" extrusionOk="0">
                  <a:moveTo>
                    <a:pt x="0" y="0"/>
                  </a:moveTo>
                  <a:lnTo>
                    <a:pt x="59" y="0"/>
                  </a:lnTo>
                  <a:lnTo>
                    <a:pt x="59" y="114"/>
                  </a:lnTo>
                  <a:lnTo>
                    <a:pt x="60" y="114"/>
                  </a:lnTo>
                  <a:cubicBezTo>
                    <a:pt x="65" y="106"/>
                    <a:pt x="71" y="100"/>
                    <a:pt x="79" y="95"/>
                  </a:cubicBezTo>
                  <a:cubicBezTo>
                    <a:pt x="87" y="90"/>
                    <a:pt x="97" y="87"/>
                    <a:pt x="108" y="87"/>
                  </a:cubicBezTo>
                  <a:cubicBezTo>
                    <a:pt x="149" y="87"/>
                    <a:pt x="164" y="121"/>
                    <a:pt x="164" y="177"/>
                  </a:cubicBezTo>
                  <a:lnTo>
                    <a:pt x="164" y="310"/>
                  </a:lnTo>
                  <a:lnTo>
                    <a:pt x="106" y="310"/>
                  </a:lnTo>
                  <a:lnTo>
                    <a:pt x="106" y="177"/>
                  </a:lnTo>
                  <a:cubicBezTo>
                    <a:pt x="106" y="155"/>
                    <a:pt x="102" y="136"/>
                    <a:pt x="84" y="136"/>
                  </a:cubicBezTo>
                  <a:cubicBezTo>
                    <a:pt x="74" y="136"/>
                    <a:pt x="66" y="142"/>
                    <a:pt x="61" y="157"/>
                  </a:cubicBezTo>
                  <a:cubicBezTo>
                    <a:pt x="60" y="161"/>
                    <a:pt x="59" y="169"/>
                    <a:pt x="59" y="174"/>
                  </a:cubicBezTo>
                  <a:lnTo>
                    <a:pt x="59" y="310"/>
                  </a:lnTo>
                  <a:lnTo>
                    <a:pt x="0" y="310"/>
                  </a:lnTo>
                  <a:lnTo>
                    <a:pt x="0" y="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6" name="Google Shape;1926;p42"/>
            <p:cNvSpPr/>
            <p:nvPr/>
          </p:nvSpPr>
          <p:spPr>
            <a:xfrm>
              <a:off x="5388" y="2426"/>
              <a:ext cx="76" cy="144"/>
            </a:xfrm>
            <a:custGeom>
              <a:avLst/>
              <a:gdLst/>
              <a:ahLst/>
              <a:cxnLst/>
              <a:rect l="l" t="t" r="r" b="b"/>
              <a:pathLst>
                <a:path w="164" h="312" extrusionOk="0">
                  <a:moveTo>
                    <a:pt x="145" y="0"/>
                  </a:moveTo>
                  <a:lnTo>
                    <a:pt x="100" y="63"/>
                  </a:lnTo>
                  <a:lnTo>
                    <a:pt x="63" y="63"/>
                  </a:lnTo>
                  <a:lnTo>
                    <a:pt x="94" y="0"/>
                  </a:lnTo>
                  <a:lnTo>
                    <a:pt x="145" y="0"/>
                  </a:lnTo>
                  <a:close/>
                  <a:moveTo>
                    <a:pt x="162" y="242"/>
                  </a:moveTo>
                  <a:cubicBezTo>
                    <a:pt x="162" y="265"/>
                    <a:pt x="163" y="288"/>
                    <a:pt x="164" y="309"/>
                  </a:cubicBezTo>
                  <a:lnTo>
                    <a:pt x="113" y="309"/>
                  </a:lnTo>
                  <a:lnTo>
                    <a:pt x="110" y="285"/>
                  </a:lnTo>
                  <a:lnTo>
                    <a:pt x="109" y="285"/>
                  </a:lnTo>
                  <a:cubicBezTo>
                    <a:pt x="99" y="300"/>
                    <a:pt x="81" y="312"/>
                    <a:pt x="58" y="312"/>
                  </a:cubicBezTo>
                  <a:cubicBezTo>
                    <a:pt x="17" y="312"/>
                    <a:pt x="0" y="281"/>
                    <a:pt x="0" y="222"/>
                  </a:cubicBezTo>
                  <a:lnTo>
                    <a:pt x="0" y="90"/>
                  </a:lnTo>
                  <a:lnTo>
                    <a:pt x="59" y="90"/>
                  </a:lnTo>
                  <a:lnTo>
                    <a:pt x="59" y="216"/>
                  </a:lnTo>
                  <a:cubicBezTo>
                    <a:pt x="59" y="245"/>
                    <a:pt x="64" y="263"/>
                    <a:pt x="81" y="263"/>
                  </a:cubicBezTo>
                  <a:cubicBezTo>
                    <a:pt x="91" y="263"/>
                    <a:pt x="97" y="255"/>
                    <a:pt x="100" y="248"/>
                  </a:cubicBezTo>
                  <a:cubicBezTo>
                    <a:pt x="102" y="244"/>
                    <a:pt x="103" y="237"/>
                    <a:pt x="103" y="229"/>
                  </a:cubicBezTo>
                  <a:lnTo>
                    <a:pt x="103" y="90"/>
                  </a:lnTo>
                  <a:lnTo>
                    <a:pt x="162" y="90"/>
                  </a:lnTo>
                  <a:lnTo>
                    <a:pt x="162" y="242"/>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7" name="Google Shape;1927;p42"/>
            <p:cNvSpPr/>
            <p:nvPr/>
          </p:nvSpPr>
          <p:spPr>
            <a:xfrm>
              <a:off x="5486" y="2426"/>
              <a:ext cx="28"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4"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8" name="Google Shape;1928;p42"/>
            <p:cNvSpPr/>
            <p:nvPr/>
          </p:nvSpPr>
          <p:spPr>
            <a:xfrm>
              <a:off x="5537" y="2466"/>
              <a:ext cx="77" cy="103"/>
            </a:xfrm>
            <a:custGeom>
              <a:avLst/>
              <a:gdLst/>
              <a:ahLst/>
              <a:cxnLst/>
              <a:rect l="l" t="t" r="r" b="b"/>
              <a:pathLst>
                <a:path w="166" h="223" extrusionOk="0">
                  <a:moveTo>
                    <a:pt x="2" y="70"/>
                  </a:moveTo>
                  <a:cubicBezTo>
                    <a:pt x="2" y="45"/>
                    <a:pt x="0" y="24"/>
                    <a:pt x="0" y="4"/>
                  </a:cubicBezTo>
                  <a:lnTo>
                    <a:pt x="51" y="4"/>
                  </a:lnTo>
                  <a:lnTo>
                    <a:pt x="53" y="29"/>
                  </a:lnTo>
                  <a:lnTo>
                    <a:pt x="54" y="29"/>
                  </a:lnTo>
                  <a:cubicBezTo>
                    <a:pt x="66" y="11"/>
                    <a:pt x="85" y="0"/>
                    <a:pt x="108" y="0"/>
                  </a:cubicBezTo>
                  <a:cubicBezTo>
                    <a:pt x="149" y="0"/>
                    <a:pt x="166" y="33"/>
                    <a:pt x="166" y="82"/>
                  </a:cubicBezTo>
                  <a:lnTo>
                    <a:pt x="166" y="223"/>
                  </a:lnTo>
                  <a:lnTo>
                    <a:pt x="107" y="223"/>
                  </a:lnTo>
                  <a:lnTo>
                    <a:pt x="107" y="86"/>
                  </a:lnTo>
                  <a:cubicBezTo>
                    <a:pt x="107" y="67"/>
                    <a:pt x="103" y="49"/>
                    <a:pt x="86" y="49"/>
                  </a:cubicBezTo>
                  <a:cubicBezTo>
                    <a:pt x="76" y="49"/>
                    <a:pt x="68" y="56"/>
                    <a:pt x="64" y="69"/>
                  </a:cubicBezTo>
                  <a:cubicBezTo>
                    <a:pt x="62" y="74"/>
                    <a:pt x="60" y="81"/>
                    <a:pt x="60" y="89"/>
                  </a:cubicBezTo>
                  <a:lnTo>
                    <a:pt x="60" y="223"/>
                  </a:lnTo>
                  <a:lnTo>
                    <a:pt x="2" y="223"/>
                  </a:lnTo>
                  <a:lnTo>
                    <a:pt x="2" y="7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29" name="Google Shape;1929;p42"/>
            <p:cNvSpPr/>
            <p:nvPr/>
          </p:nvSpPr>
          <p:spPr>
            <a:xfrm>
              <a:off x="5629" y="2440"/>
              <a:ext cx="60" cy="130"/>
            </a:xfrm>
            <a:custGeom>
              <a:avLst/>
              <a:gdLst/>
              <a:ahLst/>
              <a:cxnLst/>
              <a:rect l="l" t="t" r="r" b="b"/>
              <a:pathLst>
                <a:path w="128" h="280" extrusionOk="0">
                  <a:moveTo>
                    <a:pt x="85" y="0"/>
                  </a:moveTo>
                  <a:lnTo>
                    <a:pt x="85" y="59"/>
                  </a:lnTo>
                  <a:lnTo>
                    <a:pt x="128" y="59"/>
                  </a:lnTo>
                  <a:lnTo>
                    <a:pt x="128" y="100"/>
                  </a:lnTo>
                  <a:lnTo>
                    <a:pt x="85" y="100"/>
                  </a:lnTo>
                  <a:lnTo>
                    <a:pt x="85" y="200"/>
                  </a:lnTo>
                  <a:cubicBezTo>
                    <a:pt x="85" y="226"/>
                    <a:pt x="96" y="232"/>
                    <a:pt x="108" y="232"/>
                  </a:cubicBezTo>
                  <a:cubicBezTo>
                    <a:pt x="113" y="232"/>
                    <a:pt x="118" y="232"/>
                    <a:pt x="123" y="231"/>
                  </a:cubicBezTo>
                  <a:lnTo>
                    <a:pt x="123" y="276"/>
                  </a:lnTo>
                  <a:cubicBezTo>
                    <a:pt x="115" y="279"/>
                    <a:pt x="103" y="280"/>
                    <a:pt x="87" y="280"/>
                  </a:cubicBezTo>
                  <a:cubicBezTo>
                    <a:pt x="70" y="280"/>
                    <a:pt x="55" y="276"/>
                    <a:pt x="45" y="266"/>
                  </a:cubicBezTo>
                  <a:cubicBezTo>
                    <a:pt x="33" y="255"/>
                    <a:pt x="26" y="238"/>
                    <a:pt x="26" y="204"/>
                  </a:cubicBezTo>
                  <a:lnTo>
                    <a:pt x="26" y="100"/>
                  </a:lnTo>
                  <a:lnTo>
                    <a:pt x="0" y="100"/>
                  </a:lnTo>
                  <a:lnTo>
                    <a:pt x="0" y="59"/>
                  </a:lnTo>
                  <a:lnTo>
                    <a:pt x="26" y="59"/>
                  </a:lnTo>
                  <a:lnTo>
                    <a:pt x="26" y="14"/>
                  </a:lnTo>
                  <a:lnTo>
                    <a:pt x="85" y="0"/>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0" name="Google Shape;1930;p42"/>
            <p:cNvSpPr/>
            <p:nvPr/>
          </p:nvSpPr>
          <p:spPr>
            <a:xfrm>
              <a:off x="5702" y="2466"/>
              <a:ext cx="75" cy="104"/>
            </a:xfrm>
            <a:custGeom>
              <a:avLst/>
              <a:gdLst/>
              <a:ahLst/>
              <a:cxnLst/>
              <a:rect l="l" t="t" r="r" b="b"/>
              <a:pathLst>
                <a:path w="162" h="225" extrusionOk="0">
                  <a:moveTo>
                    <a:pt x="109" y="93"/>
                  </a:moveTo>
                  <a:cubicBezTo>
                    <a:pt x="109" y="65"/>
                    <a:pt x="102" y="43"/>
                    <a:pt x="84" y="43"/>
                  </a:cubicBezTo>
                  <a:cubicBezTo>
                    <a:pt x="65" y="43"/>
                    <a:pt x="57" y="71"/>
                    <a:pt x="57" y="93"/>
                  </a:cubicBezTo>
                  <a:lnTo>
                    <a:pt x="109" y="93"/>
                  </a:lnTo>
                  <a:close/>
                  <a:moveTo>
                    <a:pt x="56" y="134"/>
                  </a:moveTo>
                  <a:cubicBezTo>
                    <a:pt x="57" y="168"/>
                    <a:pt x="77" y="181"/>
                    <a:pt x="103" y="181"/>
                  </a:cubicBezTo>
                  <a:cubicBezTo>
                    <a:pt x="120" y="181"/>
                    <a:pt x="134" y="177"/>
                    <a:pt x="145" y="173"/>
                  </a:cubicBezTo>
                  <a:lnTo>
                    <a:pt x="153" y="215"/>
                  </a:lnTo>
                  <a:cubicBezTo>
                    <a:pt x="138" y="221"/>
                    <a:pt x="115" y="225"/>
                    <a:pt x="92" y="225"/>
                  </a:cubicBezTo>
                  <a:cubicBezTo>
                    <a:pt x="32" y="225"/>
                    <a:pt x="0" y="186"/>
                    <a:pt x="0" y="117"/>
                  </a:cubicBezTo>
                  <a:cubicBezTo>
                    <a:pt x="0" y="44"/>
                    <a:pt x="38" y="0"/>
                    <a:pt x="88" y="0"/>
                  </a:cubicBezTo>
                  <a:cubicBezTo>
                    <a:pt x="135" y="0"/>
                    <a:pt x="162" y="37"/>
                    <a:pt x="162" y="104"/>
                  </a:cubicBezTo>
                  <a:cubicBezTo>
                    <a:pt x="162" y="119"/>
                    <a:pt x="162" y="128"/>
                    <a:pt x="160" y="134"/>
                  </a:cubicBezTo>
                  <a:lnTo>
                    <a:pt x="56" y="134"/>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1" name="Google Shape;1931;p42"/>
            <p:cNvSpPr/>
            <p:nvPr/>
          </p:nvSpPr>
          <p:spPr>
            <a:xfrm>
              <a:off x="5793" y="2466"/>
              <a:ext cx="78" cy="104"/>
            </a:xfrm>
            <a:custGeom>
              <a:avLst/>
              <a:gdLst/>
              <a:ahLst/>
              <a:cxnLst/>
              <a:rect l="l" t="t" r="r" b="b"/>
              <a:pathLst>
                <a:path w="168" h="226" extrusionOk="0">
                  <a:moveTo>
                    <a:pt x="59" y="113"/>
                  </a:moveTo>
                  <a:cubicBezTo>
                    <a:pt x="59" y="150"/>
                    <a:pt x="65" y="181"/>
                    <a:pt x="86" y="181"/>
                  </a:cubicBezTo>
                  <a:cubicBezTo>
                    <a:pt x="105" y="181"/>
                    <a:pt x="110" y="145"/>
                    <a:pt x="110" y="113"/>
                  </a:cubicBezTo>
                  <a:cubicBezTo>
                    <a:pt x="110" y="83"/>
                    <a:pt x="105" y="45"/>
                    <a:pt x="85" y="45"/>
                  </a:cubicBezTo>
                  <a:cubicBezTo>
                    <a:pt x="63" y="45"/>
                    <a:pt x="59" y="83"/>
                    <a:pt x="59" y="113"/>
                  </a:cubicBezTo>
                  <a:close/>
                  <a:moveTo>
                    <a:pt x="168" y="113"/>
                  </a:moveTo>
                  <a:cubicBezTo>
                    <a:pt x="168" y="204"/>
                    <a:pt x="118" y="226"/>
                    <a:pt x="84" y="226"/>
                  </a:cubicBezTo>
                  <a:cubicBezTo>
                    <a:pt x="32" y="226"/>
                    <a:pt x="0" y="185"/>
                    <a:pt x="0" y="114"/>
                  </a:cubicBezTo>
                  <a:cubicBezTo>
                    <a:pt x="0" y="35"/>
                    <a:pt x="42" y="0"/>
                    <a:pt x="85" y="0"/>
                  </a:cubicBezTo>
                  <a:cubicBezTo>
                    <a:pt x="137" y="0"/>
                    <a:pt x="168" y="44"/>
                    <a:pt x="168" y="113"/>
                  </a:cubicBez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2" name="Google Shape;1932;p42"/>
            <p:cNvSpPr/>
            <p:nvPr/>
          </p:nvSpPr>
          <p:spPr>
            <a:xfrm>
              <a:off x="5889" y="2426"/>
              <a:ext cx="29" cy="143"/>
            </a:xfrm>
            <a:custGeom>
              <a:avLst/>
              <a:gdLst/>
              <a:ahLst/>
              <a:cxnLst/>
              <a:rect l="l" t="t" r="r" b="b"/>
              <a:pathLst>
                <a:path w="61" h="309" extrusionOk="0">
                  <a:moveTo>
                    <a:pt x="2" y="309"/>
                  </a:moveTo>
                  <a:lnTo>
                    <a:pt x="2" y="90"/>
                  </a:lnTo>
                  <a:lnTo>
                    <a:pt x="61" y="90"/>
                  </a:lnTo>
                  <a:lnTo>
                    <a:pt x="61" y="309"/>
                  </a:lnTo>
                  <a:lnTo>
                    <a:pt x="2" y="309"/>
                  </a:lnTo>
                  <a:close/>
                  <a:moveTo>
                    <a:pt x="61" y="32"/>
                  </a:moveTo>
                  <a:cubicBezTo>
                    <a:pt x="61" y="50"/>
                    <a:pt x="48" y="63"/>
                    <a:pt x="30" y="63"/>
                  </a:cubicBezTo>
                  <a:cubicBezTo>
                    <a:pt x="14" y="63"/>
                    <a:pt x="0" y="50"/>
                    <a:pt x="1" y="32"/>
                  </a:cubicBezTo>
                  <a:cubicBezTo>
                    <a:pt x="0" y="12"/>
                    <a:pt x="15" y="0"/>
                    <a:pt x="31" y="0"/>
                  </a:cubicBezTo>
                  <a:cubicBezTo>
                    <a:pt x="48" y="0"/>
                    <a:pt x="61" y="12"/>
                    <a:pt x="61" y="32"/>
                  </a:cubicBez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3" name="Google Shape;1933;p42"/>
            <p:cNvSpPr/>
            <p:nvPr/>
          </p:nvSpPr>
          <p:spPr>
            <a:xfrm>
              <a:off x="5940" y="2466"/>
              <a:ext cx="52" cy="103"/>
            </a:xfrm>
            <a:custGeom>
              <a:avLst/>
              <a:gdLst/>
              <a:ahLst/>
              <a:cxnLst/>
              <a:rect l="l" t="t" r="r" b="b"/>
              <a:pathLst>
                <a:path w="112" h="223" extrusionOk="0">
                  <a:moveTo>
                    <a:pt x="1" y="70"/>
                  </a:moveTo>
                  <a:cubicBezTo>
                    <a:pt x="1" y="48"/>
                    <a:pt x="1" y="24"/>
                    <a:pt x="0" y="4"/>
                  </a:cubicBezTo>
                  <a:lnTo>
                    <a:pt x="51" y="4"/>
                  </a:lnTo>
                  <a:lnTo>
                    <a:pt x="54" y="36"/>
                  </a:lnTo>
                  <a:lnTo>
                    <a:pt x="55" y="36"/>
                  </a:lnTo>
                  <a:cubicBezTo>
                    <a:pt x="65" y="12"/>
                    <a:pt x="83" y="0"/>
                    <a:pt x="99" y="0"/>
                  </a:cubicBezTo>
                  <a:cubicBezTo>
                    <a:pt x="105" y="0"/>
                    <a:pt x="108" y="0"/>
                    <a:pt x="112" y="1"/>
                  </a:cubicBezTo>
                  <a:lnTo>
                    <a:pt x="112" y="59"/>
                  </a:lnTo>
                  <a:cubicBezTo>
                    <a:pt x="108" y="58"/>
                    <a:pt x="104" y="58"/>
                    <a:pt x="99" y="58"/>
                  </a:cubicBezTo>
                  <a:cubicBezTo>
                    <a:pt x="86" y="58"/>
                    <a:pt x="70" y="67"/>
                    <a:pt x="63" y="90"/>
                  </a:cubicBezTo>
                  <a:cubicBezTo>
                    <a:pt x="62" y="95"/>
                    <a:pt x="61" y="102"/>
                    <a:pt x="61" y="112"/>
                  </a:cubicBezTo>
                  <a:lnTo>
                    <a:pt x="61" y="223"/>
                  </a:lnTo>
                  <a:lnTo>
                    <a:pt x="1" y="223"/>
                  </a:lnTo>
                  <a:lnTo>
                    <a:pt x="1" y="70"/>
                  </a:lnTo>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1934" name="Google Shape;1934;p42"/>
            <p:cNvSpPr/>
            <p:nvPr/>
          </p:nvSpPr>
          <p:spPr>
            <a:xfrm>
              <a:off x="6006" y="2426"/>
              <a:ext cx="42" cy="143"/>
            </a:xfrm>
            <a:custGeom>
              <a:avLst/>
              <a:gdLst/>
              <a:ahLst/>
              <a:cxnLst/>
              <a:rect l="l" t="t" r="r" b="b"/>
              <a:pathLst>
                <a:path w="92" h="309" extrusionOk="0">
                  <a:moveTo>
                    <a:pt x="92" y="0"/>
                  </a:moveTo>
                  <a:lnTo>
                    <a:pt x="46" y="63"/>
                  </a:lnTo>
                  <a:lnTo>
                    <a:pt x="9" y="63"/>
                  </a:lnTo>
                  <a:lnTo>
                    <a:pt x="40" y="0"/>
                  </a:lnTo>
                  <a:lnTo>
                    <a:pt x="92" y="0"/>
                  </a:lnTo>
                  <a:close/>
                  <a:moveTo>
                    <a:pt x="0" y="309"/>
                  </a:moveTo>
                  <a:lnTo>
                    <a:pt x="0" y="90"/>
                  </a:lnTo>
                  <a:lnTo>
                    <a:pt x="59" y="90"/>
                  </a:lnTo>
                  <a:lnTo>
                    <a:pt x="59" y="309"/>
                  </a:lnTo>
                  <a:lnTo>
                    <a:pt x="0" y="309"/>
                  </a:lnTo>
                  <a:close/>
                </a:path>
              </a:pathLst>
            </a:custGeom>
            <a:solidFill>
              <a:srgbClr val="40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cxnSp>
          <p:nvCxnSpPr>
            <p:cNvPr id="1935" name="Google Shape;1935;p42"/>
            <p:cNvCxnSpPr/>
            <p:nvPr/>
          </p:nvCxnSpPr>
          <p:spPr>
            <a:xfrm>
              <a:off x="3964" y="2205"/>
              <a:ext cx="0" cy="300"/>
            </a:xfrm>
            <a:prstGeom prst="straightConnector1">
              <a:avLst/>
            </a:prstGeom>
            <a:noFill/>
            <a:ln w="14275" cap="flat" cmpd="sng">
              <a:solidFill>
                <a:srgbClr val="20406F"/>
              </a:solidFill>
              <a:prstDash val="solid"/>
              <a:miter lim="800000"/>
              <a:headEnd type="none" w="med" len="med"/>
              <a:tailEnd type="none" w="med" len="med"/>
            </a:ln>
          </p:spPr>
        </p:cxnSp>
      </p:grpSp>
    </p:spTree>
    <p:extLst>
      <p:ext uri="{BB962C8B-B14F-4D97-AF65-F5344CB8AC3E}">
        <p14:creationId xmlns:p14="http://schemas.microsoft.com/office/powerpoint/2010/main" val="2093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mod="1">
    <p:ext uri="{DCECCB84-F9BA-43D5-87BE-67443E8EF086}">
      <p15:sldGuideLst xmlns:p15="http://schemas.microsoft.com/office/powerpoint/2012/main">
        <p15:guide id="1" orient="horz" pos="1800">
          <p15:clr>
            <a:srgbClr val="FBAE40"/>
          </p15:clr>
        </p15:guide>
        <p15:guide id="2" pos="49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29184C-ADCF-499E-8800-239D1A116515}"/>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441F33AB-7AF0-4A1E-8C7D-E38B792B41F3}"/>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Date Placeholder 3">
            <a:extLst>
              <a:ext uri="{FF2B5EF4-FFF2-40B4-BE49-F238E27FC236}">
                <a16:creationId xmlns:a16="http://schemas.microsoft.com/office/drawing/2014/main" id="{17A1B947-F6FD-4BB5-A1E5-0EC3C2E1A0B0}"/>
              </a:ext>
            </a:extLst>
          </p:cNvPr>
          <p:cNvSpPr>
            <a:spLocks noGrp="1"/>
          </p:cNvSpPr>
          <p:nvPr>
            <p:ph type="dt" sz="half" idx="2"/>
          </p:nvPr>
        </p:nvSpPr>
        <p:spPr>
          <a:xfrm>
            <a:off x="695400" y="6496604"/>
            <a:ext cx="5580620" cy="160127"/>
          </a:xfrm>
          <a:prstGeom prst="rect">
            <a:avLst/>
          </a:prstGeom>
        </p:spPr>
        <p:txBody>
          <a:bodyPr vert="horz" lIns="91440" tIns="45720" rIns="91440" bIns="45720" rtlCol="0" anchor="t"/>
          <a:lstStyle>
            <a:lvl1pPr algn="l">
              <a:defRPr sz="600">
                <a:solidFill>
                  <a:schemeClr val="accent2"/>
                </a:solidFill>
              </a:defRPr>
            </a:lvl1pPr>
          </a:lstStyle>
          <a:p>
            <a:fld id="{BEB604DF-C202-4C58-A612-027511B7F7E4}" type="datetimeFigureOut">
              <a:rPr lang="en-IE" smtClean="0"/>
              <a:t>04/11/2020</a:t>
            </a:fld>
            <a:endParaRPr lang="en-IE"/>
          </a:p>
        </p:txBody>
      </p:sp>
      <p:sp>
        <p:nvSpPr>
          <p:cNvPr id="5" name="Footer Placeholder 4">
            <a:extLst>
              <a:ext uri="{FF2B5EF4-FFF2-40B4-BE49-F238E27FC236}">
                <a16:creationId xmlns:a16="http://schemas.microsoft.com/office/drawing/2014/main" id="{E5D35F12-9D36-490F-8E1C-E230D23569EC}"/>
              </a:ext>
            </a:extLst>
          </p:cNvPr>
          <p:cNvSpPr>
            <a:spLocks noGrp="1"/>
          </p:cNvSpPr>
          <p:nvPr>
            <p:ph type="ftr" sz="quarter" idx="3"/>
          </p:nvPr>
        </p:nvSpPr>
        <p:spPr>
          <a:xfrm>
            <a:off x="695400" y="6416541"/>
            <a:ext cx="5580620" cy="160127"/>
          </a:xfrm>
          <a:prstGeom prst="rect">
            <a:avLst/>
          </a:prstGeom>
        </p:spPr>
        <p:txBody>
          <a:bodyPr vert="horz" lIns="91440" tIns="45720" rIns="91440" bIns="45720" rtlCol="0" anchor="t"/>
          <a:lstStyle>
            <a:lvl1pPr algn="l">
              <a:defRPr sz="600">
                <a:solidFill>
                  <a:schemeClr val="accent2"/>
                </a:solidFill>
              </a:defRPr>
            </a:lvl1pPr>
          </a:lstStyle>
          <a:p>
            <a:endParaRPr lang="en-IE"/>
          </a:p>
        </p:txBody>
      </p:sp>
      <p:sp>
        <p:nvSpPr>
          <p:cNvPr id="6" name="Slide Number Placeholder 5">
            <a:extLst>
              <a:ext uri="{FF2B5EF4-FFF2-40B4-BE49-F238E27FC236}">
                <a16:creationId xmlns:a16="http://schemas.microsoft.com/office/drawing/2014/main" id="{66F7A947-14D7-416F-8DD3-AD788E89E883}"/>
              </a:ext>
            </a:extLst>
          </p:cNvPr>
          <p:cNvSpPr>
            <a:spLocks noGrp="1"/>
          </p:cNvSpPr>
          <p:nvPr>
            <p:ph type="sldNum" sz="quarter" idx="4"/>
          </p:nvPr>
        </p:nvSpPr>
        <p:spPr>
          <a:xfrm>
            <a:off x="-12703" y="6356350"/>
            <a:ext cx="793304" cy="365125"/>
          </a:xfrm>
          <a:prstGeom prst="rect">
            <a:avLst/>
          </a:prstGeom>
        </p:spPr>
        <p:txBody>
          <a:bodyPr vert="horz" lIns="91440" tIns="45720" rIns="91440" bIns="45720" rtlCol="0" anchor="ctr"/>
          <a:lstStyle>
            <a:lvl1pPr algn="r">
              <a:defRPr sz="1600" b="1">
                <a:solidFill>
                  <a:schemeClr val="accent2"/>
                </a:solidFill>
                <a:latin typeface="+mj-lt"/>
              </a:defRPr>
            </a:lvl1pPr>
          </a:lstStyle>
          <a:p>
            <a:fld id="{850163CC-3A12-4689-94B2-EDE205CF0542}" type="slidenum">
              <a:rPr lang="en-IE" smtClean="0"/>
              <a:t>‹#›</a:t>
            </a:fld>
            <a:endParaRPr lang="en-IE"/>
          </a:p>
        </p:txBody>
      </p:sp>
    </p:spTree>
    <p:extLst>
      <p:ext uri="{BB962C8B-B14F-4D97-AF65-F5344CB8AC3E}">
        <p14:creationId xmlns:p14="http://schemas.microsoft.com/office/powerpoint/2010/main" val="12909998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400"/>
        </a:spcBef>
        <a:spcAft>
          <a:spcPts val="400"/>
        </a:spcAft>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400"/>
        </a:spcBef>
        <a:spcAft>
          <a:spcPts val="400"/>
        </a:spcAft>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90000"/>
        </a:lnSpc>
        <a:spcBef>
          <a:spcPts val="400"/>
        </a:spcBef>
        <a:spcAft>
          <a:spcPts val="400"/>
        </a:spcAft>
        <a:buClr>
          <a:schemeClr val="tx2"/>
        </a:buClr>
        <a:buFont typeface="Arial" panose="020B0604020202020204" pitchFamily="34" charset="0"/>
        <a:buChar char="•"/>
        <a:defRPr sz="1800" b="1" kern="1200">
          <a:solidFill>
            <a:schemeClr val="tx1"/>
          </a:solidFill>
          <a:latin typeface="+mj-lt"/>
          <a:ea typeface="+mn-ea"/>
          <a:cs typeface="+mn-cs"/>
        </a:defRPr>
      </a:lvl3pPr>
      <a:lvl4pPr marL="447675" indent="-228600" algn="l" defTabSz="914400" rtl="0" eaLnBrk="1" latinLnBrk="0" hangingPunct="1">
        <a:lnSpc>
          <a:spcPct val="90000"/>
        </a:lnSpc>
        <a:spcBef>
          <a:spcPts val="400"/>
        </a:spcBef>
        <a:spcAft>
          <a:spcPts val="4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800"/>
        </a:spcBef>
        <a:spcAft>
          <a:spcPts val="200"/>
        </a:spcAft>
        <a:buFont typeface="Arial" panose="020B0604020202020204" pitchFamily="34" charset="0"/>
        <a:buNone/>
        <a:defRPr sz="2000" b="1" kern="1200">
          <a:solidFill>
            <a:schemeClr val="accent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000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523884" cy="769441"/>
          </a:xfrm>
          <a:prstGeom prst="rect">
            <a:avLst/>
          </a:prstGeom>
        </p:spPr>
        <p:txBody>
          <a:bodyPr wrap="none">
            <a:spAutoFit/>
          </a:bodyPr>
          <a:lstStyle/>
          <a:p>
            <a:r>
              <a:rPr lang="en-IE" sz="4400" dirty="0" smtClean="0">
                <a:solidFill>
                  <a:srgbClr val="418763"/>
                </a:solidFill>
                <a:latin typeface="+mj-lt"/>
              </a:rPr>
              <a:t>Mystery Image Junior </a:t>
            </a:r>
            <a:r>
              <a:rPr lang="en-IE" sz="4400" dirty="0">
                <a:solidFill>
                  <a:srgbClr val="418763"/>
                </a:solidFill>
                <a:latin typeface="+mj-lt"/>
              </a:rPr>
              <a:t>3</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observe?</a:t>
            </a:r>
            <a:endParaRPr lang="en-IE" sz="2000" dirty="0">
              <a:latin typeface="+mj-lt"/>
            </a:endParaRP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 you think the image is? Why?</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What does the image remind you of? Why?</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Can you describe the colour, shapes, textures?</a:t>
            </a:r>
            <a:endParaRPr lang="en-IE" sz="2000" dirty="0">
              <a:latin typeface="+mj-lt"/>
            </a:endParaRPr>
          </a:p>
        </p:txBody>
      </p:sp>
      <p:pic>
        <p:nvPicPr>
          <p:cNvPr id="9" name="Picture 8"/>
          <p:cNvPicPr>
            <a:picLocks noChangeAspect="1"/>
          </p:cNvPicPr>
          <p:nvPr/>
        </p:nvPicPr>
        <p:blipFill>
          <a:blip r:embed="rId3"/>
          <a:stretch>
            <a:fillRect/>
          </a:stretch>
        </p:blipFill>
        <p:spPr>
          <a:xfrm>
            <a:off x="4459719" y="1469052"/>
            <a:ext cx="3305424" cy="4417387"/>
          </a:xfrm>
          <a:prstGeom prst="rect">
            <a:avLst/>
          </a:prstGeom>
        </p:spPr>
      </p:pic>
    </p:spTree>
    <p:extLst>
      <p:ext uri="{BB962C8B-B14F-4D97-AF65-F5344CB8AC3E}">
        <p14:creationId xmlns:p14="http://schemas.microsoft.com/office/powerpoint/2010/main" val="33618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695" y="908422"/>
            <a:ext cx="11678855" cy="560214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 name="Rectangle 4"/>
          <p:cNvSpPr/>
          <p:nvPr/>
        </p:nvSpPr>
        <p:spPr>
          <a:xfrm>
            <a:off x="3245841" y="134343"/>
            <a:ext cx="5610831" cy="769441"/>
          </a:xfrm>
          <a:prstGeom prst="rect">
            <a:avLst/>
          </a:prstGeom>
        </p:spPr>
        <p:txBody>
          <a:bodyPr wrap="none">
            <a:spAutoFit/>
          </a:bodyPr>
          <a:lstStyle/>
          <a:p>
            <a:r>
              <a:rPr lang="en-IE" sz="4400" dirty="0" err="1" smtClean="0">
                <a:solidFill>
                  <a:srgbClr val="418763"/>
                </a:solidFill>
                <a:latin typeface="+mj-lt"/>
              </a:rPr>
              <a:t>Íomha</a:t>
            </a:r>
            <a:r>
              <a:rPr lang="en-IE" sz="4400" dirty="0" smtClean="0">
                <a:solidFill>
                  <a:srgbClr val="418763"/>
                </a:solidFill>
                <a:latin typeface="+mj-lt"/>
              </a:rPr>
              <a:t> </a:t>
            </a:r>
            <a:r>
              <a:rPr lang="en-IE" sz="4400" dirty="0" err="1" smtClean="0">
                <a:solidFill>
                  <a:srgbClr val="418763"/>
                </a:solidFill>
                <a:latin typeface="+mj-lt"/>
              </a:rPr>
              <a:t>Rúnda</a:t>
            </a:r>
            <a:r>
              <a:rPr lang="en-IE" sz="4400" dirty="0" smtClean="0">
                <a:solidFill>
                  <a:srgbClr val="418763"/>
                </a:solidFill>
                <a:latin typeface="+mj-lt"/>
              </a:rPr>
              <a:t>- </a:t>
            </a:r>
            <a:r>
              <a:rPr lang="en-IE" sz="4400" dirty="0" err="1" smtClean="0">
                <a:solidFill>
                  <a:srgbClr val="418763"/>
                </a:solidFill>
                <a:latin typeface="+mj-lt"/>
              </a:rPr>
              <a:t>Sóisear</a:t>
            </a:r>
            <a:r>
              <a:rPr lang="en-IE" sz="4400" smtClean="0">
                <a:solidFill>
                  <a:srgbClr val="418763"/>
                </a:solidFill>
                <a:latin typeface="+mj-lt"/>
              </a:rPr>
              <a:t> </a:t>
            </a:r>
            <a:r>
              <a:rPr lang="en-IE" sz="4400" smtClean="0">
                <a:solidFill>
                  <a:srgbClr val="418763"/>
                </a:solidFill>
                <a:latin typeface="+mj-lt"/>
              </a:rPr>
              <a:t>3</a:t>
            </a:r>
            <a:endParaRPr lang="en-US" sz="4400" dirty="0">
              <a:solidFill>
                <a:srgbClr val="418763"/>
              </a:solidFill>
              <a:latin typeface="+mj-lt"/>
            </a:endParaRPr>
          </a:p>
        </p:txBody>
      </p:sp>
      <p:sp>
        <p:nvSpPr>
          <p:cNvPr id="26" name="Oval Callout 25"/>
          <p:cNvSpPr/>
          <p:nvPr/>
        </p:nvSpPr>
        <p:spPr>
          <a:xfrm>
            <a:off x="505850" y="1266204"/>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C</a:t>
            </a:r>
            <a:r>
              <a:rPr lang="en-IE" sz="2000" dirty="0" smtClean="0">
                <a:latin typeface="+mj-lt"/>
              </a:rPr>
              <a:t>ad </a:t>
            </a:r>
            <a:r>
              <a:rPr lang="en-IE" sz="2000" dirty="0">
                <a:latin typeface="+mj-lt"/>
              </a:rPr>
              <a:t>a </a:t>
            </a:r>
            <a:r>
              <a:rPr lang="en-IE" sz="2000" dirty="0" err="1" smtClean="0">
                <a:latin typeface="+mj-lt"/>
              </a:rPr>
              <a:t>fheiceann</a:t>
            </a:r>
            <a:r>
              <a:rPr lang="en-IE" sz="2000" dirty="0" smtClean="0">
                <a:latin typeface="+mj-lt"/>
              </a:rPr>
              <a:t> </a:t>
            </a:r>
            <a:r>
              <a:rPr lang="en-IE" sz="2000" dirty="0" err="1">
                <a:latin typeface="+mj-lt"/>
              </a:rPr>
              <a:t>tú</a:t>
            </a:r>
            <a:r>
              <a:rPr lang="en-IE" sz="2000" dirty="0">
                <a:latin typeface="+mj-lt"/>
              </a:rPr>
              <a:t>?</a:t>
            </a:r>
          </a:p>
        </p:txBody>
      </p:sp>
      <p:sp>
        <p:nvSpPr>
          <p:cNvPr id="29" name="Oval Callout 28"/>
          <p:cNvSpPr/>
          <p:nvPr/>
        </p:nvSpPr>
        <p:spPr>
          <a:xfrm>
            <a:off x="505850"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latin typeface="+mj-lt"/>
              </a:rPr>
              <a:t>Cad é </a:t>
            </a:r>
            <a:r>
              <a:rPr lang="pt-BR" sz="2000">
                <a:latin typeface="+mj-lt"/>
              </a:rPr>
              <a:t>an </a:t>
            </a:r>
            <a:r>
              <a:rPr lang="pt-BR" sz="2000" smtClean="0">
                <a:latin typeface="+mj-lt"/>
              </a:rPr>
              <a:t>íomhá seo, </a:t>
            </a:r>
            <a:r>
              <a:rPr lang="pt-BR" sz="2000" dirty="0">
                <a:latin typeface="+mj-lt"/>
              </a:rPr>
              <a:t>dar leat</a:t>
            </a:r>
            <a:r>
              <a:rPr lang="pt-BR" sz="2000" dirty="0" smtClean="0">
                <a:latin typeface="+mj-lt"/>
              </a:rPr>
              <a:t>? Cén fáth?</a:t>
            </a:r>
            <a:endParaRPr lang="en-IE" sz="2000" dirty="0">
              <a:latin typeface="+mj-lt"/>
            </a:endParaRPr>
          </a:p>
        </p:txBody>
      </p:sp>
      <p:sp>
        <p:nvSpPr>
          <p:cNvPr id="30" name="Oval Callout 29"/>
          <p:cNvSpPr/>
          <p:nvPr/>
        </p:nvSpPr>
        <p:spPr>
          <a:xfrm>
            <a:off x="8769724" y="1266205"/>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smtClean="0">
                <a:latin typeface="+mj-lt"/>
              </a:rPr>
              <a:t>Cad </a:t>
            </a:r>
            <a:r>
              <a:rPr lang="en-IE" sz="2000" dirty="0">
                <a:latin typeface="+mj-lt"/>
              </a:rPr>
              <a:t>a </a:t>
            </a:r>
            <a:r>
              <a:rPr lang="en-IE" sz="2000" dirty="0" err="1">
                <a:latin typeface="+mj-lt"/>
              </a:rPr>
              <a:t>mheabhraíonn</a:t>
            </a:r>
            <a:r>
              <a:rPr lang="en-IE" sz="2000" dirty="0">
                <a:latin typeface="+mj-lt"/>
              </a:rPr>
              <a:t> an </a:t>
            </a:r>
            <a:r>
              <a:rPr lang="en-IE" sz="2000" dirty="0" err="1">
                <a:latin typeface="+mj-lt"/>
              </a:rPr>
              <a:t>íomhá</a:t>
            </a:r>
            <a:r>
              <a:rPr lang="en-IE" sz="2000" dirty="0">
                <a:latin typeface="+mj-lt"/>
              </a:rPr>
              <a:t> </a:t>
            </a:r>
            <a:r>
              <a:rPr lang="en-IE" sz="2000" dirty="0" err="1" smtClean="0">
                <a:latin typeface="+mj-lt"/>
              </a:rPr>
              <a:t>seo</a:t>
            </a:r>
            <a:r>
              <a:rPr lang="en-IE" sz="2000" dirty="0" smtClean="0">
                <a:latin typeface="+mj-lt"/>
              </a:rPr>
              <a:t> </a:t>
            </a:r>
            <a:r>
              <a:rPr lang="en-IE" sz="2000" dirty="0" err="1" smtClean="0">
                <a:latin typeface="+mj-lt"/>
              </a:rPr>
              <a:t>duit</a:t>
            </a:r>
            <a:r>
              <a:rPr lang="en-IE" sz="2000" dirty="0" smtClean="0">
                <a:latin typeface="+mj-lt"/>
              </a:rPr>
              <a:t>? </a:t>
            </a:r>
            <a:r>
              <a:rPr lang="en-IE" sz="2000" dirty="0" err="1" smtClean="0">
                <a:latin typeface="+mj-lt"/>
              </a:rPr>
              <a:t>Cén</a:t>
            </a:r>
            <a:r>
              <a:rPr lang="en-IE" sz="2000" dirty="0" smtClean="0">
                <a:latin typeface="+mj-lt"/>
              </a:rPr>
              <a:t> </a:t>
            </a:r>
            <a:r>
              <a:rPr lang="en-IE" sz="2000" dirty="0" err="1" smtClean="0">
                <a:latin typeface="+mj-lt"/>
              </a:rPr>
              <a:t>fáth</a:t>
            </a:r>
            <a:r>
              <a:rPr lang="en-IE" sz="2000" dirty="0" smtClean="0">
                <a:latin typeface="+mj-lt"/>
              </a:rPr>
              <a:t>?</a:t>
            </a:r>
            <a:endParaRPr lang="en-IE" sz="2000" dirty="0">
              <a:latin typeface="+mj-lt"/>
            </a:endParaRPr>
          </a:p>
        </p:txBody>
      </p:sp>
      <p:sp>
        <p:nvSpPr>
          <p:cNvPr id="11" name="Oval Callout 10"/>
          <p:cNvSpPr/>
          <p:nvPr/>
        </p:nvSpPr>
        <p:spPr>
          <a:xfrm>
            <a:off x="8769725" y="4236928"/>
            <a:ext cx="2982263" cy="1649511"/>
          </a:xfrm>
          <a:prstGeom prst="wedgeEllipse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000" dirty="0">
                <a:latin typeface="+mj-lt"/>
              </a:rPr>
              <a:t>An </a:t>
            </a:r>
            <a:r>
              <a:rPr lang="en-IE" sz="2000" dirty="0" err="1">
                <a:latin typeface="+mj-lt"/>
              </a:rPr>
              <a:t>féidir</a:t>
            </a:r>
            <a:r>
              <a:rPr lang="en-IE" sz="2000" dirty="0">
                <a:latin typeface="+mj-lt"/>
              </a:rPr>
              <a:t> </a:t>
            </a:r>
            <a:r>
              <a:rPr lang="en-IE" sz="2000" dirty="0" err="1">
                <a:latin typeface="+mj-lt"/>
              </a:rPr>
              <a:t>leat</a:t>
            </a:r>
            <a:r>
              <a:rPr lang="en-IE" sz="2000" dirty="0">
                <a:latin typeface="+mj-lt"/>
              </a:rPr>
              <a:t> cur </a:t>
            </a:r>
            <a:r>
              <a:rPr lang="en-IE" sz="2000" dirty="0" err="1">
                <a:latin typeface="+mj-lt"/>
              </a:rPr>
              <a:t>síos</a:t>
            </a:r>
            <a:r>
              <a:rPr lang="en-IE" sz="2000" dirty="0">
                <a:latin typeface="+mj-lt"/>
              </a:rPr>
              <a:t> a </a:t>
            </a:r>
            <a:r>
              <a:rPr lang="en-IE" sz="2000" dirty="0" err="1">
                <a:latin typeface="+mj-lt"/>
              </a:rPr>
              <a:t>dhéanamh</a:t>
            </a:r>
            <a:r>
              <a:rPr lang="en-IE" sz="2000" dirty="0">
                <a:latin typeface="+mj-lt"/>
              </a:rPr>
              <a:t> </a:t>
            </a:r>
            <a:r>
              <a:rPr lang="en-IE" sz="2000" dirty="0" err="1">
                <a:latin typeface="+mj-lt"/>
              </a:rPr>
              <a:t>ar</a:t>
            </a:r>
            <a:r>
              <a:rPr lang="en-IE" sz="2000" dirty="0">
                <a:latin typeface="+mj-lt"/>
              </a:rPr>
              <a:t> an </a:t>
            </a:r>
            <a:r>
              <a:rPr lang="en-IE" sz="2000" dirty="0" err="1">
                <a:latin typeface="+mj-lt"/>
              </a:rPr>
              <a:t>dath</a:t>
            </a:r>
            <a:r>
              <a:rPr lang="en-IE" sz="2000" dirty="0">
                <a:latin typeface="+mj-lt"/>
              </a:rPr>
              <a:t>, </a:t>
            </a:r>
            <a:r>
              <a:rPr lang="en-IE" sz="2000" dirty="0" err="1" smtClean="0">
                <a:latin typeface="+mj-lt"/>
              </a:rPr>
              <a:t>ar</a:t>
            </a:r>
            <a:r>
              <a:rPr lang="en-IE" sz="2000" smtClean="0">
                <a:latin typeface="+mj-lt"/>
              </a:rPr>
              <a:t> na</a:t>
            </a:r>
            <a:r>
              <a:rPr lang="en-IE" sz="2000" dirty="0" smtClean="0">
                <a:latin typeface="+mj-lt"/>
              </a:rPr>
              <a:t> </a:t>
            </a:r>
            <a:r>
              <a:rPr lang="en-IE" sz="2000" dirty="0" err="1">
                <a:latin typeface="+mj-lt"/>
              </a:rPr>
              <a:t>cruthanna</a:t>
            </a:r>
            <a:r>
              <a:rPr lang="en-IE" sz="2000" dirty="0">
                <a:latin typeface="+mj-lt"/>
              </a:rPr>
              <a:t> </a:t>
            </a:r>
            <a:r>
              <a:rPr lang="en-IE" sz="2000" dirty="0" err="1">
                <a:latin typeface="+mj-lt"/>
              </a:rPr>
              <a:t>agus</a:t>
            </a:r>
            <a:r>
              <a:rPr lang="en-IE" sz="2000" dirty="0">
                <a:latin typeface="+mj-lt"/>
              </a:rPr>
              <a:t> </a:t>
            </a:r>
            <a:r>
              <a:rPr lang="en-IE" sz="2000" dirty="0" err="1">
                <a:latin typeface="+mj-lt"/>
              </a:rPr>
              <a:t>na</a:t>
            </a:r>
            <a:r>
              <a:rPr lang="en-IE" sz="2000" dirty="0">
                <a:latin typeface="+mj-lt"/>
              </a:rPr>
              <a:t> </a:t>
            </a:r>
            <a:r>
              <a:rPr lang="en-IE" sz="2000" dirty="0" err="1">
                <a:latin typeface="+mj-lt"/>
              </a:rPr>
              <a:t>huigeachtaí</a:t>
            </a:r>
            <a:r>
              <a:rPr lang="en-IE" sz="2000" dirty="0">
                <a:latin typeface="+mj-lt"/>
              </a:rPr>
              <a:t>?</a:t>
            </a:r>
          </a:p>
        </p:txBody>
      </p:sp>
      <p:pic>
        <p:nvPicPr>
          <p:cNvPr id="3" name="Picture 2"/>
          <p:cNvPicPr>
            <a:picLocks noChangeAspect="1"/>
          </p:cNvPicPr>
          <p:nvPr/>
        </p:nvPicPr>
        <p:blipFill>
          <a:blip r:embed="rId3"/>
          <a:stretch>
            <a:fillRect/>
          </a:stretch>
        </p:blipFill>
        <p:spPr>
          <a:xfrm>
            <a:off x="4399097" y="1499503"/>
            <a:ext cx="3304318" cy="4419983"/>
          </a:xfrm>
          <a:prstGeom prst="rect">
            <a:avLst/>
          </a:prstGeom>
        </p:spPr>
      </p:pic>
    </p:spTree>
    <p:extLst>
      <p:ext uri="{BB962C8B-B14F-4D97-AF65-F5344CB8AC3E}">
        <p14:creationId xmlns:p14="http://schemas.microsoft.com/office/powerpoint/2010/main" val="129866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PDST">
      <a:dk1>
        <a:srgbClr val="595959"/>
      </a:dk1>
      <a:lt1>
        <a:sysClr val="window" lastClr="FFFFFF"/>
      </a:lt1>
      <a:dk2>
        <a:srgbClr val="12436F"/>
      </a:dk2>
      <a:lt2>
        <a:srgbClr val="E7E6E6"/>
      </a:lt2>
      <a:accent1>
        <a:srgbClr val="12436F"/>
      </a:accent1>
      <a:accent2>
        <a:srgbClr val="408763"/>
      </a:accent2>
      <a:accent3>
        <a:srgbClr val="BADAF0"/>
      </a:accent3>
      <a:accent4>
        <a:srgbClr val="BAD3C8"/>
      </a:accent4>
      <a:accent5>
        <a:srgbClr val="FAD5E5"/>
      </a:accent5>
      <a:accent6>
        <a:srgbClr val="A7A3CB"/>
      </a:accent6>
      <a:hlink>
        <a:srgbClr val="595959"/>
      </a:hlink>
      <a:folHlink>
        <a:srgbClr val="595959"/>
      </a:folHlink>
    </a:clrScheme>
    <a:fontScheme name="PDS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DD7F07EA-CADA-4A61-9384-C55709C3EE57}" vid="{85DC7BE9-CAF2-4D5E-B700-3E024FE50A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PDST</Template>
  <TotalTime>7043</TotalTime>
  <Words>91</Words>
  <Application>Microsoft Office PowerPoint</Application>
  <PresentationFormat>Widescreen</PresentationFormat>
  <Paragraphs>12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Theme1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Byrne</dc:creator>
  <cp:lastModifiedBy>Miriam Walsh</cp:lastModifiedBy>
  <cp:revision>44</cp:revision>
  <dcterms:created xsi:type="dcterms:W3CDTF">2020-10-01T11:13:23Z</dcterms:created>
  <dcterms:modified xsi:type="dcterms:W3CDTF">2020-11-04T15:02:23Z</dcterms:modified>
</cp:coreProperties>
</file>