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869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23884" cy="769441"/>
          </a:xfrm>
          <a:prstGeom prst="rect">
            <a:avLst/>
          </a:prstGeom>
        </p:spPr>
        <p:txBody>
          <a:bodyPr wrap="none">
            <a:spAutoFit/>
          </a:bodyPr>
          <a:lstStyle/>
          <a:p>
            <a:r>
              <a:rPr lang="en-IE" sz="4400" dirty="0" smtClean="0">
                <a:solidFill>
                  <a:srgbClr val="418763"/>
                </a:solidFill>
                <a:latin typeface="+mj-lt"/>
              </a:rPr>
              <a:t>Mystery Image Junior </a:t>
            </a:r>
            <a:r>
              <a:rPr lang="en-IE" sz="4400" dirty="0">
                <a:solidFill>
                  <a:srgbClr val="418763"/>
                </a:solidFill>
                <a:latin typeface="+mj-lt"/>
              </a:rPr>
              <a:t>5</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14" name="Picture 13"/>
          <p:cNvPicPr>
            <a:picLocks noChangeAspect="1"/>
          </p:cNvPicPr>
          <p:nvPr/>
        </p:nvPicPr>
        <p:blipFill>
          <a:blip r:embed="rId3"/>
          <a:stretch>
            <a:fillRect/>
          </a:stretch>
        </p:blipFill>
        <p:spPr>
          <a:xfrm>
            <a:off x="3901702" y="2042923"/>
            <a:ext cx="4454432" cy="3333144"/>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10831"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Sóisear</a:t>
            </a:r>
            <a:r>
              <a:rPr lang="en-IE" sz="4400" smtClean="0">
                <a:solidFill>
                  <a:srgbClr val="418763"/>
                </a:solidFill>
                <a:latin typeface="+mj-lt"/>
              </a:rPr>
              <a:t> </a:t>
            </a:r>
            <a:r>
              <a:rPr lang="en-IE" sz="4400" smtClean="0">
                <a:solidFill>
                  <a:srgbClr val="418763"/>
                </a:solidFill>
                <a:latin typeface="+mj-lt"/>
              </a:rPr>
              <a:t>5</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t>
            </a:r>
            <a:r>
              <a:rPr lang="en-IE" sz="2000" dirty="0" smtClean="0">
                <a:latin typeface="+mj-lt"/>
              </a:rPr>
              <a:t>ad </a:t>
            </a:r>
            <a:r>
              <a:rPr lang="en-IE" sz="2000" dirty="0">
                <a:latin typeface="+mj-lt"/>
              </a:rPr>
              <a:t>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a:t>
            </a: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a:t>
            </a:r>
            <a:r>
              <a:rPr lang="pt-BR" sz="2000" dirty="0" smtClean="0">
                <a:latin typeface="+mj-lt"/>
              </a:rPr>
              <a:t>? Cén fáth?</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Cad </a:t>
            </a:r>
            <a:r>
              <a:rPr lang="en-IE" sz="2000" dirty="0">
                <a:latin typeface="+mj-lt"/>
              </a:rPr>
              <a:t>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err="1" smtClean="0">
                <a:latin typeface="+mj-lt"/>
              </a:rPr>
              <a:t>ar</a:t>
            </a:r>
            <a:r>
              <a:rPr lang="en-IE" sz="2000" smtClean="0">
                <a:latin typeface="+mj-lt"/>
              </a:rPr>
              <a:t> 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3" name="Picture 2"/>
          <p:cNvPicPr>
            <a:picLocks noChangeAspect="1"/>
          </p:cNvPicPr>
          <p:nvPr/>
        </p:nvPicPr>
        <p:blipFill>
          <a:blip r:embed="rId3"/>
          <a:stretch>
            <a:fillRect/>
          </a:stretch>
        </p:blipFill>
        <p:spPr>
          <a:xfrm>
            <a:off x="3822975" y="2042094"/>
            <a:ext cx="4456562" cy="3334801"/>
          </a:xfrm>
          <a:prstGeom prst="rect">
            <a:avLst/>
          </a:prstGeom>
        </p:spPr>
      </p:pic>
    </p:spTree>
    <p:extLst>
      <p:ext uri="{BB962C8B-B14F-4D97-AF65-F5344CB8AC3E}">
        <p14:creationId xmlns:p14="http://schemas.microsoft.com/office/powerpoint/2010/main" val="3698914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7047</TotalTime>
  <Words>91</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47</cp:revision>
  <dcterms:created xsi:type="dcterms:W3CDTF">2020-10-01T11:13:23Z</dcterms:created>
  <dcterms:modified xsi:type="dcterms:W3CDTF">2020-11-04T15:04:28Z</dcterms:modified>
</cp:coreProperties>
</file>