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6" r:id="rId2"/>
    <p:sldId id="26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732"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291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19408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588005" cy="769441"/>
          </a:xfrm>
          <a:prstGeom prst="rect">
            <a:avLst/>
          </a:prstGeom>
        </p:spPr>
        <p:txBody>
          <a:bodyPr wrap="none">
            <a:spAutoFit/>
          </a:bodyPr>
          <a:lstStyle/>
          <a:p>
            <a:r>
              <a:rPr lang="en-IE" sz="4400" dirty="0" smtClean="0">
                <a:solidFill>
                  <a:srgbClr val="418763"/>
                </a:solidFill>
                <a:latin typeface="+mj-lt"/>
              </a:rPr>
              <a:t>Mystery Image Senior 1</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observe? Can you make any inferences?</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think the image is? Why?</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does the image remind you of? Why?</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you describe the colour, shapes, textures?</a:t>
            </a:r>
            <a:endParaRPr lang="en-IE" sz="2000" dirty="0">
              <a:latin typeface="+mj-lt"/>
            </a:endParaRPr>
          </a:p>
        </p:txBody>
      </p:sp>
      <p:pic>
        <p:nvPicPr>
          <p:cNvPr id="15" name="Picture 14"/>
          <p:cNvPicPr>
            <a:picLocks noChangeAspect="1"/>
          </p:cNvPicPr>
          <p:nvPr/>
        </p:nvPicPr>
        <p:blipFill>
          <a:blip r:embed="rId3"/>
          <a:stretch>
            <a:fillRect/>
          </a:stretch>
        </p:blipFill>
        <p:spPr>
          <a:xfrm>
            <a:off x="4585460" y="1506015"/>
            <a:ext cx="3292817" cy="4400539"/>
          </a:xfrm>
          <a:prstGeom prst="rect">
            <a:avLst/>
          </a:prstGeom>
        </p:spPr>
      </p:pic>
    </p:spTree>
    <p:extLst>
      <p:ext uri="{BB962C8B-B14F-4D97-AF65-F5344CB8AC3E}">
        <p14:creationId xmlns:p14="http://schemas.microsoft.com/office/powerpoint/2010/main" val="336181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633273" cy="769441"/>
          </a:xfrm>
          <a:prstGeom prst="rect">
            <a:avLst/>
          </a:prstGeom>
        </p:spPr>
        <p:txBody>
          <a:bodyPr wrap="none">
            <a:spAutoFit/>
          </a:bodyPr>
          <a:lstStyle/>
          <a:p>
            <a:r>
              <a:rPr lang="en-IE" sz="4400" dirty="0" err="1" smtClean="0">
                <a:solidFill>
                  <a:srgbClr val="418763"/>
                </a:solidFill>
                <a:latin typeface="+mj-lt"/>
              </a:rPr>
              <a:t>Íomha</a:t>
            </a:r>
            <a:r>
              <a:rPr lang="en-IE" sz="4400" dirty="0" smtClean="0">
                <a:solidFill>
                  <a:srgbClr val="418763"/>
                </a:solidFill>
                <a:latin typeface="+mj-lt"/>
              </a:rPr>
              <a:t> </a:t>
            </a:r>
            <a:r>
              <a:rPr lang="en-IE" sz="4400" dirty="0" err="1" smtClean="0">
                <a:solidFill>
                  <a:srgbClr val="418763"/>
                </a:solidFill>
                <a:latin typeface="+mj-lt"/>
              </a:rPr>
              <a:t>Rúnda</a:t>
            </a:r>
            <a:r>
              <a:rPr lang="en-IE" sz="4400" dirty="0" smtClean="0">
                <a:solidFill>
                  <a:srgbClr val="418763"/>
                </a:solidFill>
                <a:latin typeface="+mj-lt"/>
              </a:rPr>
              <a:t> </a:t>
            </a:r>
            <a:r>
              <a:rPr lang="en-IE" sz="4400" dirty="0" err="1" smtClean="0">
                <a:solidFill>
                  <a:srgbClr val="418763"/>
                </a:solidFill>
                <a:latin typeface="+mj-lt"/>
              </a:rPr>
              <a:t>Sinsear</a:t>
            </a:r>
            <a:r>
              <a:rPr lang="en-IE" sz="4400" dirty="0" smtClean="0">
                <a:solidFill>
                  <a:srgbClr val="418763"/>
                </a:solidFill>
                <a:latin typeface="+mj-lt"/>
              </a:rPr>
              <a:t> 1</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Cad a </a:t>
            </a:r>
            <a:r>
              <a:rPr lang="en-IE" sz="2000" dirty="0" err="1" smtClean="0">
                <a:latin typeface="+mj-lt"/>
              </a:rPr>
              <a:t>fheiceann</a:t>
            </a:r>
            <a:r>
              <a:rPr lang="en-IE" sz="2000" dirty="0" smtClean="0">
                <a:latin typeface="+mj-lt"/>
              </a:rPr>
              <a:t> </a:t>
            </a:r>
            <a:r>
              <a:rPr lang="en-IE" sz="2000" dirty="0" err="1">
                <a:latin typeface="+mj-lt"/>
              </a:rPr>
              <a:t>tú</a:t>
            </a:r>
            <a:r>
              <a:rPr lang="en-IE" sz="2000" dirty="0">
                <a:latin typeface="+mj-lt"/>
              </a:rPr>
              <a:t>? 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a:t>
            </a:r>
            <a:r>
              <a:rPr lang="en-IE" sz="2000" dirty="0" err="1">
                <a:latin typeface="+mj-lt"/>
              </a:rPr>
              <a:t>tátal</a:t>
            </a:r>
            <a:r>
              <a:rPr lang="en-IE" sz="2000" dirty="0">
                <a:latin typeface="+mj-lt"/>
              </a:rPr>
              <a:t> a </a:t>
            </a:r>
            <a:r>
              <a:rPr lang="en-IE" sz="2000" dirty="0" err="1">
                <a:latin typeface="+mj-lt"/>
              </a:rPr>
              <a:t>bhaint</a:t>
            </a:r>
            <a:r>
              <a:rPr lang="en-IE" sz="2000" dirty="0">
                <a:latin typeface="+mj-lt"/>
              </a:rPr>
              <a:t> </a:t>
            </a:r>
            <a:r>
              <a:rPr lang="en-IE" sz="2000" dirty="0" smtClean="0">
                <a:latin typeface="+mj-lt"/>
              </a:rPr>
              <a:t>as?</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latin typeface="+mj-lt"/>
              </a:rPr>
              <a:t>Cad é </a:t>
            </a:r>
            <a:r>
              <a:rPr lang="pt-BR" sz="2000">
                <a:latin typeface="+mj-lt"/>
              </a:rPr>
              <a:t>an </a:t>
            </a:r>
            <a:r>
              <a:rPr lang="pt-BR" sz="2000" smtClean="0">
                <a:latin typeface="+mj-lt"/>
              </a:rPr>
              <a:t>íomhá seo, </a:t>
            </a:r>
            <a:r>
              <a:rPr lang="pt-BR" sz="2000" dirty="0">
                <a:latin typeface="+mj-lt"/>
              </a:rPr>
              <a:t>dar leat? Cén fáth?</a:t>
            </a: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Cad a </a:t>
            </a:r>
            <a:r>
              <a:rPr lang="en-IE" sz="2000" dirty="0" err="1">
                <a:latin typeface="+mj-lt"/>
              </a:rPr>
              <a:t>mheabhraíonn</a:t>
            </a:r>
            <a:r>
              <a:rPr lang="en-IE" sz="2000" dirty="0">
                <a:latin typeface="+mj-lt"/>
              </a:rPr>
              <a:t> an </a:t>
            </a:r>
            <a:r>
              <a:rPr lang="en-IE" sz="2000" dirty="0" err="1">
                <a:latin typeface="+mj-lt"/>
              </a:rPr>
              <a:t>íomhá</a:t>
            </a:r>
            <a:r>
              <a:rPr lang="en-IE" sz="2000" dirty="0">
                <a:latin typeface="+mj-lt"/>
              </a:rPr>
              <a:t> </a:t>
            </a:r>
            <a:r>
              <a:rPr lang="en-IE" sz="2000" dirty="0" err="1" smtClean="0">
                <a:latin typeface="+mj-lt"/>
              </a:rPr>
              <a:t>seo</a:t>
            </a:r>
            <a:r>
              <a:rPr lang="en-IE" sz="2000" dirty="0" smtClean="0">
                <a:latin typeface="+mj-lt"/>
              </a:rPr>
              <a:t> </a:t>
            </a:r>
            <a:r>
              <a:rPr lang="en-IE" sz="2000" dirty="0" err="1" smtClean="0">
                <a:latin typeface="+mj-lt"/>
              </a:rPr>
              <a:t>duit</a:t>
            </a:r>
            <a:r>
              <a:rPr lang="en-IE" sz="2000" dirty="0">
                <a:latin typeface="+mj-lt"/>
              </a:rPr>
              <a:t>? </a:t>
            </a:r>
            <a:r>
              <a:rPr lang="en-IE" sz="2000" dirty="0" err="1">
                <a:latin typeface="+mj-lt"/>
              </a:rPr>
              <a:t>Cén</a:t>
            </a:r>
            <a:r>
              <a:rPr lang="en-IE" sz="2000" dirty="0">
                <a:latin typeface="+mj-lt"/>
              </a:rPr>
              <a:t> </a:t>
            </a:r>
            <a:r>
              <a:rPr lang="en-IE" sz="2000" dirty="0" err="1">
                <a:latin typeface="+mj-lt"/>
              </a:rPr>
              <a:t>fáth</a:t>
            </a:r>
            <a:r>
              <a:rPr lang="en-IE" sz="2000" dirty="0">
                <a:latin typeface="+mj-lt"/>
              </a:rPr>
              <a:t>?</a:t>
            </a: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cur </a:t>
            </a:r>
            <a:r>
              <a:rPr lang="en-IE" sz="2000" dirty="0" err="1">
                <a:latin typeface="+mj-lt"/>
              </a:rPr>
              <a:t>síos</a:t>
            </a:r>
            <a:r>
              <a:rPr lang="en-IE" sz="2000" dirty="0">
                <a:latin typeface="+mj-lt"/>
              </a:rPr>
              <a:t> a </a:t>
            </a:r>
            <a:r>
              <a:rPr lang="en-IE" sz="2000" dirty="0" err="1">
                <a:latin typeface="+mj-lt"/>
              </a:rPr>
              <a:t>dhéanamh</a:t>
            </a:r>
            <a:r>
              <a:rPr lang="en-IE" sz="2000" dirty="0">
                <a:latin typeface="+mj-lt"/>
              </a:rPr>
              <a:t> </a:t>
            </a:r>
            <a:r>
              <a:rPr lang="en-IE" sz="2000" dirty="0" err="1">
                <a:latin typeface="+mj-lt"/>
              </a:rPr>
              <a:t>ar</a:t>
            </a:r>
            <a:r>
              <a:rPr lang="en-IE" sz="2000" dirty="0">
                <a:latin typeface="+mj-lt"/>
              </a:rPr>
              <a:t> an </a:t>
            </a:r>
            <a:r>
              <a:rPr lang="en-IE" sz="2000" dirty="0" err="1">
                <a:latin typeface="+mj-lt"/>
              </a:rPr>
              <a:t>dath</a:t>
            </a:r>
            <a:r>
              <a:rPr lang="en-IE" sz="2000" dirty="0">
                <a:latin typeface="+mj-lt"/>
              </a:rPr>
              <a:t>, </a:t>
            </a:r>
            <a:r>
              <a:rPr lang="en-IE" sz="2000" dirty="0" smtClean="0">
                <a:latin typeface="+mj-lt"/>
              </a:rPr>
              <a:t> </a:t>
            </a:r>
            <a:r>
              <a:rPr lang="en-IE" sz="2000" dirty="0" err="1" smtClean="0">
                <a:latin typeface="+mj-lt"/>
              </a:rPr>
              <a:t>ar</a:t>
            </a:r>
            <a:r>
              <a:rPr lang="en-IE" sz="2000" dirty="0" smtClean="0">
                <a:latin typeface="+mj-lt"/>
              </a:rPr>
              <a:t> </a:t>
            </a:r>
            <a:r>
              <a:rPr lang="en-IE" sz="2000" dirty="0" err="1" smtClean="0">
                <a:latin typeface="+mj-lt"/>
              </a:rPr>
              <a:t>na</a:t>
            </a:r>
            <a:r>
              <a:rPr lang="en-IE" sz="2000" dirty="0" smtClean="0">
                <a:latin typeface="+mj-lt"/>
              </a:rPr>
              <a:t> </a:t>
            </a:r>
            <a:r>
              <a:rPr lang="en-IE" sz="2000" dirty="0" err="1">
                <a:latin typeface="+mj-lt"/>
              </a:rPr>
              <a:t>cruthanna</a:t>
            </a:r>
            <a:r>
              <a:rPr lang="en-IE" sz="2000" dirty="0">
                <a:latin typeface="+mj-lt"/>
              </a:rPr>
              <a:t> </a:t>
            </a:r>
            <a:r>
              <a:rPr lang="en-IE" sz="2000" dirty="0" err="1">
                <a:latin typeface="+mj-lt"/>
              </a:rPr>
              <a:t>agus</a:t>
            </a:r>
            <a:r>
              <a:rPr lang="en-IE" sz="2000" dirty="0">
                <a:latin typeface="+mj-lt"/>
              </a:rPr>
              <a:t> </a:t>
            </a:r>
            <a:r>
              <a:rPr lang="en-IE" sz="2000" dirty="0" err="1">
                <a:latin typeface="+mj-lt"/>
              </a:rPr>
              <a:t>na</a:t>
            </a:r>
            <a:r>
              <a:rPr lang="en-IE" sz="2000" dirty="0">
                <a:latin typeface="+mj-lt"/>
              </a:rPr>
              <a:t> </a:t>
            </a:r>
            <a:r>
              <a:rPr lang="en-IE" sz="2000" dirty="0" err="1">
                <a:latin typeface="+mj-lt"/>
              </a:rPr>
              <a:t>huigeachtaí</a:t>
            </a:r>
            <a:r>
              <a:rPr lang="en-IE" sz="2000" dirty="0">
                <a:latin typeface="+mj-lt"/>
              </a:rPr>
              <a:t>?</a:t>
            </a:r>
          </a:p>
        </p:txBody>
      </p:sp>
      <p:pic>
        <p:nvPicPr>
          <p:cNvPr id="15" name="Picture 14"/>
          <p:cNvPicPr>
            <a:picLocks noChangeAspect="1"/>
          </p:cNvPicPr>
          <p:nvPr/>
        </p:nvPicPr>
        <p:blipFill>
          <a:blip r:embed="rId3"/>
          <a:stretch>
            <a:fillRect/>
          </a:stretch>
        </p:blipFill>
        <p:spPr>
          <a:xfrm>
            <a:off x="4585460" y="1506015"/>
            <a:ext cx="3292817" cy="4400539"/>
          </a:xfrm>
          <a:prstGeom prst="rect">
            <a:avLst/>
          </a:prstGeom>
        </p:spPr>
      </p:pic>
    </p:spTree>
    <p:extLst>
      <p:ext uri="{BB962C8B-B14F-4D97-AF65-F5344CB8AC3E}">
        <p14:creationId xmlns:p14="http://schemas.microsoft.com/office/powerpoint/2010/main" val="370706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7074</TotalTime>
  <Words>105</Words>
  <Application>Microsoft Office PowerPoint</Application>
  <PresentationFormat>Widescreen</PresentationFormat>
  <Paragraphs>12</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Tríona Nic Fhinn</cp:lastModifiedBy>
  <cp:revision>53</cp:revision>
  <dcterms:created xsi:type="dcterms:W3CDTF">2020-10-01T11:13:23Z</dcterms:created>
  <dcterms:modified xsi:type="dcterms:W3CDTF">2020-11-04T11:22:38Z</dcterms:modified>
</cp:coreProperties>
</file>