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4"/>
  </p:notesMasterIdLst>
  <p:sldIdLst>
    <p:sldId id="266" r:id="rId2"/>
    <p:sldId id="26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87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924"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70E3F4-F1D2-40A1-ACF0-D3C2DD16F14C}" type="datetimeFigureOut">
              <a:rPr lang="en-IE" smtClean="0"/>
              <a:t>04/11/2020</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CB1724-6F23-4094-85CD-9E57357CE5C5}" type="slidenum">
              <a:rPr lang="en-IE" smtClean="0"/>
              <a:t>‹#›</a:t>
            </a:fld>
            <a:endParaRPr lang="en-IE"/>
          </a:p>
        </p:txBody>
      </p:sp>
    </p:spTree>
    <p:extLst>
      <p:ext uri="{BB962C8B-B14F-4D97-AF65-F5344CB8AC3E}">
        <p14:creationId xmlns:p14="http://schemas.microsoft.com/office/powerpoint/2010/main" val="119157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4291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93678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Front cover: Background image">
    <p:bg>
      <p:bgPr>
        <a:blipFill dpi="0" rotWithShape="1">
          <a:blip r:embed="rId2">
            <a:lum/>
            <a:extLst>
              <a:ext uri="{28A0092B-C50C-407E-A947-70E740481C1C}">
                <a14:useLocalDpi xmlns:a14="http://schemas.microsoft.com/office/drawing/2010/main" val="0"/>
              </a:ext>
            </a:extLst>
          </a:blip>
          <a:srcRect/>
          <a:stretch>
            <a:fillRect l="-20000" r="-20000"/>
          </a:stretch>
        </a:blip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347FD976-6AF4-44C6-8634-C389F632883B}"/>
              </a:ext>
            </a:extLst>
          </p:cNvPr>
          <p:cNvSpPr/>
          <p:nvPr/>
        </p:nvSpPr>
        <p:spPr>
          <a:xfrm rot="16200000">
            <a:off x="3736357" y="-1600801"/>
            <a:ext cx="6858004" cy="1005959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2" name="Group 111">
            <a:extLst>
              <a:ext uri="{FF2B5EF4-FFF2-40B4-BE49-F238E27FC236}">
                <a16:creationId xmlns:a16="http://schemas.microsoft.com/office/drawing/2014/main" id="{E2B24AA1-3D6D-4CEA-AC1F-DC38D7393319}"/>
              </a:ext>
            </a:extLst>
          </p:cNvPr>
          <p:cNvGrpSpPr/>
          <p:nvPr/>
        </p:nvGrpSpPr>
        <p:grpSpPr>
          <a:xfrm>
            <a:off x="-2040904" y="871532"/>
            <a:ext cx="1368152" cy="2264265"/>
            <a:chOff x="-1836712" y="2937191"/>
            <a:chExt cx="1368152" cy="2264265"/>
          </a:xfrm>
        </p:grpSpPr>
        <p:pic>
          <p:nvPicPr>
            <p:cNvPr id="113" name="Picture 112" descr="icon_camera_circle.png">
              <a:extLst>
                <a:ext uri="{FF2B5EF4-FFF2-40B4-BE49-F238E27FC236}">
                  <a16:creationId xmlns:a16="http://schemas.microsoft.com/office/drawing/2014/main" id="{23B81057-6FD7-48D4-8149-545A949B65A9}"/>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14" name="TextBox 113">
              <a:extLst>
                <a:ext uri="{FF2B5EF4-FFF2-40B4-BE49-F238E27FC236}">
                  <a16:creationId xmlns:a16="http://schemas.microsoft.com/office/drawing/2014/main" id="{1CE459B3-FAF1-4E46-96F9-8D696D8FBB3E}"/>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15" name="Picture 114" descr="icon_information-white.png">
              <a:extLst>
                <a:ext uri="{FF2B5EF4-FFF2-40B4-BE49-F238E27FC236}">
                  <a16:creationId xmlns:a16="http://schemas.microsoft.com/office/drawing/2014/main" id="{BA0D89C2-B0AC-4840-8EC3-892E61112F5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pic>
        <p:nvPicPr>
          <p:cNvPr id="116" name="Picture 115">
            <a:extLst>
              <a:ext uri="{FF2B5EF4-FFF2-40B4-BE49-F238E27FC236}">
                <a16:creationId xmlns:a16="http://schemas.microsoft.com/office/drawing/2014/main" id="{7955D950-1CFF-42B5-B82F-D09FA0A9E2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3879163207"/>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6"/>
                                        </p:tgtEl>
                                        <p:attrNameLst>
                                          <p:attrName>style.visibility</p:attrName>
                                        </p:attrNameLst>
                                      </p:cBhvr>
                                      <p:to>
                                        <p:strVal val="visible"/>
                                      </p:to>
                                    </p:set>
                                    <p:animEffect transition="in" filter="fade">
                                      <p:cBhvr>
                                        <p:cTn id="24" dur="10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ront cover: Colour">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6" name="Group 115">
            <a:extLst>
              <a:ext uri="{FF2B5EF4-FFF2-40B4-BE49-F238E27FC236}">
                <a16:creationId xmlns:a16="http://schemas.microsoft.com/office/drawing/2014/main" id="{8E7DBCD3-8691-4254-BF68-3A9BB5F230EC}"/>
              </a:ext>
            </a:extLst>
          </p:cNvPr>
          <p:cNvGrpSpPr/>
          <p:nvPr/>
        </p:nvGrpSpPr>
        <p:grpSpPr>
          <a:xfrm>
            <a:off x="-1932891" y="195833"/>
            <a:ext cx="1368152" cy="2725764"/>
            <a:chOff x="-1555624" y="1196393"/>
            <a:chExt cx="1368152" cy="2725764"/>
          </a:xfrm>
        </p:grpSpPr>
        <p:grpSp>
          <p:nvGrpSpPr>
            <p:cNvPr id="117" name="Group 116">
              <a:extLst>
                <a:ext uri="{FF2B5EF4-FFF2-40B4-BE49-F238E27FC236}">
                  <a16:creationId xmlns:a16="http://schemas.microsoft.com/office/drawing/2014/main" id="{D0C15CF7-9DCD-4907-9322-F72B58D5C838}"/>
                </a:ext>
              </a:extLst>
            </p:cNvPr>
            <p:cNvGrpSpPr/>
            <p:nvPr/>
          </p:nvGrpSpPr>
          <p:grpSpPr>
            <a:xfrm>
              <a:off x="-1555624" y="1488707"/>
              <a:ext cx="1368152" cy="2433450"/>
              <a:chOff x="-1836712" y="3275837"/>
              <a:chExt cx="1368152" cy="2433450"/>
            </a:xfrm>
          </p:grpSpPr>
          <p:sp>
            <p:nvSpPr>
              <p:cNvPr id="120" name="TextBox 119">
                <a:extLst>
                  <a:ext uri="{FF2B5EF4-FFF2-40B4-BE49-F238E27FC236}">
                    <a16:creationId xmlns:a16="http://schemas.microsoft.com/office/drawing/2014/main" id="{3EB170C7-CD79-47D8-AAAB-36B0330C40D0}"/>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1" name="Picture 120" descr="icon_information-white.png">
                <a:extLst>
                  <a:ext uri="{FF2B5EF4-FFF2-40B4-BE49-F238E27FC236}">
                    <a16:creationId xmlns:a16="http://schemas.microsoft.com/office/drawing/2014/main" id="{00967592-D117-4C25-AEAB-EC432B2F290C}"/>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18" name="Picture 117" descr="fill.png">
              <a:extLst>
                <a:ext uri="{FF2B5EF4-FFF2-40B4-BE49-F238E27FC236}">
                  <a16:creationId xmlns:a16="http://schemas.microsoft.com/office/drawing/2014/main" id="{18E73B7E-5CDD-48A1-9B41-0C68CDEBEFDA}"/>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19" name="Donut 152">
              <a:extLst>
                <a:ext uri="{FF2B5EF4-FFF2-40B4-BE49-F238E27FC236}">
                  <a16:creationId xmlns:a16="http://schemas.microsoft.com/office/drawing/2014/main" id="{87ECDAA8-E4BB-4E45-B854-B1FA42F3B7E1}"/>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pic>
        <p:nvPicPr>
          <p:cNvPr id="111" name="Picture 110">
            <a:extLst>
              <a:ext uri="{FF2B5EF4-FFF2-40B4-BE49-F238E27FC236}">
                <a16:creationId xmlns:a16="http://schemas.microsoft.com/office/drawing/2014/main" id="{8DE7B478-3269-4100-97DF-01B2E2E88E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1500215131"/>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1"/>
                                        </p:tgtEl>
                                        <p:attrNameLst>
                                          <p:attrName>style.visibility</p:attrName>
                                        </p:attrNameLst>
                                      </p:cBhvr>
                                      <p:to>
                                        <p:strVal val="visible"/>
                                      </p:to>
                                    </p:set>
                                    <p:animEffect transition="in" filter="fade">
                                      <p:cBhvr>
                                        <p:cTn id="24" dur="10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content and ima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bg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grpSp>
        <p:nvGrpSpPr>
          <p:cNvPr id="120" name="Group 119">
            <a:extLst>
              <a:ext uri="{FF2B5EF4-FFF2-40B4-BE49-F238E27FC236}">
                <a16:creationId xmlns:a16="http://schemas.microsoft.com/office/drawing/2014/main" id="{C7119362-D654-4C99-852B-7E43FAE43201}"/>
              </a:ext>
            </a:extLst>
          </p:cNvPr>
          <p:cNvGrpSpPr/>
          <p:nvPr/>
        </p:nvGrpSpPr>
        <p:grpSpPr>
          <a:xfrm>
            <a:off x="-1932891" y="195833"/>
            <a:ext cx="1368152" cy="2725764"/>
            <a:chOff x="-1555624" y="1196393"/>
            <a:chExt cx="1368152" cy="2725764"/>
          </a:xfrm>
        </p:grpSpPr>
        <p:grpSp>
          <p:nvGrpSpPr>
            <p:cNvPr id="121" name="Group 120">
              <a:extLst>
                <a:ext uri="{FF2B5EF4-FFF2-40B4-BE49-F238E27FC236}">
                  <a16:creationId xmlns:a16="http://schemas.microsoft.com/office/drawing/2014/main" id="{DA7FD443-1205-4961-8A31-3EE39CD46E99}"/>
                </a:ext>
              </a:extLst>
            </p:cNvPr>
            <p:cNvGrpSpPr/>
            <p:nvPr/>
          </p:nvGrpSpPr>
          <p:grpSpPr>
            <a:xfrm>
              <a:off x="-1555624" y="1488707"/>
              <a:ext cx="1368152" cy="2433450"/>
              <a:chOff x="-1836712" y="3275837"/>
              <a:chExt cx="1368152" cy="2433450"/>
            </a:xfrm>
          </p:grpSpPr>
          <p:sp>
            <p:nvSpPr>
              <p:cNvPr id="124" name="TextBox 123">
                <a:extLst>
                  <a:ext uri="{FF2B5EF4-FFF2-40B4-BE49-F238E27FC236}">
                    <a16:creationId xmlns:a16="http://schemas.microsoft.com/office/drawing/2014/main" id="{26E7DB5B-B75E-4CD4-B312-875CA59A3E1F}"/>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5" name="Picture 124" descr="icon_information-white.png">
                <a:extLst>
                  <a:ext uri="{FF2B5EF4-FFF2-40B4-BE49-F238E27FC236}">
                    <a16:creationId xmlns:a16="http://schemas.microsoft.com/office/drawing/2014/main" id="{11E59BB0-4E36-47B3-95B3-BFD9172B4A1F}"/>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2" name="Picture 121" descr="fill.png">
              <a:extLst>
                <a:ext uri="{FF2B5EF4-FFF2-40B4-BE49-F238E27FC236}">
                  <a16:creationId xmlns:a16="http://schemas.microsoft.com/office/drawing/2014/main" id="{56993797-DE4E-472B-B39C-BBFF07C9F0F6}"/>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3" name="Donut 152">
              <a:extLst>
                <a:ext uri="{FF2B5EF4-FFF2-40B4-BE49-F238E27FC236}">
                  <a16:creationId xmlns:a16="http://schemas.microsoft.com/office/drawing/2014/main" id="{09743D2B-9ED4-4260-B5D9-EC5F3F3B02DA}"/>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108196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full image and 2 x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C1FD151-6528-4D8C-8C1D-529963D7CD55}"/>
              </a:ext>
            </a:extLst>
          </p:cNvPr>
          <p:cNvSpPr/>
          <p:nvPr/>
        </p:nvSpPr>
        <p:spPr>
          <a:xfrm>
            <a:off x="0" y="0"/>
            <a:ext cx="12192000" cy="6858000"/>
          </a:xfrm>
          <a:prstGeom prst="rect">
            <a:avLst/>
          </a:prstGeom>
          <a:solidFill>
            <a:srgbClr val="0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680045" y="312461"/>
            <a:ext cx="8746251" cy="6124921"/>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tx2">
              <a:alpha val="3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23" name="Content Placeholder 105">
            <a:extLst>
              <a:ext uri="{FF2B5EF4-FFF2-40B4-BE49-F238E27FC236}">
                <a16:creationId xmlns:a16="http://schemas.microsoft.com/office/drawing/2014/main" id="{2C87D912-39BF-4935-8A31-1331BB52868D}"/>
              </a:ext>
            </a:extLst>
          </p:cNvPr>
          <p:cNvSpPr>
            <a:spLocks noGrp="1"/>
          </p:cNvSpPr>
          <p:nvPr>
            <p:ph sz="quarter" idx="15" hasCustomPrompt="1"/>
          </p:nvPr>
        </p:nvSpPr>
        <p:spPr>
          <a:xfrm>
            <a:off x="5522201"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0" name="Group 119">
            <a:extLst>
              <a:ext uri="{FF2B5EF4-FFF2-40B4-BE49-F238E27FC236}">
                <a16:creationId xmlns:a16="http://schemas.microsoft.com/office/drawing/2014/main" id="{3CCBDA9E-C63F-4681-B071-C9524111FC17}"/>
              </a:ext>
            </a:extLst>
          </p:cNvPr>
          <p:cNvGrpSpPr/>
          <p:nvPr/>
        </p:nvGrpSpPr>
        <p:grpSpPr>
          <a:xfrm>
            <a:off x="-2040904" y="871532"/>
            <a:ext cx="1368152" cy="2264265"/>
            <a:chOff x="-1836712" y="2937191"/>
            <a:chExt cx="1368152" cy="2264265"/>
          </a:xfrm>
        </p:grpSpPr>
        <p:pic>
          <p:nvPicPr>
            <p:cNvPr id="121" name="Picture 120" descr="icon_camera_circle.png">
              <a:extLst>
                <a:ext uri="{FF2B5EF4-FFF2-40B4-BE49-F238E27FC236}">
                  <a16:creationId xmlns:a16="http://schemas.microsoft.com/office/drawing/2014/main" id="{6E9A6F2F-71CC-423C-B279-2DD0E984E85A}"/>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2" name="TextBox 121">
              <a:extLst>
                <a:ext uri="{FF2B5EF4-FFF2-40B4-BE49-F238E27FC236}">
                  <a16:creationId xmlns:a16="http://schemas.microsoft.com/office/drawing/2014/main" id="{709AF73A-8426-4F97-8ACD-B3463AE0EEF9}"/>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3" name="Picture 122" descr="icon_information-white.png">
              <a:extLst>
                <a:ext uri="{FF2B5EF4-FFF2-40B4-BE49-F238E27FC236}">
                  <a16:creationId xmlns:a16="http://schemas.microsoft.com/office/drawing/2014/main" id="{1152442B-037F-4C54-B952-13E061BB097E}"/>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689740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full image and content: Dark Blue">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tx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5570A09-59E6-456E-A7CA-B699CEBB928C}"/>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8CC7115A-D319-4348-9EEF-4F250EC9207E}"/>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B1962467-F02D-43EB-BDFA-3D569FE79282}"/>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1719F445-2946-49CF-8A1F-77C953735485}"/>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2029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full image and content: Dark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163763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full image and content: Light blu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765340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full image and content: Light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208319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full image and content: Pink">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574882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full image and content: Purpl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609171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ey messages">
    <p:bg>
      <p:bgPr>
        <a:solidFill>
          <a:schemeClr val="tx2"/>
        </a:solidFill>
        <a:effectLst/>
      </p:bgPr>
    </p:bg>
    <p:spTree>
      <p:nvGrpSpPr>
        <p:cNvPr id="1" name=""/>
        <p:cNvGrpSpPr/>
        <p:nvPr/>
      </p:nvGrpSpPr>
      <p:grpSpPr>
        <a:xfrm>
          <a:off x="0" y="0"/>
          <a:ext cx="0" cy="0"/>
          <a:chOff x="0" y="0"/>
          <a:chExt cx="0" cy="0"/>
        </a:xfrm>
      </p:grpSpPr>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bg1"/>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48" name="Group 147">
            <a:extLst>
              <a:ext uri="{FF2B5EF4-FFF2-40B4-BE49-F238E27FC236}">
                <a16:creationId xmlns:a16="http://schemas.microsoft.com/office/drawing/2014/main" id="{A1DC4BCF-BEFF-470A-8718-1F0AE226181C}"/>
              </a:ext>
            </a:extLst>
          </p:cNvPr>
          <p:cNvGrpSpPr/>
          <p:nvPr/>
        </p:nvGrpSpPr>
        <p:grpSpPr>
          <a:xfrm>
            <a:off x="-1932891" y="195833"/>
            <a:ext cx="1368152" cy="2725764"/>
            <a:chOff x="-1555624" y="1196393"/>
            <a:chExt cx="1368152" cy="2725764"/>
          </a:xfrm>
        </p:grpSpPr>
        <p:grpSp>
          <p:nvGrpSpPr>
            <p:cNvPr id="149" name="Group 148">
              <a:extLst>
                <a:ext uri="{FF2B5EF4-FFF2-40B4-BE49-F238E27FC236}">
                  <a16:creationId xmlns:a16="http://schemas.microsoft.com/office/drawing/2014/main" id="{E15C44D2-4DE3-41C7-B2D6-C1DD22E6DB90}"/>
                </a:ext>
              </a:extLst>
            </p:cNvPr>
            <p:cNvGrpSpPr/>
            <p:nvPr/>
          </p:nvGrpSpPr>
          <p:grpSpPr>
            <a:xfrm>
              <a:off x="-1555624" y="1488707"/>
              <a:ext cx="1368152" cy="2433450"/>
              <a:chOff x="-1836712" y="3275837"/>
              <a:chExt cx="1368152" cy="2433450"/>
            </a:xfrm>
          </p:grpSpPr>
          <p:sp>
            <p:nvSpPr>
              <p:cNvPr id="152" name="TextBox 151">
                <a:extLst>
                  <a:ext uri="{FF2B5EF4-FFF2-40B4-BE49-F238E27FC236}">
                    <a16:creationId xmlns:a16="http://schemas.microsoft.com/office/drawing/2014/main" id="{2F0A74B0-1BD5-4492-B302-247FDBEB6B84}"/>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53" name="Picture 152" descr="icon_information-white.png">
                <a:extLst>
                  <a:ext uri="{FF2B5EF4-FFF2-40B4-BE49-F238E27FC236}">
                    <a16:creationId xmlns:a16="http://schemas.microsoft.com/office/drawing/2014/main" id="{57F02566-29C0-42BA-9EBA-D28B81B9BAD3}"/>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50" name="Picture 149" descr="fill.png">
              <a:extLst>
                <a:ext uri="{FF2B5EF4-FFF2-40B4-BE49-F238E27FC236}">
                  <a16:creationId xmlns:a16="http://schemas.microsoft.com/office/drawing/2014/main" id="{E583E07E-87E3-4B12-9C34-5D0B3E6FF30B}"/>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51" name="Donut 152">
              <a:extLst>
                <a:ext uri="{FF2B5EF4-FFF2-40B4-BE49-F238E27FC236}">
                  <a16:creationId xmlns:a16="http://schemas.microsoft.com/office/drawing/2014/main" id="{5269B5B0-FDC6-411F-874B-45F2D7C81CA5}"/>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Tree>
    <p:extLst>
      <p:ext uri="{BB962C8B-B14F-4D97-AF65-F5344CB8AC3E}">
        <p14:creationId xmlns:p14="http://schemas.microsoft.com/office/powerpoint/2010/main" val="402080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break">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231333" y="1276582"/>
            <a:ext cx="2026639" cy="81357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bg1"/>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bg1"/>
                </a:solidFill>
              </a:defRPr>
            </a:lvl1pPr>
            <a:lvl2pPr algn="l">
              <a:defRPr>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121" name="Group 120">
            <a:extLst>
              <a:ext uri="{FF2B5EF4-FFF2-40B4-BE49-F238E27FC236}">
                <a16:creationId xmlns:a16="http://schemas.microsoft.com/office/drawing/2014/main" id="{5B9089A3-DFCB-43D9-BC0C-AC9C9460A464}"/>
              </a:ext>
            </a:extLst>
          </p:cNvPr>
          <p:cNvGrpSpPr/>
          <p:nvPr/>
        </p:nvGrpSpPr>
        <p:grpSpPr>
          <a:xfrm>
            <a:off x="-1932891" y="195833"/>
            <a:ext cx="1368152" cy="2725764"/>
            <a:chOff x="-1555624" y="1196393"/>
            <a:chExt cx="1368152" cy="2725764"/>
          </a:xfrm>
        </p:grpSpPr>
        <p:grpSp>
          <p:nvGrpSpPr>
            <p:cNvPr id="122" name="Group 121">
              <a:extLst>
                <a:ext uri="{FF2B5EF4-FFF2-40B4-BE49-F238E27FC236}">
                  <a16:creationId xmlns:a16="http://schemas.microsoft.com/office/drawing/2014/main" id="{F96ADB68-D7FA-473B-B601-DFAB1CB4DBC5}"/>
                </a:ext>
              </a:extLst>
            </p:cNvPr>
            <p:cNvGrpSpPr/>
            <p:nvPr/>
          </p:nvGrpSpPr>
          <p:grpSpPr>
            <a:xfrm>
              <a:off x="-1555624" y="1488707"/>
              <a:ext cx="1368152" cy="2433450"/>
              <a:chOff x="-1836712" y="3275837"/>
              <a:chExt cx="1368152" cy="2433450"/>
            </a:xfrm>
          </p:grpSpPr>
          <p:sp>
            <p:nvSpPr>
              <p:cNvPr id="125" name="TextBox 124">
                <a:extLst>
                  <a:ext uri="{FF2B5EF4-FFF2-40B4-BE49-F238E27FC236}">
                    <a16:creationId xmlns:a16="http://schemas.microsoft.com/office/drawing/2014/main" id="{D9C77402-499F-4B0A-9BAA-D7E12E602EE2}"/>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6" name="Picture 125" descr="icon_information-white.png">
                <a:extLst>
                  <a:ext uri="{FF2B5EF4-FFF2-40B4-BE49-F238E27FC236}">
                    <a16:creationId xmlns:a16="http://schemas.microsoft.com/office/drawing/2014/main" id="{6368D2EF-3034-4E41-AC03-AE1ED52B2ACD}"/>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3" name="Picture 122" descr="fill.png">
              <a:extLst>
                <a:ext uri="{FF2B5EF4-FFF2-40B4-BE49-F238E27FC236}">
                  <a16:creationId xmlns:a16="http://schemas.microsoft.com/office/drawing/2014/main" id="{92D4BA3F-7A08-4B58-BED3-E6109FEC493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4" name="Donut 152">
              <a:extLst>
                <a:ext uri="{FF2B5EF4-FFF2-40B4-BE49-F238E27FC236}">
                  <a16:creationId xmlns:a16="http://schemas.microsoft.com/office/drawing/2014/main" id="{A0C6D820-DB8D-4383-9EE3-0143C1F5D342}"/>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348545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Front cover: Whit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DAE4A56-58F4-4766-81F1-417E3F77D5F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accent2"/>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tx2"/>
                </a:solidFill>
              </a:defRPr>
            </a:lvl1pPr>
            <a:lvl2pPr algn="l">
              <a:defRPr sz="1800">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2" name="Group 4">
            <a:extLst>
              <a:ext uri="{FF2B5EF4-FFF2-40B4-BE49-F238E27FC236}">
                <a16:creationId xmlns:a16="http://schemas.microsoft.com/office/drawing/2014/main" id="{8E0A3445-26C7-4493-861E-8DDCB8F5F785}"/>
              </a:ext>
            </a:extLst>
          </p:cNvPr>
          <p:cNvGrpSpPr>
            <a:grpSpLocks noChangeAspect="1"/>
          </p:cNvGrpSpPr>
          <p:nvPr/>
        </p:nvGrpSpPr>
        <p:grpSpPr bwMode="auto">
          <a:xfrm>
            <a:off x="6961787" y="1092957"/>
            <a:ext cx="2484055" cy="997200"/>
            <a:chOff x="1899" y="899"/>
            <a:chExt cx="4165" cy="1672"/>
          </a:xfrm>
        </p:grpSpPr>
        <p:sp>
          <p:nvSpPr>
            <p:cNvPr id="213" name="Freeform 5">
              <a:extLst>
                <a:ext uri="{FF2B5EF4-FFF2-40B4-BE49-F238E27FC236}">
                  <a16:creationId xmlns:a16="http://schemas.microsoft.com/office/drawing/2014/main" id="{BBC2C4C8-B1EE-4FC7-ABF0-90EFF233FB3D}"/>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6">
              <a:extLst>
                <a:ext uri="{FF2B5EF4-FFF2-40B4-BE49-F238E27FC236}">
                  <a16:creationId xmlns:a16="http://schemas.microsoft.com/office/drawing/2014/main" id="{C64A6064-79AA-4644-934E-A4E1B1F599DE}"/>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7">
              <a:extLst>
                <a:ext uri="{FF2B5EF4-FFF2-40B4-BE49-F238E27FC236}">
                  <a16:creationId xmlns:a16="http://schemas.microsoft.com/office/drawing/2014/main" id="{3D5A1BAF-9475-4E85-AB47-8DE7E3080E87}"/>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
              <a:extLst>
                <a:ext uri="{FF2B5EF4-FFF2-40B4-BE49-F238E27FC236}">
                  <a16:creationId xmlns:a16="http://schemas.microsoft.com/office/drawing/2014/main" id="{8B8948F6-841C-4C53-A68E-BE7F89704D5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
              <a:extLst>
                <a:ext uri="{FF2B5EF4-FFF2-40B4-BE49-F238E27FC236}">
                  <a16:creationId xmlns:a16="http://schemas.microsoft.com/office/drawing/2014/main" id="{FFF19C7A-C409-4B4A-A563-DA81E63BBBC6}"/>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0">
              <a:extLst>
                <a:ext uri="{FF2B5EF4-FFF2-40B4-BE49-F238E27FC236}">
                  <a16:creationId xmlns:a16="http://schemas.microsoft.com/office/drawing/2014/main" id="{601A2C13-272D-406A-88E3-D2EB7A59159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1">
              <a:extLst>
                <a:ext uri="{FF2B5EF4-FFF2-40B4-BE49-F238E27FC236}">
                  <a16:creationId xmlns:a16="http://schemas.microsoft.com/office/drawing/2014/main" id="{893EAFD1-AFC2-4A3A-BE31-A844B342E9F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2">
              <a:extLst>
                <a:ext uri="{FF2B5EF4-FFF2-40B4-BE49-F238E27FC236}">
                  <a16:creationId xmlns:a16="http://schemas.microsoft.com/office/drawing/2014/main" id="{C3442CF3-7ABA-4E4D-AEF3-8F7C2871E94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3">
              <a:extLst>
                <a:ext uri="{FF2B5EF4-FFF2-40B4-BE49-F238E27FC236}">
                  <a16:creationId xmlns:a16="http://schemas.microsoft.com/office/drawing/2014/main" id="{AAB8551C-BE13-4DB2-AE76-CC3E10D2FAA0}"/>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4">
              <a:extLst>
                <a:ext uri="{FF2B5EF4-FFF2-40B4-BE49-F238E27FC236}">
                  <a16:creationId xmlns:a16="http://schemas.microsoft.com/office/drawing/2014/main" id="{0BD425BB-ACF6-4E5C-967E-C9D76D1FD7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15">
              <a:extLst>
                <a:ext uri="{FF2B5EF4-FFF2-40B4-BE49-F238E27FC236}">
                  <a16:creationId xmlns:a16="http://schemas.microsoft.com/office/drawing/2014/main" id="{F95D95EF-2F8F-457D-AEB9-F8662022A11B}"/>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Rectangle 223">
              <a:extLst>
                <a:ext uri="{FF2B5EF4-FFF2-40B4-BE49-F238E27FC236}">
                  <a16:creationId xmlns:a16="http://schemas.microsoft.com/office/drawing/2014/main" id="{66EB15FC-02B1-405C-9AA6-A7CDC539542E}"/>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7">
              <a:extLst>
                <a:ext uri="{FF2B5EF4-FFF2-40B4-BE49-F238E27FC236}">
                  <a16:creationId xmlns:a16="http://schemas.microsoft.com/office/drawing/2014/main" id="{C46D5997-740D-489A-AB2C-F5FCC38A525F}"/>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8">
              <a:extLst>
                <a:ext uri="{FF2B5EF4-FFF2-40B4-BE49-F238E27FC236}">
                  <a16:creationId xmlns:a16="http://schemas.microsoft.com/office/drawing/2014/main" id="{130C3455-F959-461A-9A04-916AF1EA26C7}"/>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19">
              <a:extLst>
                <a:ext uri="{FF2B5EF4-FFF2-40B4-BE49-F238E27FC236}">
                  <a16:creationId xmlns:a16="http://schemas.microsoft.com/office/drawing/2014/main" id="{2B23E474-8818-4EFF-948C-0F69D29071EC}"/>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Freeform 20">
              <a:extLst>
                <a:ext uri="{FF2B5EF4-FFF2-40B4-BE49-F238E27FC236}">
                  <a16:creationId xmlns:a16="http://schemas.microsoft.com/office/drawing/2014/main" id="{54C8CA51-AADD-4E69-91D7-A6E39E525DB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Rectangle 228">
              <a:extLst>
                <a:ext uri="{FF2B5EF4-FFF2-40B4-BE49-F238E27FC236}">
                  <a16:creationId xmlns:a16="http://schemas.microsoft.com/office/drawing/2014/main" id="{AD7D6A15-4C29-4795-8979-6D05AC2DF14C}"/>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2">
              <a:extLst>
                <a:ext uri="{FF2B5EF4-FFF2-40B4-BE49-F238E27FC236}">
                  <a16:creationId xmlns:a16="http://schemas.microsoft.com/office/drawing/2014/main" id="{ED84F761-0C9B-4C83-915A-722DF0EA5F5E}"/>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3">
              <a:extLst>
                <a:ext uri="{FF2B5EF4-FFF2-40B4-BE49-F238E27FC236}">
                  <a16:creationId xmlns:a16="http://schemas.microsoft.com/office/drawing/2014/main" id="{8DFF88AF-D7B3-4B89-891B-5841343A08DA}"/>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4">
              <a:extLst>
                <a:ext uri="{FF2B5EF4-FFF2-40B4-BE49-F238E27FC236}">
                  <a16:creationId xmlns:a16="http://schemas.microsoft.com/office/drawing/2014/main" id="{B2A25C61-6D76-45CB-B1E1-1510B3346D67}"/>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5">
              <a:extLst>
                <a:ext uri="{FF2B5EF4-FFF2-40B4-BE49-F238E27FC236}">
                  <a16:creationId xmlns:a16="http://schemas.microsoft.com/office/drawing/2014/main" id="{BCFF8209-CDAF-4E2E-9532-21437038940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6">
              <a:extLst>
                <a:ext uri="{FF2B5EF4-FFF2-40B4-BE49-F238E27FC236}">
                  <a16:creationId xmlns:a16="http://schemas.microsoft.com/office/drawing/2014/main" id="{ACF7E2CB-B6CC-4B9B-AC9F-800E39333B2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7">
              <a:extLst>
                <a:ext uri="{FF2B5EF4-FFF2-40B4-BE49-F238E27FC236}">
                  <a16:creationId xmlns:a16="http://schemas.microsoft.com/office/drawing/2014/main" id="{8A808A42-1F47-47FF-AD40-787B1A45D369}"/>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8">
              <a:extLst>
                <a:ext uri="{FF2B5EF4-FFF2-40B4-BE49-F238E27FC236}">
                  <a16:creationId xmlns:a16="http://schemas.microsoft.com/office/drawing/2014/main" id="{A328F119-4CB9-4E2D-AF47-9BBF6F87AB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29">
              <a:extLst>
                <a:ext uri="{FF2B5EF4-FFF2-40B4-BE49-F238E27FC236}">
                  <a16:creationId xmlns:a16="http://schemas.microsoft.com/office/drawing/2014/main" id="{78AB8692-62D4-441C-8681-D67BBF0AB68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0">
              <a:extLst>
                <a:ext uri="{FF2B5EF4-FFF2-40B4-BE49-F238E27FC236}">
                  <a16:creationId xmlns:a16="http://schemas.microsoft.com/office/drawing/2014/main" id="{18EDAEC9-32C1-43A1-BFCC-15D93E5B62B2}"/>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1">
              <a:extLst>
                <a:ext uri="{FF2B5EF4-FFF2-40B4-BE49-F238E27FC236}">
                  <a16:creationId xmlns:a16="http://schemas.microsoft.com/office/drawing/2014/main" id="{0E70C719-1C41-4796-9172-23D4AFF55D3D}"/>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2">
              <a:extLst>
                <a:ext uri="{FF2B5EF4-FFF2-40B4-BE49-F238E27FC236}">
                  <a16:creationId xmlns:a16="http://schemas.microsoft.com/office/drawing/2014/main" id="{A42744C0-E5EE-4CA5-94A6-91693B641F8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3">
              <a:extLst>
                <a:ext uri="{FF2B5EF4-FFF2-40B4-BE49-F238E27FC236}">
                  <a16:creationId xmlns:a16="http://schemas.microsoft.com/office/drawing/2014/main" id="{6FCADC47-0880-4A7D-AC61-E1756A60A1FE}"/>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4">
              <a:extLst>
                <a:ext uri="{FF2B5EF4-FFF2-40B4-BE49-F238E27FC236}">
                  <a16:creationId xmlns:a16="http://schemas.microsoft.com/office/drawing/2014/main" id="{4AF506E1-0B89-4D4B-9B1B-E75B8DADD9E3}"/>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5">
              <a:extLst>
                <a:ext uri="{FF2B5EF4-FFF2-40B4-BE49-F238E27FC236}">
                  <a16:creationId xmlns:a16="http://schemas.microsoft.com/office/drawing/2014/main" id="{4DDBED73-1964-4CFA-A680-1A44C7E0B96A}"/>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6">
              <a:extLst>
                <a:ext uri="{FF2B5EF4-FFF2-40B4-BE49-F238E27FC236}">
                  <a16:creationId xmlns:a16="http://schemas.microsoft.com/office/drawing/2014/main" id="{D2854619-449A-4BB6-9AB8-32B6111FF3E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7">
              <a:extLst>
                <a:ext uri="{FF2B5EF4-FFF2-40B4-BE49-F238E27FC236}">
                  <a16:creationId xmlns:a16="http://schemas.microsoft.com/office/drawing/2014/main" id="{521DF4F6-C548-48B9-AFD3-95E5EE7CDD0D}"/>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8">
              <a:extLst>
                <a:ext uri="{FF2B5EF4-FFF2-40B4-BE49-F238E27FC236}">
                  <a16:creationId xmlns:a16="http://schemas.microsoft.com/office/drawing/2014/main" id="{DA768639-195A-46FB-BF41-2D215125B508}"/>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39">
              <a:extLst>
                <a:ext uri="{FF2B5EF4-FFF2-40B4-BE49-F238E27FC236}">
                  <a16:creationId xmlns:a16="http://schemas.microsoft.com/office/drawing/2014/main" id="{D40FE9FD-AE10-4C36-8E0B-DEF5B27F39E4}"/>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0">
              <a:extLst>
                <a:ext uri="{FF2B5EF4-FFF2-40B4-BE49-F238E27FC236}">
                  <a16:creationId xmlns:a16="http://schemas.microsoft.com/office/drawing/2014/main" id="{04FC56BE-90FD-4072-B7FC-51B941CE7332}"/>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1">
              <a:extLst>
                <a:ext uri="{FF2B5EF4-FFF2-40B4-BE49-F238E27FC236}">
                  <a16:creationId xmlns:a16="http://schemas.microsoft.com/office/drawing/2014/main" id="{DFD3E1A7-E51F-4F12-96E5-FFD2E7D02CE3}"/>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2">
              <a:extLst>
                <a:ext uri="{FF2B5EF4-FFF2-40B4-BE49-F238E27FC236}">
                  <a16:creationId xmlns:a16="http://schemas.microsoft.com/office/drawing/2014/main" id="{F708CEE5-4D29-403F-9166-3B86BA04C476}"/>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3">
              <a:extLst>
                <a:ext uri="{FF2B5EF4-FFF2-40B4-BE49-F238E27FC236}">
                  <a16:creationId xmlns:a16="http://schemas.microsoft.com/office/drawing/2014/main" id="{1B555007-F2A6-424C-A75F-B8C5D8D89B9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4">
              <a:extLst>
                <a:ext uri="{FF2B5EF4-FFF2-40B4-BE49-F238E27FC236}">
                  <a16:creationId xmlns:a16="http://schemas.microsoft.com/office/drawing/2014/main" id="{E27BD001-92E1-49C6-90A7-4634B25B96D3}"/>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5">
              <a:extLst>
                <a:ext uri="{FF2B5EF4-FFF2-40B4-BE49-F238E27FC236}">
                  <a16:creationId xmlns:a16="http://schemas.microsoft.com/office/drawing/2014/main" id="{BBBE1A11-3968-4178-9F70-BC4432B3483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6">
              <a:extLst>
                <a:ext uri="{FF2B5EF4-FFF2-40B4-BE49-F238E27FC236}">
                  <a16:creationId xmlns:a16="http://schemas.microsoft.com/office/drawing/2014/main" id="{7158D30F-7549-4016-A3CB-8E744A2B245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7">
              <a:extLst>
                <a:ext uri="{FF2B5EF4-FFF2-40B4-BE49-F238E27FC236}">
                  <a16:creationId xmlns:a16="http://schemas.microsoft.com/office/drawing/2014/main" id="{29248DD1-D387-4D3B-BF4B-E284EBF47E6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8">
              <a:extLst>
                <a:ext uri="{FF2B5EF4-FFF2-40B4-BE49-F238E27FC236}">
                  <a16:creationId xmlns:a16="http://schemas.microsoft.com/office/drawing/2014/main" id="{73F6C943-E736-40AA-A971-E1D566D9F0A4}"/>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49">
              <a:extLst>
                <a:ext uri="{FF2B5EF4-FFF2-40B4-BE49-F238E27FC236}">
                  <a16:creationId xmlns:a16="http://schemas.microsoft.com/office/drawing/2014/main" id="{66372FEC-9BBE-41AF-A995-D790F2E69CC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0">
              <a:extLst>
                <a:ext uri="{FF2B5EF4-FFF2-40B4-BE49-F238E27FC236}">
                  <a16:creationId xmlns:a16="http://schemas.microsoft.com/office/drawing/2014/main" id="{714CA554-2630-4B4E-89C8-77F45187F756}"/>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1">
              <a:extLst>
                <a:ext uri="{FF2B5EF4-FFF2-40B4-BE49-F238E27FC236}">
                  <a16:creationId xmlns:a16="http://schemas.microsoft.com/office/drawing/2014/main" id="{B9FCB136-2CE1-4872-9771-9BD04CA6308B}"/>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2">
              <a:extLst>
                <a:ext uri="{FF2B5EF4-FFF2-40B4-BE49-F238E27FC236}">
                  <a16:creationId xmlns:a16="http://schemas.microsoft.com/office/drawing/2014/main" id="{34259C94-4611-423E-A3DA-D6C1B3E008FF}"/>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3">
              <a:extLst>
                <a:ext uri="{FF2B5EF4-FFF2-40B4-BE49-F238E27FC236}">
                  <a16:creationId xmlns:a16="http://schemas.microsoft.com/office/drawing/2014/main" id="{A16060EC-E78F-4CEB-B373-81F7D8A8048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4">
              <a:extLst>
                <a:ext uri="{FF2B5EF4-FFF2-40B4-BE49-F238E27FC236}">
                  <a16:creationId xmlns:a16="http://schemas.microsoft.com/office/drawing/2014/main" id="{D8C5B624-8B0A-4AA7-885C-C8E8B170488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5">
              <a:extLst>
                <a:ext uri="{FF2B5EF4-FFF2-40B4-BE49-F238E27FC236}">
                  <a16:creationId xmlns:a16="http://schemas.microsoft.com/office/drawing/2014/main" id="{318BFF96-8E46-4091-857D-F7074294E9EB}"/>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6">
              <a:extLst>
                <a:ext uri="{FF2B5EF4-FFF2-40B4-BE49-F238E27FC236}">
                  <a16:creationId xmlns:a16="http://schemas.microsoft.com/office/drawing/2014/main" id="{8C7E12E3-DAE8-4315-9F3B-5841F6D5C38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7">
              <a:extLst>
                <a:ext uri="{FF2B5EF4-FFF2-40B4-BE49-F238E27FC236}">
                  <a16:creationId xmlns:a16="http://schemas.microsoft.com/office/drawing/2014/main" id="{B28E9979-2B64-466C-9502-B5B254E882A8}"/>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8">
              <a:extLst>
                <a:ext uri="{FF2B5EF4-FFF2-40B4-BE49-F238E27FC236}">
                  <a16:creationId xmlns:a16="http://schemas.microsoft.com/office/drawing/2014/main" id="{7BB8DA85-9745-4F41-985E-EA6A7990206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59">
              <a:extLst>
                <a:ext uri="{FF2B5EF4-FFF2-40B4-BE49-F238E27FC236}">
                  <a16:creationId xmlns:a16="http://schemas.microsoft.com/office/drawing/2014/main" id="{EDEFC478-7AB8-41B1-8760-5DEC7CB643D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0">
              <a:extLst>
                <a:ext uri="{FF2B5EF4-FFF2-40B4-BE49-F238E27FC236}">
                  <a16:creationId xmlns:a16="http://schemas.microsoft.com/office/drawing/2014/main" id="{954F6FA0-BF82-41F8-A64C-0AFB96673489}"/>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1">
              <a:extLst>
                <a:ext uri="{FF2B5EF4-FFF2-40B4-BE49-F238E27FC236}">
                  <a16:creationId xmlns:a16="http://schemas.microsoft.com/office/drawing/2014/main" id="{281871C4-1C56-4D76-B738-F6C2288CF0F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2">
              <a:extLst>
                <a:ext uri="{FF2B5EF4-FFF2-40B4-BE49-F238E27FC236}">
                  <a16:creationId xmlns:a16="http://schemas.microsoft.com/office/drawing/2014/main" id="{4CED53F4-228D-4F98-A0C3-53C796F0F619}"/>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3">
              <a:extLst>
                <a:ext uri="{FF2B5EF4-FFF2-40B4-BE49-F238E27FC236}">
                  <a16:creationId xmlns:a16="http://schemas.microsoft.com/office/drawing/2014/main" id="{65D609EB-7540-4EFC-8109-F50703895251}"/>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4">
              <a:extLst>
                <a:ext uri="{FF2B5EF4-FFF2-40B4-BE49-F238E27FC236}">
                  <a16:creationId xmlns:a16="http://schemas.microsoft.com/office/drawing/2014/main" id="{44844C65-4F8D-49D8-8A44-6CE15DD409C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5">
              <a:extLst>
                <a:ext uri="{FF2B5EF4-FFF2-40B4-BE49-F238E27FC236}">
                  <a16:creationId xmlns:a16="http://schemas.microsoft.com/office/drawing/2014/main" id="{1C968B6A-4C61-401B-9B1D-8AF0A12DC6E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6">
              <a:extLst>
                <a:ext uri="{FF2B5EF4-FFF2-40B4-BE49-F238E27FC236}">
                  <a16:creationId xmlns:a16="http://schemas.microsoft.com/office/drawing/2014/main" id="{359384D0-2F2C-4300-87AC-77F652691C3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7">
              <a:extLst>
                <a:ext uri="{FF2B5EF4-FFF2-40B4-BE49-F238E27FC236}">
                  <a16:creationId xmlns:a16="http://schemas.microsoft.com/office/drawing/2014/main" id="{5CB4EF8E-8B9B-489E-A81A-01E6D86E34F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8">
              <a:extLst>
                <a:ext uri="{FF2B5EF4-FFF2-40B4-BE49-F238E27FC236}">
                  <a16:creationId xmlns:a16="http://schemas.microsoft.com/office/drawing/2014/main" id="{6F86264F-3AD7-42E8-99C5-D62E79C5400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69">
              <a:extLst>
                <a:ext uri="{FF2B5EF4-FFF2-40B4-BE49-F238E27FC236}">
                  <a16:creationId xmlns:a16="http://schemas.microsoft.com/office/drawing/2014/main" id="{D77DCB4B-8D10-4429-BBA3-F033378E3762}"/>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0">
              <a:extLst>
                <a:ext uri="{FF2B5EF4-FFF2-40B4-BE49-F238E27FC236}">
                  <a16:creationId xmlns:a16="http://schemas.microsoft.com/office/drawing/2014/main" id="{B8F54C1B-3132-44F9-BA8D-194C3F601160}"/>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1">
              <a:extLst>
                <a:ext uri="{FF2B5EF4-FFF2-40B4-BE49-F238E27FC236}">
                  <a16:creationId xmlns:a16="http://schemas.microsoft.com/office/drawing/2014/main" id="{55F61090-F3A1-4CDB-B89A-C243B30EB070}"/>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2">
              <a:extLst>
                <a:ext uri="{FF2B5EF4-FFF2-40B4-BE49-F238E27FC236}">
                  <a16:creationId xmlns:a16="http://schemas.microsoft.com/office/drawing/2014/main" id="{1F716397-790A-40CC-874B-6E15FAF53BD4}"/>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3">
              <a:extLst>
                <a:ext uri="{FF2B5EF4-FFF2-40B4-BE49-F238E27FC236}">
                  <a16:creationId xmlns:a16="http://schemas.microsoft.com/office/drawing/2014/main" id="{DAF1610D-8F99-41AF-847A-2A3194C4F593}"/>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4">
              <a:extLst>
                <a:ext uri="{FF2B5EF4-FFF2-40B4-BE49-F238E27FC236}">
                  <a16:creationId xmlns:a16="http://schemas.microsoft.com/office/drawing/2014/main" id="{5966755C-CA38-4A12-8CCF-8BA98DDB6A1E}"/>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5">
              <a:extLst>
                <a:ext uri="{FF2B5EF4-FFF2-40B4-BE49-F238E27FC236}">
                  <a16:creationId xmlns:a16="http://schemas.microsoft.com/office/drawing/2014/main" id="{EA6B1EA5-8841-40A4-AE0E-813BB534852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6">
              <a:extLst>
                <a:ext uri="{FF2B5EF4-FFF2-40B4-BE49-F238E27FC236}">
                  <a16:creationId xmlns:a16="http://schemas.microsoft.com/office/drawing/2014/main" id="{5E8B6676-5689-4CE3-A3F7-C37D9079CE2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7">
              <a:extLst>
                <a:ext uri="{FF2B5EF4-FFF2-40B4-BE49-F238E27FC236}">
                  <a16:creationId xmlns:a16="http://schemas.microsoft.com/office/drawing/2014/main" id="{D07CA6B9-6BA1-464F-9FB1-32059490EAE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8">
              <a:extLst>
                <a:ext uri="{FF2B5EF4-FFF2-40B4-BE49-F238E27FC236}">
                  <a16:creationId xmlns:a16="http://schemas.microsoft.com/office/drawing/2014/main" id="{EA0402EE-88C3-4797-9EA0-37946CEF830F}"/>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79">
              <a:extLst>
                <a:ext uri="{FF2B5EF4-FFF2-40B4-BE49-F238E27FC236}">
                  <a16:creationId xmlns:a16="http://schemas.microsoft.com/office/drawing/2014/main" id="{3BF64993-30DE-44A6-9B8A-CCAD17877CA8}"/>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0">
              <a:extLst>
                <a:ext uri="{FF2B5EF4-FFF2-40B4-BE49-F238E27FC236}">
                  <a16:creationId xmlns:a16="http://schemas.microsoft.com/office/drawing/2014/main" id="{75495822-D840-427D-8FD4-9A3DCF2E8CBD}"/>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1">
              <a:extLst>
                <a:ext uri="{FF2B5EF4-FFF2-40B4-BE49-F238E27FC236}">
                  <a16:creationId xmlns:a16="http://schemas.microsoft.com/office/drawing/2014/main" id="{D3DD55CC-AAC8-436C-8467-5F760989561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2">
              <a:extLst>
                <a:ext uri="{FF2B5EF4-FFF2-40B4-BE49-F238E27FC236}">
                  <a16:creationId xmlns:a16="http://schemas.microsoft.com/office/drawing/2014/main" id="{5030D074-3138-4C3F-9B59-44DAF5F4B41D}"/>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83">
              <a:extLst>
                <a:ext uri="{FF2B5EF4-FFF2-40B4-BE49-F238E27FC236}">
                  <a16:creationId xmlns:a16="http://schemas.microsoft.com/office/drawing/2014/main" id="{3C190B99-4DCC-4904-85C2-F2685422217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Rectangle 291">
              <a:extLst>
                <a:ext uri="{FF2B5EF4-FFF2-40B4-BE49-F238E27FC236}">
                  <a16:creationId xmlns:a16="http://schemas.microsoft.com/office/drawing/2014/main" id="{A0E217F8-0DD5-4F3D-ABFA-D504B5B8BA09}"/>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5">
              <a:extLst>
                <a:ext uri="{FF2B5EF4-FFF2-40B4-BE49-F238E27FC236}">
                  <a16:creationId xmlns:a16="http://schemas.microsoft.com/office/drawing/2014/main" id="{0BBE60FB-EFCC-44C6-AD13-F96760246DC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6">
              <a:extLst>
                <a:ext uri="{FF2B5EF4-FFF2-40B4-BE49-F238E27FC236}">
                  <a16:creationId xmlns:a16="http://schemas.microsoft.com/office/drawing/2014/main" id="{A65C71EA-957C-4F0B-B4A7-3E33940ACA28}"/>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7">
              <a:extLst>
                <a:ext uri="{FF2B5EF4-FFF2-40B4-BE49-F238E27FC236}">
                  <a16:creationId xmlns:a16="http://schemas.microsoft.com/office/drawing/2014/main" id="{D29C0969-9581-4BA5-84C7-22F23579440C}"/>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8">
              <a:extLst>
                <a:ext uri="{FF2B5EF4-FFF2-40B4-BE49-F238E27FC236}">
                  <a16:creationId xmlns:a16="http://schemas.microsoft.com/office/drawing/2014/main" id="{559C84A3-28D0-4803-99EE-CD531389107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89">
              <a:extLst>
                <a:ext uri="{FF2B5EF4-FFF2-40B4-BE49-F238E27FC236}">
                  <a16:creationId xmlns:a16="http://schemas.microsoft.com/office/drawing/2014/main" id="{CA9926DB-2099-441A-847E-5741B3F55C38}"/>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0">
              <a:extLst>
                <a:ext uri="{FF2B5EF4-FFF2-40B4-BE49-F238E27FC236}">
                  <a16:creationId xmlns:a16="http://schemas.microsoft.com/office/drawing/2014/main" id="{1EB77497-053D-4734-8427-395F38CA3883}"/>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1">
              <a:extLst>
                <a:ext uri="{FF2B5EF4-FFF2-40B4-BE49-F238E27FC236}">
                  <a16:creationId xmlns:a16="http://schemas.microsoft.com/office/drawing/2014/main" id="{D59EAFB4-BD4E-4415-91BF-4448CDA4BFE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2">
              <a:extLst>
                <a:ext uri="{FF2B5EF4-FFF2-40B4-BE49-F238E27FC236}">
                  <a16:creationId xmlns:a16="http://schemas.microsoft.com/office/drawing/2014/main" id="{90B15B34-6A60-47BA-B3B4-26C277C44BFD}"/>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3">
              <a:extLst>
                <a:ext uri="{FF2B5EF4-FFF2-40B4-BE49-F238E27FC236}">
                  <a16:creationId xmlns:a16="http://schemas.microsoft.com/office/drawing/2014/main" id="{7205F3A4-F618-40DB-B233-C04C596C60D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4">
              <a:extLst>
                <a:ext uri="{FF2B5EF4-FFF2-40B4-BE49-F238E27FC236}">
                  <a16:creationId xmlns:a16="http://schemas.microsoft.com/office/drawing/2014/main" id="{0A113612-C22C-450B-9DCB-24595BA57DB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5">
              <a:extLst>
                <a:ext uri="{FF2B5EF4-FFF2-40B4-BE49-F238E27FC236}">
                  <a16:creationId xmlns:a16="http://schemas.microsoft.com/office/drawing/2014/main" id="{4A0423AC-BCB6-4DE5-8634-40E9ED37B86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6">
              <a:extLst>
                <a:ext uri="{FF2B5EF4-FFF2-40B4-BE49-F238E27FC236}">
                  <a16:creationId xmlns:a16="http://schemas.microsoft.com/office/drawing/2014/main" id="{4275FF8F-F94F-4EE9-83F0-2965D2061A1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97">
              <a:extLst>
                <a:ext uri="{FF2B5EF4-FFF2-40B4-BE49-F238E27FC236}">
                  <a16:creationId xmlns:a16="http://schemas.microsoft.com/office/drawing/2014/main" id="{171B1716-1DF7-4DB5-A6A4-D909326BDC8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Line 98">
              <a:extLst>
                <a:ext uri="{FF2B5EF4-FFF2-40B4-BE49-F238E27FC236}">
                  <a16:creationId xmlns:a16="http://schemas.microsoft.com/office/drawing/2014/main" id="{0AA83E41-28C7-47BC-9D75-8A83BC19A3B0}"/>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311" name="Group 310">
            <a:extLst>
              <a:ext uri="{FF2B5EF4-FFF2-40B4-BE49-F238E27FC236}">
                <a16:creationId xmlns:a16="http://schemas.microsoft.com/office/drawing/2014/main" id="{22E7E39E-D9C6-439B-BFDD-9B34B0A21DFA}"/>
              </a:ext>
            </a:extLst>
          </p:cNvPr>
          <p:cNvGrpSpPr>
            <a:grpSpLocks noChangeAspect="1"/>
          </p:cNvGrpSpPr>
          <p:nvPr/>
        </p:nvGrpSpPr>
        <p:grpSpPr>
          <a:xfrm>
            <a:off x="-2330633" y="180542"/>
            <a:ext cx="8882372" cy="6220800"/>
            <a:chOff x="8589113" y="1245357"/>
            <a:chExt cx="1009129" cy="706747"/>
          </a:xfrm>
        </p:grpSpPr>
        <p:sp>
          <p:nvSpPr>
            <p:cNvPr id="312" name="Freeform 50">
              <a:extLst>
                <a:ext uri="{FF2B5EF4-FFF2-40B4-BE49-F238E27FC236}">
                  <a16:creationId xmlns:a16="http://schemas.microsoft.com/office/drawing/2014/main" id="{51298263-5C91-4C4F-BED5-EA7045303C29}"/>
                </a:ext>
              </a:extLst>
            </p:cNvPr>
            <p:cNvSpPr>
              <a:spLocks/>
            </p:cNvSpPr>
            <p:nvPr/>
          </p:nvSpPr>
          <p:spPr bwMode="auto">
            <a:xfrm>
              <a:off x="8589113" y="1491079"/>
              <a:ext cx="1009129" cy="425838"/>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51">
              <a:extLst>
                <a:ext uri="{FF2B5EF4-FFF2-40B4-BE49-F238E27FC236}">
                  <a16:creationId xmlns:a16="http://schemas.microsoft.com/office/drawing/2014/main" id="{63528D35-8DF7-4594-B790-CB97B17174B6}"/>
                </a:ext>
              </a:extLst>
            </p:cNvPr>
            <p:cNvSpPr>
              <a:spLocks noEditPoints="1"/>
            </p:cNvSpPr>
            <p:nvPr/>
          </p:nvSpPr>
          <p:spPr bwMode="auto">
            <a:xfrm>
              <a:off x="9243973" y="1245357"/>
              <a:ext cx="218287" cy="287470"/>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52">
              <a:extLst>
                <a:ext uri="{FF2B5EF4-FFF2-40B4-BE49-F238E27FC236}">
                  <a16:creationId xmlns:a16="http://schemas.microsoft.com/office/drawing/2014/main" id="{B5DF2CCD-3970-4ACB-BDE8-3871342D754B}"/>
                </a:ext>
              </a:extLst>
            </p:cNvPr>
            <p:cNvSpPr>
              <a:spLocks/>
            </p:cNvSpPr>
            <p:nvPr/>
          </p:nvSpPr>
          <p:spPr bwMode="auto">
            <a:xfrm>
              <a:off x="8881355" y="1764831"/>
              <a:ext cx="688856" cy="187273"/>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8" name="Picture 107">
            <a:extLst>
              <a:ext uri="{FF2B5EF4-FFF2-40B4-BE49-F238E27FC236}">
                <a16:creationId xmlns:a16="http://schemas.microsoft.com/office/drawing/2014/main" id="{91F3874E-7C47-49F1-8111-31A592C792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6697" y="1260131"/>
            <a:ext cx="1710223" cy="692705"/>
          </a:xfrm>
          <a:prstGeom prst="rect">
            <a:avLst/>
          </a:prstGeom>
        </p:spPr>
      </p:pic>
    </p:spTree>
    <p:extLst>
      <p:ext uri="{BB962C8B-B14F-4D97-AF65-F5344CB8AC3E}">
        <p14:creationId xmlns:p14="http://schemas.microsoft.com/office/powerpoint/2010/main" val="177075694"/>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1"/>
                                        </p:tgtEl>
                                        <p:attrNameLst>
                                          <p:attrName>style.visibility</p:attrName>
                                        </p:attrNameLst>
                                      </p:cBhvr>
                                      <p:to>
                                        <p:strVal val="visible"/>
                                      </p:to>
                                    </p:set>
                                    <p:animEffect transition="in" filter="fade">
                                      <p:cBhvr>
                                        <p:cTn id="7" dur="500"/>
                                        <p:tgtEl>
                                          <p:spTgt spid="3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2"/>
                                        </p:tgtEl>
                                        <p:attrNameLst>
                                          <p:attrName>style.visibility</p:attrName>
                                        </p:attrNameLst>
                                      </p:cBhvr>
                                      <p:to>
                                        <p:strVal val="visible"/>
                                      </p:to>
                                    </p:set>
                                    <p:animEffect transition="in" filter="fade">
                                      <p:cBhvr>
                                        <p:cTn id="11" dur="500"/>
                                        <p:tgtEl>
                                          <p:spTgt spid="2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08"/>
                                        </p:tgtEl>
                                        <p:attrNameLst>
                                          <p:attrName>style.visibility</p:attrName>
                                        </p:attrNameLst>
                                      </p:cBhvr>
                                      <p:to>
                                        <p:strVal val="visible"/>
                                      </p:to>
                                    </p:set>
                                    <p:animEffect transition="in" filter="fade">
                                      <p:cBhvr>
                                        <p:cTn id="24" dur="1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and image: White">
    <p:bg>
      <p:bgPr>
        <a:solidFill>
          <a:schemeClr val="bg1"/>
        </a:solidFill>
        <a:effectLst/>
      </p:bgPr>
    </p:bg>
    <p:spTree>
      <p:nvGrpSpPr>
        <p:cNvPr id="1" name=""/>
        <p:cNvGrpSpPr/>
        <p:nvPr/>
      </p:nvGrpSpPr>
      <p:grpSpPr>
        <a:xfrm>
          <a:off x="0" y="0"/>
          <a:ext cx="0" cy="0"/>
          <a:chOff x="0" y="0"/>
          <a:chExt cx="0" cy="0"/>
        </a:xfrm>
      </p:grpSpPr>
      <p:sp>
        <p:nvSpPr>
          <p:cNvPr id="412" name="Rectangle 411">
            <a:extLst>
              <a:ext uri="{FF2B5EF4-FFF2-40B4-BE49-F238E27FC236}">
                <a16:creationId xmlns:a16="http://schemas.microsoft.com/office/drawing/2014/main" id="{2B46ABE1-EE0F-44EA-B93A-2820947DDB4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tx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317" name="Group 4">
            <a:extLst>
              <a:ext uri="{FF2B5EF4-FFF2-40B4-BE49-F238E27FC236}">
                <a16:creationId xmlns:a16="http://schemas.microsoft.com/office/drawing/2014/main" id="{44082747-A932-4B5D-9C78-BAA10A0A661F}"/>
              </a:ext>
            </a:extLst>
          </p:cNvPr>
          <p:cNvGrpSpPr>
            <a:grpSpLocks noChangeAspect="1"/>
          </p:cNvGrpSpPr>
          <p:nvPr/>
        </p:nvGrpSpPr>
        <p:grpSpPr bwMode="auto">
          <a:xfrm>
            <a:off x="10555200" y="295200"/>
            <a:ext cx="1192705" cy="478800"/>
            <a:chOff x="1899" y="899"/>
            <a:chExt cx="4165" cy="1672"/>
          </a:xfrm>
        </p:grpSpPr>
        <p:sp>
          <p:nvSpPr>
            <p:cNvPr id="318" name="Freeform 5">
              <a:extLst>
                <a:ext uri="{FF2B5EF4-FFF2-40B4-BE49-F238E27FC236}">
                  <a16:creationId xmlns:a16="http://schemas.microsoft.com/office/drawing/2014/main" id="{8BFFC6F1-1534-493B-BF05-76D33D4A078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6">
              <a:extLst>
                <a:ext uri="{FF2B5EF4-FFF2-40B4-BE49-F238E27FC236}">
                  <a16:creationId xmlns:a16="http://schemas.microsoft.com/office/drawing/2014/main" id="{A9958F27-EAAC-4126-BF0F-CEC1A23EFD3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7">
              <a:extLst>
                <a:ext uri="{FF2B5EF4-FFF2-40B4-BE49-F238E27FC236}">
                  <a16:creationId xmlns:a16="http://schemas.microsoft.com/office/drawing/2014/main" id="{EEE07CA1-E841-46EE-A7D1-BC8258C4351B}"/>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Freeform 8">
              <a:extLst>
                <a:ext uri="{FF2B5EF4-FFF2-40B4-BE49-F238E27FC236}">
                  <a16:creationId xmlns:a16="http://schemas.microsoft.com/office/drawing/2014/main" id="{CB3F6CFF-4CD2-4656-8EF2-A6103606A1C1}"/>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2" name="Freeform 9">
              <a:extLst>
                <a:ext uri="{FF2B5EF4-FFF2-40B4-BE49-F238E27FC236}">
                  <a16:creationId xmlns:a16="http://schemas.microsoft.com/office/drawing/2014/main" id="{74B29A92-421B-4443-8D05-4CB10E59F4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3" name="Freeform 10">
              <a:extLst>
                <a:ext uri="{FF2B5EF4-FFF2-40B4-BE49-F238E27FC236}">
                  <a16:creationId xmlns:a16="http://schemas.microsoft.com/office/drawing/2014/main" id="{0C655FCC-603E-4661-8D18-0778F7F09CD7}"/>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4" name="Freeform 11">
              <a:extLst>
                <a:ext uri="{FF2B5EF4-FFF2-40B4-BE49-F238E27FC236}">
                  <a16:creationId xmlns:a16="http://schemas.microsoft.com/office/drawing/2014/main" id="{8FB1C3BC-7C2A-49D5-979A-27C6305232A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5" name="Freeform 12">
              <a:extLst>
                <a:ext uri="{FF2B5EF4-FFF2-40B4-BE49-F238E27FC236}">
                  <a16:creationId xmlns:a16="http://schemas.microsoft.com/office/drawing/2014/main" id="{1979B3D9-252A-402B-807D-84DBCA7D2781}"/>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6" name="Freeform 13">
              <a:extLst>
                <a:ext uri="{FF2B5EF4-FFF2-40B4-BE49-F238E27FC236}">
                  <a16:creationId xmlns:a16="http://schemas.microsoft.com/office/drawing/2014/main" id="{1CD9DDB3-09A9-47D0-892D-E7D39A245776}"/>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7" name="Freeform 14">
              <a:extLst>
                <a:ext uri="{FF2B5EF4-FFF2-40B4-BE49-F238E27FC236}">
                  <a16:creationId xmlns:a16="http://schemas.microsoft.com/office/drawing/2014/main" id="{F642BD9F-9929-4DCD-AF03-425576629077}"/>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8" name="Freeform 15">
              <a:extLst>
                <a:ext uri="{FF2B5EF4-FFF2-40B4-BE49-F238E27FC236}">
                  <a16:creationId xmlns:a16="http://schemas.microsoft.com/office/drawing/2014/main" id="{5E214546-3D0A-44D3-B9D9-ACEA5376D01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9" name="Rectangle 328">
              <a:extLst>
                <a:ext uri="{FF2B5EF4-FFF2-40B4-BE49-F238E27FC236}">
                  <a16:creationId xmlns:a16="http://schemas.microsoft.com/office/drawing/2014/main" id="{08F2F7D2-36A1-44FD-8149-E5C8B0D42A0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0" name="Freeform 17">
              <a:extLst>
                <a:ext uri="{FF2B5EF4-FFF2-40B4-BE49-F238E27FC236}">
                  <a16:creationId xmlns:a16="http://schemas.microsoft.com/office/drawing/2014/main" id="{4DC7E7F2-CF4D-4F9F-B36D-A13C0D1A3E1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1" name="Freeform 18">
              <a:extLst>
                <a:ext uri="{FF2B5EF4-FFF2-40B4-BE49-F238E27FC236}">
                  <a16:creationId xmlns:a16="http://schemas.microsoft.com/office/drawing/2014/main" id="{3C1D2A92-F8D4-46EE-B03E-75B54C281200}"/>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2" name="Freeform 19">
              <a:extLst>
                <a:ext uri="{FF2B5EF4-FFF2-40B4-BE49-F238E27FC236}">
                  <a16:creationId xmlns:a16="http://schemas.microsoft.com/office/drawing/2014/main" id="{97144174-F893-40B7-8AE7-A13AE9B147DD}"/>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3" name="Freeform 20">
              <a:extLst>
                <a:ext uri="{FF2B5EF4-FFF2-40B4-BE49-F238E27FC236}">
                  <a16:creationId xmlns:a16="http://schemas.microsoft.com/office/drawing/2014/main" id="{24EDDC1E-4155-49CA-8A3C-8DC92BCBD98D}"/>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4" name="Rectangle 333">
              <a:extLst>
                <a:ext uri="{FF2B5EF4-FFF2-40B4-BE49-F238E27FC236}">
                  <a16:creationId xmlns:a16="http://schemas.microsoft.com/office/drawing/2014/main" id="{DB24B9A9-E979-4C15-A28B-E599A611C45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5" name="Freeform 22">
              <a:extLst>
                <a:ext uri="{FF2B5EF4-FFF2-40B4-BE49-F238E27FC236}">
                  <a16:creationId xmlns:a16="http://schemas.microsoft.com/office/drawing/2014/main" id="{CA5FC5E0-3114-4E51-9DDE-80A347E4B6B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6" name="Freeform 23">
              <a:extLst>
                <a:ext uri="{FF2B5EF4-FFF2-40B4-BE49-F238E27FC236}">
                  <a16:creationId xmlns:a16="http://schemas.microsoft.com/office/drawing/2014/main" id="{F19F778E-CF44-4C50-928D-FA3772A24F0B}"/>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7" name="Freeform 24">
              <a:extLst>
                <a:ext uri="{FF2B5EF4-FFF2-40B4-BE49-F238E27FC236}">
                  <a16:creationId xmlns:a16="http://schemas.microsoft.com/office/drawing/2014/main" id="{D070C11A-277B-437E-98D7-AC3FB0C10CF8}"/>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8" name="Freeform 25">
              <a:extLst>
                <a:ext uri="{FF2B5EF4-FFF2-40B4-BE49-F238E27FC236}">
                  <a16:creationId xmlns:a16="http://schemas.microsoft.com/office/drawing/2014/main" id="{970D05FB-0C2D-45EE-8821-47CD6B38B17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9" name="Freeform 26">
              <a:extLst>
                <a:ext uri="{FF2B5EF4-FFF2-40B4-BE49-F238E27FC236}">
                  <a16:creationId xmlns:a16="http://schemas.microsoft.com/office/drawing/2014/main" id="{A3153CFE-D1D5-4009-AE1F-F1D1DEAB951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0" name="Freeform 27">
              <a:extLst>
                <a:ext uri="{FF2B5EF4-FFF2-40B4-BE49-F238E27FC236}">
                  <a16:creationId xmlns:a16="http://schemas.microsoft.com/office/drawing/2014/main" id="{FFCF585E-900B-4D02-BC8F-0BDE4DC6F97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1" name="Freeform 28">
              <a:extLst>
                <a:ext uri="{FF2B5EF4-FFF2-40B4-BE49-F238E27FC236}">
                  <a16:creationId xmlns:a16="http://schemas.microsoft.com/office/drawing/2014/main" id="{6CBECC15-49C1-49DD-8FFF-C958BB1C65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2" name="Freeform 29">
              <a:extLst>
                <a:ext uri="{FF2B5EF4-FFF2-40B4-BE49-F238E27FC236}">
                  <a16:creationId xmlns:a16="http://schemas.microsoft.com/office/drawing/2014/main" id="{831C1221-F30A-4ED8-848B-2D99E0CDADA0}"/>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3" name="Freeform 30">
              <a:extLst>
                <a:ext uri="{FF2B5EF4-FFF2-40B4-BE49-F238E27FC236}">
                  <a16:creationId xmlns:a16="http://schemas.microsoft.com/office/drawing/2014/main" id="{97E6447E-43D2-4D2E-B322-5A1BEA73C833}"/>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4" name="Freeform 31">
              <a:extLst>
                <a:ext uri="{FF2B5EF4-FFF2-40B4-BE49-F238E27FC236}">
                  <a16:creationId xmlns:a16="http://schemas.microsoft.com/office/drawing/2014/main" id="{003AF0ED-AD39-4516-A9B3-3B38B219DB7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5" name="Freeform 32">
              <a:extLst>
                <a:ext uri="{FF2B5EF4-FFF2-40B4-BE49-F238E27FC236}">
                  <a16:creationId xmlns:a16="http://schemas.microsoft.com/office/drawing/2014/main" id="{481EE418-B0B7-44C0-A6F4-3E3404CBDCB3}"/>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6" name="Freeform 33">
              <a:extLst>
                <a:ext uri="{FF2B5EF4-FFF2-40B4-BE49-F238E27FC236}">
                  <a16:creationId xmlns:a16="http://schemas.microsoft.com/office/drawing/2014/main" id="{329B78D0-044D-4F7F-8B39-476545BAEED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7" name="Freeform 34">
              <a:extLst>
                <a:ext uri="{FF2B5EF4-FFF2-40B4-BE49-F238E27FC236}">
                  <a16:creationId xmlns:a16="http://schemas.microsoft.com/office/drawing/2014/main" id="{5C34E2C1-AAD5-4C3D-B581-47C6C13536D9}"/>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8" name="Freeform 35">
              <a:extLst>
                <a:ext uri="{FF2B5EF4-FFF2-40B4-BE49-F238E27FC236}">
                  <a16:creationId xmlns:a16="http://schemas.microsoft.com/office/drawing/2014/main" id="{C73EC491-0F03-4CE1-8F8E-E9F014184EAB}"/>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9" name="Freeform 36">
              <a:extLst>
                <a:ext uri="{FF2B5EF4-FFF2-40B4-BE49-F238E27FC236}">
                  <a16:creationId xmlns:a16="http://schemas.microsoft.com/office/drawing/2014/main" id="{BBD3BDB3-E8E0-4CE2-BE3E-D7596313E8DA}"/>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0" name="Freeform 37">
              <a:extLst>
                <a:ext uri="{FF2B5EF4-FFF2-40B4-BE49-F238E27FC236}">
                  <a16:creationId xmlns:a16="http://schemas.microsoft.com/office/drawing/2014/main" id="{F5DEA6AB-620B-4D17-92C5-327D4B5C256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1" name="Freeform 38">
              <a:extLst>
                <a:ext uri="{FF2B5EF4-FFF2-40B4-BE49-F238E27FC236}">
                  <a16:creationId xmlns:a16="http://schemas.microsoft.com/office/drawing/2014/main" id="{B94E2BC7-4940-4F2D-97BD-EB1BF2FD9DA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2" name="Freeform 39">
              <a:extLst>
                <a:ext uri="{FF2B5EF4-FFF2-40B4-BE49-F238E27FC236}">
                  <a16:creationId xmlns:a16="http://schemas.microsoft.com/office/drawing/2014/main" id="{3DBDD34F-B194-413E-9C17-0B829FA18C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3" name="Freeform 40">
              <a:extLst>
                <a:ext uri="{FF2B5EF4-FFF2-40B4-BE49-F238E27FC236}">
                  <a16:creationId xmlns:a16="http://schemas.microsoft.com/office/drawing/2014/main" id="{C895ACD5-35D1-47D9-B0B5-A07A2BD08F8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4" name="Freeform 41">
              <a:extLst>
                <a:ext uri="{FF2B5EF4-FFF2-40B4-BE49-F238E27FC236}">
                  <a16:creationId xmlns:a16="http://schemas.microsoft.com/office/drawing/2014/main" id="{3CD28739-BD24-4ED1-A7D8-26933F7712E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5" name="Freeform 42">
              <a:extLst>
                <a:ext uri="{FF2B5EF4-FFF2-40B4-BE49-F238E27FC236}">
                  <a16:creationId xmlns:a16="http://schemas.microsoft.com/office/drawing/2014/main" id="{89E14269-3612-44A1-9F38-1AD525B25F51}"/>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6" name="Freeform 43">
              <a:extLst>
                <a:ext uri="{FF2B5EF4-FFF2-40B4-BE49-F238E27FC236}">
                  <a16:creationId xmlns:a16="http://schemas.microsoft.com/office/drawing/2014/main" id="{FD2AEC3E-451C-45CC-A920-A58CD91DDB89}"/>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7" name="Freeform 44">
              <a:extLst>
                <a:ext uri="{FF2B5EF4-FFF2-40B4-BE49-F238E27FC236}">
                  <a16:creationId xmlns:a16="http://schemas.microsoft.com/office/drawing/2014/main" id="{659C51D6-E9A2-47B3-B148-A1C923B9D26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8" name="Freeform 45">
              <a:extLst>
                <a:ext uri="{FF2B5EF4-FFF2-40B4-BE49-F238E27FC236}">
                  <a16:creationId xmlns:a16="http://schemas.microsoft.com/office/drawing/2014/main" id="{96828743-B1D7-459F-8D97-68FA5E8A03B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9" name="Freeform 46">
              <a:extLst>
                <a:ext uri="{FF2B5EF4-FFF2-40B4-BE49-F238E27FC236}">
                  <a16:creationId xmlns:a16="http://schemas.microsoft.com/office/drawing/2014/main" id="{D6709105-8E39-4A9B-A0B6-0C6FBE9F1FC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0" name="Freeform 47">
              <a:extLst>
                <a:ext uri="{FF2B5EF4-FFF2-40B4-BE49-F238E27FC236}">
                  <a16:creationId xmlns:a16="http://schemas.microsoft.com/office/drawing/2014/main" id="{9D3E9524-887B-47FF-8F0E-9D88E7708C4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1" name="Freeform 48">
              <a:extLst>
                <a:ext uri="{FF2B5EF4-FFF2-40B4-BE49-F238E27FC236}">
                  <a16:creationId xmlns:a16="http://schemas.microsoft.com/office/drawing/2014/main" id="{E90FF1BB-740B-4313-ADC8-670C71124FCD}"/>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2" name="Freeform 49">
              <a:extLst>
                <a:ext uri="{FF2B5EF4-FFF2-40B4-BE49-F238E27FC236}">
                  <a16:creationId xmlns:a16="http://schemas.microsoft.com/office/drawing/2014/main" id="{C51F2A65-BB35-491F-9102-18CA6A581611}"/>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3" name="Freeform 50">
              <a:extLst>
                <a:ext uri="{FF2B5EF4-FFF2-40B4-BE49-F238E27FC236}">
                  <a16:creationId xmlns:a16="http://schemas.microsoft.com/office/drawing/2014/main" id="{DD299992-59D3-443F-B670-12301C8E2D91}"/>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4" name="Freeform 51">
              <a:extLst>
                <a:ext uri="{FF2B5EF4-FFF2-40B4-BE49-F238E27FC236}">
                  <a16:creationId xmlns:a16="http://schemas.microsoft.com/office/drawing/2014/main" id="{3C213D6F-8EE7-4422-97C4-595D62309327}"/>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5" name="Freeform 52">
              <a:extLst>
                <a:ext uri="{FF2B5EF4-FFF2-40B4-BE49-F238E27FC236}">
                  <a16:creationId xmlns:a16="http://schemas.microsoft.com/office/drawing/2014/main" id="{5B76D25E-049E-41BE-A92B-3A32D1878D8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6" name="Freeform 53">
              <a:extLst>
                <a:ext uri="{FF2B5EF4-FFF2-40B4-BE49-F238E27FC236}">
                  <a16:creationId xmlns:a16="http://schemas.microsoft.com/office/drawing/2014/main" id="{4F6D321A-D3EC-46D1-A817-21E0E7A1525E}"/>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7" name="Freeform 54">
              <a:extLst>
                <a:ext uri="{FF2B5EF4-FFF2-40B4-BE49-F238E27FC236}">
                  <a16:creationId xmlns:a16="http://schemas.microsoft.com/office/drawing/2014/main" id="{1AC09870-EACE-446F-9140-F01B214717F4}"/>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8" name="Freeform 55">
              <a:extLst>
                <a:ext uri="{FF2B5EF4-FFF2-40B4-BE49-F238E27FC236}">
                  <a16:creationId xmlns:a16="http://schemas.microsoft.com/office/drawing/2014/main" id="{C0A0C630-5A13-4645-9F7D-55AE645F1667}"/>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9" name="Freeform 56">
              <a:extLst>
                <a:ext uri="{FF2B5EF4-FFF2-40B4-BE49-F238E27FC236}">
                  <a16:creationId xmlns:a16="http://schemas.microsoft.com/office/drawing/2014/main" id="{34650D2A-AE60-444B-8DFC-62F78870FFCF}"/>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0" name="Freeform 57">
              <a:extLst>
                <a:ext uri="{FF2B5EF4-FFF2-40B4-BE49-F238E27FC236}">
                  <a16:creationId xmlns:a16="http://schemas.microsoft.com/office/drawing/2014/main" id="{5279A739-8CC9-42A2-9F87-C5D8E60F3C69}"/>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1" name="Freeform 58">
              <a:extLst>
                <a:ext uri="{FF2B5EF4-FFF2-40B4-BE49-F238E27FC236}">
                  <a16:creationId xmlns:a16="http://schemas.microsoft.com/office/drawing/2014/main" id="{FB5674A0-2C8C-4165-A86B-DC5BE0D6E251}"/>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2" name="Freeform 59">
              <a:extLst>
                <a:ext uri="{FF2B5EF4-FFF2-40B4-BE49-F238E27FC236}">
                  <a16:creationId xmlns:a16="http://schemas.microsoft.com/office/drawing/2014/main" id="{ABA97CE9-5F73-4C94-9BB7-42F3BE1C06B3}"/>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3" name="Freeform 60">
              <a:extLst>
                <a:ext uri="{FF2B5EF4-FFF2-40B4-BE49-F238E27FC236}">
                  <a16:creationId xmlns:a16="http://schemas.microsoft.com/office/drawing/2014/main" id="{E352C46C-0C9E-4231-8BED-5EE8E0C0928D}"/>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4" name="Freeform 61">
              <a:extLst>
                <a:ext uri="{FF2B5EF4-FFF2-40B4-BE49-F238E27FC236}">
                  <a16:creationId xmlns:a16="http://schemas.microsoft.com/office/drawing/2014/main" id="{933670A5-F84D-4F46-9C91-E16A7C16808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5" name="Freeform 62">
              <a:extLst>
                <a:ext uri="{FF2B5EF4-FFF2-40B4-BE49-F238E27FC236}">
                  <a16:creationId xmlns:a16="http://schemas.microsoft.com/office/drawing/2014/main" id="{AE545830-B362-424E-B638-CD65FEF595AF}"/>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6" name="Freeform 63">
              <a:extLst>
                <a:ext uri="{FF2B5EF4-FFF2-40B4-BE49-F238E27FC236}">
                  <a16:creationId xmlns:a16="http://schemas.microsoft.com/office/drawing/2014/main" id="{C1C19060-0083-4161-A05D-FCB106AC40D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7" name="Freeform 64">
              <a:extLst>
                <a:ext uri="{FF2B5EF4-FFF2-40B4-BE49-F238E27FC236}">
                  <a16:creationId xmlns:a16="http://schemas.microsoft.com/office/drawing/2014/main" id="{87275BC6-B180-46C6-A96E-C687AA81D464}"/>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8" name="Freeform 65">
              <a:extLst>
                <a:ext uri="{FF2B5EF4-FFF2-40B4-BE49-F238E27FC236}">
                  <a16:creationId xmlns:a16="http://schemas.microsoft.com/office/drawing/2014/main" id="{6F10AE35-BC3A-4887-84D6-14A6C39BDCA8}"/>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9" name="Freeform 66">
              <a:extLst>
                <a:ext uri="{FF2B5EF4-FFF2-40B4-BE49-F238E27FC236}">
                  <a16:creationId xmlns:a16="http://schemas.microsoft.com/office/drawing/2014/main" id="{964560FB-D37F-469F-ABF8-7F3FCC872B8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0" name="Freeform 67">
              <a:extLst>
                <a:ext uri="{FF2B5EF4-FFF2-40B4-BE49-F238E27FC236}">
                  <a16:creationId xmlns:a16="http://schemas.microsoft.com/office/drawing/2014/main" id="{68B3D55F-57F5-48BC-9FF8-BB612A5CF074}"/>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1" name="Freeform 68">
              <a:extLst>
                <a:ext uri="{FF2B5EF4-FFF2-40B4-BE49-F238E27FC236}">
                  <a16:creationId xmlns:a16="http://schemas.microsoft.com/office/drawing/2014/main" id="{CD9AD9BE-B399-4ED7-B666-26AFC330C237}"/>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2" name="Freeform 69">
              <a:extLst>
                <a:ext uri="{FF2B5EF4-FFF2-40B4-BE49-F238E27FC236}">
                  <a16:creationId xmlns:a16="http://schemas.microsoft.com/office/drawing/2014/main" id="{835B02A9-727C-4C6E-8963-448D41B3863A}"/>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3" name="Freeform 70">
              <a:extLst>
                <a:ext uri="{FF2B5EF4-FFF2-40B4-BE49-F238E27FC236}">
                  <a16:creationId xmlns:a16="http://schemas.microsoft.com/office/drawing/2014/main" id="{51E8A870-FF28-4257-8D09-4CCA5BFB414F}"/>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4" name="Freeform 71">
              <a:extLst>
                <a:ext uri="{FF2B5EF4-FFF2-40B4-BE49-F238E27FC236}">
                  <a16:creationId xmlns:a16="http://schemas.microsoft.com/office/drawing/2014/main" id="{35C9CF67-D2DD-4090-862E-3C3D81C59B55}"/>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5" name="Freeform 72">
              <a:extLst>
                <a:ext uri="{FF2B5EF4-FFF2-40B4-BE49-F238E27FC236}">
                  <a16:creationId xmlns:a16="http://schemas.microsoft.com/office/drawing/2014/main" id="{9B6BBBA8-39C2-4522-9B55-81B5188AB34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6" name="Freeform 73">
              <a:extLst>
                <a:ext uri="{FF2B5EF4-FFF2-40B4-BE49-F238E27FC236}">
                  <a16:creationId xmlns:a16="http://schemas.microsoft.com/office/drawing/2014/main" id="{7C131906-FF36-4A89-871B-36DF2B9764A9}"/>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7" name="Freeform 74">
              <a:extLst>
                <a:ext uri="{FF2B5EF4-FFF2-40B4-BE49-F238E27FC236}">
                  <a16:creationId xmlns:a16="http://schemas.microsoft.com/office/drawing/2014/main" id="{27B9F453-5A69-42E8-B545-4E0ACF7EA8BB}"/>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8" name="Freeform 75">
              <a:extLst>
                <a:ext uri="{FF2B5EF4-FFF2-40B4-BE49-F238E27FC236}">
                  <a16:creationId xmlns:a16="http://schemas.microsoft.com/office/drawing/2014/main" id="{31B99C2D-2E5B-4545-A314-3C3AA0BD47F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9" name="Freeform 76">
              <a:extLst>
                <a:ext uri="{FF2B5EF4-FFF2-40B4-BE49-F238E27FC236}">
                  <a16:creationId xmlns:a16="http://schemas.microsoft.com/office/drawing/2014/main" id="{BED85E4F-CC4C-4F6C-8208-3EB61E46CF9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0" name="Freeform 77">
              <a:extLst>
                <a:ext uri="{FF2B5EF4-FFF2-40B4-BE49-F238E27FC236}">
                  <a16:creationId xmlns:a16="http://schemas.microsoft.com/office/drawing/2014/main" id="{B026B33F-0025-4D0D-996A-81BE810B16A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1" name="Freeform 78">
              <a:extLst>
                <a:ext uri="{FF2B5EF4-FFF2-40B4-BE49-F238E27FC236}">
                  <a16:creationId xmlns:a16="http://schemas.microsoft.com/office/drawing/2014/main" id="{4E85D307-882E-40A5-8B0C-86B552E2FC87}"/>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2" name="Freeform 79">
              <a:extLst>
                <a:ext uri="{FF2B5EF4-FFF2-40B4-BE49-F238E27FC236}">
                  <a16:creationId xmlns:a16="http://schemas.microsoft.com/office/drawing/2014/main" id="{4C6B47D0-1EC2-4B70-86BD-49D5BDF418B1}"/>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3" name="Freeform 80">
              <a:extLst>
                <a:ext uri="{FF2B5EF4-FFF2-40B4-BE49-F238E27FC236}">
                  <a16:creationId xmlns:a16="http://schemas.microsoft.com/office/drawing/2014/main" id="{714915D9-FFD7-4457-A55D-870F0F633B7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4" name="Freeform 81">
              <a:extLst>
                <a:ext uri="{FF2B5EF4-FFF2-40B4-BE49-F238E27FC236}">
                  <a16:creationId xmlns:a16="http://schemas.microsoft.com/office/drawing/2014/main" id="{DEE6DBDC-B425-40DD-A85D-4318336C4B91}"/>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5" name="Freeform 82">
              <a:extLst>
                <a:ext uri="{FF2B5EF4-FFF2-40B4-BE49-F238E27FC236}">
                  <a16:creationId xmlns:a16="http://schemas.microsoft.com/office/drawing/2014/main" id="{6AB54AFD-BB6C-4AE5-98D3-805BB6E0BB5B}"/>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6" name="Freeform 83">
              <a:extLst>
                <a:ext uri="{FF2B5EF4-FFF2-40B4-BE49-F238E27FC236}">
                  <a16:creationId xmlns:a16="http://schemas.microsoft.com/office/drawing/2014/main" id="{070064BC-D84D-4B51-9213-38C4C1DC6ACD}"/>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7" name="Rectangle 396">
              <a:extLst>
                <a:ext uri="{FF2B5EF4-FFF2-40B4-BE49-F238E27FC236}">
                  <a16:creationId xmlns:a16="http://schemas.microsoft.com/office/drawing/2014/main" id="{D730072C-0D7A-43A9-950D-4ED4289CAC9B}"/>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8" name="Freeform 85">
              <a:extLst>
                <a:ext uri="{FF2B5EF4-FFF2-40B4-BE49-F238E27FC236}">
                  <a16:creationId xmlns:a16="http://schemas.microsoft.com/office/drawing/2014/main" id="{D99C48EC-E8F4-48F0-9F74-5D55123307B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9" name="Freeform 86">
              <a:extLst>
                <a:ext uri="{FF2B5EF4-FFF2-40B4-BE49-F238E27FC236}">
                  <a16:creationId xmlns:a16="http://schemas.microsoft.com/office/drawing/2014/main" id="{A6E6F9D7-9948-4E87-9AF3-1C18072B086F}"/>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0" name="Freeform 87">
              <a:extLst>
                <a:ext uri="{FF2B5EF4-FFF2-40B4-BE49-F238E27FC236}">
                  <a16:creationId xmlns:a16="http://schemas.microsoft.com/office/drawing/2014/main" id="{3E12FDC6-565E-49E7-B4E6-7D05236D981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1" name="Freeform 88">
              <a:extLst>
                <a:ext uri="{FF2B5EF4-FFF2-40B4-BE49-F238E27FC236}">
                  <a16:creationId xmlns:a16="http://schemas.microsoft.com/office/drawing/2014/main" id="{D5BB515A-C5E6-40F8-8531-0A49C4E458F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2" name="Freeform 89">
              <a:extLst>
                <a:ext uri="{FF2B5EF4-FFF2-40B4-BE49-F238E27FC236}">
                  <a16:creationId xmlns:a16="http://schemas.microsoft.com/office/drawing/2014/main" id="{E39ABADB-57E0-430D-8B9F-C93DF55D3361}"/>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3" name="Freeform 90">
              <a:extLst>
                <a:ext uri="{FF2B5EF4-FFF2-40B4-BE49-F238E27FC236}">
                  <a16:creationId xmlns:a16="http://schemas.microsoft.com/office/drawing/2014/main" id="{809A6AB0-E5A2-43BA-B871-92ECD5DBBC5E}"/>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4" name="Freeform 91">
              <a:extLst>
                <a:ext uri="{FF2B5EF4-FFF2-40B4-BE49-F238E27FC236}">
                  <a16:creationId xmlns:a16="http://schemas.microsoft.com/office/drawing/2014/main" id="{6D831991-2D56-494F-B842-7D22B8441EEE}"/>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5" name="Freeform 92">
              <a:extLst>
                <a:ext uri="{FF2B5EF4-FFF2-40B4-BE49-F238E27FC236}">
                  <a16:creationId xmlns:a16="http://schemas.microsoft.com/office/drawing/2014/main" id="{CD07728C-CB4E-4077-9914-247ED2DAFF10}"/>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6" name="Freeform 93">
              <a:extLst>
                <a:ext uri="{FF2B5EF4-FFF2-40B4-BE49-F238E27FC236}">
                  <a16:creationId xmlns:a16="http://schemas.microsoft.com/office/drawing/2014/main" id="{D59F2BB5-51B3-4B20-A0E4-B354EC61222D}"/>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7" name="Freeform 94">
              <a:extLst>
                <a:ext uri="{FF2B5EF4-FFF2-40B4-BE49-F238E27FC236}">
                  <a16:creationId xmlns:a16="http://schemas.microsoft.com/office/drawing/2014/main" id="{E0BFB065-BDB7-4D2B-B67A-10752DEC6DAB}"/>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8" name="Freeform 95">
              <a:extLst>
                <a:ext uri="{FF2B5EF4-FFF2-40B4-BE49-F238E27FC236}">
                  <a16:creationId xmlns:a16="http://schemas.microsoft.com/office/drawing/2014/main" id="{354187B9-88ED-48A5-A95F-CF20EF9ED391}"/>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9" name="Freeform 96">
              <a:extLst>
                <a:ext uri="{FF2B5EF4-FFF2-40B4-BE49-F238E27FC236}">
                  <a16:creationId xmlns:a16="http://schemas.microsoft.com/office/drawing/2014/main" id="{96131E99-C817-47CF-A74B-5057D25AD72C}"/>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0" name="Freeform 97">
              <a:extLst>
                <a:ext uri="{FF2B5EF4-FFF2-40B4-BE49-F238E27FC236}">
                  <a16:creationId xmlns:a16="http://schemas.microsoft.com/office/drawing/2014/main" id="{198E6AC3-FFFF-4F7F-85CF-70CDEC9D1B41}"/>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1" name="Line 98">
              <a:extLst>
                <a:ext uri="{FF2B5EF4-FFF2-40B4-BE49-F238E27FC236}">
                  <a16:creationId xmlns:a16="http://schemas.microsoft.com/office/drawing/2014/main" id="{29D178C1-B0EF-40EE-9239-94A85D23C102}"/>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435565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full image and content: Whit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468240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ey messages: White">
    <p:bg>
      <p:bgPr>
        <a:solidFill>
          <a:schemeClr val="tx2"/>
        </a:solidFill>
        <a:effectLst/>
      </p:bgPr>
    </p:bg>
    <p:spTree>
      <p:nvGrpSpPr>
        <p:cNvPr id="1" name=""/>
        <p:cNvGrpSpPr/>
        <p:nvPr/>
      </p:nvGrpSpPr>
      <p:grpSpPr>
        <a:xfrm>
          <a:off x="0" y="0"/>
          <a:ext cx="0" cy="0"/>
          <a:chOff x="0" y="0"/>
          <a:chExt cx="0" cy="0"/>
        </a:xfrm>
      </p:grpSpPr>
      <p:sp>
        <p:nvSpPr>
          <p:cNvPr id="121" name="Rectangle 120">
            <a:extLst>
              <a:ext uri="{FF2B5EF4-FFF2-40B4-BE49-F238E27FC236}">
                <a16:creationId xmlns:a16="http://schemas.microsoft.com/office/drawing/2014/main" id="{C47CB0ED-581B-4E73-B42E-8BB6C03B9EB8}"/>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2" name="Group 4">
            <a:extLst>
              <a:ext uri="{FF2B5EF4-FFF2-40B4-BE49-F238E27FC236}">
                <a16:creationId xmlns:a16="http://schemas.microsoft.com/office/drawing/2014/main" id="{BEA1A143-ABEB-45DB-A820-4C1D67C2DCC2}"/>
              </a:ext>
            </a:extLst>
          </p:cNvPr>
          <p:cNvGrpSpPr>
            <a:grpSpLocks noChangeAspect="1"/>
          </p:cNvGrpSpPr>
          <p:nvPr/>
        </p:nvGrpSpPr>
        <p:grpSpPr bwMode="auto">
          <a:xfrm>
            <a:off x="10555200" y="295200"/>
            <a:ext cx="1192705" cy="478800"/>
            <a:chOff x="1899" y="899"/>
            <a:chExt cx="4165" cy="1672"/>
          </a:xfrm>
        </p:grpSpPr>
        <p:sp>
          <p:nvSpPr>
            <p:cNvPr id="123" name="Freeform 5">
              <a:extLst>
                <a:ext uri="{FF2B5EF4-FFF2-40B4-BE49-F238E27FC236}">
                  <a16:creationId xmlns:a16="http://schemas.microsoft.com/office/drawing/2014/main" id="{6CF54B8A-6B1B-49CB-96B9-84374404F1E7}"/>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6">
              <a:extLst>
                <a:ext uri="{FF2B5EF4-FFF2-40B4-BE49-F238E27FC236}">
                  <a16:creationId xmlns:a16="http://schemas.microsoft.com/office/drawing/2014/main" id="{DCDE9CE1-157C-418E-B840-14C5E61E0787}"/>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7">
              <a:extLst>
                <a:ext uri="{FF2B5EF4-FFF2-40B4-BE49-F238E27FC236}">
                  <a16:creationId xmlns:a16="http://schemas.microsoft.com/office/drawing/2014/main" id="{58ABE095-C531-44D8-B899-78C93D3BAE40}"/>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8">
              <a:extLst>
                <a:ext uri="{FF2B5EF4-FFF2-40B4-BE49-F238E27FC236}">
                  <a16:creationId xmlns:a16="http://schemas.microsoft.com/office/drawing/2014/main" id="{95CED17C-6D51-4DB6-9B46-1AB79FE085F5}"/>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9">
              <a:extLst>
                <a:ext uri="{FF2B5EF4-FFF2-40B4-BE49-F238E27FC236}">
                  <a16:creationId xmlns:a16="http://schemas.microsoft.com/office/drawing/2014/main" id="{5A35FAFA-AE94-4441-AC49-C422D759338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10">
              <a:extLst>
                <a:ext uri="{FF2B5EF4-FFF2-40B4-BE49-F238E27FC236}">
                  <a16:creationId xmlns:a16="http://schemas.microsoft.com/office/drawing/2014/main" id="{E6B3AA59-436A-4657-A58A-F8DF39BA85F6}"/>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11">
              <a:extLst>
                <a:ext uri="{FF2B5EF4-FFF2-40B4-BE49-F238E27FC236}">
                  <a16:creationId xmlns:a16="http://schemas.microsoft.com/office/drawing/2014/main" id="{A2017CB0-BE98-4C03-A2E9-D9F4A2D023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2">
              <a:extLst>
                <a:ext uri="{FF2B5EF4-FFF2-40B4-BE49-F238E27FC236}">
                  <a16:creationId xmlns:a16="http://schemas.microsoft.com/office/drawing/2014/main" id="{43A08DDA-F7AB-44E2-B347-908626A5E5D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3">
              <a:extLst>
                <a:ext uri="{FF2B5EF4-FFF2-40B4-BE49-F238E27FC236}">
                  <a16:creationId xmlns:a16="http://schemas.microsoft.com/office/drawing/2014/main" id="{C90C25A0-1E15-471D-BFF6-1792C1AC31FE}"/>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4">
              <a:extLst>
                <a:ext uri="{FF2B5EF4-FFF2-40B4-BE49-F238E27FC236}">
                  <a16:creationId xmlns:a16="http://schemas.microsoft.com/office/drawing/2014/main" id="{20C86004-19CD-4AC5-9EB3-B77C8878C8AA}"/>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5">
              <a:extLst>
                <a:ext uri="{FF2B5EF4-FFF2-40B4-BE49-F238E27FC236}">
                  <a16:creationId xmlns:a16="http://schemas.microsoft.com/office/drawing/2014/main" id="{2DC32F93-EDE1-44B8-9668-3745B5BF7D6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Rectangle 136">
              <a:extLst>
                <a:ext uri="{FF2B5EF4-FFF2-40B4-BE49-F238E27FC236}">
                  <a16:creationId xmlns:a16="http://schemas.microsoft.com/office/drawing/2014/main" id="{F4863278-8245-471B-92E9-5750CC2D7B85}"/>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7">
              <a:extLst>
                <a:ext uri="{FF2B5EF4-FFF2-40B4-BE49-F238E27FC236}">
                  <a16:creationId xmlns:a16="http://schemas.microsoft.com/office/drawing/2014/main" id="{72000BDF-5CBA-4006-946A-5065F7925E9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Freeform 18">
              <a:extLst>
                <a:ext uri="{FF2B5EF4-FFF2-40B4-BE49-F238E27FC236}">
                  <a16:creationId xmlns:a16="http://schemas.microsoft.com/office/drawing/2014/main" id="{9CAEB019-8EB6-4E53-BCF3-DB36EF4CDA7A}"/>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9">
              <a:extLst>
                <a:ext uri="{FF2B5EF4-FFF2-40B4-BE49-F238E27FC236}">
                  <a16:creationId xmlns:a16="http://schemas.microsoft.com/office/drawing/2014/main" id="{0AA075D9-03DE-41A3-AE98-16ED47353D83}"/>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20">
              <a:extLst>
                <a:ext uri="{FF2B5EF4-FFF2-40B4-BE49-F238E27FC236}">
                  <a16:creationId xmlns:a16="http://schemas.microsoft.com/office/drawing/2014/main" id="{1D849549-E372-403C-9BE0-4BC14E5F640B}"/>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Rectangle 142">
              <a:extLst>
                <a:ext uri="{FF2B5EF4-FFF2-40B4-BE49-F238E27FC236}">
                  <a16:creationId xmlns:a16="http://schemas.microsoft.com/office/drawing/2014/main" id="{3C3615AC-C362-4B45-806F-C67BDF433852}"/>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Freeform 22">
              <a:extLst>
                <a:ext uri="{FF2B5EF4-FFF2-40B4-BE49-F238E27FC236}">
                  <a16:creationId xmlns:a16="http://schemas.microsoft.com/office/drawing/2014/main" id="{F178E2D1-21B6-425A-A9B0-9B7623FA9C55}"/>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3">
              <a:extLst>
                <a:ext uri="{FF2B5EF4-FFF2-40B4-BE49-F238E27FC236}">
                  <a16:creationId xmlns:a16="http://schemas.microsoft.com/office/drawing/2014/main" id="{EE10BBB8-FB9D-4852-95CC-B6618141593E}"/>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4">
              <a:extLst>
                <a:ext uri="{FF2B5EF4-FFF2-40B4-BE49-F238E27FC236}">
                  <a16:creationId xmlns:a16="http://schemas.microsoft.com/office/drawing/2014/main" id="{FA317735-C5E8-4F8D-A870-F1C45056ABCF}"/>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5">
              <a:extLst>
                <a:ext uri="{FF2B5EF4-FFF2-40B4-BE49-F238E27FC236}">
                  <a16:creationId xmlns:a16="http://schemas.microsoft.com/office/drawing/2014/main" id="{E107739D-242B-408D-BD40-E9AF876C75A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26">
              <a:extLst>
                <a:ext uri="{FF2B5EF4-FFF2-40B4-BE49-F238E27FC236}">
                  <a16:creationId xmlns:a16="http://schemas.microsoft.com/office/drawing/2014/main" id="{34E91D26-DBF8-4CC8-9B95-C49142AF1765}"/>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27">
              <a:extLst>
                <a:ext uri="{FF2B5EF4-FFF2-40B4-BE49-F238E27FC236}">
                  <a16:creationId xmlns:a16="http://schemas.microsoft.com/office/drawing/2014/main" id="{52B4653F-2F7A-421A-9CC4-38043122AF0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28">
              <a:extLst>
                <a:ext uri="{FF2B5EF4-FFF2-40B4-BE49-F238E27FC236}">
                  <a16:creationId xmlns:a16="http://schemas.microsoft.com/office/drawing/2014/main" id="{E2383A7C-0477-4A8F-8F8F-1B72615118C3}"/>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29">
              <a:extLst>
                <a:ext uri="{FF2B5EF4-FFF2-40B4-BE49-F238E27FC236}">
                  <a16:creationId xmlns:a16="http://schemas.microsoft.com/office/drawing/2014/main" id="{DAA1A2B3-5015-41BD-B093-D46A58243AB3}"/>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0">
              <a:extLst>
                <a:ext uri="{FF2B5EF4-FFF2-40B4-BE49-F238E27FC236}">
                  <a16:creationId xmlns:a16="http://schemas.microsoft.com/office/drawing/2014/main" id="{7C71FD36-2041-41AE-9750-5B053058F89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1">
              <a:extLst>
                <a:ext uri="{FF2B5EF4-FFF2-40B4-BE49-F238E27FC236}">
                  <a16:creationId xmlns:a16="http://schemas.microsoft.com/office/drawing/2014/main" id="{EBEFADFA-C282-45B0-983C-121AC61E9CA7}"/>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2">
              <a:extLst>
                <a:ext uri="{FF2B5EF4-FFF2-40B4-BE49-F238E27FC236}">
                  <a16:creationId xmlns:a16="http://schemas.microsoft.com/office/drawing/2014/main" id="{5B6C4311-8BBC-4583-AED7-0F364F05BAA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3">
              <a:extLst>
                <a:ext uri="{FF2B5EF4-FFF2-40B4-BE49-F238E27FC236}">
                  <a16:creationId xmlns:a16="http://schemas.microsoft.com/office/drawing/2014/main" id="{1441B0D6-4266-41DF-AB84-9360BC25176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4">
              <a:extLst>
                <a:ext uri="{FF2B5EF4-FFF2-40B4-BE49-F238E27FC236}">
                  <a16:creationId xmlns:a16="http://schemas.microsoft.com/office/drawing/2014/main" id="{C8623E4A-DC0D-4882-8895-75B97C1F6D1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35">
              <a:extLst>
                <a:ext uri="{FF2B5EF4-FFF2-40B4-BE49-F238E27FC236}">
                  <a16:creationId xmlns:a16="http://schemas.microsoft.com/office/drawing/2014/main" id="{8313E4C3-7F48-444A-9A5E-F9FA3FEC177E}"/>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36">
              <a:extLst>
                <a:ext uri="{FF2B5EF4-FFF2-40B4-BE49-F238E27FC236}">
                  <a16:creationId xmlns:a16="http://schemas.microsoft.com/office/drawing/2014/main" id="{76D24242-72FD-45A2-ABBA-D16E488D59C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37">
              <a:extLst>
                <a:ext uri="{FF2B5EF4-FFF2-40B4-BE49-F238E27FC236}">
                  <a16:creationId xmlns:a16="http://schemas.microsoft.com/office/drawing/2014/main" id="{86A3BC77-AF77-42BB-8225-4D966564BFF4}"/>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38">
              <a:extLst>
                <a:ext uri="{FF2B5EF4-FFF2-40B4-BE49-F238E27FC236}">
                  <a16:creationId xmlns:a16="http://schemas.microsoft.com/office/drawing/2014/main" id="{22F87CE9-2709-4EB8-8952-BDA6BE09C730}"/>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39">
              <a:extLst>
                <a:ext uri="{FF2B5EF4-FFF2-40B4-BE49-F238E27FC236}">
                  <a16:creationId xmlns:a16="http://schemas.microsoft.com/office/drawing/2014/main" id="{87403766-DBD1-47A5-B16B-D01A82C6F372}"/>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0">
              <a:extLst>
                <a:ext uri="{FF2B5EF4-FFF2-40B4-BE49-F238E27FC236}">
                  <a16:creationId xmlns:a16="http://schemas.microsoft.com/office/drawing/2014/main" id="{59FBD1BC-CC11-4264-82EB-2D455EB58199}"/>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1">
              <a:extLst>
                <a:ext uri="{FF2B5EF4-FFF2-40B4-BE49-F238E27FC236}">
                  <a16:creationId xmlns:a16="http://schemas.microsoft.com/office/drawing/2014/main" id="{C54865FB-3552-43C9-8560-E66D84E5D2A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2">
              <a:extLst>
                <a:ext uri="{FF2B5EF4-FFF2-40B4-BE49-F238E27FC236}">
                  <a16:creationId xmlns:a16="http://schemas.microsoft.com/office/drawing/2014/main" id="{4DD4C224-286B-49A7-95E6-FDB306E93A65}"/>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3">
              <a:extLst>
                <a:ext uri="{FF2B5EF4-FFF2-40B4-BE49-F238E27FC236}">
                  <a16:creationId xmlns:a16="http://schemas.microsoft.com/office/drawing/2014/main" id="{1DAE4B34-5DCF-4517-877C-49542A0393C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4">
              <a:extLst>
                <a:ext uri="{FF2B5EF4-FFF2-40B4-BE49-F238E27FC236}">
                  <a16:creationId xmlns:a16="http://schemas.microsoft.com/office/drawing/2014/main" id="{6EA0638A-A3F3-46F8-9F2C-C0B31A5C1D8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45">
              <a:extLst>
                <a:ext uri="{FF2B5EF4-FFF2-40B4-BE49-F238E27FC236}">
                  <a16:creationId xmlns:a16="http://schemas.microsoft.com/office/drawing/2014/main" id="{93B771BB-7528-4793-AAD2-28C115D0183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46">
              <a:extLst>
                <a:ext uri="{FF2B5EF4-FFF2-40B4-BE49-F238E27FC236}">
                  <a16:creationId xmlns:a16="http://schemas.microsoft.com/office/drawing/2014/main" id="{A6245045-B8BA-4799-83B1-73E19B6F3292}"/>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47">
              <a:extLst>
                <a:ext uri="{FF2B5EF4-FFF2-40B4-BE49-F238E27FC236}">
                  <a16:creationId xmlns:a16="http://schemas.microsoft.com/office/drawing/2014/main" id="{12A911E2-2C85-49EA-BA7D-BB73C71983AE}"/>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48">
              <a:extLst>
                <a:ext uri="{FF2B5EF4-FFF2-40B4-BE49-F238E27FC236}">
                  <a16:creationId xmlns:a16="http://schemas.microsoft.com/office/drawing/2014/main" id="{6AB8E3EA-8BF8-4F27-AC42-435B1E51EC12}"/>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49">
              <a:extLst>
                <a:ext uri="{FF2B5EF4-FFF2-40B4-BE49-F238E27FC236}">
                  <a16:creationId xmlns:a16="http://schemas.microsoft.com/office/drawing/2014/main" id="{E67C6103-6AEF-4E2D-8327-6FB8315A7839}"/>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0">
              <a:extLst>
                <a:ext uri="{FF2B5EF4-FFF2-40B4-BE49-F238E27FC236}">
                  <a16:creationId xmlns:a16="http://schemas.microsoft.com/office/drawing/2014/main" id="{65D42888-4B5B-4E71-8677-383CF8132F9F}"/>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1">
              <a:extLst>
                <a:ext uri="{FF2B5EF4-FFF2-40B4-BE49-F238E27FC236}">
                  <a16:creationId xmlns:a16="http://schemas.microsoft.com/office/drawing/2014/main" id="{492A56B1-D7A2-486A-8671-957CFACD37AA}"/>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2">
              <a:extLst>
                <a:ext uri="{FF2B5EF4-FFF2-40B4-BE49-F238E27FC236}">
                  <a16:creationId xmlns:a16="http://schemas.microsoft.com/office/drawing/2014/main" id="{48AF1450-958C-4AFB-9272-8AA46A292B28}"/>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3">
              <a:extLst>
                <a:ext uri="{FF2B5EF4-FFF2-40B4-BE49-F238E27FC236}">
                  <a16:creationId xmlns:a16="http://schemas.microsoft.com/office/drawing/2014/main" id="{5927DB82-CD17-488A-813E-1D47218730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4">
              <a:extLst>
                <a:ext uri="{FF2B5EF4-FFF2-40B4-BE49-F238E27FC236}">
                  <a16:creationId xmlns:a16="http://schemas.microsoft.com/office/drawing/2014/main" id="{0079ABB9-3D8B-4809-88C3-FF7DF476EA8D}"/>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55">
              <a:extLst>
                <a:ext uri="{FF2B5EF4-FFF2-40B4-BE49-F238E27FC236}">
                  <a16:creationId xmlns:a16="http://schemas.microsoft.com/office/drawing/2014/main" id="{E27FEE1E-035E-4B71-AECA-37FBB8D1BF36}"/>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56">
              <a:extLst>
                <a:ext uri="{FF2B5EF4-FFF2-40B4-BE49-F238E27FC236}">
                  <a16:creationId xmlns:a16="http://schemas.microsoft.com/office/drawing/2014/main" id="{D8C366C9-3B77-494E-8ADD-8701924A3691}"/>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57">
              <a:extLst>
                <a:ext uri="{FF2B5EF4-FFF2-40B4-BE49-F238E27FC236}">
                  <a16:creationId xmlns:a16="http://schemas.microsoft.com/office/drawing/2014/main" id="{AF38BCFF-763C-4117-BC64-0C1964F634C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58">
              <a:extLst>
                <a:ext uri="{FF2B5EF4-FFF2-40B4-BE49-F238E27FC236}">
                  <a16:creationId xmlns:a16="http://schemas.microsoft.com/office/drawing/2014/main" id="{EAA918E8-3274-4F33-BBD1-AD61CE00D5B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59">
              <a:extLst>
                <a:ext uri="{FF2B5EF4-FFF2-40B4-BE49-F238E27FC236}">
                  <a16:creationId xmlns:a16="http://schemas.microsoft.com/office/drawing/2014/main" id="{910B1781-6D5B-4474-97B1-96E7DB21169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0">
              <a:extLst>
                <a:ext uri="{FF2B5EF4-FFF2-40B4-BE49-F238E27FC236}">
                  <a16:creationId xmlns:a16="http://schemas.microsoft.com/office/drawing/2014/main" id="{4D1092FB-3643-447C-AABF-D412A7D86706}"/>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1">
              <a:extLst>
                <a:ext uri="{FF2B5EF4-FFF2-40B4-BE49-F238E27FC236}">
                  <a16:creationId xmlns:a16="http://schemas.microsoft.com/office/drawing/2014/main" id="{8356C26B-3490-4351-AC3A-D7B58E8980B5}"/>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2">
              <a:extLst>
                <a:ext uri="{FF2B5EF4-FFF2-40B4-BE49-F238E27FC236}">
                  <a16:creationId xmlns:a16="http://schemas.microsoft.com/office/drawing/2014/main" id="{48EE3CA2-D5B5-404C-ABFD-5D9CDCB241D4}"/>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3">
              <a:extLst>
                <a:ext uri="{FF2B5EF4-FFF2-40B4-BE49-F238E27FC236}">
                  <a16:creationId xmlns:a16="http://schemas.microsoft.com/office/drawing/2014/main" id="{93FAD47F-6E98-4637-81E4-C4C140B6B32E}"/>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4">
              <a:extLst>
                <a:ext uri="{FF2B5EF4-FFF2-40B4-BE49-F238E27FC236}">
                  <a16:creationId xmlns:a16="http://schemas.microsoft.com/office/drawing/2014/main" id="{94E9EEB2-648D-4836-B229-54A9DAF0EAC5}"/>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65">
              <a:extLst>
                <a:ext uri="{FF2B5EF4-FFF2-40B4-BE49-F238E27FC236}">
                  <a16:creationId xmlns:a16="http://schemas.microsoft.com/office/drawing/2014/main" id="{F3F89784-E698-4EAA-974A-D76E3DCA2F7D}"/>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66">
              <a:extLst>
                <a:ext uri="{FF2B5EF4-FFF2-40B4-BE49-F238E27FC236}">
                  <a16:creationId xmlns:a16="http://schemas.microsoft.com/office/drawing/2014/main" id="{12266445-E176-46BD-8C7A-DDBFF87C65F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67">
              <a:extLst>
                <a:ext uri="{FF2B5EF4-FFF2-40B4-BE49-F238E27FC236}">
                  <a16:creationId xmlns:a16="http://schemas.microsoft.com/office/drawing/2014/main" id="{E922C493-1124-4E5D-AAA2-7BB113C2696C}"/>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68">
              <a:extLst>
                <a:ext uri="{FF2B5EF4-FFF2-40B4-BE49-F238E27FC236}">
                  <a16:creationId xmlns:a16="http://schemas.microsoft.com/office/drawing/2014/main" id="{7C260C1D-A101-47CF-8B7B-920670054156}"/>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69">
              <a:extLst>
                <a:ext uri="{FF2B5EF4-FFF2-40B4-BE49-F238E27FC236}">
                  <a16:creationId xmlns:a16="http://schemas.microsoft.com/office/drawing/2014/main" id="{E814C199-CE25-449A-ADD2-9E2CB8909273}"/>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0">
              <a:extLst>
                <a:ext uri="{FF2B5EF4-FFF2-40B4-BE49-F238E27FC236}">
                  <a16:creationId xmlns:a16="http://schemas.microsoft.com/office/drawing/2014/main" id="{AAF573D2-939E-4A15-B232-557ECC9EDF27}"/>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1">
              <a:extLst>
                <a:ext uri="{FF2B5EF4-FFF2-40B4-BE49-F238E27FC236}">
                  <a16:creationId xmlns:a16="http://schemas.microsoft.com/office/drawing/2014/main" id="{A43DC75E-EA3E-472E-A896-D2ED88ACA0CE}"/>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2">
              <a:extLst>
                <a:ext uri="{FF2B5EF4-FFF2-40B4-BE49-F238E27FC236}">
                  <a16:creationId xmlns:a16="http://schemas.microsoft.com/office/drawing/2014/main" id="{3A11B725-B850-4379-91BD-3710433D6ED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3">
              <a:extLst>
                <a:ext uri="{FF2B5EF4-FFF2-40B4-BE49-F238E27FC236}">
                  <a16:creationId xmlns:a16="http://schemas.microsoft.com/office/drawing/2014/main" id="{7160EC87-C5D4-4B1A-959C-AEDA263C5256}"/>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4">
              <a:extLst>
                <a:ext uri="{FF2B5EF4-FFF2-40B4-BE49-F238E27FC236}">
                  <a16:creationId xmlns:a16="http://schemas.microsoft.com/office/drawing/2014/main" id="{EE6C8419-B277-410F-8679-910AEAD10DC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75">
              <a:extLst>
                <a:ext uri="{FF2B5EF4-FFF2-40B4-BE49-F238E27FC236}">
                  <a16:creationId xmlns:a16="http://schemas.microsoft.com/office/drawing/2014/main" id="{AF883AF3-7987-4299-AEFD-E0D5B102777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76">
              <a:extLst>
                <a:ext uri="{FF2B5EF4-FFF2-40B4-BE49-F238E27FC236}">
                  <a16:creationId xmlns:a16="http://schemas.microsoft.com/office/drawing/2014/main" id="{128CB0B9-1660-4975-B0EF-8C0593BDA32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77">
              <a:extLst>
                <a:ext uri="{FF2B5EF4-FFF2-40B4-BE49-F238E27FC236}">
                  <a16:creationId xmlns:a16="http://schemas.microsoft.com/office/drawing/2014/main" id="{8120C75D-6683-486C-A993-E40D7E8B6438}"/>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78">
              <a:extLst>
                <a:ext uri="{FF2B5EF4-FFF2-40B4-BE49-F238E27FC236}">
                  <a16:creationId xmlns:a16="http://schemas.microsoft.com/office/drawing/2014/main" id="{99799F1C-1633-412B-A744-AE0195C69680}"/>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Freeform 79">
              <a:extLst>
                <a:ext uri="{FF2B5EF4-FFF2-40B4-BE49-F238E27FC236}">
                  <a16:creationId xmlns:a16="http://schemas.microsoft.com/office/drawing/2014/main" id="{C71AA779-A916-46B1-94B9-5A7E8D45EECE}"/>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0">
              <a:extLst>
                <a:ext uri="{FF2B5EF4-FFF2-40B4-BE49-F238E27FC236}">
                  <a16:creationId xmlns:a16="http://schemas.microsoft.com/office/drawing/2014/main" id="{F79B2DEB-F503-4613-8E97-289396BC9A5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1">
              <a:extLst>
                <a:ext uri="{FF2B5EF4-FFF2-40B4-BE49-F238E27FC236}">
                  <a16:creationId xmlns:a16="http://schemas.microsoft.com/office/drawing/2014/main" id="{04C85F57-78FE-4F44-8121-353D690A00CE}"/>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2">
              <a:extLst>
                <a:ext uri="{FF2B5EF4-FFF2-40B4-BE49-F238E27FC236}">
                  <a16:creationId xmlns:a16="http://schemas.microsoft.com/office/drawing/2014/main" id="{CE96B5EF-BDD8-4D53-8F08-F874D03F552A}"/>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3">
              <a:extLst>
                <a:ext uri="{FF2B5EF4-FFF2-40B4-BE49-F238E27FC236}">
                  <a16:creationId xmlns:a16="http://schemas.microsoft.com/office/drawing/2014/main" id="{06FAE59D-6DB1-4ED6-97C7-F95849DE488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Rectangle 211">
              <a:extLst>
                <a:ext uri="{FF2B5EF4-FFF2-40B4-BE49-F238E27FC236}">
                  <a16:creationId xmlns:a16="http://schemas.microsoft.com/office/drawing/2014/main" id="{79FC3400-AC02-4EDC-9249-A99A8F652B5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85">
              <a:extLst>
                <a:ext uri="{FF2B5EF4-FFF2-40B4-BE49-F238E27FC236}">
                  <a16:creationId xmlns:a16="http://schemas.microsoft.com/office/drawing/2014/main" id="{CA8C241D-A0CF-4FDC-AD19-620DA2873CEA}"/>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86">
              <a:extLst>
                <a:ext uri="{FF2B5EF4-FFF2-40B4-BE49-F238E27FC236}">
                  <a16:creationId xmlns:a16="http://schemas.microsoft.com/office/drawing/2014/main" id="{64A73CDC-3EEE-4F0E-9834-EE079B005AC1}"/>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7">
              <a:extLst>
                <a:ext uri="{FF2B5EF4-FFF2-40B4-BE49-F238E27FC236}">
                  <a16:creationId xmlns:a16="http://schemas.microsoft.com/office/drawing/2014/main" id="{0FFEBC85-0215-4BEF-BD32-3B51E5201556}"/>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8">
              <a:extLst>
                <a:ext uri="{FF2B5EF4-FFF2-40B4-BE49-F238E27FC236}">
                  <a16:creationId xmlns:a16="http://schemas.microsoft.com/office/drawing/2014/main" id="{F1D5B87F-7B8E-4DB5-9E7D-860D7359EEEF}"/>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89">
              <a:extLst>
                <a:ext uri="{FF2B5EF4-FFF2-40B4-BE49-F238E27FC236}">
                  <a16:creationId xmlns:a16="http://schemas.microsoft.com/office/drawing/2014/main" id="{872A7FB7-4D3B-4B0D-B40F-452029C09B17}"/>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0">
              <a:extLst>
                <a:ext uri="{FF2B5EF4-FFF2-40B4-BE49-F238E27FC236}">
                  <a16:creationId xmlns:a16="http://schemas.microsoft.com/office/drawing/2014/main" id="{D23A51AF-8582-46E1-B651-7DE4A64C801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1">
              <a:extLst>
                <a:ext uri="{FF2B5EF4-FFF2-40B4-BE49-F238E27FC236}">
                  <a16:creationId xmlns:a16="http://schemas.microsoft.com/office/drawing/2014/main" id="{715C3699-7929-411B-887A-DB803D794CC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2">
              <a:extLst>
                <a:ext uri="{FF2B5EF4-FFF2-40B4-BE49-F238E27FC236}">
                  <a16:creationId xmlns:a16="http://schemas.microsoft.com/office/drawing/2014/main" id="{A44B89B4-6867-4DDC-98FC-77C241D476E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93">
              <a:extLst>
                <a:ext uri="{FF2B5EF4-FFF2-40B4-BE49-F238E27FC236}">
                  <a16:creationId xmlns:a16="http://schemas.microsoft.com/office/drawing/2014/main" id="{AF6325B0-1C7B-4432-B9D0-079E98325D1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94">
              <a:extLst>
                <a:ext uri="{FF2B5EF4-FFF2-40B4-BE49-F238E27FC236}">
                  <a16:creationId xmlns:a16="http://schemas.microsoft.com/office/drawing/2014/main" id="{4BF9A43E-B48A-4D40-9BC1-5049D3ED2A6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95">
              <a:extLst>
                <a:ext uri="{FF2B5EF4-FFF2-40B4-BE49-F238E27FC236}">
                  <a16:creationId xmlns:a16="http://schemas.microsoft.com/office/drawing/2014/main" id="{2D072540-1423-40EE-ACF3-E0F7FE23FE0E}"/>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96">
              <a:extLst>
                <a:ext uri="{FF2B5EF4-FFF2-40B4-BE49-F238E27FC236}">
                  <a16:creationId xmlns:a16="http://schemas.microsoft.com/office/drawing/2014/main" id="{17162A96-79BD-450D-AFD8-12BC53B62699}"/>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97">
              <a:extLst>
                <a:ext uri="{FF2B5EF4-FFF2-40B4-BE49-F238E27FC236}">
                  <a16:creationId xmlns:a16="http://schemas.microsoft.com/office/drawing/2014/main" id="{5B059657-D176-46EE-95F9-09891A9A7B0C}"/>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Line 98">
              <a:extLst>
                <a:ext uri="{FF2B5EF4-FFF2-40B4-BE49-F238E27FC236}">
                  <a16:creationId xmlns:a16="http://schemas.microsoft.com/office/drawing/2014/main" id="{DD0CFA81-5528-48DB-A906-C3B3BC8FA3FA}"/>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accent2"/>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70250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break: White">
    <p:bg>
      <p:bgPr>
        <a:solidFill>
          <a:schemeClr val="tx2"/>
        </a:solidFill>
        <a:effectLst/>
      </p:bgPr>
    </p:bg>
    <p:spTree>
      <p:nvGrpSpPr>
        <p:cNvPr id="1" name=""/>
        <p:cNvGrpSpPr/>
        <p:nvPr/>
      </p:nvGrpSpPr>
      <p:grpSpPr>
        <a:xfrm>
          <a:off x="0" y="0"/>
          <a:ext cx="0" cy="0"/>
          <a:chOff x="0" y="0"/>
          <a:chExt cx="0" cy="0"/>
        </a:xfrm>
      </p:grpSpPr>
      <p:sp>
        <p:nvSpPr>
          <p:cNvPr id="306" name="Rectangle 305">
            <a:extLst>
              <a:ext uri="{FF2B5EF4-FFF2-40B4-BE49-F238E27FC236}">
                <a16:creationId xmlns:a16="http://schemas.microsoft.com/office/drawing/2014/main" id="{F5BE770B-14D8-483A-8A1E-3BF8B78B491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lvl1pPr>
              <a:defRPr>
                <a:solidFill>
                  <a:schemeClr val="tx1"/>
                </a:solidFill>
              </a:defRPr>
            </a:lvl1p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lvl1pPr>
              <a:defRPr>
                <a:solidFill>
                  <a:schemeClr val="tx1"/>
                </a:solidFill>
              </a:defRPr>
            </a:lvl1p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lvl1pPr>
              <a:defRPr>
                <a:solidFill>
                  <a:schemeClr val="tx1"/>
                </a:solidFill>
              </a:defRPr>
            </a:lvl1p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accent2"/>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tx2"/>
                </a:solidFill>
              </a:defRPr>
            </a:lvl1pPr>
            <a:lvl2pPr algn="l">
              <a:defRPr>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1" name="Group 4">
            <a:extLst>
              <a:ext uri="{FF2B5EF4-FFF2-40B4-BE49-F238E27FC236}">
                <a16:creationId xmlns:a16="http://schemas.microsoft.com/office/drawing/2014/main" id="{8F6985DC-2949-4F50-AE42-F7CD62DF24B7}"/>
              </a:ext>
            </a:extLst>
          </p:cNvPr>
          <p:cNvGrpSpPr>
            <a:grpSpLocks noChangeAspect="1"/>
          </p:cNvGrpSpPr>
          <p:nvPr/>
        </p:nvGrpSpPr>
        <p:grpSpPr bwMode="auto">
          <a:xfrm>
            <a:off x="6231333" y="1276557"/>
            <a:ext cx="2026702" cy="813600"/>
            <a:chOff x="1899" y="899"/>
            <a:chExt cx="4165" cy="1672"/>
          </a:xfrm>
        </p:grpSpPr>
        <p:sp>
          <p:nvSpPr>
            <p:cNvPr id="212" name="Freeform 5">
              <a:extLst>
                <a:ext uri="{FF2B5EF4-FFF2-40B4-BE49-F238E27FC236}">
                  <a16:creationId xmlns:a16="http://schemas.microsoft.com/office/drawing/2014/main" id="{D3E23213-1558-437E-A543-700998199610}"/>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6">
              <a:extLst>
                <a:ext uri="{FF2B5EF4-FFF2-40B4-BE49-F238E27FC236}">
                  <a16:creationId xmlns:a16="http://schemas.microsoft.com/office/drawing/2014/main" id="{37EF50F3-14BB-4A00-8163-20452AB05604}"/>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7">
              <a:extLst>
                <a:ext uri="{FF2B5EF4-FFF2-40B4-BE49-F238E27FC236}">
                  <a16:creationId xmlns:a16="http://schemas.microsoft.com/office/drawing/2014/main" id="{5EDB1645-E86E-4486-981B-C95944FD48D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
              <a:extLst>
                <a:ext uri="{FF2B5EF4-FFF2-40B4-BE49-F238E27FC236}">
                  <a16:creationId xmlns:a16="http://schemas.microsoft.com/office/drawing/2014/main" id="{54C5081E-40F1-47F8-AB45-558CB5A12E60}"/>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
              <a:extLst>
                <a:ext uri="{FF2B5EF4-FFF2-40B4-BE49-F238E27FC236}">
                  <a16:creationId xmlns:a16="http://schemas.microsoft.com/office/drawing/2014/main" id="{21C00201-DC93-4DF9-87DF-85CB652ECB21}"/>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10">
              <a:extLst>
                <a:ext uri="{FF2B5EF4-FFF2-40B4-BE49-F238E27FC236}">
                  <a16:creationId xmlns:a16="http://schemas.microsoft.com/office/drawing/2014/main" id="{F310A27F-C7E5-4144-B50B-C768F10AC230}"/>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1">
              <a:extLst>
                <a:ext uri="{FF2B5EF4-FFF2-40B4-BE49-F238E27FC236}">
                  <a16:creationId xmlns:a16="http://schemas.microsoft.com/office/drawing/2014/main" id="{DD1060CB-EFB3-47B6-9D7B-85E9DD783D44}"/>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2">
              <a:extLst>
                <a:ext uri="{FF2B5EF4-FFF2-40B4-BE49-F238E27FC236}">
                  <a16:creationId xmlns:a16="http://schemas.microsoft.com/office/drawing/2014/main" id="{8BF04DCD-2CDA-4E02-9046-0E298524B7BF}"/>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3">
              <a:extLst>
                <a:ext uri="{FF2B5EF4-FFF2-40B4-BE49-F238E27FC236}">
                  <a16:creationId xmlns:a16="http://schemas.microsoft.com/office/drawing/2014/main" id="{CA4DA7BF-F13E-49B2-8F48-D383A1A9DC55}"/>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4">
              <a:extLst>
                <a:ext uri="{FF2B5EF4-FFF2-40B4-BE49-F238E27FC236}">
                  <a16:creationId xmlns:a16="http://schemas.microsoft.com/office/drawing/2014/main" id="{C8F10D3D-0353-49BC-8A01-0DECAC540D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5">
              <a:extLst>
                <a:ext uri="{FF2B5EF4-FFF2-40B4-BE49-F238E27FC236}">
                  <a16:creationId xmlns:a16="http://schemas.microsoft.com/office/drawing/2014/main" id="{31CF6117-CE58-46CE-9337-6D46739456BC}"/>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Rectangle 222">
              <a:extLst>
                <a:ext uri="{FF2B5EF4-FFF2-40B4-BE49-F238E27FC236}">
                  <a16:creationId xmlns:a16="http://schemas.microsoft.com/office/drawing/2014/main" id="{26A994B4-83FA-4D0F-8B40-792951F36D4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17">
              <a:extLst>
                <a:ext uri="{FF2B5EF4-FFF2-40B4-BE49-F238E27FC236}">
                  <a16:creationId xmlns:a16="http://schemas.microsoft.com/office/drawing/2014/main" id="{72FB5C84-B1C1-49E7-A2BE-B0E3FBF7F65C}"/>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8">
              <a:extLst>
                <a:ext uri="{FF2B5EF4-FFF2-40B4-BE49-F238E27FC236}">
                  <a16:creationId xmlns:a16="http://schemas.microsoft.com/office/drawing/2014/main" id="{D2E80A3E-806C-4EBC-B162-0C12CACCAD6E}"/>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9">
              <a:extLst>
                <a:ext uri="{FF2B5EF4-FFF2-40B4-BE49-F238E27FC236}">
                  <a16:creationId xmlns:a16="http://schemas.microsoft.com/office/drawing/2014/main" id="{10C49B40-1927-4664-9691-F112F795D6C5}"/>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20">
              <a:extLst>
                <a:ext uri="{FF2B5EF4-FFF2-40B4-BE49-F238E27FC236}">
                  <a16:creationId xmlns:a16="http://schemas.microsoft.com/office/drawing/2014/main" id="{1DE2D9C1-B49A-4E7A-9459-7D10163C672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Rectangle 227">
              <a:extLst>
                <a:ext uri="{FF2B5EF4-FFF2-40B4-BE49-F238E27FC236}">
                  <a16:creationId xmlns:a16="http://schemas.microsoft.com/office/drawing/2014/main" id="{575CD939-B3C9-4663-A6B3-4D9772831CC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22">
              <a:extLst>
                <a:ext uri="{FF2B5EF4-FFF2-40B4-BE49-F238E27FC236}">
                  <a16:creationId xmlns:a16="http://schemas.microsoft.com/office/drawing/2014/main" id="{E69D9056-362F-4025-9741-F7786C154863}"/>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3">
              <a:extLst>
                <a:ext uri="{FF2B5EF4-FFF2-40B4-BE49-F238E27FC236}">
                  <a16:creationId xmlns:a16="http://schemas.microsoft.com/office/drawing/2014/main" id="{CD0075B7-DE54-4538-8D76-4A626B427646}"/>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4">
              <a:extLst>
                <a:ext uri="{FF2B5EF4-FFF2-40B4-BE49-F238E27FC236}">
                  <a16:creationId xmlns:a16="http://schemas.microsoft.com/office/drawing/2014/main" id="{50A1E1FE-99A5-41BF-9290-D0C76E172A83}"/>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5">
              <a:extLst>
                <a:ext uri="{FF2B5EF4-FFF2-40B4-BE49-F238E27FC236}">
                  <a16:creationId xmlns:a16="http://schemas.microsoft.com/office/drawing/2014/main" id="{0CE3473C-981F-411F-85E8-97EB919C8EC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6">
              <a:extLst>
                <a:ext uri="{FF2B5EF4-FFF2-40B4-BE49-F238E27FC236}">
                  <a16:creationId xmlns:a16="http://schemas.microsoft.com/office/drawing/2014/main" id="{708849EA-FEE6-4858-9BCF-5EA2894BE739}"/>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7">
              <a:extLst>
                <a:ext uri="{FF2B5EF4-FFF2-40B4-BE49-F238E27FC236}">
                  <a16:creationId xmlns:a16="http://schemas.microsoft.com/office/drawing/2014/main" id="{02F8675C-42F3-4E73-9CB6-4CC68D2F402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8">
              <a:extLst>
                <a:ext uri="{FF2B5EF4-FFF2-40B4-BE49-F238E27FC236}">
                  <a16:creationId xmlns:a16="http://schemas.microsoft.com/office/drawing/2014/main" id="{D5A9330C-96B9-46A8-A440-1AF2AF4100A8}"/>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9">
              <a:extLst>
                <a:ext uri="{FF2B5EF4-FFF2-40B4-BE49-F238E27FC236}">
                  <a16:creationId xmlns:a16="http://schemas.microsoft.com/office/drawing/2014/main" id="{B0F01029-BD71-47A4-B23D-8D2ED9807B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30">
              <a:extLst>
                <a:ext uri="{FF2B5EF4-FFF2-40B4-BE49-F238E27FC236}">
                  <a16:creationId xmlns:a16="http://schemas.microsoft.com/office/drawing/2014/main" id="{EBED6D6E-673B-4D06-9B3B-6DBF3AB7E64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1">
              <a:extLst>
                <a:ext uri="{FF2B5EF4-FFF2-40B4-BE49-F238E27FC236}">
                  <a16:creationId xmlns:a16="http://schemas.microsoft.com/office/drawing/2014/main" id="{99E73CD3-F487-4436-9AD8-3292435709C8}"/>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2">
              <a:extLst>
                <a:ext uri="{FF2B5EF4-FFF2-40B4-BE49-F238E27FC236}">
                  <a16:creationId xmlns:a16="http://schemas.microsoft.com/office/drawing/2014/main" id="{0B5B66FB-A3F7-4531-85C5-DACB596456B6}"/>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3">
              <a:extLst>
                <a:ext uri="{FF2B5EF4-FFF2-40B4-BE49-F238E27FC236}">
                  <a16:creationId xmlns:a16="http://schemas.microsoft.com/office/drawing/2014/main" id="{144316DF-A4C5-41FB-A4C3-F59D843502B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4">
              <a:extLst>
                <a:ext uri="{FF2B5EF4-FFF2-40B4-BE49-F238E27FC236}">
                  <a16:creationId xmlns:a16="http://schemas.microsoft.com/office/drawing/2014/main" id="{2D5CAEBC-90B9-4302-9548-72C14B8627B6}"/>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5">
              <a:extLst>
                <a:ext uri="{FF2B5EF4-FFF2-40B4-BE49-F238E27FC236}">
                  <a16:creationId xmlns:a16="http://schemas.microsoft.com/office/drawing/2014/main" id="{15027CBD-9ED0-4313-9DEA-4CFC81A8EB93}"/>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6">
              <a:extLst>
                <a:ext uri="{FF2B5EF4-FFF2-40B4-BE49-F238E27FC236}">
                  <a16:creationId xmlns:a16="http://schemas.microsoft.com/office/drawing/2014/main" id="{DD20DAFE-CEFA-4D81-AE59-A05F961DCE1F}"/>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7">
              <a:extLst>
                <a:ext uri="{FF2B5EF4-FFF2-40B4-BE49-F238E27FC236}">
                  <a16:creationId xmlns:a16="http://schemas.microsoft.com/office/drawing/2014/main" id="{511CBA42-613C-4DEC-AD01-42D08AE1D933}"/>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8">
              <a:extLst>
                <a:ext uri="{FF2B5EF4-FFF2-40B4-BE49-F238E27FC236}">
                  <a16:creationId xmlns:a16="http://schemas.microsoft.com/office/drawing/2014/main" id="{9ADDAAA6-5903-4D71-B38E-0874B30B23F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9">
              <a:extLst>
                <a:ext uri="{FF2B5EF4-FFF2-40B4-BE49-F238E27FC236}">
                  <a16:creationId xmlns:a16="http://schemas.microsoft.com/office/drawing/2014/main" id="{2E66F25F-233F-4B86-8EEA-D85CAAC5628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40">
              <a:extLst>
                <a:ext uri="{FF2B5EF4-FFF2-40B4-BE49-F238E27FC236}">
                  <a16:creationId xmlns:a16="http://schemas.microsoft.com/office/drawing/2014/main" id="{D05F238C-06B0-4AB7-8E04-D7100EBE8441}"/>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1">
              <a:extLst>
                <a:ext uri="{FF2B5EF4-FFF2-40B4-BE49-F238E27FC236}">
                  <a16:creationId xmlns:a16="http://schemas.microsoft.com/office/drawing/2014/main" id="{A0AC0201-A0A0-4326-87D6-C5017C00844F}"/>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2">
              <a:extLst>
                <a:ext uri="{FF2B5EF4-FFF2-40B4-BE49-F238E27FC236}">
                  <a16:creationId xmlns:a16="http://schemas.microsoft.com/office/drawing/2014/main" id="{9021F941-D069-448B-8664-08EED35749EB}"/>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3">
              <a:extLst>
                <a:ext uri="{FF2B5EF4-FFF2-40B4-BE49-F238E27FC236}">
                  <a16:creationId xmlns:a16="http://schemas.microsoft.com/office/drawing/2014/main" id="{D9C1F4D2-C1BF-4879-B978-8233989EAF3F}"/>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4">
              <a:extLst>
                <a:ext uri="{FF2B5EF4-FFF2-40B4-BE49-F238E27FC236}">
                  <a16:creationId xmlns:a16="http://schemas.microsoft.com/office/drawing/2014/main" id="{0D2EDA34-A831-48C7-B5E6-704ED91908D7}"/>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5">
              <a:extLst>
                <a:ext uri="{FF2B5EF4-FFF2-40B4-BE49-F238E27FC236}">
                  <a16:creationId xmlns:a16="http://schemas.microsoft.com/office/drawing/2014/main" id="{C75825B4-E4C0-4F3B-A190-1061345AA7F6}"/>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6">
              <a:extLst>
                <a:ext uri="{FF2B5EF4-FFF2-40B4-BE49-F238E27FC236}">
                  <a16:creationId xmlns:a16="http://schemas.microsoft.com/office/drawing/2014/main" id="{73E1E7FC-DB9C-45E9-B766-FB18BF1F5DC0}"/>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7">
              <a:extLst>
                <a:ext uri="{FF2B5EF4-FFF2-40B4-BE49-F238E27FC236}">
                  <a16:creationId xmlns:a16="http://schemas.microsoft.com/office/drawing/2014/main" id="{618D5DD5-7965-4AA7-B7D7-F4D9721B78A9}"/>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8">
              <a:extLst>
                <a:ext uri="{FF2B5EF4-FFF2-40B4-BE49-F238E27FC236}">
                  <a16:creationId xmlns:a16="http://schemas.microsoft.com/office/drawing/2014/main" id="{669D22F3-4A91-41C5-BBC4-301466763460}"/>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9">
              <a:extLst>
                <a:ext uri="{FF2B5EF4-FFF2-40B4-BE49-F238E27FC236}">
                  <a16:creationId xmlns:a16="http://schemas.microsoft.com/office/drawing/2014/main" id="{2377C8A2-4850-40E3-961C-F5FD1E50CC2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50">
              <a:extLst>
                <a:ext uri="{FF2B5EF4-FFF2-40B4-BE49-F238E27FC236}">
                  <a16:creationId xmlns:a16="http://schemas.microsoft.com/office/drawing/2014/main" id="{92E5A499-1401-4AC3-B390-64EA261FBC28}"/>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1">
              <a:extLst>
                <a:ext uri="{FF2B5EF4-FFF2-40B4-BE49-F238E27FC236}">
                  <a16:creationId xmlns:a16="http://schemas.microsoft.com/office/drawing/2014/main" id="{BB26C59A-3168-41C8-B2D8-308952F4F922}"/>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2">
              <a:extLst>
                <a:ext uri="{FF2B5EF4-FFF2-40B4-BE49-F238E27FC236}">
                  <a16:creationId xmlns:a16="http://schemas.microsoft.com/office/drawing/2014/main" id="{F5C34697-4F35-4A00-9C26-258BDCE2BD0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3">
              <a:extLst>
                <a:ext uri="{FF2B5EF4-FFF2-40B4-BE49-F238E27FC236}">
                  <a16:creationId xmlns:a16="http://schemas.microsoft.com/office/drawing/2014/main" id="{E0BBFEA3-C574-4D13-BA16-E66DAB8EEC07}"/>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4">
              <a:extLst>
                <a:ext uri="{FF2B5EF4-FFF2-40B4-BE49-F238E27FC236}">
                  <a16:creationId xmlns:a16="http://schemas.microsoft.com/office/drawing/2014/main" id="{1231386A-EAC8-4DE0-94A0-3666E0FD4E3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5">
              <a:extLst>
                <a:ext uri="{FF2B5EF4-FFF2-40B4-BE49-F238E27FC236}">
                  <a16:creationId xmlns:a16="http://schemas.microsoft.com/office/drawing/2014/main" id="{F990D2BD-A292-41BF-9217-638A042D6E94}"/>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6">
              <a:extLst>
                <a:ext uri="{FF2B5EF4-FFF2-40B4-BE49-F238E27FC236}">
                  <a16:creationId xmlns:a16="http://schemas.microsoft.com/office/drawing/2014/main" id="{4AF9474E-0529-438F-A443-9AFB1351B876}"/>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7">
              <a:extLst>
                <a:ext uri="{FF2B5EF4-FFF2-40B4-BE49-F238E27FC236}">
                  <a16:creationId xmlns:a16="http://schemas.microsoft.com/office/drawing/2014/main" id="{F44C41EB-70B1-4599-9FDF-556EAB96243F}"/>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8">
              <a:extLst>
                <a:ext uri="{FF2B5EF4-FFF2-40B4-BE49-F238E27FC236}">
                  <a16:creationId xmlns:a16="http://schemas.microsoft.com/office/drawing/2014/main" id="{32DBA387-E5FB-4D3B-B172-75904F23920D}"/>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9">
              <a:extLst>
                <a:ext uri="{FF2B5EF4-FFF2-40B4-BE49-F238E27FC236}">
                  <a16:creationId xmlns:a16="http://schemas.microsoft.com/office/drawing/2014/main" id="{27982D94-CE4F-4B06-8E38-EB83A5E3FE3C}"/>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60">
              <a:extLst>
                <a:ext uri="{FF2B5EF4-FFF2-40B4-BE49-F238E27FC236}">
                  <a16:creationId xmlns:a16="http://schemas.microsoft.com/office/drawing/2014/main" id="{D28D6980-D85B-41A3-90D1-C25F521C98C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1">
              <a:extLst>
                <a:ext uri="{FF2B5EF4-FFF2-40B4-BE49-F238E27FC236}">
                  <a16:creationId xmlns:a16="http://schemas.microsoft.com/office/drawing/2014/main" id="{F407CD63-992E-4DFD-88F2-B51977FDC031}"/>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2">
              <a:extLst>
                <a:ext uri="{FF2B5EF4-FFF2-40B4-BE49-F238E27FC236}">
                  <a16:creationId xmlns:a16="http://schemas.microsoft.com/office/drawing/2014/main" id="{5C0F0E17-2734-4782-BC76-49B9BD32C667}"/>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3">
              <a:extLst>
                <a:ext uri="{FF2B5EF4-FFF2-40B4-BE49-F238E27FC236}">
                  <a16:creationId xmlns:a16="http://schemas.microsoft.com/office/drawing/2014/main" id="{CF4EB322-1ABF-43AB-85C3-50A9A9FF6CB6}"/>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4">
              <a:extLst>
                <a:ext uri="{FF2B5EF4-FFF2-40B4-BE49-F238E27FC236}">
                  <a16:creationId xmlns:a16="http://schemas.microsoft.com/office/drawing/2014/main" id="{B0F3CF08-FAAA-43D8-9E91-EB272394A3AC}"/>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5">
              <a:extLst>
                <a:ext uri="{FF2B5EF4-FFF2-40B4-BE49-F238E27FC236}">
                  <a16:creationId xmlns:a16="http://schemas.microsoft.com/office/drawing/2014/main" id="{68E3D6B7-7BA3-4097-BB43-AD4DB48F510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6">
              <a:extLst>
                <a:ext uri="{FF2B5EF4-FFF2-40B4-BE49-F238E27FC236}">
                  <a16:creationId xmlns:a16="http://schemas.microsoft.com/office/drawing/2014/main" id="{AF052A86-31DF-46B9-B227-5A6708AC491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7">
              <a:extLst>
                <a:ext uri="{FF2B5EF4-FFF2-40B4-BE49-F238E27FC236}">
                  <a16:creationId xmlns:a16="http://schemas.microsoft.com/office/drawing/2014/main" id="{5971FE4D-D620-4634-88C5-9C621DB89CF5}"/>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8">
              <a:extLst>
                <a:ext uri="{FF2B5EF4-FFF2-40B4-BE49-F238E27FC236}">
                  <a16:creationId xmlns:a16="http://schemas.microsoft.com/office/drawing/2014/main" id="{F4BEE89A-6166-48D3-B944-2F14720421F5}"/>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9">
              <a:extLst>
                <a:ext uri="{FF2B5EF4-FFF2-40B4-BE49-F238E27FC236}">
                  <a16:creationId xmlns:a16="http://schemas.microsoft.com/office/drawing/2014/main" id="{A8945E79-C86A-419F-BE67-2EFA992A0645}"/>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70">
              <a:extLst>
                <a:ext uri="{FF2B5EF4-FFF2-40B4-BE49-F238E27FC236}">
                  <a16:creationId xmlns:a16="http://schemas.microsoft.com/office/drawing/2014/main" id="{8CCB3C16-8881-44BD-B1D5-0ADBF8F5BBC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1">
              <a:extLst>
                <a:ext uri="{FF2B5EF4-FFF2-40B4-BE49-F238E27FC236}">
                  <a16:creationId xmlns:a16="http://schemas.microsoft.com/office/drawing/2014/main" id="{42F49FD6-0B10-4BC4-B10E-B6C35A073894}"/>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2">
              <a:extLst>
                <a:ext uri="{FF2B5EF4-FFF2-40B4-BE49-F238E27FC236}">
                  <a16:creationId xmlns:a16="http://schemas.microsoft.com/office/drawing/2014/main" id="{EA852DE2-BCCF-4F3F-B224-D9A6012BC06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3">
              <a:extLst>
                <a:ext uri="{FF2B5EF4-FFF2-40B4-BE49-F238E27FC236}">
                  <a16:creationId xmlns:a16="http://schemas.microsoft.com/office/drawing/2014/main" id="{5B851E66-72E5-4E11-93C6-E2BF25C2C1DC}"/>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4">
              <a:extLst>
                <a:ext uri="{FF2B5EF4-FFF2-40B4-BE49-F238E27FC236}">
                  <a16:creationId xmlns:a16="http://schemas.microsoft.com/office/drawing/2014/main" id="{606608F3-2269-4E91-9C00-66BF6F6DE41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5">
              <a:extLst>
                <a:ext uri="{FF2B5EF4-FFF2-40B4-BE49-F238E27FC236}">
                  <a16:creationId xmlns:a16="http://schemas.microsoft.com/office/drawing/2014/main" id="{018E9E6A-E168-403C-A68C-A033CF08C864}"/>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6">
              <a:extLst>
                <a:ext uri="{FF2B5EF4-FFF2-40B4-BE49-F238E27FC236}">
                  <a16:creationId xmlns:a16="http://schemas.microsoft.com/office/drawing/2014/main" id="{EA8F251F-D52D-46DC-970A-91F471CF3F3B}"/>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7">
              <a:extLst>
                <a:ext uri="{FF2B5EF4-FFF2-40B4-BE49-F238E27FC236}">
                  <a16:creationId xmlns:a16="http://schemas.microsoft.com/office/drawing/2014/main" id="{C0570F18-0610-45C5-8924-3FD296B19E36}"/>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8">
              <a:extLst>
                <a:ext uri="{FF2B5EF4-FFF2-40B4-BE49-F238E27FC236}">
                  <a16:creationId xmlns:a16="http://schemas.microsoft.com/office/drawing/2014/main" id="{540654C7-F60D-470A-ADD0-50E1378EBE8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9">
              <a:extLst>
                <a:ext uri="{FF2B5EF4-FFF2-40B4-BE49-F238E27FC236}">
                  <a16:creationId xmlns:a16="http://schemas.microsoft.com/office/drawing/2014/main" id="{EFEF9E62-E70B-4AFF-8FE0-4A74C34FEC05}"/>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80">
              <a:extLst>
                <a:ext uri="{FF2B5EF4-FFF2-40B4-BE49-F238E27FC236}">
                  <a16:creationId xmlns:a16="http://schemas.microsoft.com/office/drawing/2014/main" id="{BE371434-577E-4A75-9ADA-118DCDD9078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1">
              <a:extLst>
                <a:ext uri="{FF2B5EF4-FFF2-40B4-BE49-F238E27FC236}">
                  <a16:creationId xmlns:a16="http://schemas.microsoft.com/office/drawing/2014/main" id="{42CF704F-D96C-4AA9-A31E-15A388D2B40D}"/>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2">
              <a:extLst>
                <a:ext uri="{FF2B5EF4-FFF2-40B4-BE49-F238E27FC236}">
                  <a16:creationId xmlns:a16="http://schemas.microsoft.com/office/drawing/2014/main" id="{B86FA708-337E-424C-B4F7-562A52C2B3FC}"/>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3">
              <a:extLst>
                <a:ext uri="{FF2B5EF4-FFF2-40B4-BE49-F238E27FC236}">
                  <a16:creationId xmlns:a16="http://schemas.microsoft.com/office/drawing/2014/main" id="{1318B3D5-8F93-46E9-ABBB-7F0FE781EE5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Rectangle 290">
              <a:extLst>
                <a:ext uri="{FF2B5EF4-FFF2-40B4-BE49-F238E27FC236}">
                  <a16:creationId xmlns:a16="http://schemas.microsoft.com/office/drawing/2014/main" id="{A36DB868-FA26-47C0-9A76-80CE08225ED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85">
              <a:extLst>
                <a:ext uri="{FF2B5EF4-FFF2-40B4-BE49-F238E27FC236}">
                  <a16:creationId xmlns:a16="http://schemas.microsoft.com/office/drawing/2014/main" id="{62297A74-048C-464A-A04F-FEAF47791614}"/>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6">
              <a:extLst>
                <a:ext uri="{FF2B5EF4-FFF2-40B4-BE49-F238E27FC236}">
                  <a16:creationId xmlns:a16="http://schemas.microsoft.com/office/drawing/2014/main" id="{9DE35C81-041D-4A0A-9B4C-EA29A747DEDE}"/>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7">
              <a:extLst>
                <a:ext uri="{FF2B5EF4-FFF2-40B4-BE49-F238E27FC236}">
                  <a16:creationId xmlns:a16="http://schemas.microsoft.com/office/drawing/2014/main" id="{A9D2DCA2-582F-4BFB-B579-089BB2F74307}"/>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8">
              <a:extLst>
                <a:ext uri="{FF2B5EF4-FFF2-40B4-BE49-F238E27FC236}">
                  <a16:creationId xmlns:a16="http://schemas.microsoft.com/office/drawing/2014/main" id="{8548C1C6-BC6E-4577-A6C8-FA8698B627A0}"/>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9">
              <a:extLst>
                <a:ext uri="{FF2B5EF4-FFF2-40B4-BE49-F238E27FC236}">
                  <a16:creationId xmlns:a16="http://schemas.microsoft.com/office/drawing/2014/main" id="{82836C9B-C4D1-47CF-8DAC-79E226B66E6D}"/>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90">
              <a:extLst>
                <a:ext uri="{FF2B5EF4-FFF2-40B4-BE49-F238E27FC236}">
                  <a16:creationId xmlns:a16="http://schemas.microsoft.com/office/drawing/2014/main" id="{BE9E84BB-ABA9-4B61-8278-C56DA7AE547B}"/>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1">
              <a:extLst>
                <a:ext uri="{FF2B5EF4-FFF2-40B4-BE49-F238E27FC236}">
                  <a16:creationId xmlns:a16="http://schemas.microsoft.com/office/drawing/2014/main" id="{19DC4D04-972B-462E-949E-F6525B8248C7}"/>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2">
              <a:extLst>
                <a:ext uri="{FF2B5EF4-FFF2-40B4-BE49-F238E27FC236}">
                  <a16:creationId xmlns:a16="http://schemas.microsoft.com/office/drawing/2014/main" id="{A7041E12-61D8-4CB4-BC7C-B85A5F2BAA19}"/>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3">
              <a:extLst>
                <a:ext uri="{FF2B5EF4-FFF2-40B4-BE49-F238E27FC236}">
                  <a16:creationId xmlns:a16="http://schemas.microsoft.com/office/drawing/2014/main" id="{A0F72661-CD90-4B65-AE33-5F247F514CCA}"/>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4">
              <a:extLst>
                <a:ext uri="{FF2B5EF4-FFF2-40B4-BE49-F238E27FC236}">
                  <a16:creationId xmlns:a16="http://schemas.microsoft.com/office/drawing/2014/main" id="{25DC0256-CBE7-4F9A-B4F6-5FB5ECC98400}"/>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5">
              <a:extLst>
                <a:ext uri="{FF2B5EF4-FFF2-40B4-BE49-F238E27FC236}">
                  <a16:creationId xmlns:a16="http://schemas.microsoft.com/office/drawing/2014/main" id="{864AFAD5-F324-46AD-880E-0C7BAE098844}"/>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6">
              <a:extLst>
                <a:ext uri="{FF2B5EF4-FFF2-40B4-BE49-F238E27FC236}">
                  <a16:creationId xmlns:a16="http://schemas.microsoft.com/office/drawing/2014/main" id="{37483DCE-D41D-49BC-B477-63C5BEF59D0B}"/>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7">
              <a:extLst>
                <a:ext uri="{FF2B5EF4-FFF2-40B4-BE49-F238E27FC236}">
                  <a16:creationId xmlns:a16="http://schemas.microsoft.com/office/drawing/2014/main" id="{2236233D-404C-4333-95B9-D99C673C23CF}"/>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Line 98">
              <a:extLst>
                <a:ext uri="{FF2B5EF4-FFF2-40B4-BE49-F238E27FC236}">
                  <a16:creationId xmlns:a16="http://schemas.microsoft.com/office/drawing/2014/main" id="{9BE0596C-A1C8-48FA-9692-D368B7961DBF}"/>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00245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846957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ontent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over 2 columns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4632603" y="2060848"/>
            <a:ext cx="8856864" cy="620238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40984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ontent larger tex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1" spcCol="360000">
            <a:normAutofit/>
          </a:bodyPr>
          <a:lstStyle>
            <a:lvl1pPr>
              <a:defRPr sz="2800">
                <a:solidFill>
                  <a:schemeClr val="tx2"/>
                </a:solidFill>
              </a:defRPr>
            </a:lvl1pPr>
            <a:lvl2pPr>
              <a:defRPr sz="1800">
                <a:solidFill>
                  <a:schemeClr val="tx2"/>
                </a:solidFill>
              </a:defRPr>
            </a:lvl2pPr>
            <a:lvl3pPr>
              <a:buClr>
                <a:schemeClr val="accent2"/>
              </a:buClr>
              <a:defRPr sz="1800">
                <a:solidFill>
                  <a:schemeClr val="tx2"/>
                </a:solidFill>
              </a:defRPr>
            </a:lvl3pPr>
            <a:lvl4pPr>
              <a:buClr>
                <a:schemeClr val="accent2"/>
              </a:buClr>
              <a:defRPr sz="1600">
                <a:solidFill>
                  <a:schemeClr val="tx2"/>
                </a:solidFill>
              </a:defRPr>
            </a:lvl4pPr>
            <a:lvl5pPr>
              <a:defRPr sz="2800">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2336747" y="-1615423"/>
            <a:ext cx="17131051" cy="1199672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19443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2 x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11" name="Content Placeholder 105">
            <a:extLst>
              <a:ext uri="{FF2B5EF4-FFF2-40B4-BE49-F238E27FC236}">
                <a16:creationId xmlns:a16="http://schemas.microsoft.com/office/drawing/2014/main" id="{224D2A54-4F64-4409-A0DF-67728E307D3E}"/>
              </a:ext>
            </a:extLst>
          </p:cNvPr>
          <p:cNvSpPr>
            <a:spLocks noGrp="1"/>
          </p:cNvSpPr>
          <p:nvPr>
            <p:ph sz="quarter" idx="15" hasCustomPrompt="1"/>
          </p:nvPr>
        </p:nvSpPr>
        <p:spPr>
          <a:xfrm>
            <a:off x="5720811"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73152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References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tx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normAutofit/>
          </a:bodyPr>
          <a:lstStyle>
            <a:lvl1pPr>
              <a:defRPr sz="1400">
                <a:solidFill>
                  <a:schemeClr val="tx1"/>
                </a:solidFill>
              </a:defRPr>
            </a:lvl1pPr>
            <a:lvl2pPr>
              <a:defRPr sz="1200">
                <a:solidFill>
                  <a:schemeClr val="tx1"/>
                </a:solidFill>
              </a:defRPr>
            </a:lvl2pPr>
            <a:lvl3pPr>
              <a:buClr>
                <a:schemeClr val="accent2"/>
              </a:buClr>
              <a:defRPr sz="1200" b="0">
                <a:solidFill>
                  <a:schemeClr val="tx1"/>
                </a:solidFill>
              </a:defRPr>
            </a:lvl3pPr>
            <a:lvl4pPr>
              <a:buClr>
                <a:schemeClr val="accent2"/>
              </a:buClr>
              <a:defRPr sz="1100">
                <a:solidFill>
                  <a:schemeClr val="tx1"/>
                </a:solidFill>
              </a:defRPr>
            </a:lvl4pPr>
            <a:lvl5pPr>
              <a:defRPr sz="1400">
                <a:solidFill>
                  <a:schemeClr val="tx1"/>
                </a:solidFill>
              </a:defRPr>
            </a:lvl5pPr>
          </a:lstStyle>
          <a:p>
            <a:pPr lvl="0"/>
            <a:r>
              <a:rPr lang="en-US" dirty="0"/>
              <a:t>This slide is designed to be used just for references. Click to edit body text over 2 columns – see user tip to the left off the slide on how to style text.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1224135" y="2703595"/>
            <a:ext cx="12707873" cy="889921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47453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52055F-3732-436B-B820-E52F1877A6F3}"/>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3" name="Footer Placeholder 2">
            <a:extLst>
              <a:ext uri="{FF2B5EF4-FFF2-40B4-BE49-F238E27FC236}">
                <a16:creationId xmlns:a16="http://schemas.microsoft.com/office/drawing/2014/main" id="{77CCDB50-33CD-466D-A012-FDA31C834060}"/>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DD1760CE-3DD6-4810-942E-8B211BA933F3}"/>
              </a:ext>
            </a:extLst>
          </p:cNvPr>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30983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BEB604DF-C202-4C58-A612-027511B7F7E4}" type="datetimeFigureOut">
              <a:rPr lang="en-IE" smtClean="0"/>
              <a:t>04/11/2020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6983781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References (2 column)">
  <p:cSld name="1_References (2 column)">
    <p:bg>
      <p:bgPr>
        <a:solidFill>
          <a:schemeClr val="lt1"/>
        </a:solidFill>
        <a:effectLst/>
      </p:bgPr>
    </p:bg>
    <p:spTree>
      <p:nvGrpSpPr>
        <p:cNvPr id="1" name="Shape 1826"/>
        <p:cNvGrpSpPr/>
        <p:nvPr/>
      </p:nvGrpSpPr>
      <p:grpSpPr>
        <a:xfrm>
          <a:off x="0" y="0"/>
          <a:ext cx="0" cy="0"/>
          <a:chOff x="0" y="0"/>
          <a:chExt cx="0" cy="0"/>
        </a:xfrm>
      </p:grpSpPr>
      <p:sp>
        <p:nvSpPr>
          <p:cNvPr id="1827" name="Google Shape;1827;p42"/>
          <p:cNvSpPr/>
          <p:nvPr/>
        </p:nvSpPr>
        <p:spPr>
          <a:xfrm>
            <a:off x="0" y="0"/>
            <a:ext cx="12204800" cy="6858000"/>
          </a:xfrm>
          <a:prstGeom prst="rect">
            <a:avLst/>
          </a:prstGeom>
          <a:solidFill>
            <a:schemeClr val="lt1"/>
          </a:solidFill>
          <a:ln>
            <a:noFill/>
          </a:ln>
        </p:spPr>
        <p:txBody>
          <a:bodyPr spcFirstLastPara="1" wrap="square" lIns="109710" tIns="54840" rIns="109710" bIns="54840" anchor="ctr" anchorCtr="0">
            <a:noAutofit/>
          </a:bodyPr>
          <a:lstStyle/>
          <a:p>
            <a:pPr marL="0" marR="0" lvl="0" indent="0" algn="ctr" rtl="0">
              <a:spcBef>
                <a:spcPts val="0"/>
              </a:spcBef>
              <a:spcAft>
                <a:spcPts val="0"/>
              </a:spcAft>
              <a:buNone/>
            </a:pPr>
            <a:endParaRPr sz="2160">
              <a:solidFill>
                <a:schemeClr val="lt1"/>
              </a:solidFill>
              <a:latin typeface="Calibri"/>
              <a:ea typeface="Calibri"/>
              <a:cs typeface="Calibri"/>
              <a:sym typeface="Calibri"/>
            </a:endParaRPr>
          </a:p>
        </p:txBody>
      </p:sp>
      <p:sp>
        <p:nvSpPr>
          <p:cNvPr id="1828" name="Google Shape;1828;p42"/>
          <p:cNvSpPr txBox="1">
            <a:spLocks noGrp="1"/>
          </p:cNvSpPr>
          <p:nvPr>
            <p:ph type="title"/>
          </p:nvPr>
        </p:nvSpPr>
        <p:spPr>
          <a:xfrm>
            <a:off x="514800" y="897616"/>
            <a:ext cx="5256400" cy="79308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3360" b="1" i="0" u="none" strike="noStrike" cap="none">
                <a:solidFill>
                  <a:schemeClr val="dk1"/>
                </a:solidFill>
                <a:latin typeface="Calibri"/>
                <a:ea typeface="Calibri"/>
                <a:cs typeface="Calibri"/>
                <a:sym typeface="Calibri"/>
              </a:defRPr>
            </a:lvl1pPr>
            <a:lvl2pPr lvl="1" rtl="0">
              <a:spcBef>
                <a:spcPts val="0"/>
              </a:spcBef>
              <a:spcAft>
                <a:spcPts val="0"/>
              </a:spcAft>
              <a:buSzPts val="2800"/>
              <a:buNone/>
              <a:defRPr sz="2160"/>
            </a:lvl2pPr>
            <a:lvl3pPr lvl="2" rtl="0">
              <a:spcBef>
                <a:spcPts val="0"/>
              </a:spcBef>
              <a:spcAft>
                <a:spcPts val="0"/>
              </a:spcAft>
              <a:buSzPts val="2800"/>
              <a:buNone/>
              <a:defRPr sz="2160"/>
            </a:lvl3pPr>
            <a:lvl4pPr lvl="3" rtl="0">
              <a:spcBef>
                <a:spcPts val="0"/>
              </a:spcBef>
              <a:spcAft>
                <a:spcPts val="0"/>
              </a:spcAft>
              <a:buSzPts val="2800"/>
              <a:buNone/>
              <a:defRPr sz="2160"/>
            </a:lvl4pPr>
            <a:lvl5pPr lvl="4" rtl="0">
              <a:spcBef>
                <a:spcPts val="0"/>
              </a:spcBef>
              <a:spcAft>
                <a:spcPts val="0"/>
              </a:spcAft>
              <a:buSzPts val="2800"/>
              <a:buNone/>
              <a:defRPr sz="2160"/>
            </a:lvl5pPr>
            <a:lvl6pPr lvl="5" rtl="0">
              <a:spcBef>
                <a:spcPts val="0"/>
              </a:spcBef>
              <a:spcAft>
                <a:spcPts val="0"/>
              </a:spcAft>
              <a:buSzPts val="2800"/>
              <a:buNone/>
              <a:defRPr sz="2160"/>
            </a:lvl6pPr>
            <a:lvl7pPr lvl="6" rtl="0">
              <a:spcBef>
                <a:spcPts val="0"/>
              </a:spcBef>
              <a:spcAft>
                <a:spcPts val="0"/>
              </a:spcAft>
              <a:buSzPts val="2800"/>
              <a:buNone/>
              <a:defRPr sz="2160"/>
            </a:lvl7pPr>
            <a:lvl8pPr lvl="7" rtl="0">
              <a:spcBef>
                <a:spcPts val="0"/>
              </a:spcBef>
              <a:spcAft>
                <a:spcPts val="0"/>
              </a:spcAft>
              <a:buSzPts val="2800"/>
              <a:buNone/>
              <a:defRPr sz="2160"/>
            </a:lvl8pPr>
            <a:lvl9pPr lvl="8" rtl="0">
              <a:spcBef>
                <a:spcPts val="0"/>
              </a:spcBef>
              <a:spcAft>
                <a:spcPts val="0"/>
              </a:spcAft>
              <a:buSzPts val="2800"/>
              <a:buNone/>
              <a:defRPr sz="2160"/>
            </a:lvl9pPr>
          </a:lstStyle>
          <a:p>
            <a:endParaRPr/>
          </a:p>
        </p:txBody>
      </p:sp>
      <p:sp>
        <p:nvSpPr>
          <p:cNvPr id="1829" name="Google Shape;1829;p42"/>
          <p:cNvSpPr txBox="1">
            <a:spLocks noGrp="1"/>
          </p:cNvSpPr>
          <p:nvPr>
            <p:ph type="dt" idx="10"/>
          </p:nvPr>
        </p:nvSpPr>
        <p:spPr>
          <a:xfrm>
            <a:off x="695400" y="6496604"/>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0" name="Google Shape;1830;p42"/>
          <p:cNvSpPr txBox="1">
            <a:spLocks noGrp="1"/>
          </p:cNvSpPr>
          <p:nvPr>
            <p:ph type="ftr" idx="11"/>
          </p:nvPr>
        </p:nvSpPr>
        <p:spPr>
          <a:xfrm>
            <a:off x="695400" y="6416542"/>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1" name="Google Shape;1831;p42"/>
          <p:cNvSpPr txBox="1">
            <a:spLocks noGrp="1"/>
          </p:cNvSpPr>
          <p:nvPr>
            <p:ph type="sldNum" idx="12"/>
          </p:nvPr>
        </p:nvSpPr>
        <p:spPr>
          <a:xfrm>
            <a:off x="-12703" y="6356350"/>
            <a:ext cx="793200" cy="36504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920" b="1">
                <a:solidFill>
                  <a:schemeClr val="accent2"/>
                </a:solidFill>
                <a:latin typeface="Calibri"/>
                <a:ea typeface="Calibri"/>
                <a:cs typeface="Calibri"/>
                <a:sym typeface="Calibri"/>
              </a:defRPr>
            </a:lvl1pPr>
            <a:lvl2pPr marL="0" marR="0" lvl="1" indent="0" algn="r" rtl="0">
              <a:spcBef>
                <a:spcPts val="0"/>
              </a:spcBef>
              <a:buNone/>
              <a:defRPr sz="1920" b="1">
                <a:solidFill>
                  <a:schemeClr val="accent2"/>
                </a:solidFill>
                <a:latin typeface="Calibri"/>
                <a:ea typeface="Calibri"/>
                <a:cs typeface="Calibri"/>
                <a:sym typeface="Calibri"/>
              </a:defRPr>
            </a:lvl2pPr>
            <a:lvl3pPr marL="0" marR="0" lvl="2" indent="0" algn="r" rtl="0">
              <a:spcBef>
                <a:spcPts val="0"/>
              </a:spcBef>
              <a:buNone/>
              <a:defRPr sz="1920" b="1">
                <a:solidFill>
                  <a:schemeClr val="accent2"/>
                </a:solidFill>
                <a:latin typeface="Calibri"/>
                <a:ea typeface="Calibri"/>
                <a:cs typeface="Calibri"/>
                <a:sym typeface="Calibri"/>
              </a:defRPr>
            </a:lvl3pPr>
            <a:lvl4pPr marL="0" marR="0" lvl="3" indent="0" algn="r" rtl="0">
              <a:spcBef>
                <a:spcPts val="0"/>
              </a:spcBef>
              <a:buNone/>
              <a:defRPr sz="1920" b="1">
                <a:solidFill>
                  <a:schemeClr val="accent2"/>
                </a:solidFill>
                <a:latin typeface="Calibri"/>
                <a:ea typeface="Calibri"/>
                <a:cs typeface="Calibri"/>
                <a:sym typeface="Calibri"/>
              </a:defRPr>
            </a:lvl4pPr>
            <a:lvl5pPr marL="0" marR="0" lvl="4" indent="0" algn="r" rtl="0">
              <a:spcBef>
                <a:spcPts val="0"/>
              </a:spcBef>
              <a:buNone/>
              <a:defRPr sz="1920" b="1">
                <a:solidFill>
                  <a:schemeClr val="accent2"/>
                </a:solidFill>
                <a:latin typeface="Calibri"/>
                <a:ea typeface="Calibri"/>
                <a:cs typeface="Calibri"/>
                <a:sym typeface="Calibri"/>
              </a:defRPr>
            </a:lvl5pPr>
            <a:lvl6pPr marL="0" marR="0" lvl="5" indent="0" algn="r" rtl="0">
              <a:spcBef>
                <a:spcPts val="0"/>
              </a:spcBef>
              <a:buNone/>
              <a:defRPr sz="1920" b="1">
                <a:solidFill>
                  <a:schemeClr val="accent2"/>
                </a:solidFill>
                <a:latin typeface="Calibri"/>
                <a:ea typeface="Calibri"/>
                <a:cs typeface="Calibri"/>
                <a:sym typeface="Calibri"/>
              </a:defRPr>
            </a:lvl6pPr>
            <a:lvl7pPr marL="0" marR="0" lvl="6" indent="0" algn="r" rtl="0">
              <a:spcBef>
                <a:spcPts val="0"/>
              </a:spcBef>
              <a:buNone/>
              <a:defRPr sz="1920" b="1">
                <a:solidFill>
                  <a:schemeClr val="accent2"/>
                </a:solidFill>
                <a:latin typeface="Calibri"/>
                <a:ea typeface="Calibri"/>
                <a:cs typeface="Calibri"/>
                <a:sym typeface="Calibri"/>
              </a:defRPr>
            </a:lvl7pPr>
            <a:lvl8pPr marL="0" marR="0" lvl="7" indent="0" algn="r" rtl="0">
              <a:spcBef>
                <a:spcPts val="0"/>
              </a:spcBef>
              <a:buNone/>
              <a:defRPr sz="1920" b="1">
                <a:solidFill>
                  <a:schemeClr val="accent2"/>
                </a:solidFill>
                <a:latin typeface="Calibri"/>
                <a:ea typeface="Calibri"/>
                <a:cs typeface="Calibri"/>
                <a:sym typeface="Calibri"/>
              </a:defRPr>
            </a:lvl8pPr>
            <a:lvl9pPr marL="0" marR="0" lvl="8" indent="0" algn="r" rtl="0">
              <a:spcBef>
                <a:spcPts val="0"/>
              </a:spcBef>
              <a:buNone/>
              <a:defRPr sz="1920" b="1">
                <a:solidFill>
                  <a:schemeClr val="accent2"/>
                </a:solidFill>
                <a:latin typeface="Calibri"/>
                <a:ea typeface="Calibri"/>
                <a:cs typeface="Calibri"/>
                <a:sym typeface="Calibri"/>
              </a:defRPr>
            </a:lvl9pPr>
          </a:lstStyle>
          <a:p>
            <a:fld id="{00000000-1234-1234-1234-123412341234}" type="slidenum">
              <a:rPr lang="en-GB" smtClean="0"/>
              <a:pPr/>
              <a:t>‹#›</a:t>
            </a:fld>
            <a:endParaRPr lang="en-GB"/>
          </a:p>
        </p:txBody>
      </p:sp>
      <p:sp>
        <p:nvSpPr>
          <p:cNvPr id="1832" name="Google Shape;1832;p42"/>
          <p:cNvSpPr txBox="1">
            <a:spLocks noGrp="1"/>
          </p:cNvSpPr>
          <p:nvPr>
            <p:ph type="body" idx="1"/>
          </p:nvPr>
        </p:nvSpPr>
        <p:spPr>
          <a:xfrm>
            <a:off x="514799" y="2263939"/>
            <a:ext cx="10010400" cy="3696480"/>
          </a:xfrm>
          <a:prstGeom prst="rect">
            <a:avLst/>
          </a:prstGeom>
          <a:noFill/>
          <a:ln>
            <a:noFill/>
          </a:ln>
        </p:spPr>
        <p:txBody>
          <a:bodyPr spcFirstLastPara="1" wrap="square" lIns="0" tIns="0" rIns="0" bIns="0" anchor="t" anchorCtr="0">
            <a:noAutofit/>
          </a:bodyPr>
          <a:lstStyle>
            <a:lvl1pPr marL="548640" marR="0" lvl="0" indent="-274320" algn="l" rtl="0">
              <a:lnSpc>
                <a:spcPct val="90000"/>
              </a:lnSpc>
              <a:spcBef>
                <a:spcPts val="480"/>
              </a:spcBef>
              <a:spcAft>
                <a:spcPts val="0"/>
              </a:spcAft>
              <a:buClr>
                <a:schemeClr val="dk1"/>
              </a:buClr>
              <a:buSzPts val="1400"/>
              <a:buFont typeface="Arial"/>
              <a:buNone/>
              <a:defRPr sz="1680" b="0" i="0" u="none" strike="noStrike" cap="none">
                <a:solidFill>
                  <a:schemeClr val="dk1"/>
                </a:solidFill>
                <a:latin typeface="Calibri"/>
                <a:ea typeface="Calibri"/>
                <a:cs typeface="Calibri"/>
                <a:sym typeface="Calibri"/>
              </a:defRPr>
            </a:lvl1pPr>
            <a:lvl2pPr marL="1097280" marR="0" lvl="1" indent="-274320" algn="l" rtl="0">
              <a:lnSpc>
                <a:spcPct val="90000"/>
              </a:lnSpc>
              <a:spcBef>
                <a:spcPts val="480"/>
              </a:spcBef>
              <a:spcAft>
                <a:spcPts val="0"/>
              </a:spcAft>
              <a:buClr>
                <a:schemeClr val="dk1"/>
              </a:buClr>
              <a:buSzPts val="1200"/>
              <a:buFont typeface="Arial"/>
              <a:buNone/>
              <a:defRPr sz="1440" b="0" i="0" u="none" strike="noStrike" cap="none">
                <a:solidFill>
                  <a:schemeClr val="dk1"/>
                </a:solidFill>
                <a:latin typeface="Calibri"/>
                <a:ea typeface="Calibri"/>
                <a:cs typeface="Calibri"/>
                <a:sym typeface="Calibri"/>
              </a:defRPr>
            </a:lvl2pPr>
            <a:lvl3pPr marL="1645920" marR="0" lvl="2" indent="-365760" algn="l" rtl="0">
              <a:lnSpc>
                <a:spcPct val="90000"/>
              </a:lnSpc>
              <a:spcBef>
                <a:spcPts val="480"/>
              </a:spcBef>
              <a:spcAft>
                <a:spcPts val="0"/>
              </a:spcAft>
              <a:buClr>
                <a:schemeClr val="accent2"/>
              </a:buClr>
              <a:buSzPts val="1200"/>
              <a:buFont typeface="Arial"/>
              <a:buChar char="•"/>
              <a:defRPr sz="1440" b="0" i="0" u="none" strike="noStrike" cap="none">
                <a:solidFill>
                  <a:schemeClr val="dk1"/>
                </a:solidFill>
                <a:latin typeface="Calibri"/>
                <a:ea typeface="Calibri"/>
                <a:cs typeface="Calibri"/>
                <a:sym typeface="Calibri"/>
              </a:defRPr>
            </a:lvl3pPr>
            <a:lvl4pPr marL="2194560" marR="0" lvl="3" indent="-358140" algn="l" rtl="0">
              <a:lnSpc>
                <a:spcPct val="90000"/>
              </a:lnSpc>
              <a:spcBef>
                <a:spcPts val="480"/>
              </a:spcBef>
              <a:spcAft>
                <a:spcPts val="0"/>
              </a:spcAft>
              <a:buClr>
                <a:schemeClr val="accent2"/>
              </a:buClr>
              <a:buSzPts val="1100"/>
              <a:buFont typeface="Arial"/>
              <a:buChar char="•"/>
              <a:defRPr sz="1320" b="0" i="0" u="none" strike="noStrike" cap="none">
                <a:solidFill>
                  <a:schemeClr val="dk1"/>
                </a:solidFill>
                <a:latin typeface="Calibri"/>
                <a:ea typeface="Calibri"/>
                <a:cs typeface="Calibri"/>
                <a:sym typeface="Calibri"/>
              </a:defRPr>
            </a:lvl4pPr>
            <a:lvl5pPr marL="2743200" marR="0" lvl="4" indent="-274320" algn="l" rtl="0">
              <a:lnSpc>
                <a:spcPct val="90000"/>
              </a:lnSpc>
              <a:spcBef>
                <a:spcPts val="960"/>
              </a:spcBef>
              <a:spcAft>
                <a:spcPts val="0"/>
              </a:spcAft>
              <a:buClr>
                <a:schemeClr val="dk1"/>
              </a:buClr>
              <a:buSzPts val="1400"/>
              <a:buFont typeface="Arial"/>
              <a:buNone/>
              <a:defRPr sz="1680" b="1" i="0" u="none" strike="noStrike" cap="none">
                <a:solidFill>
                  <a:schemeClr val="dk1"/>
                </a:solidFill>
                <a:latin typeface="Calibri"/>
                <a:ea typeface="Calibri"/>
                <a:cs typeface="Calibri"/>
                <a:sym typeface="Calibri"/>
              </a:defRPr>
            </a:lvl5pPr>
            <a:lvl6pPr marL="3291840" marR="0" lvl="5" indent="-411480" algn="l" rtl="0">
              <a:lnSpc>
                <a:spcPct val="90000"/>
              </a:lnSpc>
              <a:spcBef>
                <a:spcPts val="600"/>
              </a:spcBef>
              <a:spcAft>
                <a:spcPts val="0"/>
              </a:spcAft>
              <a:buClr>
                <a:srgbClr val="FF0000"/>
              </a:buClr>
              <a:buSzPts val="1800"/>
              <a:buFont typeface="Arial"/>
              <a:buChar char="•"/>
              <a:defRPr sz="2160" b="0" i="0" u="none" strike="noStrike" cap="none">
                <a:solidFill>
                  <a:srgbClr val="FF0000"/>
                </a:solidFill>
                <a:latin typeface="Calibri"/>
                <a:ea typeface="Calibri"/>
                <a:cs typeface="Calibri"/>
                <a:sym typeface="Calibri"/>
              </a:defRPr>
            </a:lvl6pPr>
            <a:lvl7pPr marL="3840480" marR="0" lvl="6"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7pPr>
            <a:lvl8pPr marL="4389120" marR="0" lvl="7"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8pPr>
            <a:lvl9pPr marL="4937760" marR="0" lvl="8" indent="-411480" algn="l" rtl="0">
              <a:lnSpc>
                <a:spcPct val="90000"/>
              </a:lnSpc>
              <a:spcBef>
                <a:spcPts val="1920"/>
              </a:spcBef>
              <a:spcAft>
                <a:spcPts val="192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9pPr>
          </a:lstStyle>
          <a:p>
            <a:endParaRPr/>
          </a:p>
        </p:txBody>
      </p:sp>
      <p:grpSp>
        <p:nvGrpSpPr>
          <p:cNvPr id="1833" name="Google Shape;1833;p42"/>
          <p:cNvGrpSpPr/>
          <p:nvPr/>
        </p:nvGrpSpPr>
        <p:grpSpPr>
          <a:xfrm>
            <a:off x="-2040903" y="3988701"/>
            <a:ext cx="1872300" cy="2902676"/>
            <a:chOff x="6195941" y="562596"/>
            <a:chExt cx="1872300" cy="2902792"/>
          </a:xfrm>
        </p:grpSpPr>
        <p:grpSp>
          <p:nvGrpSpPr>
            <p:cNvPr id="1834" name="Google Shape;1834;p42"/>
            <p:cNvGrpSpPr/>
            <p:nvPr/>
          </p:nvGrpSpPr>
          <p:grpSpPr>
            <a:xfrm>
              <a:off x="6195941" y="832605"/>
              <a:ext cx="1872300" cy="2632784"/>
              <a:chOff x="-1872716" y="660661"/>
              <a:chExt cx="1872300" cy="1974637"/>
            </a:xfrm>
          </p:grpSpPr>
          <p:sp>
            <p:nvSpPr>
              <p:cNvPr id="1835" name="Google Shape;1835;p4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32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2160"/>
              </a:p>
              <a:p>
                <a:pPr marL="0" marR="0" lvl="0" indent="0" algn="l" rtl="0">
                  <a:spcBef>
                    <a:spcPts val="0"/>
                  </a:spcBef>
                  <a:spcAft>
                    <a:spcPts val="0"/>
                  </a:spcAft>
                  <a:buNone/>
                </a:pPr>
                <a:endParaRPr sz="1320">
                  <a:solidFill>
                    <a:srgbClr val="000000"/>
                  </a:solidFill>
                  <a:latin typeface="Calibri"/>
                  <a:ea typeface="Calibri"/>
                  <a:cs typeface="Calibri"/>
                  <a:sym typeface="Calibri"/>
                </a:endParaRPr>
              </a:p>
              <a:p>
                <a:pPr marL="0" marR="0" lvl="0" indent="0" algn="l" rtl="0">
                  <a:spcBef>
                    <a:spcPts val="0"/>
                  </a:spcBef>
                  <a:spcAft>
                    <a:spcPts val="0"/>
                  </a:spcAft>
                  <a:buNone/>
                </a:pPr>
                <a:r>
                  <a:rPr lang="en-GB" sz="1320">
                    <a:solidFill>
                      <a:srgbClr val="000000"/>
                    </a:solidFill>
                    <a:latin typeface="Calibri"/>
                    <a:ea typeface="Calibri"/>
                    <a:cs typeface="Calibri"/>
                    <a:sym typeface="Calibri"/>
                  </a:rPr>
                  <a:t>Do not use the bullet point button to format your text.</a:t>
                </a:r>
                <a:endParaRPr sz="1320">
                  <a:solidFill>
                    <a:srgbClr val="000000"/>
                  </a:solidFill>
                  <a:latin typeface="Calibri"/>
                  <a:ea typeface="Calibri"/>
                  <a:cs typeface="Calibri"/>
                  <a:sym typeface="Calibri"/>
                </a:endParaRPr>
              </a:p>
            </p:txBody>
          </p:sp>
          <p:pic>
            <p:nvPicPr>
              <p:cNvPr id="1836" name="Google Shape;1836;p4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837" name="Google Shape;1837;p42"/>
            <p:cNvGrpSpPr/>
            <p:nvPr/>
          </p:nvGrpSpPr>
          <p:grpSpPr>
            <a:xfrm>
              <a:off x="6303954" y="562596"/>
              <a:ext cx="540000" cy="540000"/>
              <a:chOff x="6303954" y="562596"/>
              <a:chExt cx="540000" cy="540000"/>
            </a:xfrm>
          </p:grpSpPr>
          <p:sp>
            <p:nvSpPr>
              <p:cNvPr id="1838" name="Google Shape;1838;p42"/>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60">
                  <a:solidFill>
                    <a:schemeClr val="dk1"/>
                  </a:solidFill>
                  <a:latin typeface="Calibri"/>
                  <a:ea typeface="Calibri"/>
                  <a:cs typeface="Calibri"/>
                  <a:sym typeface="Calibri"/>
                </a:endParaRPr>
              </a:p>
            </p:txBody>
          </p:sp>
          <p:pic>
            <p:nvPicPr>
              <p:cNvPr id="1839" name="Google Shape;1839;p4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840" name="Google Shape;1840;p42"/>
          <p:cNvSpPr/>
          <p:nvPr/>
        </p:nvSpPr>
        <p:spPr>
          <a:xfrm>
            <a:off x="1224135" y="2703596"/>
            <a:ext cx="12707869" cy="889921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109710" tIns="54840" rIns="109710" bIns="5484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grpSp>
        <p:nvGrpSpPr>
          <p:cNvPr id="1841" name="Google Shape;1841;p42"/>
          <p:cNvGrpSpPr/>
          <p:nvPr/>
        </p:nvGrpSpPr>
        <p:grpSpPr>
          <a:xfrm>
            <a:off x="10555200" y="295200"/>
            <a:ext cx="1191992" cy="478600"/>
            <a:chOff x="1899" y="899"/>
            <a:chExt cx="4163" cy="1671"/>
          </a:xfrm>
        </p:grpSpPr>
        <p:sp>
          <p:nvSpPr>
            <p:cNvPr id="1842" name="Google Shape;1842;p4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3" name="Google Shape;1843;p4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4" name="Google Shape;1844;p4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5" name="Google Shape;1845;p4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6" name="Google Shape;1846;p4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7" name="Google Shape;1847;p4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8" name="Google Shape;1848;p4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9" name="Google Shape;1849;p4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0" name="Google Shape;1850;p4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1" name="Google Shape;1851;p4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2" name="Google Shape;1852;p4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3" name="Google Shape;1853;p42"/>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4" name="Google Shape;1854;p4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5" name="Google Shape;1855;p4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6" name="Google Shape;1856;p4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7" name="Google Shape;1857;p4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8" name="Google Shape;1858;p42"/>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9" name="Google Shape;1859;p4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0" name="Google Shape;1860;p4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1" name="Google Shape;1861;p4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2" name="Google Shape;1862;p4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3" name="Google Shape;1863;p4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4" name="Google Shape;1864;p4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5" name="Google Shape;1865;p4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6" name="Google Shape;1866;p4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7" name="Google Shape;1867;p4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8" name="Google Shape;1868;p4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9" name="Google Shape;1869;p4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0" name="Google Shape;1870;p4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1" name="Google Shape;1871;p4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2" name="Google Shape;1872;p4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3" name="Google Shape;1873;p4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4" name="Google Shape;1874;p4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5" name="Google Shape;1875;p4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6" name="Google Shape;1876;p4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7" name="Google Shape;1877;p4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8" name="Google Shape;1878;p4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9" name="Google Shape;1879;p4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0" name="Google Shape;1880;p4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1" name="Google Shape;1881;p4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2" name="Google Shape;1882;p4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3" name="Google Shape;1883;p4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4" name="Google Shape;1884;p4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5" name="Google Shape;1885;p4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6" name="Google Shape;1886;p4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7" name="Google Shape;1887;p4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8" name="Google Shape;1888;p4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9" name="Google Shape;1889;p4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0" name="Google Shape;1890;p4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1" name="Google Shape;1891;p4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2" name="Google Shape;1892;p4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3" name="Google Shape;1893;p4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4" name="Google Shape;1894;p4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5" name="Google Shape;1895;p4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6" name="Google Shape;1896;p4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7" name="Google Shape;1897;p4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8" name="Google Shape;1898;p4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9" name="Google Shape;1899;p4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0" name="Google Shape;1900;p4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1" name="Google Shape;1901;p4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2" name="Google Shape;1902;p4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3" name="Google Shape;1903;p4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4" name="Google Shape;1904;p4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5" name="Google Shape;1905;p4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6" name="Google Shape;1906;p4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7" name="Google Shape;1907;p4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8" name="Google Shape;1908;p4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9" name="Google Shape;1909;p4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0" name="Google Shape;1910;p4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1" name="Google Shape;1911;p4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2" name="Google Shape;1912;p4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3" name="Google Shape;1913;p4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4" name="Google Shape;1914;p4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5" name="Google Shape;1915;p4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6" name="Google Shape;1916;p4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7" name="Google Shape;1917;p4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8" name="Google Shape;1918;p4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9" name="Google Shape;1919;p4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0" name="Google Shape;1920;p4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1" name="Google Shape;1921;p42"/>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2" name="Google Shape;1922;p4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3" name="Google Shape;1923;p4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4" name="Google Shape;1924;p4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5" name="Google Shape;1925;p4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6" name="Google Shape;1926;p4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7" name="Google Shape;1927;p4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8" name="Google Shape;1928;p4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9" name="Google Shape;1929;p4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0" name="Google Shape;1930;p4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1" name="Google Shape;1931;p4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2" name="Google Shape;1932;p4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3" name="Google Shape;1933;p4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4" name="Google Shape;1934;p4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cxnSp>
          <p:nvCxnSpPr>
            <p:cNvPr id="1935" name="Google Shape;1935;p42"/>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extLst>
      <p:ext uri="{BB962C8B-B14F-4D97-AF65-F5344CB8AC3E}">
        <p14:creationId xmlns:p14="http://schemas.microsoft.com/office/powerpoint/2010/main" val="209382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extLst mod="1">
    <p:ext uri="{DCECCB84-F9BA-43D5-87BE-67443E8EF086}">
      <p15:sldGuideLst xmlns:p15="http://schemas.microsoft.com/office/powerpoint/2012/main">
        <p15:guide id="1" orient="horz" pos="1800">
          <p15:clr>
            <a:srgbClr val="FBAE40"/>
          </p15:clr>
        </p15:guide>
        <p15:guide id="2" pos="497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29184C-ADCF-499E-8800-239D1A116515}"/>
              </a:ext>
            </a:extLst>
          </p:cNvPr>
          <p:cNvSpPr>
            <a:spLocks noGrp="1"/>
          </p:cNvSpPr>
          <p:nvPr>
            <p:ph type="title"/>
          </p:nvPr>
        </p:nvSpPr>
        <p:spPr>
          <a:xfrm>
            <a:off x="838200" y="365125"/>
            <a:ext cx="10515600" cy="1325563"/>
          </a:xfrm>
          <a:prstGeom prst="rect">
            <a:avLst/>
          </a:prstGeom>
        </p:spPr>
        <p:txBody>
          <a:bodyPr vert="horz" lIns="0" tIns="0" rIns="0" bIns="0" rtlCol="0" anchor="ctr">
            <a:normAutofit/>
          </a:bodyPr>
          <a:lstStyle/>
          <a:p>
            <a:r>
              <a:rPr lang="en-US" smtClean="0"/>
              <a:t>Click to edit Master title style</a:t>
            </a:r>
            <a:endParaRPr lang="en-GB" dirty="0"/>
          </a:p>
        </p:txBody>
      </p:sp>
      <p:sp>
        <p:nvSpPr>
          <p:cNvPr id="3" name="Text Placeholder 2">
            <a:extLst>
              <a:ext uri="{FF2B5EF4-FFF2-40B4-BE49-F238E27FC236}">
                <a16:creationId xmlns:a16="http://schemas.microsoft.com/office/drawing/2014/main" id="{441F33AB-7AF0-4A1E-8C7D-E38B792B41F3}"/>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
        <p:nvSpPr>
          <p:cNvPr id="4" name="Date Placeholder 3">
            <a:extLst>
              <a:ext uri="{FF2B5EF4-FFF2-40B4-BE49-F238E27FC236}">
                <a16:creationId xmlns:a16="http://schemas.microsoft.com/office/drawing/2014/main" id="{17A1B947-F6FD-4BB5-A1E5-0EC3C2E1A0B0}"/>
              </a:ext>
            </a:extLst>
          </p:cNvPr>
          <p:cNvSpPr>
            <a:spLocks noGrp="1"/>
          </p:cNvSpPr>
          <p:nvPr>
            <p:ph type="dt" sz="half" idx="2"/>
          </p:nvPr>
        </p:nvSpPr>
        <p:spPr>
          <a:xfrm>
            <a:off x="695400" y="6496604"/>
            <a:ext cx="5580620" cy="160127"/>
          </a:xfrm>
          <a:prstGeom prst="rect">
            <a:avLst/>
          </a:prstGeom>
        </p:spPr>
        <p:txBody>
          <a:bodyPr vert="horz" lIns="91440" tIns="45720" rIns="91440" bIns="45720" rtlCol="0" anchor="t"/>
          <a:lstStyle>
            <a:lvl1pPr algn="l">
              <a:defRPr sz="600">
                <a:solidFill>
                  <a:schemeClr val="accent2"/>
                </a:solidFill>
              </a:defRPr>
            </a:lvl1pPr>
          </a:lstStyle>
          <a:p>
            <a:fld id="{BEB604DF-C202-4C58-A612-027511B7F7E4}" type="datetimeFigureOut">
              <a:rPr lang="en-IE" smtClean="0"/>
              <a:t>04/11/2020</a:t>
            </a:fld>
            <a:endParaRPr lang="en-IE"/>
          </a:p>
        </p:txBody>
      </p:sp>
      <p:sp>
        <p:nvSpPr>
          <p:cNvPr id="5" name="Footer Placeholder 4">
            <a:extLst>
              <a:ext uri="{FF2B5EF4-FFF2-40B4-BE49-F238E27FC236}">
                <a16:creationId xmlns:a16="http://schemas.microsoft.com/office/drawing/2014/main" id="{E5D35F12-9D36-490F-8E1C-E230D23569EC}"/>
              </a:ext>
            </a:extLst>
          </p:cNvPr>
          <p:cNvSpPr>
            <a:spLocks noGrp="1"/>
          </p:cNvSpPr>
          <p:nvPr>
            <p:ph type="ftr" sz="quarter" idx="3"/>
          </p:nvPr>
        </p:nvSpPr>
        <p:spPr>
          <a:xfrm>
            <a:off x="695400" y="6416541"/>
            <a:ext cx="5580620" cy="160127"/>
          </a:xfrm>
          <a:prstGeom prst="rect">
            <a:avLst/>
          </a:prstGeom>
        </p:spPr>
        <p:txBody>
          <a:bodyPr vert="horz" lIns="91440" tIns="45720" rIns="91440" bIns="45720" rtlCol="0" anchor="t"/>
          <a:lstStyle>
            <a:lvl1pPr algn="l">
              <a:defRPr sz="600">
                <a:solidFill>
                  <a:schemeClr val="accent2"/>
                </a:solidFill>
              </a:defRPr>
            </a:lvl1pPr>
          </a:lstStyle>
          <a:p>
            <a:endParaRPr lang="en-IE"/>
          </a:p>
        </p:txBody>
      </p:sp>
      <p:sp>
        <p:nvSpPr>
          <p:cNvPr id="6" name="Slide Number Placeholder 5">
            <a:extLst>
              <a:ext uri="{FF2B5EF4-FFF2-40B4-BE49-F238E27FC236}">
                <a16:creationId xmlns:a16="http://schemas.microsoft.com/office/drawing/2014/main" id="{66F7A947-14D7-416F-8DD3-AD788E89E883}"/>
              </a:ext>
            </a:extLst>
          </p:cNvPr>
          <p:cNvSpPr>
            <a:spLocks noGrp="1"/>
          </p:cNvSpPr>
          <p:nvPr>
            <p:ph type="sldNum" sz="quarter" idx="4"/>
          </p:nvPr>
        </p:nvSpPr>
        <p:spPr>
          <a:xfrm>
            <a:off x="-12703" y="6356350"/>
            <a:ext cx="793304" cy="365125"/>
          </a:xfrm>
          <a:prstGeom prst="rect">
            <a:avLst/>
          </a:prstGeom>
        </p:spPr>
        <p:txBody>
          <a:bodyPr vert="horz" lIns="91440" tIns="45720" rIns="91440" bIns="45720" rtlCol="0" anchor="ctr"/>
          <a:lstStyle>
            <a:lvl1pPr algn="r">
              <a:defRPr sz="1600" b="1">
                <a:solidFill>
                  <a:schemeClr val="accent2"/>
                </a:solidFill>
                <a:latin typeface="+mj-lt"/>
              </a:defRPr>
            </a:lvl1pPr>
          </a:lstStyle>
          <a:p>
            <a:fld id="{850163CC-3A12-4689-94B2-EDE205CF0542}" type="slidenum">
              <a:rPr lang="en-IE" smtClean="0"/>
              <a:t>‹#›</a:t>
            </a:fld>
            <a:endParaRPr lang="en-IE"/>
          </a:p>
        </p:txBody>
      </p:sp>
    </p:spTree>
    <p:extLst>
      <p:ext uri="{BB962C8B-B14F-4D97-AF65-F5344CB8AC3E}">
        <p14:creationId xmlns:p14="http://schemas.microsoft.com/office/powerpoint/2010/main" val="129099987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400"/>
        </a:spcBef>
        <a:spcAft>
          <a:spcPts val="400"/>
        </a:spcAft>
        <a:buFont typeface="Arial" panose="020B0604020202020204" pitchFamily="34" charset="0"/>
        <a:buNone/>
        <a:defRPr sz="2000" kern="1200">
          <a:solidFill>
            <a:schemeClr val="tx1"/>
          </a:solidFill>
          <a:latin typeface="+mn-lt"/>
          <a:ea typeface="+mn-ea"/>
          <a:cs typeface="+mn-cs"/>
        </a:defRPr>
      </a:lvl1pPr>
      <a:lvl2pPr marL="0" indent="0" algn="l" defTabSz="914400" rtl="0" eaLnBrk="1" latinLnBrk="0" hangingPunct="1">
        <a:lnSpc>
          <a:spcPct val="90000"/>
        </a:lnSpc>
        <a:spcBef>
          <a:spcPts val="400"/>
        </a:spcBef>
        <a:spcAft>
          <a:spcPts val="400"/>
        </a:spcAft>
        <a:buFont typeface="Arial" panose="020B0604020202020204" pitchFamily="34" charset="0"/>
        <a:buNone/>
        <a:defRPr sz="1800" kern="1200">
          <a:solidFill>
            <a:schemeClr val="tx1"/>
          </a:solidFill>
          <a:latin typeface="+mn-lt"/>
          <a:ea typeface="+mn-ea"/>
          <a:cs typeface="+mn-cs"/>
        </a:defRPr>
      </a:lvl2pPr>
      <a:lvl3pPr marL="228600" indent="-228600" algn="l" defTabSz="914400" rtl="0" eaLnBrk="1" latinLnBrk="0" hangingPunct="1">
        <a:lnSpc>
          <a:spcPct val="90000"/>
        </a:lnSpc>
        <a:spcBef>
          <a:spcPts val="400"/>
        </a:spcBef>
        <a:spcAft>
          <a:spcPts val="400"/>
        </a:spcAft>
        <a:buClr>
          <a:schemeClr val="tx2"/>
        </a:buClr>
        <a:buFont typeface="Arial" panose="020B0604020202020204" pitchFamily="34" charset="0"/>
        <a:buChar char="•"/>
        <a:defRPr sz="1800" b="1" kern="1200">
          <a:solidFill>
            <a:schemeClr val="tx1"/>
          </a:solidFill>
          <a:latin typeface="+mj-lt"/>
          <a:ea typeface="+mn-ea"/>
          <a:cs typeface="+mn-cs"/>
        </a:defRPr>
      </a:lvl3pPr>
      <a:lvl4pPr marL="447675" indent="-228600" algn="l" defTabSz="914400" rtl="0" eaLnBrk="1" latinLnBrk="0" hangingPunct="1">
        <a:lnSpc>
          <a:spcPct val="90000"/>
        </a:lnSpc>
        <a:spcBef>
          <a:spcPts val="400"/>
        </a:spcBef>
        <a:spcAft>
          <a:spcPts val="400"/>
        </a:spcAft>
        <a:buClr>
          <a:schemeClr val="accent2"/>
        </a:buClr>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90000"/>
        </a:lnSpc>
        <a:spcBef>
          <a:spcPts val="800"/>
        </a:spcBef>
        <a:spcAft>
          <a:spcPts val="200"/>
        </a:spcAft>
        <a:buFont typeface="Arial" panose="020B0604020202020204" pitchFamily="34" charset="0"/>
        <a:buNone/>
        <a:defRPr sz="2000" b="1" kern="1200">
          <a:solidFill>
            <a:schemeClr val="accent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rgbClr val="FF0000"/>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588005" cy="769441"/>
          </a:xfrm>
          <a:prstGeom prst="rect">
            <a:avLst/>
          </a:prstGeom>
        </p:spPr>
        <p:txBody>
          <a:bodyPr wrap="none">
            <a:spAutoFit/>
          </a:bodyPr>
          <a:lstStyle/>
          <a:p>
            <a:r>
              <a:rPr lang="en-IE" sz="4400" dirty="0" smtClean="0">
                <a:solidFill>
                  <a:srgbClr val="418763"/>
                </a:solidFill>
                <a:latin typeface="+mj-lt"/>
              </a:rPr>
              <a:t>Mystery Image Senior </a:t>
            </a:r>
            <a:r>
              <a:rPr lang="en-IE" sz="4400" dirty="0" smtClean="0">
                <a:solidFill>
                  <a:srgbClr val="418763"/>
                </a:solidFill>
                <a:latin typeface="+mj-lt"/>
              </a:rPr>
              <a:t>4</a:t>
            </a:r>
            <a:endParaRPr lang="en-US" sz="4400" dirty="0">
              <a:solidFill>
                <a:srgbClr val="418763"/>
              </a:solidFill>
              <a:latin typeface="+mj-lt"/>
            </a:endParaRPr>
          </a:p>
        </p:txBody>
      </p:sp>
      <p:sp>
        <p:nvSpPr>
          <p:cNvPr id="26" name="Oval Callout 25"/>
          <p:cNvSpPr/>
          <p:nvPr/>
        </p:nvSpPr>
        <p:spPr>
          <a:xfrm>
            <a:off x="505850" y="1266204"/>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 you observe? Can you make any inferences?</a:t>
            </a:r>
            <a:endParaRPr lang="en-IE" sz="2000" dirty="0">
              <a:latin typeface="+mj-lt"/>
            </a:endParaRPr>
          </a:p>
        </p:txBody>
      </p:sp>
      <p:sp>
        <p:nvSpPr>
          <p:cNvPr id="29" name="Oval Callout 28"/>
          <p:cNvSpPr/>
          <p:nvPr/>
        </p:nvSpPr>
        <p:spPr>
          <a:xfrm>
            <a:off x="505850"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 you think the image is? Why?</a:t>
            </a:r>
            <a:endParaRPr lang="en-IE" sz="2000" dirty="0">
              <a:latin typeface="+mj-lt"/>
            </a:endParaRPr>
          </a:p>
        </p:txBody>
      </p:sp>
      <p:sp>
        <p:nvSpPr>
          <p:cNvPr id="30" name="Oval Callout 29"/>
          <p:cNvSpPr/>
          <p:nvPr/>
        </p:nvSpPr>
        <p:spPr>
          <a:xfrm>
            <a:off x="8769724" y="126620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does the image remind you of? Why?</a:t>
            </a:r>
            <a:endParaRPr lang="en-IE" sz="2000" dirty="0">
              <a:latin typeface="+mj-lt"/>
            </a:endParaRPr>
          </a:p>
        </p:txBody>
      </p:sp>
      <p:sp>
        <p:nvSpPr>
          <p:cNvPr id="11" name="Oval Callout 10"/>
          <p:cNvSpPr/>
          <p:nvPr/>
        </p:nvSpPr>
        <p:spPr>
          <a:xfrm>
            <a:off x="8769725"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Can you describe the colour, shapes, textures?</a:t>
            </a:r>
            <a:endParaRPr lang="en-IE" sz="2000" dirty="0">
              <a:latin typeface="+mj-lt"/>
            </a:endParaRPr>
          </a:p>
        </p:txBody>
      </p:sp>
      <p:pic>
        <p:nvPicPr>
          <p:cNvPr id="22" name="Picture 21"/>
          <p:cNvPicPr>
            <a:picLocks noChangeAspect="1"/>
          </p:cNvPicPr>
          <p:nvPr/>
        </p:nvPicPr>
        <p:blipFill>
          <a:blip r:embed="rId3"/>
          <a:stretch>
            <a:fillRect/>
          </a:stretch>
        </p:blipFill>
        <p:spPr>
          <a:xfrm>
            <a:off x="4626668" y="1472006"/>
            <a:ext cx="3303214" cy="4414433"/>
          </a:xfrm>
          <a:prstGeom prst="rect">
            <a:avLst/>
          </a:prstGeom>
        </p:spPr>
      </p:pic>
    </p:spTree>
    <p:extLst>
      <p:ext uri="{BB962C8B-B14F-4D97-AF65-F5344CB8AC3E}">
        <p14:creationId xmlns:p14="http://schemas.microsoft.com/office/powerpoint/2010/main" val="3361814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436104" cy="769441"/>
          </a:xfrm>
          <a:prstGeom prst="rect">
            <a:avLst/>
          </a:prstGeom>
        </p:spPr>
        <p:txBody>
          <a:bodyPr wrap="none">
            <a:spAutoFit/>
          </a:bodyPr>
          <a:lstStyle/>
          <a:p>
            <a:r>
              <a:rPr lang="en-IE" sz="4400" dirty="0" err="1" smtClean="0">
                <a:solidFill>
                  <a:srgbClr val="418763"/>
                </a:solidFill>
                <a:latin typeface="+mj-lt"/>
              </a:rPr>
              <a:t>Íomha</a:t>
            </a:r>
            <a:r>
              <a:rPr lang="en-IE" sz="4400" dirty="0" smtClean="0">
                <a:solidFill>
                  <a:srgbClr val="418763"/>
                </a:solidFill>
                <a:latin typeface="+mj-lt"/>
              </a:rPr>
              <a:t> </a:t>
            </a:r>
            <a:r>
              <a:rPr lang="en-IE" sz="4400" dirty="0" err="1" smtClean="0">
                <a:solidFill>
                  <a:srgbClr val="418763"/>
                </a:solidFill>
                <a:latin typeface="+mj-lt"/>
              </a:rPr>
              <a:t>Rúnda</a:t>
            </a:r>
            <a:r>
              <a:rPr lang="en-IE" sz="4400" dirty="0" smtClean="0">
                <a:solidFill>
                  <a:srgbClr val="418763"/>
                </a:solidFill>
                <a:latin typeface="+mj-lt"/>
              </a:rPr>
              <a:t> </a:t>
            </a:r>
            <a:r>
              <a:rPr lang="en-IE" sz="4400" dirty="0" err="1" smtClean="0">
                <a:solidFill>
                  <a:srgbClr val="418763"/>
                </a:solidFill>
                <a:latin typeface="+mj-lt"/>
              </a:rPr>
              <a:t>Sinsear</a:t>
            </a:r>
            <a:r>
              <a:rPr lang="en-IE" sz="4400" dirty="0" smtClean="0">
                <a:solidFill>
                  <a:srgbClr val="418763"/>
                </a:solidFill>
                <a:latin typeface="+mj-lt"/>
              </a:rPr>
              <a:t> </a:t>
            </a:r>
            <a:r>
              <a:rPr lang="en-IE" sz="4400" dirty="0" smtClean="0">
                <a:solidFill>
                  <a:srgbClr val="418763"/>
                </a:solidFill>
                <a:latin typeface="+mj-lt"/>
              </a:rPr>
              <a:t>4</a:t>
            </a:r>
            <a:endParaRPr lang="en-US" sz="4400" dirty="0">
              <a:solidFill>
                <a:srgbClr val="418763"/>
              </a:solidFill>
              <a:latin typeface="+mj-lt"/>
            </a:endParaRPr>
          </a:p>
        </p:txBody>
      </p:sp>
      <p:sp>
        <p:nvSpPr>
          <p:cNvPr id="26" name="Oval Callout 25"/>
          <p:cNvSpPr/>
          <p:nvPr/>
        </p:nvSpPr>
        <p:spPr>
          <a:xfrm>
            <a:off x="505850" y="1266204"/>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latin typeface="+mj-lt"/>
              </a:rPr>
              <a:t>Cad a </a:t>
            </a:r>
            <a:r>
              <a:rPr lang="en-IE" sz="2000" dirty="0" err="1" smtClean="0">
                <a:latin typeface="+mj-lt"/>
              </a:rPr>
              <a:t>fheiceann</a:t>
            </a:r>
            <a:r>
              <a:rPr lang="en-IE" sz="2000" dirty="0" smtClean="0">
                <a:latin typeface="+mj-lt"/>
              </a:rPr>
              <a:t> </a:t>
            </a:r>
            <a:r>
              <a:rPr lang="en-IE" sz="2000" dirty="0" err="1">
                <a:latin typeface="+mj-lt"/>
              </a:rPr>
              <a:t>tú</a:t>
            </a:r>
            <a:r>
              <a:rPr lang="en-IE" sz="2000" dirty="0">
                <a:latin typeface="+mj-lt"/>
              </a:rPr>
              <a:t>? An </a:t>
            </a:r>
            <a:r>
              <a:rPr lang="en-IE" sz="2000" dirty="0" err="1">
                <a:latin typeface="+mj-lt"/>
              </a:rPr>
              <a:t>féidir</a:t>
            </a:r>
            <a:r>
              <a:rPr lang="en-IE" sz="2000" dirty="0">
                <a:latin typeface="+mj-lt"/>
              </a:rPr>
              <a:t> </a:t>
            </a:r>
            <a:r>
              <a:rPr lang="en-IE" sz="2000" dirty="0" err="1">
                <a:latin typeface="+mj-lt"/>
              </a:rPr>
              <a:t>leat</a:t>
            </a:r>
            <a:r>
              <a:rPr lang="en-IE" sz="2000" dirty="0">
                <a:latin typeface="+mj-lt"/>
              </a:rPr>
              <a:t> </a:t>
            </a:r>
            <a:r>
              <a:rPr lang="en-IE" sz="2000" dirty="0" err="1">
                <a:latin typeface="+mj-lt"/>
              </a:rPr>
              <a:t>tátal</a:t>
            </a:r>
            <a:r>
              <a:rPr lang="en-IE" sz="2000" dirty="0">
                <a:latin typeface="+mj-lt"/>
              </a:rPr>
              <a:t> a </a:t>
            </a:r>
            <a:r>
              <a:rPr lang="en-IE" sz="2000" dirty="0" err="1">
                <a:latin typeface="+mj-lt"/>
              </a:rPr>
              <a:t>bhaint</a:t>
            </a:r>
            <a:r>
              <a:rPr lang="en-IE" sz="2000" dirty="0">
                <a:latin typeface="+mj-lt"/>
              </a:rPr>
              <a:t> </a:t>
            </a:r>
            <a:r>
              <a:rPr lang="en-IE" sz="2000" dirty="0" smtClean="0">
                <a:latin typeface="+mj-lt"/>
              </a:rPr>
              <a:t>as?</a:t>
            </a:r>
            <a:endParaRPr lang="en-IE" sz="2000" dirty="0">
              <a:latin typeface="+mj-lt"/>
            </a:endParaRPr>
          </a:p>
        </p:txBody>
      </p:sp>
      <p:sp>
        <p:nvSpPr>
          <p:cNvPr id="29" name="Oval Callout 28"/>
          <p:cNvSpPr/>
          <p:nvPr/>
        </p:nvSpPr>
        <p:spPr>
          <a:xfrm>
            <a:off x="505850"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dirty="0">
                <a:latin typeface="+mj-lt"/>
              </a:rPr>
              <a:t>Cad é </a:t>
            </a:r>
            <a:r>
              <a:rPr lang="pt-BR" sz="2000">
                <a:latin typeface="+mj-lt"/>
              </a:rPr>
              <a:t>an </a:t>
            </a:r>
            <a:r>
              <a:rPr lang="pt-BR" sz="2000" smtClean="0">
                <a:latin typeface="+mj-lt"/>
              </a:rPr>
              <a:t>íomhá seo, </a:t>
            </a:r>
            <a:r>
              <a:rPr lang="pt-BR" sz="2000" dirty="0">
                <a:latin typeface="+mj-lt"/>
              </a:rPr>
              <a:t>dar leat? Cén fáth?</a:t>
            </a:r>
          </a:p>
        </p:txBody>
      </p:sp>
      <p:sp>
        <p:nvSpPr>
          <p:cNvPr id="30" name="Oval Callout 29"/>
          <p:cNvSpPr/>
          <p:nvPr/>
        </p:nvSpPr>
        <p:spPr>
          <a:xfrm>
            <a:off x="8769724" y="126620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latin typeface="+mj-lt"/>
              </a:rPr>
              <a:t>Cad a </a:t>
            </a:r>
            <a:r>
              <a:rPr lang="en-IE" sz="2000" dirty="0" err="1">
                <a:latin typeface="+mj-lt"/>
              </a:rPr>
              <a:t>mheabhraíonn</a:t>
            </a:r>
            <a:r>
              <a:rPr lang="en-IE" sz="2000" dirty="0">
                <a:latin typeface="+mj-lt"/>
              </a:rPr>
              <a:t> an </a:t>
            </a:r>
            <a:r>
              <a:rPr lang="en-IE" sz="2000" dirty="0" err="1">
                <a:latin typeface="+mj-lt"/>
              </a:rPr>
              <a:t>íomhá</a:t>
            </a:r>
            <a:r>
              <a:rPr lang="en-IE" sz="2000" dirty="0">
                <a:latin typeface="+mj-lt"/>
              </a:rPr>
              <a:t> </a:t>
            </a:r>
            <a:r>
              <a:rPr lang="en-IE" sz="2000" dirty="0" err="1" smtClean="0">
                <a:latin typeface="+mj-lt"/>
              </a:rPr>
              <a:t>seo</a:t>
            </a:r>
            <a:r>
              <a:rPr lang="en-IE" sz="2000" dirty="0" smtClean="0">
                <a:latin typeface="+mj-lt"/>
              </a:rPr>
              <a:t> </a:t>
            </a:r>
            <a:r>
              <a:rPr lang="en-IE" sz="2000" dirty="0" err="1" smtClean="0">
                <a:latin typeface="+mj-lt"/>
              </a:rPr>
              <a:t>duit</a:t>
            </a:r>
            <a:r>
              <a:rPr lang="en-IE" sz="2000" dirty="0">
                <a:latin typeface="+mj-lt"/>
              </a:rPr>
              <a:t>? </a:t>
            </a:r>
            <a:r>
              <a:rPr lang="en-IE" sz="2000" dirty="0" err="1">
                <a:latin typeface="+mj-lt"/>
              </a:rPr>
              <a:t>Cén</a:t>
            </a:r>
            <a:r>
              <a:rPr lang="en-IE" sz="2000" dirty="0">
                <a:latin typeface="+mj-lt"/>
              </a:rPr>
              <a:t> </a:t>
            </a:r>
            <a:r>
              <a:rPr lang="en-IE" sz="2000" dirty="0" err="1">
                <a:latin typeface="+mj-lt"/>
              </a:rPr>
              <a:t>fáth</a:t>
            </a:r>
            <a:r>
              <a:rPr lang="en-IE" sz="2000" dirty="0">
                <a:latin typeface="+mj-lt"/>
              </a:rPr>
              <a:t>?</a:t>
            </a:r>
          </a:p>
        </p:txBody>
      </p:sp>
      <p:sp>
        <p:nvSpPr>
          <p:cNvPr id="11" name="Oval Callout 10"/>
          <p:cNvSpPr/>
          <p:nvPr/>
        </p:nvSpPr>
        <p:spPr>
          <a:xfrm>
            <a:off x="8769725"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latin typeface="+mj-lt"/>
              </a:rPr>
              <a:t>An </a:t>
            </a:r>
            <a:r>
              <a:rPr lang="en-IE" sz="2000" dirty="0" err="1">
                <a:latin typeface="+mj-lt"/>
              </a:rPr>
              <a:t>féidir</a:t>
            </a:r>
            <a:r>
              <a:rPr lang="en-IE" sz="2000" dirty="0">
                <a:latin typeface="+mj-lt"/>
              </a:rPr>
              <a:t> </a:t>
            </a:r>
            <a:r>
              <a:rPr lang="en-IE" sz="2000" dirty="0" err="1">
                <a:latin typeface="+mj-lt"/>
              </a:rPr>
              <a:t>leat</a:t>
            </a:r>
            <a:r>
              <a:rPr lang="en-IE" sz="2000" dirty="0">
                <a:latin typeface="+mj-lt"/>
              </a:rPr>
              <a:t> cur </a:t>
            </a:r>
            <a:r>
              <a:rPr lang="en-IE" sz="2000" dirty="0" err="1">
                <a:latin typeface="+mj-lt"/>
              </a:rPr>
              <a:t>síos</a:t>
            </a:r>
            <a:r>
              <a:rPr lang="en-IE" sz="2000" dirty="0">
                <a:latin typeface="+mj-lt"/>
              </a:rPr>
              <a:t> a </a:t>
            </a:r>
            <a:r>
              <a:rPr lang="en-IE" sz="2000" dirty="0" err="1">
                <a:latin typeface="+mj-lt"/>
              </a:rPr>
              <a:t>dhéanamh</a:t>
            </a:r>
            <a:r>
              <a:rPr lang="en-IE" sz="2000" dirty="0">
                <a:latin typeface="+mj-lt"/>
              </a:rPr>
              <a:t> </a:t>
            </a:r>
            <a:r>
              <a:rPr lang="en-IE" sz="2000" dirty="0" err="1">
                <a:latin typeface="+mj-lt"/>
              </a:rPr>
              <a:t>ar</a:t>
            </a:r>
            <a:r>
              <a:rPr lang="en-IE" sz="2000" dirty="0">
                <a:latin typeface="+mj-lt"/>
              </a:rPr>
              <a:t> an </a:t>
            </a:r>
            <a:r>
              <a:rPr lang="en-IE" sz="2000" dirty="0" err="1">
                <a:latin typeface="+mj-lt"/>
              </a:rPr>
              <a:t>dath</a:t>
            </a:r>
            <a:r>
              <a:rPr lang="en-IE" sz="2000" dirty="0">
                <a:latin typeface="+mj-lt"/>
              </a:rPr>
              <a:t>, </a:t>
            </a:r>
            <a:r>
              <a:rPr lang="en-IE" sz="2000" dirty="0" smtClean="0">
                <a:latin typeface="+mj-lt"/>
              </a:rPr>
              <a:t> </a:t>
            </a:r>
            <a:r>
              <a:rPr lang="en-IE" sz="2000" dirty="0" err="1" smtClean="0">
                <a:latin typeface="+mj-lt"/>
              </a:rPr>
              <a:t>ar</a:t>
            </a:r>
            <a:r>
              <a:rPr lang="en-IE" sz="2000" dirty="0" smtClean="0">
                <a:latin typeface="+mj-lt"/>
              </a:rPr>
              <a:t> </a:t>
            </a:r>
            <a:r>
              <a:rPr lang="en-IE" sz="2000" dirty="0" err="1" smtClean="0">
                <a:latin typeface="+mj-lt"/>
              </a:rPr>
              <a:t>na</a:t>
            </a:r>
            <a:r>
              <a:rPr lang="en-IE" sz="2000" dirty="0" smtClean="0">
                <a:latin typeface="+mj-lt"/>
              </a:rPr>
              <a:t> </a:t>
            </a:r>
            <a:r>
              <a:rPr lang="en-IE" sz="2000" dirty="0" err="1">
                <a:latin typeface="+mj-lt"/>
              </a:rPr>
              <a:t>cruthanna</a:t>
            </a:r>
            <a:r>
              <a:rPr lang="en-IE" sz="2000" dirty="0">
                <a:latin typeface="+mj-lt"/>
              </a:rPr>
              <a:t> </a:t>
            </a:r>
            <a:r>
              <a:rPr lang="en-IE" sz="2000" dirty="0" err="1">
                <a:latin typeface="+mj-lt"/>
              </a:rPr>
              <a:t>agus</a:t>
            </a:r>
            <a:r>
              <a:rPr lang="en-IE" sz="2000" dirty="0">
                <a:latin typeface="+mj-lt"/>
              </a:rPr>
              <a:t> </a:t>
            </a:r>
            <a:r>
              <a:rPr lang="en-IE" sz="2000" dirty="0" err="1">
                <a:latin typeface="+mj-lt"/>
              </a:rPr>
              <a:t>na</a:t>
            </a:r>
            <a:r>
              <a:rPr lang="en-IE" sz="2000" dirty="0">
                <a:latin typeface="+mj-lt"/>
              </a:rPr>
              <a:t> </a:t>
            </a:r>
            <a:r>
              <a:rPr lang="en-IE" sz="2000" dirty="0" err="1">
                <a:latin typeface="+mj-lt"/>
              </a:rPr>
              <a:t>huigeachtaí</a:t>
            </a:r>
            <a:r>
              <a:rPr lang="en-IE" sz="2000" dirty="0">
                <a:latin typeface="+mj-lt"/>
              </a:rPr>
              <a:t>?</a:t>
            </a:r>
          </a:p>
        </p:txBody>
      </p:sp>
      <p:pic>
        <p:nvPicPr>
          <p:cNvPr id="2" name="Picture 1"/>
          <p:cNvPicPr>
            <a:picLocks noChangeAspect="1"/>
          </p:cNvPicPr>
          <p:nvPr/>
        </p:nvPicPr>
        <p:blipFill>
          <a:blip r:embed="rId3"/>
          <a:stretch>
            <a:fillRect/>
          </a:stretch>
        </p:blipFill>
        <p:spPr>
          <a:xfrm>
            <a:off x="4460963" y="1499503"/>
            <a:ext cx="3304318" cy="4419983"/>
          </a:xfrm>
          <a:prstGeom prst="rect">
            <a:avLst/>
          </a:prstGeom>
        </p:spPr>
      </p:pic>
    </p:spTree>
    <p:extLst>
      <p:ext uri="{BB962C8B-B14F-4D97-AF65-F5344CB8AC3E}">
        <p14:creationId xmlns:p14="http://schemas.microsoft.com/office/powerpoint/2010/main" val="1661264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eme1">
  <a:themeElements>
    <a:clrScheme name="PDST">
      <a:dk1>
        <a:srgbClr val="595959"/>
      </a:dk1>
      <a:lt1>
        <a:sysClr val="window" lastClr="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PDS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heme1" id="{DD7F07EA-CADA-4A61-9384-C55709C3EE57}" vid="{85DC7BE9-CAF2-4D5E-B700-3E024FE50A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PDST</Template>
  <TotalTime>7057</TotalTime>
  <Words>105</Words>
  <Application>Microsoft Office PowerPoint</Application>
  <PresentationFormat>Widescreen</PresentationFormat>
  <Paragraphs>12</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Theme1</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Kathleen Byrne</dc:creator>
  <cp:lastModifiedBy>Miriam Walsh</cp:lastModifiedBy>
  <cp:revision>53</cp:revision>
  <dcterms:created xsi:type="dcterms:W3CDTF">2020-10-01T11:13:23Z</dcterms:created>
  <dcterms:modified xsi:type="dcterms:W3CDTF">2020-11-04T15:12:37Z</dcterms:modified>
</cp:coreProperties>
</file>