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9f0006fa3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9f0006fa3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f0006fa38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f0006fa3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f0006fa3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f0006fa3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f0006fa38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f0006fa3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0006fa38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0006fa3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f0006fa38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9f0006fa38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9f0006fa38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9f0006fa38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9f0006fa38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9f0006fa38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9f0006fa38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9f0006fa38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f0006fa3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f0006fa3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St. Colmcille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saint through the artist’s eye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918475"/>
            <a:ext cx="8520600" cy="38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CCCCCC"/>
                </a:solidFill>
              </a:rPr>
              <a:t>St. Colmcille lived a long time ago-nearly 1500 years! </a:t>
            </a:r>
            <a:endParaRPr sz="2800">
              <a:solidFill>
                <a:srgbClr val="CCCCCC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800">
                <a:solidFill>
                  <a:srgbClr val="CCCCCC"/>
                </a:solidFill>
              </a:rPr>
              <a:t>Due to this fact, very little is know about how he looked. Artists have used their imaginations to fill in these gaps, and as a result, there are a wide variety of images of St. Colmcille in the world.</a:t>
            </a:r>
            <a:endParaRPr sz="2800">
              <a:solidFill>
                <a:srgbClr val="CCCCCC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13325" y="474550"/>
            <a:ext cx="50058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FF"/>
                </a:solidFill>
              </a:rPr>
              <a:t>Imagining the Past</a:t>
            </a:r>
            <a:endParaRPr sz="4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/>
              <a:t>One saint… or three?</a:t>
            </a:r>
            <a:endParaRPr sz="400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7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St. Colmcille goes by a variety of names. </a:t>
            </a:r>
            <a:r>
              <a:rPr lang="en-GB" sz="2800"/>
              <a:t>He is sometimes referred to as St. Colmcille and sometimes as St. Columba or St. Columb.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800"/>
              <a:t>St. Colmcille has been depicted in: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-painting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-stained glass and 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-sculpture. 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Statue of St. Columba-St. Columba’s Church, Longtower, Derry 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2816675" y="2311525"/>
            <a:ext cx="3383100" cy="22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-3452" l="12694" r="-6039" t="13313"/>
          <a:stretch/>
        </p:blipFill>
        <p:spPr>
          <a:xfrm>
            <a:off x="2088450" y="1546100"/>
            <a:ext cx="4967100" cy="359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Stained glass window-St. Columba’s Church, Longtower, Derry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643325" y="1944125"/>
            <a:ext cx="2510400" cy="20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6525" y="1454275"/>
            <a:ext cx="3790950" cy="350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Sculpture of St. Columba-St. Columb’s Park, Derry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2694225" y="1821650"/>
            <a:ext cx="3337200" cy="24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8961" y="1152475"/>
            <a:ext cx="5166074" cy="387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Painting of St. Colmcille-St. Eunan’s Cathedral, Letterkenny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459625" y="2311525"/>
            <a:ext cx="2862600" cy="16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3575" y="1374775"/>
            <a:ext cx="5276850" cy="355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St. Colmcille-painting by Seamus McArdle</a:t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2908525" y="1331800"/>
            <a:ext cx="2342100" cy="28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200" y="1152480"/>
            <a:ext cx="3716450" cy="362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Stained glass window of St. Colmcille-Iona Abbey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4209700" y="2571750"/>
            <a:ext cx="566400" cy="12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0750" y="1249788"/>
            <a:ext cx="2664275" cy="376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St. Colmcille-painting by J.R.Skelton</a:t>
            </a:r>
            <a:endParaRPr/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4500575" y="2127825"/>
            <a:ext cx="8265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1613" y="1185450"/>
            <a:ext cx="2564413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/>
              <a:t>Over to you!</a:t>
            </a:r>
            <a:endParaRPr sz="4000"/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800"/>
              <a:t>Based on your reading and using your imagination, draw/paint St. Colmcille as you see him in your mind’s eye.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