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262"/>
    <a:srgbClr val="4087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490793-539D-4C8A-8B7B-D54D3E5F60AB}" v="282" dt="2021-01-08T14:02:54.2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5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85EE7EF3-DB1F-4BBA-9E95-0D5832DC994C}"/>
              </a:ext>
            </a:extLst>
          </p:cNvPr>
          <p:cNvSpPr/>
          <p:nvPr/>
        </p:nvSpPr>
        <p:spPr>
          <a:xfrm>
            <a:off x="0" y="3629"/>
            <a:ext cx="2549237" cy="4932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29E2212-24C2-4597-9D00-0DDB6919BBDC}"/>
              </a:ext>
            </a:extLst>
          </p:cNvPr>
          <p:cNvSpPr/>
          <p:nvPr/>
        </p:nvSpPr>
        <p:spPr>
          <a:xfrm>
            <a:off x="2565794" y="-11151"/>
            <a:ext cx="9628909" cy="4935847"/>
          </a:xfrm>
          <a:prstGeom prst="rect">
            <a:avLst/>
          </a:prstGeom>
          <a:solidFill>
            <a:srgbClr val="262262"/>
          </a:solidFill>
          <a:ln>
            <a:solidFill>
              <a:srgbClr val="2622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AF5B4CF-D704-4D11-8345-1835277AFC38}"/>
              </a:ext>
            </a:extLst>
          </p:cNvPr>
          <p:cNvSpPr/>
          <p:nvPr/>
        </p:nvSpPr>
        <p:spPr>
          <a:xfrm>
            <a:off x="-1" y="4935846"/>
            <a:ext cx="12192000" cy="1925782"/>
          </a:xfrm>
          <a:prstGeom prst="rect">
            <a:avLst/>
          </a:prstGeom>
          <a:solidFill>
            <a:srgbClr val="40875C"/>
          </a:solidFill>
          <a:ln>
            <a:solidFill>
              <a:srgbClr val="4087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27" descr="Chart, line chart&#10;&#10;Description automatically generated">
            <a:extLst>
              <a:ext uri="{FF2B5EF4-FFF2-40B4-BE49-F238E27FC236}">
                <a16:creationId xmlns:a16="http://schemas.microsoft.com/office/drawing/2014/main" id="{2CCD258F-8488-4182-AA9A-9925CC4EA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902" y="167121"/>
            <a:ext cx="2287772" cy="1304592"/>
          </a:xfrm>
          <a:prstGeom prst="rect">
            <a:avLst/>
          </a:prstGeom>
        </p:spPr>
      </p:pic>
      <p:pic>
        <p:nvPicPr>
          <p:cNvPr id="34" name="Picture 34" descr="Chart, line chart&#10;&#10;Description automatically generated">
            <a:extLst>
              <a:ext uri="{FF2B5EF4-FFF2-40B4-BE49-F238E27FC236}">
                <a16:creationId xmlns:a16="http://schemas.microsoft.com/office/drawing/2014/main" id="{11D2CFC9-D6E5-4C43-91D7-28D4E012C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939" y="171883"/>
            <a:ext cx="2365756" cy="1296575"/>
          </a:xfrm>
          <a:prstGeom prst="rect">
            <a:avLst/>
          </a:prstGeom>
        </p:spPr>
      </p:pic>
      <p:pic>
        <p:nvPicPr>
          <p:cNvPr id="35" name="Picture 35" descr="Chart, line chart&#10;&#10;Description automatically generated">
            <a:extLst>
              <a:ext uri="{FF2B5EF4-FFF2-40B4-BE49-F238E27FC236}">
                <a16:creationId xmlns:a16="http://schemas.microsoft.com/office/drawing/2014/main" id="{192E6925-F7CC-4116-86F5-76A93D66E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2293" y="172316"/>
            <a:ext cx="2254975" cy="1284184"/>
          </a:xfrm>
          <a:prstGeom prst="rect">
            <a:avLst/>
          </a:prstGeom>
        </p:spPr>
      </p:pic>
      <p:pic>
        <p:nvPicPr>
          <p:cNvPr id="36" name="Picture 36" descr="Chart, line chart&#10;&#10;Description automatically generated">
            <a:extLst>
              <a:ext uri="{FF2B5EF4-FFF2-40B4-BE49-F238E27FC236}">
                <a16:creationId xmlns:a16="http://schemas.microsoft.com/office/drawing/2014/main" id="{5FEA6F0D-68F4-4460-ACA0-2102D4EF5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408" y="2614613"/>
            <a:ext cx="2275382" cy="1230980"/>
          </a:xfrm>
          <a:prstGeom prst="rect">
            <a:avLst/>
          </a:prstGeom>
        </p:spPr>
      </p:pic>
      <p:pic>
        <p:nvPicPr>
          <p:cNvPr id="37" name="Picture 37" descr="Chart, line chart&#10;&#10;Description automatically generated">
            <a:extLst>
              <a:ext uri="{FF2B5EF4-FFF2-40B4-BE49-F238E27FC236}">
                <a16:creationId xmlns:a16="http://schemas.microsoft.com/office/drawing/2014/main" id="{1D8542E6-55CB-42E0-B658-90E1B548E3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567" y="2470872"/>
            <a:ext cx="2356281" cy="1356338"/>
          </a:xfrm>
          <a:prstGeom prst="rect">
            <a:avLst/>
          </a:prstGeom>
        </p:spPr>
      </p:pic>
      <p:pic>
        <p:nvPicPr>
          <p:cNvPr id="38" name="Picture 38" descr="Chart, line chart&#10;&#10;Description automatically generated">
            <a:extLst>
              <a:ext uri="{FF2B5EF4-FFF2-40B4-BE49-F238E27FC236}">
                <a16:creationId xmlns:a16="http://schemas.microsoft.com/office/drawing/2014/main" id="{426B0B7F-06BC-43B7-9EA2-181667DC4E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7098" y="2460481"/>
            <a:ext cx="2263721" cy="135050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7915E4D-88DE-47D6-A29C-D8A14E06340C}"/>
              </a:ext>
            </a:extLst>
          </p:cNvPr>
          <p:cNvSpPr txBox="1"/>
          <p:nvPr/>
        </p:nvSpPr>
        <p:spPr>
          <a:xfrm>
            <a:off x="176924" y="3625"/>
            <a:ext cx="2216728" cy="369332"/>
          </a:xfrm>
          <a:prstGeom prst="rect">
            <a:avLst/>
          </a:prstGeom>
          <a:solidFill>
            <a:srgbClr val="26226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Table of some values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5D2F69-2316-49C1-8E1D-3BEE3DE1BB6B}"/>
              </a:ext>
            </a:extLst>
          </p:cNvPr>
          <p:cNvSpPr txBox="1"/>
          <p:nvPr/>
        </p:nvSpPr>
        <p:spPr>
          <a:xfrm>
            <a:off x="163069" y="2774534"/>
            <a:ext cx="2216728" cy="369332"/>
          </a:xfrm>
          <a:prstGeom prst="rect">
            <a:avLst/>
          </a:prstGeom>
          <a:solidFill>
            <a:srgbClr val="26226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rgbClr val="FFFFFF"/>
                </a:solidFill>
              </a:rPr>
              <a:t>Algebraic Expressions</a:t>
            </a: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FCF15A-E012-4A14-A71C-693FAF46AB8E}"/>
              </a:ext>
            </a:extLst>
          </p:cNvPr>
          <p:cNvSpPr txBox="1"/>
          <p:nvPr/>
        </p:nvSpPr>
        <p:spPr>
          <a:xfrm>
            <a:off x="1465396" y="5074388"/>
            <a:ext cx="1440874" cy="369332"/>
          </a:xfrm>
          <a:prstGeom prst="rect">
            <a:avLst/>
          </a:prstGeom>
          <a:solidFill>
            <a:srgbClr val="26226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rgbClr val="FFFFFF"/>
                </a:solidFill>
              </a:rPr>
              <a:t>My Thinking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81DA6C-6421-4C84-87C3-9DF295BF38F1}"/>
              </a:ext>
            </a:extLst>
          </p:cNvPr>
          <p:cNvSpPr txBox="1"/>
          <p:nvPr/>
        </p:nvSpPr>
        <p:spPr>
          <a:xfrm>
            <a:off x="9237796" y="5074388"/>
            <a:ext cx="1440874" cy="369332"/>
          </a:xfrm>
          <a:prstGeom prst="rect">
            <a:avLst/>
          </a:prstGeom>
          <a:solidFill>
            <a:srgbClr val="26226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>
                <a:solidFill>
                  <a:srgbClr val="FFFFFF"/>
                </a:solidFill>
              </a:rPr>
              <a:t>My Match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903936-332A-498C-B26F-1898CB449046}"/>
              </a:ext>
            </a:extLst>
          </p:cNvPr>
          <p:cNvSpPr txBox="1"/>
          <p:nvPr/>
        </p:nvSpPr>
        <p:spPr>
          <a:xfrm>
            <a:off x="13854" y="5444837"/>
            <a:ext cx="8243453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Arial"/>
                <a:cs typeface="Arial"/>
              </a:rPr>
              <a:t>Drag and drop one of your matched functions onto the right side of this box and justify your reasoning for this match with at least three points:</a:t>
            </a:r>
            <a:r>
              <a:rPr lang="en-US" sz="1000"/>
              <a:t/>
            </a:r>
            <a:br>
              <a:rPr lang="en-US" sz="1000"/>
            </a:br>
            <a:r>
              <a:rPr lang="en-US" sz="1200">
                <a:solidFill>
                  <a:srgbClr val="FFFFFF"/>
                </a:solidFill>
                <a:latin typeface="Arial"/>
                <a:cs typeface="Arial"/>
              </a:rPr>
              <a:t>1)</a:t>
            </a:r>
            <a:r>
              <a:rPr lang="en-US" sz="1000"/>
              <a:t/>
            </a:r>
            <a:br>
              <a:rPr lang="en-US" sz="1000"/>
            </a:br>
            <a:r>
              <a:rPr lang="en-US" sz="1200">
                <a:solidFill>
                  <a:srgbClr val="FFFFFF"/>
                </a:solidFill>
                <a:latin typeface="Arial"/>
                <a:cs typeface="Arial"/>
              </a:rPr>
              <a:t>2)</a:t>
            </a:r>
            <a:r>
              <a:rPr lang="en-US" sz="1000"/>
              <a:t/>
            </a:r>
            <a:br>
              <a:rPr lang="en-US" sz="1000"/>
            </a:br>
            <a:r>
              <a:rPr lang="en-US" sz="1200">
                <a:solidFill>
                  <a:srgbClr val="FFFFFF"/>
                </a:solidFill>
                <a:latin typeface="Arial"/>
                <a:cs typeface="Arial"/>
              </a:rPr>
              <a:t>3)</a:t>
            </a:r>
            <a:endParaRPr lang="en-US" sz="1000"/>
          </a:p>
        </p:txBody>
      </p:sp>
      <p:pic>
        <p:nvPicPr>
          <p:cNvPr id="4" name="Picture 4" descr="A picture containing outdoor, orange, light, photo&#10;&#10;Description automatically generated">
            <a:extLst>
              <a:ext uri="{FF2B5EF4-FFF2-40B4-BE49-F238E27FC236}">
                <a16:creationId xmlns:a16="http://schemas.microsoft.com/office/drawing/2014/main" id="{74F7260B-A41C-41B1-8481-A5F6545B11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255" y="496166"/>
            <a:ext cx="540328" cy="891887"/>
          </a:xfrm>
          <a:prstGeom prst="rect">
            <a:avLst/>
          </a:prstGeom>
        </p:spPr>
      </p:pic>
      <p:pic>
        <p:nvPicPr>
          <p:cNvPr id="5" name="Picture 5" descr="Table, calendar&#10;&#10;Description automatically generated">
            <a:extLst>
              <a:ext uri="{FF2B5EF4-FFF2-40B4-BE49-F238E27FC236}">
                <a16:creationId xmlns:a16="http://schemas.microsoft.com/office/drawing/2014/main" id="{9485143B-10D7-4190-BEC1-17488E9786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0685" y="496166"/>
            <a:ext cx="497032" cy="905741"/>
          </a:xfrm>
          <a:prstGeom prst="rect">
            <a:avLst/>
          </a:prstGeom>
        </p:spPr>
      </p:pic>
      <p:pic>
        <p:nvPicPr>
          <p:cNvPr id="6" name="Picture 6" descr="Table&#10;&#10;Description automatically generated">
            <a:extLst>
              <a:ext uri="{FF2B5EF4-FFF2-40B4-BE49-F238E27FC236}">
                <a16:creationId xmlns:a16="http://schemas.microsoft.com/office/drawing/2014/main" id="{A19DE28E-51DD-4FC8-AF60-2CED0E5208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1416" y="472352"/>
            <a:ext cx="497033" cy="892754"/>
          </a:xfrm>
          <a:prstGeom prst="rect">
            <a:avLst/>
          </a:prstGeom>
        </p:spPr>
      </p:pic>
      <p:pic>
        <p:nvPicPr>
          <p:cNvPr id="7" name="Picture 7" descr="Table, calendar&#10;&#10;Description automatically generated">
            <a:extLst>
              <a:ext uri="{FF2B5EF4-FFF2-40B4-BE49-F238E27FC236}">
                <a16:creationId xmlns:a16="http://schemas.microsoft.com/office/drawing/2014/main" id="{40A0B90B-F071-4C3F-AF1D-2AB5D28F67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120" y="1613620"/>
            <a:ext cx="552451" cy="984540"/>
          </a:xfrm>
          <a:prstGeom prst="rect">
            <a:avLst/>
          </a:prstGeom>
        </p:spPr>
      </p:pic>
      <p:pic>
        <p:nvPicPr>
          <p:cNvPr id="8" name="Picture 8" descr="A screen shot of a social media post&#10;&#10;Description automatically generated">
            <a:extLst>
              <a:ext uri="{FF2B5EF4-FFF2-40B4-BE49-F238E27FC236}">
                <a16:creationId xmlns:a16="http://schemas.microsoft.com/office/drawing/2014/main" id="{0DFFC02B-B61B-4F44-85F5-0F90BDABB64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6829" y="1621848"/>
            <a:ext cx="538597" cy="995795"/>
          </a:xfrm>
          <a:prstGeom prst="rect">
            <a:avLst/>
          </a:prstGeom>
        </p:spPr>
      </p:pic>
      <p:pic>
        <p:nvPicPr>
          <p:cNvPr id="22" name="Picture 8" descr="A screen shot of a social media post&#10;&#10;Description automatically generated">
            <a:extLst>
              <a:ext uri="{FF2B5EF4-FFF2-40B4-BE49-F238E27FC236}">
                <a16:creationId xmlns:a16="http://schemas.microsoft.com/office/drawing/2014/main" id="{9B33CF47-4656-4234-9575-F28D678AF8A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80603" y="1621848"/>
            <a:ext cx="526100" cy="972689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E0734C42-74BB-4928-AB9C-DCC63F7DF8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307" y="3348037"/>
            <a:ext cx="1103168" cy="258907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3A51375D-FB0B-4694-9A84-A132F4DBC89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35652" y="3353232"/>
            <a:ext cx="1158587" cy="262371"/>
          </a:xfrm>
          <a:prstGeom prst="rect">
            <a:avLst/>
          </a:prstGeom>
        </p:spPr>
      </p:pic>
      <p:pic>
        <p:nvPicPr>
          <p:cNvPr id="11" name="Picture 14">
            <a:extLst>
              <a:ext uri="{FF2B5EF4-FFF2-40B4-BE49-F238E27FC236}">
                <a16:creationId xmlns:a16="http://schemas.microsoft.com/office/drawing/2014/main" id="{11C9331D-9C42-4992-8DCB-4547F962DA0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33" y="3741160"/>
            <a:ext cx="1271155" cy="276226"/>
          </a:xfrm>
          <a:prstGeom prst="rect">
            <a:avLst/>
          </a:prstGeom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CB057EE5-8820-4702-86FE-163EB961B22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472" y="4129087"/>
            <a:ext cx="1722293" cy="290080"/>
          </a:xfrm>
          <a:prstGeom prst="rect">
            <a:avLst/>
          </a:prstGeom>
        </p:spPr>
      </p:pic>
      <p:pic>
        <p:nvPicPr>
          <p:cNvPr id="16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4806F319-AAFD-4736-A004-73084452895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41293" y="3735532"/>
            <a:ext cx="1155123" cy="301337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DD743C6-52AB-4243-B6CD-9157C3500C9E}"/>
              </a:ext>
            </a:extLst>
          </p:cNvPr>
          <p:cNvCxnSpPr>
            <a:cxnSpLocks/>
          </p:cNvCxnSpPr>
          <p:nvPr/>
        </p:nvCxnSpPr>
        <p:spPr>
          <a:xfrm>
            <a:off x="8321386" y="4933949"/>
            <a:ext cx="0" cy="1920422"/>
          </a:xfrm>
          <a:prstGeom prst="straightConnector1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lh3.googleusercontent.com/K08G5oXs6YgDgxLrekHsPsP1pnwuxKqJXRS_DW_ZCvvTbsgINc4Xe4PRYf5aldIj4O8AZLT18kcbdwv0ZDt4Z3UBs-g5yVsuLfGIDUbELS544xePIq94zN8VQZm6nnXFeaNZhnZPITutYA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3" y="4527240"/>
            <a:ext cx="1631043" cy="29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47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Angela Dwane</cp:lastModifiedBy>
  <cp:revision>94</cp:revision>
  <dcterms:created xsi:type="dcterms:W3CDTF">2021-01-08T10:21:53Z</dcterms:created>
  <dcterms:modified xsi:type="dcterms:W3CDTF">2021-01-14T11:51:28Z</dcterms:modified>
</cp:coreProperties>
</file>