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9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3EF81-2E87-644E-4633-BE3545E62B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E7E1578-BFC3-0BC0-34B6-5CD82B63D0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C8DAA4-C5AF-8A5E-6DAF-739ADF6ADB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7D30C-0C7B-4DDB-BCF3-7B582C080E3D}" type="datetimeFigureOut">
              <a:rPr lang="en-IE" smtClean="0"/>
              <a:t>21/06/2023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6AC962-5B90-2CE6-CE8B-0AD7A5E76A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1E48B3-3C52-8081-B104-1ABF4F25A1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EE886-3837-4B3E-8566-25C09E24154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5577507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C5914-CCC9-2976-55F1-8CA9BC0C91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BE5691-7DDE-035E-E757-5C2EB15217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33FA7F-4603-2AF4-8773-AC8C960997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7D30C-0C7B-4DDB-BCF3-7B582C080E3D}" type="datetimeFigureOut">
              <a:rPr lang="en-IE" smtClean="0"/>
              <a:t>21/06/2023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7AC46E-EA39-D4D2-B7D9-DFFB16F3C9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E9B9DB-1E86-E43F-C9E4-1C71ED34A3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EE886-3837-4B3E-8566-25C09E24154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7979371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A1D2D4-41B4-A00F-ACA8-33F68E1378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79ADB3-07FF-C839-61E5-63AEEDC017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421D49-8329-46BC-25EB-7429DDDABC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7D30C-0C7B-4DDB-BCF3-7B582C080E3D}" type="datetimeFigureOut">
              <a:rPr lang="en-IE" smtClean="0"/>
              <a:t>21/06/2023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383213-3613-81DE-4392-E7D038C1BD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576D52-D8EE-FCF2-7AA9-DAD443F4FE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EE886-3837-4B3E-8566-25C09E24154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4725742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2D7726-8C09-B390-B71B-25253A0030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5C5887-9379-E849-F363-99661470CD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AD420F0-179D-8977-76DF-2E2A259A4A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74298E-E597-705E-9988-7F7687DE45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7D30C-0C7B-4DDB-BCF3-7B582C080E3D}" type="datetimeFigureOut">
              <a:rPr lang="en-IE" smtClean="0"/>
              <a:t>21/06/2023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CA3F73-9CED-2075-01F0-AC188E654C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F09E25-DFD4-68C8-0FEB-F167B823F8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EE886-3837-4B3E-8566-25C09E24154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3668225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7E0A26-FBF9-6380-7A08-8A58DDBF10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B4C786-5103-D2A5-7368-C12F65C4CF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1998C2-A97B-DAA0-0364-A563D21184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484F313-75B1-E6F2-276B-00833D66A37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54FBFC3-771A-9420-D8EC-9A6FD6418F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63A5BC6-F617-2DB2-113F-F82BE49BF9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7D30C-0C7B-4DDB-BCF3-7B582C080E3D}" type="datetimeFigureOut">
              <a:rPr lang="en-IE" smtClean="0"/>
              <a:t>21/06/2023</a:t>
            </a:fld>
            <a:endParaRPr lang="en-I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E60CFD1-D97C-E63C-6C2C-3E26168E3B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73E744D-64E5-84C5-AA0B-764C410A8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EE886-3837-4B3E-8566-25C09E24154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5915764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D8E4D8-A4B5-663F-8529-82EE23E2E9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8D9C19-AE2E-438A-2714-DA11FD6D2D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7D30C-0C7B-4DDB-BCF3-7B582C080E3D}" type="datetimeFigureOut">
              <a:rPr lang="en-IE" smtClean="0"/>
              <a:t>21/06/2023</a:t>
            </a:fld>
            <a:endParaRPr lang="en-I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AE0A969-DC04-B93D-5252-8683F2183E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156AE8-2E0E-7325-AF3B-3680CB8455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EE886-3837-4B3E-8566-25C09E24154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3709580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0DA4F70-1135-A80A-BC82-F0299B07BE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7D30C-0C7B-4DDB-BCF3-7B582C080E3D}" type="datetimeFigureOut">
              <a:rPr lang="en-IE" smtClean="0"/>
              <a:t>21/06/2023</a:t>
            </a:fld>
            <a:endParaRPr lang="en-I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65E0664-01DF-599A-CA23-1A6B06BBF9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552F51-03CD-A14A-256D-FF4D76B674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EE886-3837-4B3E-8566-25C09E24154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5092417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543047-872F-6F8F-DBE9-EE30992C98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C209FA-14F8-6E0F-E96A-737C0CC508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5B5875-EE83-19EB-72E8-E29ACFED75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C48C0C-9EFC-96F3-3475-9B1544F168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7D30C-0C7B-4DDB-BCF3-7B582C080E3D}" type="datetimeFigureOut">
              <a:rPr lang="en-IE" smtClean="0"/>
              <a:t>21/06/2023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304975-527F-AC78-42C5-782707A83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50BCE5-31F2-72D7-1BFC-68F2DB43FD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EE886-3837-4B3E-8566-25C09E24154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8420896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346D45-9349-D416-8C8A-227D2ED463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4C8D402-37ED-FD12-9DE9-983ACB331ED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AD8BAE-5CED-BA90-09D7-F18F7E968D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2AF3AC-CD5D-3875-FB75-3A57ACA9FA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7D30C-0C7B-4DDB-BCF3-7B582C080E3D}" type="datetimeFigureOut">
              <a:rPr lang="en-IE" smtClean="0"/>
              <a:t>21/06/2023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193329-A85F-C186-DA03-9ACD717C8B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B06F80-1436-B625-C994-FA31454E3C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EE886-3837-4B3E-8566-25C09E24154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5679387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68C782-B3AF-5D6B-2C9F-DF4AC597C6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D9AE188-CED9-9459-50CB-2C4FD59C9F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61CEA4-4D66-CC6B-50EA-FFFF2C722B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7D30C-0C7B-4DDB-BCF3-7B582C080E3D}" type="datetimeFigureOut">
              <a:rPr lang="en-IE" smtClean="0"/>
              <a:t>21/06/2023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13592A-4F47-0F7A-6075-3B2840AD42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DCCF95-956B-9F81-F85E-36D2B9B7BD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EE886-3837-4B3E-8566-25C09E24154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6411514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A24B115-02C1-E722-C00F-03EBB4D1903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EC63A88-DCA7-E24E-915B-F15F3E24F0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9C731C-EA58-0BD8-AA97-D5147FB0BB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7D30C-0C7B-4DDB-BCF3-7B582C080E3D}" type="datetimeFigureOut">
              <a:rPr lang="en-IE" smtClean="0"/>
              <a:t>21/06/2023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314E79-D7D3-53E9-2D5C-AAF98158EC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AA7707-4047-3927-317F-74AD2030D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EE886-3837-4B3E-8566-25C09E24154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804237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03AF273-E3C1-E681-2D74-C182B4EF3F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5350EE-E28B-2B77-8B2B-8343473E2F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4CBED6-8EC4-269D-6CE5-73FB5721F9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87D30C-0C7B-4DDB-BCF3-7B582C080E3D}" type="datetimeFigureOut">
              <a:rPr lang="en-IE" smtClean="0"/>
              <a:t>21/06/2023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4810EE-3A87-80D7-B2E7-4F81FC26D4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D54EE2-FD93-6A4B-4240-042077C0E3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5EE886-3837-4B3E-8566-25C09E24154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5019254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0"/>
              </a:schemeClr>
            </a:gs>
            <a:gs pos="48000">
              <a:schemeClr val="accent6">
                <a:lumMod val="97000"/>
                <a:lumOff val="3000"/>
              </a:schemeClr>
            </a:gs>
            <a:gs pos="100000">
              <a:schemeClr val="accent6">
                <a:lumMod val="60000"/>
                <a:lumOff val="40000"/>
              </a:schemeClr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king Music From Home Responding to Changing Metres">
            <a:hlinkClick r:id="" action="ppaction://media"/>
            <a:extLst>
              <a:ext uri="{FF2B5EF4-FFF2-40B4-BE49-F238E27FC236}">
                <a16:creationId xmlns:a16="http://schemas.microsoft.com/office/drawing/2014/main" id="{700B17C4-7D5A-FB60-BF53-4E59165522A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96649" y="731473"/>
            <a:ext cx="9598701" cy="539505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08B5B5A-81E7-68FC-6001-CDB1CFACC625}"/>
              </a:ext>
            </a:extLst>
          </p:cNvPr>
          <p:cNvSpPr txBox="1"/>
          <p:nvPr/>
        </p:nvSpPr>
        <p:spPr>
          <a:xfrm>
            <a:off x="1296649" y="208253"/>
            <a:ext cx="63516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800" b="1" dirty="0">
                <a:solidFill>
                  <a:schemeClr val="bg1"/>
                </a:solidFill>
              </a:rPr>
              <a:t>Click on the slide to activate the video</a:t>
            </a:r>
          </a:p>
        </p:txBody>
      </p:sp>
    </p:spTree>
    <p:extLst>
      <p:ext uri="{BB962C8B-B14F-4D97-AF65-F5344CB8AC3E}">
        <p14:creationId xmlns:p14="http://schemas.microsoft.com/office/powerpoint/2010/main" val="42609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325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</Words>
  <Application>Microsoft Office PowerPoint</Application>
  <PresentationFormat>Widescreen</PresentationFormat>
  <Paragraphs>1</Paragraphs>
  <Slides>1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Anna-Marie Higgins</dc:creator>
  <cp:lastModifiedBy>Anna-Marie Higgins</cp:lastModifiedBy>
  <cp:revision>1</cp:revision>
  <dcterms:created xsi:type="dcterms:W3CDTF">2023-06-20T23:25:30Z</dcterms:created>
  <dcterms:modified xsi:type="dcterms:W3CDTF">2023-06-20T23:25:43Z</dcterms:modified>
</cp:coreProperties>
</file>