
<file path=[Content_Types].xml><?xml version="1.0" encoding="utf-8"?>
<Types xmlns="http://schemas.openxmlformats.org/package/2006/content-types">
  <Default Extension="fntdata" ContentType="application/x-fontdata"/>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8"/>
  </p:notesMasterIdLst>
  <p:sldIdLst>
    <p:sldId id="256" r:id="rId2"/>
    <p:sldId id="257" r:id="rId3"/>
    <p:sldId id="260" r:id="rId4"/>
    <p:sldId id="258" r:id="rId5"/>
    <p:sldId id="262" r:id="rId6"/>
    <p:sldId id="259" r:id="rId7"/>
  </p:sldIdLst>
  <p:sldSz cx="9144000" cy="5143500" type="screen16x9"/>
  <p:notesSz cx="6858000" cy="9144000"/>
  <p:embeddedFontLst>
    <p:embeddedFont>
      <p:font typeface="Maven Pro" panose="020B0604020202020204" charset="0"/>
      <p:regular r:id="rId9"/>
      <p:bold r:id="rId10"/>
    </p:embeddedFont>
    <p:embeddedFont>
      <p:font typeface="Nunito" panose="020B0604020202020204" charset="0"/>
      <p:regular r:id="rId11"/>
      <p:bold r:id="rId12"/>
      <p:italic r:id="rId13"/>
      <p:boldItalic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108" y="17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9541248deb_0_2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9541248deb_0_2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2008195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9541248deb_0_2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9541248deb_0_2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3739822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9541248deb_0_2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9541248deb_0_2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3"/>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7343003" y="3409675"/>
            <a:ext cx="1691422" cy="1732548"/>
            <a:chOff x="7343003" y="3409675"/>
            <a:chExt cx="1691422" cy="1732548"/>
          </a:xfrm>
        </p:grpSpPr>
        <p:grpSp>
          <p:nvGrpSpPr>
            <p:cNvPr id="11" name="Google Shape;11;p2"/>
            <p:cNvGrpSpPr/>
            <p:nvPr/>
          </p:nvGrpSpPr>
          <p:grpSpPr>
            <a:xfrm>
              <a:off x="7343003" y="4453711"/>
              <a:ext cx="316800" cy="688513"/>
              <a:chOff x="7343003" y="4453711"/>
              <a:chExt cx="316800" cy="688513"/>
            </a:xfrm>
          </p:grpSpPr>
          <p:sp>
            <p:nvSpPr>
              <p:cNvPr id="12" name="Google Shape;12;p2"/>
              <p:cNvSpPr/>
              <p:nvPr/>
            </p:nvSpPr>
            <p:spPr>
              <a:xfrm>
                <a:off x="7343003"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7343003"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4;p2"/>
            <p:cNvGrpSpPr/>
            <p:nvPr/>
          </p:nvGrpSpPr>
          <p:grpSpPr>
            <a:xfrm>
              <a:off x="7801210" y="4105700"/>
              <a:ext cx="316800" cy="1036523"/>
              <a:chOff x="7801210" y="4105700"/>
              <a:chExt cx="316800" cy="1036523"/>
            </a:xfrm>
          </p:grpSpPr>
          <p:sp>
            <p:nvSpPr>
              <p:cNvPr id="15" name="Google Shape;15;p2"/>
              <p:cNvSpPr/>
              <p:nvPr/>
            </p:nvSpPr>
            <p:spPr>
              <a:xfrm>
                <a:off x="7801210"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7801210"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7801210"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8259418" y="3757688"/>
              <a:ext cx="316800" cy="1384535"/>
              <a:chOff x="8259418" y="3757688"/>
              <a:chExt cx="316800" cy="1384535"/>
            </a:xfrm>
          </p:grpSpPr>
          <p:sp>
            <p:nvSpPr>
              <p:cNvPr id="19" name="Google Shape;19;p2"/>
              <p:cNvSpPr/>
              <p:nvPr/>
            </p:nvSpPr>
            <p:spPr>
              <a:xfrm>
                <a:off x="8259418"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8259418" y="3757688"/>
                <a:ext cx="316800" cy="1384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259418"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8259418"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3;p2"/>
            <p:cNvGrpSpPr/>
            <p:nvPr/>
          </p:nvGrpSpPr>
          <p:grpSpPr>
            <a:xfrm>
              <a:off x="8717625" y="3409675"/>
              <a:ext cx="316800" cy="1732548"/>
              <a:chOff x="8717625" y="3409675"/>
              <a:chExt cx="316800" cy="1732548"/>
            </a:xfrm>
          </p:grpSpPr>
          <p:sp>
            <p:nvSpPr>
              <p:cNvPr id="24" name="Google Shape;24;p2"/>
              <p:cNvSpPr/>
              <p:nvPr/>
            </p:nvSpPr>
            <p:spPr>
              <a:xfrm>
                <a:off x="8717625"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8717625" y="3757688"/>
                <a:ext cx="316800" cy="1384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8717625"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8717625" y="3409675"/>
                <a:ext cx="316800" cy="1732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8717625"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9" name="Google Shape;29;p2"/>
          <p:cNvGrpSpPr/>
          <p:nvPr/>
        </p:nvGrpSpPr>
        <p:grpSpPr>
          <a:xfrm>
            <a:off x="5043503" y="0"/>
            <a:ext cx="3814072" cy="3839102"/>
            <a:chOff x="5043503" y="0"/>
            <a:chExt cx="3814072" cy="3839102"/>
          </a:xfrm>
        </p:grpSpPr>
        <p:sp>
          <p:nvSpPr>
            <p:cNvPr id="30" name="Google Shape;30;p2"/>
            <p:cNvSpPr/>
            <p:nvPr/>
          </p:nvSpPr>
          <p:spPr>
            <a:xfrm>
              <a:off x="8460975" y="1817775"/>
              <a:ext cx="396600" cy="3966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rot="-9830444">
              <a:off x="6469759" y="3480728"/>
              <a:ext cx="320148" cy="320148"/>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 name="Google Shape;32;p2"/>
            <p:cNvGrpSpPr/>
            <p:nvPr/>
          </p:nvGrpSpPr>
          <p:grpSpPr>
            <a:xfrm>
              <a:off x="7647812" y="2704283"/>
              <a:ext cx="635219" cy="635219"/>
              <a:chOff x="6725724" y="2701260"/>
              <a:chExt cx="1208101" cy="1208100"/>
            </a:xfrm>
          </p:grpSpPr>
          <p:sp>
            <p:nvSpPr>
              <p:cNvPr id="33" name="Google Shape;33;p2"/>
              <p:cNvSpPr/>
              <p:nvPr/>
            </p:nvSpPr>
            <p:spPr>
              <a:xfrm rot="5400000">
                <a:off x="6725725" y="2701260"/>
                <a:ext cx="1208100" cy="12081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rot="5400000">
                <a:off x="6725724" y="2701260"/>
                <a:ext cx="1208100" cy="1208100"/>
              </a:xfrm>
              <a:prstGeom prst="pie">
                <a:avLst>
                  <a:gd name="adj1" fmla="val 8244818"/>
                  <a:gd name="adj2" fmla="val 16246175"/>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rot="5400000">
                <a:off x="6954988" y="2930398"/>
                <a:ext cx="749700" cy="7497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2"/>
            <p:cNvSpPr/>
            <p:nvPr/>
          </p:nvSpPr>
          <p:spPr>
            <a:xfrm>
              <a:off x="8460975" y="1817775"/>
              <a:ext cx="396600" cy="396600"/>
            </a:xfrm>
            <a:prstGeom prst="pie">
              <a:avLst>
                <a:gd name="adj1" fmla="val 1937684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 name="Google Shape;37;p2"/>
            <p:cNvGrpSpPr/>
            <p:nvPr/>
          </p:nvGrpSpPr>
          <p:grpSpPr>
            <a:xfrm>
              <a:off x="7952720" y="179238"/>
              <a:ext cx="873165" cy="873003"/>
              <a:chOff x="7754428" y="208725"/>
              <a:chExt cx="541800" cy="541800"/>
            </a:xfrm>
          </p:grpSpPr>
          <p:sp>
            <p:nvSpPr>
              <p:cNvPr id="38" name="Google Shape;38;p2"/>
              <p:cNvSpPr/>
              <p:nvPr/>
            </p:nvSpPr>
            <p:spPr>
              <a:xfrm rot="-8647347">
                <a:off x="7831319" y="285616"/>
                <a:ext cx="388018" cy="388018"/>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rot="-8647347">
                <a:off x="7831319" y="285616"/>
                <a:ext cx="388018" cy="388018"/>
              </a:xfrm>
              <a:prstGeom prst="pie">
                <a:avLst>
                  <a:gd name="adj1" fmla="val 19376841"/>
                  <a:gd name="adj2" fmla="val 12313574"/>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 name="Google Shape;40;p2"/>
            <p:cNvSpPr/>
            <p:nvPr/>
          </p:nvSpPr>
          <p:spPr>
            <a:xfrm>
              <a:off x="5399840" y="356365"/>
              <a:ext cx="2577000" cy="25770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rot="2043858">
              <a:off x="5503813" y="460310"/>
              <a:ext cx="2369480" cy="236948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5399795" y="360281"/>
              <a:ext cx="2577000" cy="2577000"/>
            </a:xfrm>
            <a:prstGeom prst="pie">
              <a:avLst>
                <a:gd name="adj1" fmla="val 8801158"/>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rot="2044777">
              <a:off x="5911449" y="867729"/>
              <a:ext cx="1554223" cy="1554223"/>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5399795" y="356358"/>
              <a:ext cx="2577000" cy="2577000"/>
            </a:xfrm>
            <a:prstGeom prst="pie">
              <a:avLst>
                <a:gd name="adj1" fmla="val 1255410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rot="-9830444">
              <a:off x="6469759" y="3480727"/>
              <a:ext cx="320148" cy="320148"/>
            </a:xfrm>
            <a:prstGeom prst="pie">
              <a:avLst>
                <a:gd name="adj1" fmla="val 1937684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 name="Google Shape;46;p2"/>
          <p:cNvSpPr txBox="1">
            <a:spLocks noGrp="1"/>
          </p:cNvSpPr>
          <p:nvPr>
            <p:ph type="ctrTitle"/>
          </p:nvPr>
        </p:nvSpPr>
        <p:spPr>
          <a:xfrm>
            <a:off x="824000" y="1613813"/>
            <a:ext cx="4255500" cy="18729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47" name="Google Shape;47;p2"/>
          <p:cNvSpPr txBox="1">
            <a:spLocks noGrp="1"/>
          </p:cNvSpPr>
          <p:nvPr>
            <p:ph type="subTitle" idx="1"/>
          </p:nvPr>
        </p:nvSpPr>
        <p:spPr>
          <a:xfrm>
            <a:off x="824000" y="3596300"/>
            <a:ext cx="4255500" cy="695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48" name="Google Shape;48;p2"/>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141"/>
        <p:cNvGrpSpPr/>
        <p:nvPr/>
      </p:nvGrpSpPr>
      <p:grpSpPr>
        <a:xfrm>
          <a:off x="0" y="0"/>
          <a:ext cx="0" cy="0"/>
          <a:chOff x="0" y="0"/>
          <a:chExt cx="0" cy="0"/>
        </a:xfrm>
      </p:grpSpPr>
      <p:grpSp>
        <p:nvGrpSpPr>
          <p:cNvPr id="142" name="Google Shape;142;p11"/>
          <p:cNvGrpSpPr/>
          <p:nvPr/>
        </p:nvGrpSpPr>
        <p:grpSpPr>
          <a:xfrm>
            <a:off x="52" y="4099200"/>
            <a:ext cx="9144036" cy="1044300"/>
            <a:chOff x="52" y="4099200"/>
            <a:chExt cx="9144036" cy="1044300"/>
          </a:xfrm>
        </p:grpSpPr>
        <p:grpSp>
          <p:nvGrpSpPr>
            <p:cNvPr id="143" name="Google Shape;143;p11"/>
            <p:cNvGrpSpPr/>
            <p:nvPr/>
          </p:nvGrpSpPr>
          <p:grpSpPr>
            <a:xfrm>
              <a:off x="52" y="4309200"/>
              <a:ext cx="231622" cy="834300"/>
              <a:chOff x="2688737" y="4301380"/>
              <a:chExt cx="231900" cy="834300"/>
            </a:xfrm>
          </p:grpSpPr>
          <p:sp>
            <p:nvSpPr>
              <p:cNvPr id="144" name="Google Shape;144;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 name="Google Shape;148;p11"/>
            <p:cNvGrpSpPr/>
            <p:nvPr/>
          </p:nvGrpSpPr>
          <p:grpSpPr>
            <a:xfrm>
              <a:off x="371406" y="4099200"/>
              <a:ext cx="231622" cy="1044300"/>
              <a:chOff x="2688737" y="4091380"/>
              <a:chExt cx="231900" cy="1044300"/>
            </a:xfrm>
          </p:grpSpPr>
          <p:sp>
            <p:nvSpPr>
              <p:cNvPr id="149" name="Google Shape;149;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1"/>
              <p:cNvSpPr/>
              <p:nvPr/>
            </p:nvSpPr>
            <p:spPr>
              <a:xfrm flipH="1">
                <a:off x="2688737" y="4091380"/>
                <a:ext cx="2319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 name="Google Shape;154;p11"/>
            <p:cNvGrpSpPr/>
            <p:nvPr/>
          </p:nvGrpSpPr>
          <p:grpSpPr>
            <a:xfrm>
              <a:off x="742761" y="4309200"/>
              <a:ext cx="231622" cy="834300"/>
              <a:chOff x="2688737" y="4301380"/>
              <a:chExt cx="231900" cy="834300"/>
            </a:xfrm>
          </p:grpSpPr>
          <p:sp>
            <p:nvSpPr>
              <p:cNvPr id="155" name="Google Shape;155;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 name="Google Shape;159;p11"/>
            <p:cNvGrpSpPr/>
            <p:nvPr/>
          </p:nvGrpSpPr>
          <p:grpSpPr>
            <a:xfrm>
              <a:off x="1114115" y="4518900"/>
              <a:ext cx="231622" cy="624600"/>
              <a:chOff x="2688737" y="4511080"/>
              <a:chExt cx="231900" cy="624600"/>
            </a:xfrm>
          </p:grpSpPr>
          <p:sp>
            <p:nvSpPr>
              <p:cNvPr id="160" name="Google Shape;160;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 name="Google Shape;163;p11"/>
            <p:cNvGrpSpPr/>
            <p:nvPr/>
          </p:nvGrpSpPr>
          <p:grpSpPr>
            <a:xfrm>
              <a:off x="1856753" y="4099200"/>
              <a:ext cx="231600" cy="1044300"/>
              <a:chOff x="1856753" y="4099200"/>
              <a:chExt cx="231600" cy="1044300"/>
            </a:xfrm>
          </p:grpSpPr>
          <p:sp>
            <p:nvSpPr>
              <p:cNvPr id="164" name="Google Shape;164;p11"/>
              <p:cNvSpPr/>
              <p:nvPr/>
            </p:nvSpPr>
            <p:spPr>
              <a:xfrm flipH="1">
                <a:off x="185675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1"/>
              <p:cNvSpPr/>
              <p:nvPr/>
            </p:nvSpPr>
            <p:spPr>
              <a:xfrm flipH="1">
                <a:off x="1856753"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1"/>
              <p:cNvSpPr/>
              <p:nvPr/>
            </p:nvSpPr>
            <p:spPr>
              <a:xfrm flipH="1">
                <a:off x="185675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1"/>
              <p:cNvSpPr/>
              <p:nvPr/>
            </p:nvSpPr>
            <p:spPr>
              <a:xfrm flipH="1">
                <a:off x="1856753"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1"/>
              <p:cNvSpPr/>
              <p:nvPr/>
            </p:nvSpPr>
            <p:spPr>
              <a:xfrm flipH="1">
                <a:off x="185675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 name="Google Shape;169;p11"/>
            <p:cNvGrpSpPr/>
            <p:nvPr/>
          </p:nvGrpSpPr>
          <p:grpSpPr>
            <a:xfrm>
              <a:off x="2228107" y="4309200"/>
              <a:ext cx="231600" cy="834300"/>
              <a:chOff x="2228107" y="4309200"/>
              <a:chExt cx="231600" cy="834300"/>
            </a:xfrm>
          </p:grpSpPr>
          <p:sp>
            <p:nvSpPr>
              <p:cNvPr id="170" name="Google Shape;170;p11"/>
              <p:cNvSpPr/>
              <p:nvPr/>
            </p:nvSpPr>
            <p:spPr>
              <a:xfrm flipH="1">
                <a:off x="2228107"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1"/>
              <p:cNvSpPr/>
              <p:nvPr/>
            </p:nvSpPr>
            <p:spPr>
              <a:xfrm flipH="1">
                <a:off x="2228107"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1"/>
              <p:cNvSpPr/>
              <p:nvPr/>
            </p:nvSpPr>
            <p:spPr>
              <a:xfrm flipH="1">
                <a:off x="2228107"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1"/>
              <p:cNvSpPr/>
              <p:nvPr/>
            </p:nvSpPr>
            <p:spPr>
              <a:xfrm flipH="1">
                <a:off x="2228107"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 name="Google Shape;174;p11"/>
            <p:cNvGrpSpPr/>
            <p:nvPr/>
          </p:nvGrpSpPr>
          <p:grpSpPr>
            <a:xfrm>
              <a:off x="2599462" y="4518900"/>
              <a:ext cx="231600" cy="624600"/>
              <a:chOff x="2599462" y="4518900"/>
              <a:chExt cx="231600" cy="624600"/>
            </a:xfrm>
          </p:grpSpPr>
          <p:sp>
            <p:nvSpPr>
              <p:cNvPr id="175" name="Google Shape;175;p11"/>
              <p:cNvSpPr/>
              <p:nvPr/>
            </p:nvSpPr>
            <p:spPr>
              <a:xfrm flipH="1">
                <a:off x="2599462"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1"/>
              <p:cNvSpPr/>
              <p:nvPr/>
            </p:nvSpPr>
            <p:spPr>
              <a:xfrm flipH="1">
                <a:off x="2599462"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1"/>
              <p:cNvSpPr/>
              <p:nvPr/>
            </p:nvSpPr>
            <p:spPr>
              <a:xfrm flipH="1">
                <a:off x="2599462"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 name="Google Shape;178;p11"/>
            <p:cNvGrpSpPr/>
            <p:nvPr/>
          </p:nvGrpSpPr>
          <p:grpSpPr>
            <a:xfrm>
              <a:off x="3342171" y="4099200"/>
              <a:ext cx="231600" cy="1044300"/>
              <a:chOff x="3342171" y="4099200"/>
              <a:chExt cx="231600" cy="1044300"/>
            </a:xfrm>
          </p:grpSpPr>
          <p:sp>
            <p:nvSpPr>
              <p:cNvPr id="179" name="Google Shape;179;p11"/>
              <p:cNvSpPr/>
              <p:nvPr/>
            </p:nvSpPr>
            <p:spPr>
              <a:xfrm flipH="1">
                <a:off x="3342171"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1"/>
              <p:cNvSpPr/>
              <p:nvPr/>
            </p:nvSpPr>
            <p:spPr>
              <a:xfrm flipH="1">
                <a:off x="3342171"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1"/>
              <p:cNvSpPr/>
              <p:nvPr/>
            </p:nvSpPr>
            <p:spPr>
              <a:xfrm flipH="1">
                <a:off x="3342171"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1"/>
              <p:cNvSpPr/>
              <p:nvPr/>
            </p:nvSpPr>
            <p:spPr>
              <a:xfrm flipH="1">
                <a:off x="3342171"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1"/>
              <p:cNvSpPr/>
              <p:nvPr/>
            </p:nvSpPr>
            <p:spPr>
              <a:xfrm flipH="1">
                <a:off x="3342171"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 name="Google Shape;184;p11"/>
            <p:cNvGrpSpPr/>
            <p:nvPr/>
          </p:nvGrpSpPr>
          <p:grpSpPr>
            <a:xfrm>
              <a:off x="3713525" y="4309200"/>
              <a:ext cx="231600" cy="834300"/>
              <a:chOff x="3713525" y="4309200"/>
              <a:chExt cx="231600" cy="834300"/>
            </a:xfrm>
          </p:grpSpPr>
          <p:sp>
            <p:nvSpPr>
              <p:cNvPr id="185" name="Google Shape;185;p11"/>
              <p:cNvSpPr/>
              <p:nvPr/>
            </p:nvSpPr>
            <p:spPr>
              <a:xfrm flipH="1">
                <a:off x="3713525"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1"/>
              <p:cNvSpPr/>
              <p:nvPr/>
            </p:nvSpPr>
            <p:spPr>
              <a:xfrm flipH="1">
                <a:off x="3713525"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1"/>
              <p:cNvSpPr/>
              <p:nvPr/>
            </p:nvSpPr>
            <p:spPr>
              <a:xfrm flipH="1">
                <a:off x="3713525"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1"/>
              <p:cNvSpPr/>
              <p:nvPr/>
            </p:nvSpPr>
            <p:spPr>
              <a:xfrm flipH="1">
                <a:off x="3713525"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9" name="Google Shape;189;p11"/>
            <p:cNvGrpSpPr/>
            <p:nvPr/>
          </p:nvGrpSpPr>
          <p:grpSpPr>
            <a:xfrm>
              <a:off x="1485398" y="4309200"/>
              <a:ext cx="231600" cy="834300"/>
              <a:chOff x="1485398" y="4309200"/>
              <a:chExt cx="231600" cy="834300"/>
            </a:xfrm>
          </p:grpSpPr>
          <p:sp>
            <p:nvSpPr>
              <p:cNvPr id="190" name="Google Shape;190;p11"/>
              <p:cNvSpPr/>
              <p:nvPr/>
            </p:nvSpPr>
            <p:spPr>
              <a:xfrm flipH="1">
                <a:off x="148539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1"/>
              <p:cNvSpPr/>
              <p:nvPr/>
            </p:nvSpPr>
            <p:spPr>
              <a:xfrm flipH="1">
                <a:off x="148539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1"/>
              <p:cNvSpPr/>
              <p:nvPr/>
            </p:nvSpPr>
            <p:spPr>
              <a:xfrm flipH="1">
                <a:off x="148539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1"/>
              <p:cNvSpPr/>
              <p:nvPr/>
            </p:nvSpPr>
            <p:spPr>
              <a:xfrm flipH="1">
                <a:off x="148539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4" name="Google Shape;194;p11"/>
            <p:cNvGrpSpPr/>
            <p:nvPr/>
          </p:nvGrpSpPr>
          <p:grpSpPr>
            <a:xfrm>
              <a:off x="4084879" y="4518900"/>
              <a:ext cx="231600" cy="624600"/>
              <a:chOff x="4084879" y="4518900"/>
              <a:chExt cx="231600" cy="624600"/>
            </a:xfrm>
          </p:grpSpPr>
          <p:sp>
            <p:nvSpPr>
              <p:cNvPr id="195" name="Google Shape;195;p11"/>
              <p:cNvSpPr/>
              <p:nvPr/>
            </p:nvSpPr>
            <p:spPr>
              <a:xfrm flipH="1">
                <a:off x="4084879"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1"/>
              <p:cNvSpPr/>
              <p:nvPr/>
            </p:nvSpPr>
            <p:spPr>
              <a:xfrm flipH="1">
                <a:off x="4084879"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1"/>
              <p:cNvSpPr/>
              <p:nvPr/>
            </p:nvSpPr>
            <p:spPr>
              <a:xfrm flipH="1">
                <a:off x="4084879"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8" name="Google Shape;198;p11"/>
            <p:cNvGrpSpPr/>
            <p:nvPr/>
          </p:nvGrpSpPr>
          <p:grpSpPr>
            <a:xfrm>
              <a:off x="2970816" y="4309200"/>
              <a:ext cx="231600" cy="834300"/>
              <a:chOff x="2970816" y="4309200"/>
              <a:chExt cx="231600" cy="834300"/>
            </a:xfrm>
          </p:grpSpPr>
          <p:sp>
            <p:nvSpPr>
              <p:cNvPr id="199" name="Google Shape;199;p11"/>
              <p:cNvSpPr/>
              <p:nvPr/>
            </p:nvSpPr>
            <p:spPr>
              <a:xfrm flipH="1">
                <a:off x="2970816"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1"/>
              <p:cNvSpPr/>
              <p:nvPr/>
            </p:nvSpPr>
            <p:spPr>
              <a:xfrm flipH="1">
                <a:off x="2970816"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1"/>
              <p:cNvSpPr/>
              <p:nvPr/>
            </p:nvSpPr>
            <p:spPr>
              <a:xfrm flipH="1">
                <a:off x="2970816"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1"/>
              <p:cNvSpPr/>
              <p:nvPr/>
            </p:nvSpPr>
            <p:spPr>
              <a:xfrm flipH="1">
                <a:off x="2970816"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3" name="Google Shape;203;p11"/>
            <p:cNvGrpSpPr/>
            <p:nvPr/>
          </p:nvGrpSpPr>
          <p:grpSpPr>
            <a:xfrm>
              <a:off x="4456234" y="4309200"/>
              <a:ext cx="231600" cy="834300"/>
              <a:chOff x="4456234" y="4309200"/>
              <a:chExt cx="231600" cy="834300"/>
            </a:xfrm>
          </p:grpSpPr>
          <p:sp>
            <p:nvSpPr>
              <p:cNvPr id="204" name="Google Shape;204;p11"/>
              <p:cNvSpPr/>
              <p:nvPr/>
            </p:nvSpPr>
            <p:spPr>
              <a:xfrm flipH="1">
                <a:off x="4456234"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1"/>
              <p:cNvSpPr/>
              <p:nvPr/>
            </p:nvSpPr>
            <p:spPr>
              <a:xfrm flipH="1">
                <a:off x="4456234"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1"/>
              <p:cNvSpPr/>
              <p:nvPr/>
            </p:nvSpPr>
            <p:spPr>
              <a:xfrm flipH="1">
                <a:off x="4456234"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1"/>
              <p:cNvSpPr/>
              <p:nvPr/>
            </p:nvSpPr>
            <p:spPr>
              <a:xfrm flipH="1">
                <a:off x="4456234"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 name="Google Shape;208;p11"/>
            <p:cNvGrpSpPr/>
            <p:nvPr/>
          </p:nvGrpSpPr>
          <p:grpSpPr>
            <a:xfrm>
              <a:off x="4827588" y="4099200"/>
              <a:ext cx="231600" cy="1044300"/>
              <a:chOff x="4827588" y="4099200"/>
              <a:chExt cx="231600" cy="1044300"/>
            </a:xfrm>
          </p:grpSpPr>
          <p:sp>
            <p:nvSpPr>
              <p:cNvPr id="209" name="Google Shape;209;p11"/>
              <p:cNvSpPr/>
              <p:nvPr/>
            </p:nvSpPr>
            <p:spPr>
              <a:xfrm flipH="1">
                <a:off x="482758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1"/>
              <p:cNvSpPr/>
              <p:nvPr/>
            </p:nvSpPr>
            <p:spPr>
              <a:xfrm flipH="1">
                <a:off x="482758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1"/>
              <p:cNvSpPr/>
              <p:nvPr/>
            </p:nvSpPr>
            <p:spPr>
              <a:xfrm flipH="1">
                <a:off x="482758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1"/>
              <p:cNvSpPr/>
              <p:nvPr/>
            </p:nvSpPr>
            <p:spPr>
              <a:xfrm flipH="1">
                <a:off x="4827588"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1"/>
              <p:cNvSpPr/>
              <p:nvPr/>
            </p:nvSpPr>
            <p:spPr>
              <a:xfrm flipH="1">
                <a:off x="482758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 name="Google Shape;214;p11"/>
            <p:cNvGrpSpPr/>
            <p:nvPr/>
          </p:nvGrpSpPr>
          <p:grpSpPr>
            <a:xfrm>
              <a:off x="5198943" y="4309200"/>
              <a:ext cx="231600" cy="834300"/>
              <a:chOff x="5198943" y="4309200"/>
              <a:chExt cx="231600" cy="834300"/>
            </a:xfrm>
          </p:grpSpPr>
          <p:sp>
            <p:nvSpPr>
              <p:cNvPr id="215" name="Google Shape;215;p11"/>
              <p:cNvSpPr/>
              <p:nvPr/>
            </p:nvSpPr>
            <p:spPr>
              <a:xfrm flipH="1">
                <a:off x="519894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1"/>
              <p:cNvSpPr/>
              <p:nvPr/>
            </p:nvSpPr>
            <p:spPr>
              <a:xfrm flipH="1">
                <a:off x="5198943"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1"/>
              <p:cNvSpPr/>
              <p:nvPr/>
            </p:nvSpPr>
            <p:spPr>
              <a:xfrm flipH="1">
                <a:off x="519894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1"/>
              <p:cNvSpPr/>
              <p:nvPr/>
            </p:nvSpPr>
            <p:spPr>
              <a:xfrm flipH="1">
                <a:off x="519894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 name="Google Shape;219;p11"/>
            <p:cNvGrpSpPr/>
            <p:nvPr/>
          </p:nvGrpSpPr>
          <p:grpSpPr>
            <a:xfrm>
              <a:off x="5570297" y="4518900"/>
              <a:ext cx="231600" cy="624600"/>
              <a:chOff x="5570297" y="4518900"/>
              <a:chExt cx="231600" cy="624600"/>
            </a:xfrm>
          </p:grpSpPr>
          <p:sp>
            <p:nvSpPr>
              <p:cNvPr id="220" name="Google Shape;220;p11"/>
              <p:cNvSpPr/>
              <p:nvPr/>
            </p:nvSpPr>
            <p:spPr>
              <a:xfrm flipH="1">
                <a:off x="5570297"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1"/>
              <p:cNvSpPr/>
              <p:nvPr/>
            </p:nvSpPr>
            <p:spPr>
              <a:xfrm flipH="1">
                <a:off x="5570297"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1"/>
              <p:cNvSpPr/>
              <p:nvPr/>
            </p:nvSpPr>
            <p:spPr>
              <a:xfrm flipH="1">
                <a:off x="5570297"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 name="Google Shape;223;p11"/>
            <p:cNvGrpSpPr/>
            <p:nvPr/>
          </p:nvGrpSpPr>
          <p:grpSpPr>
            <a:xfrm>
              <a:off x="5941652" y="4309200"/>
              <a:ext cx="231600" cy="834300"/>
              <a:chOff x="5941652" y="4309200"/>
              <a:chExt cx="231600" cy="834300"/>
            </a:xfrm>
          </p:grpSpPr>
          <p:sp>
            <p:nvSpPr>
              <p:cNvPr id="224" name="Google Shape;224;p11"/>
              <p:cNvSpPr/>
              <p:nvPr/>
            </p:nvSpPr>
            <p:spPr>
              <a:xfrm flipH="1">
                <a:off x="5941652"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1"/>
              <p:cNvSpPr/>
              <p:nvPr/>
            </p:nvSpPr>
            <p:spPr>
              <a:xfrm flipH="1">
                <a:off x="5941652"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1"/>
              <p:cNvSpPr/>
              <p:nvPr/>
            </p:nvSpPr>
            <p:spPr>
              <a:xfrm flipH="1">
                <a:off x="5941652"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1"/>
              <p:cNvSpPr/>
              <p:nvPr/>
            </p:nvSpPr>
            <p:spPr>
              <a:xfrm flipH="1">
                <a:off x="5941652"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 name="Google Shape;228;p11"/>
            <p:cNvGrpSpPr/>
            <p:nvPr/>
          </p:nvGrpSpPr>
          <p:grpSpPr>
            <a:xfrm>
              <a:off x="6313006" y="4099200"/>
              <a:ext cx="231600" cy="1044300"/>
              <a:chOff x="6313006" y="4099200"/>
              <a:chExt cx="231600" cy="1044300"/>
            </a:xfrm>
          </p:grpSpPr>
          <p:sp>
            <p:nvSpPr>
              <p:cNvPr id="229" name="Google Shape;229;p11"/>
              <p:cNvSpPr/>
              <p:nvPr/>
            </p:nvSpPr>
            <p:spPr>
              <a:xfrm flipH="1">
                <a:off x="6313006"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1"/>
              <p:cNvSpPr/>
              <p:nvPr/>
            </p:nvSpPr>
            <p:spPr>
              <a:xfrm flipH="1">
                <a:off x="6313006"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1"/>
              <p:cNvSpPr/>
              <p:nvPr/>
            </p:nvSpPr>
            <p:spPr>
              <a:xfrm flipH="1">
                <a:off x="6313006"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1"/>
              <p:cNvSpPr/>
              <p:nvPr/>
            </p:nvSpPr>
            <p:spPr>
              <a:xfrm flipH="1">
                <a:off x="6313006"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1"/>
              <p:cNvSpPr/>
              <p:nvPr/>
            </p:nvSpPr>
            <p:spPr>
              <a:xfrm flipH="1">
                <a:off x="6313006"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4" name="Google Shape;234;p11"/>
            <p:cNvGrpSpPr/>
            <p:nvPr/>
          </p:nvGrpSpPr>
          <p:grpSpPr>
            <a:xfrm>
              <a:off x="6684361" y="4309200"/>
              <a:ext cx="231600" cy="834300"/>
              <a:chOff x="6684361" y="4309200"/>
              <a:chExt cx="231600" cy="834300"/>
            </a:xfrm>
          </p:grpSpPr>
          <p:sp>
            <p:nvSpPr>
              <p:cNvPr id="235" name="Google Shape;235;p11"/>
              <p:cNvSpPr/>
              <p:nvPr/>
            </p:nvSpPr>
            <p:spPr>
              <a:xfrm flipH="1">
                <a:off x="6684361"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1"/>
              <p:cNvSpPr/>
              <p:nvPr/>
            </p:nvSpPr>
            <p:spPr>
              <a:xfrm flipH="1">
                <a:off x="6684361"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1"/>
              <p:cNvSpPr/>
              <p:nvPr/>
            </p:nvSpPr>
            <p:spPr>
              <a:xfrm flipH="1">
                <a:off x="6684361"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1"/>
              <p:cNvSpPr/>
              <p:nvPr/>
            </p:nvSpPr>
            <p:spPr>
              <a:xfrm flipH="1">
                <a:off x="6684361"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 name="Google Shape;239;p11"/>
            <p:cNvGrpSpPr/>
            <p:nvPr/>
          </p:nvGrpSpPr>
          <p:grpSpPr>
            <a:xfrm>
              <a:off x="7055715" y="4518900"/>
              <a:ext cx="231600" cy="624600"/>
              <a:chOff x="7055715" y="4518900"/>
              <a:chExt cx="231600" cy="624600"/>
            </a:xfrm>
          </p:grpSpPr>
          <p:sp>
            <p:nvSpPr>
              <p:cNvPr id="240" name="Google Shape;240;p11"/>
              <p:cNvSpPr/>
              <p:nvPr/>
            </p:nvSpPr>
            <p:spPr>
              <a:xfrm flipH="1">
                <a:off x="7055715"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1"/>
              <p:cNvSpPr/>
              <p:nvPr/>
            </p:nvSpPr>
            <p:spPr>
              <a:xfrm flipH="1">
                <a:off x="7055715"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1"/>
              <p:cNvSpPr/>
              <p:nvPr/>
            </p:nvSpPr>
            <p:spPr>
              <a:xfrm flipH="1">
                <a:off x="7055715"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3" name="Google Shape;243;p11"/>
            <p:cNvGrpSpPr/>
            <p:nvPr/>
          </p:nvGrpSpPr>
          <p:grpSpPr>
            <a:xfrm>
              <a:off x="7798424" y="4099200"/>
              <a:ext cx="231600" cy="1044300"/>
              <a:chOff x="7798424" y="4099200"/>
              <a:chExt cx="231600" cy="1044300"/>
            </a:xfrm>
          </p:grpSpPr>
          <p:sp>
            <p:nvSpPr>
              <p:cNvPr id="244" name="Google Shape;244;p11"/>
              <p:cNvSpPr/>
              <p:nvPr/>
            </p:nvSpPr>
            <p:spPr>
              <a:xfrm flipH="1">
                <a:off x="7798424"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1"/>
              <p:cNvSpPr/>
              <p:nvPr/>
            </p:nvSpPr>
            <p:spPr>
              <a:xfrm flipH="1">
                <a:off x="7798424"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1"/>
              <p:cNvSpPr/>
              <p:nvPr/>
            </p:nvSpPr>
            <p:spPr>
              <a:xfrm flipH="1">
                <a:off x="7798424"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1"/>
              <p:cNvSpPr/>
              <p:nvPr/>
            </p:nvSpPr>
            <p:spPr>
              <a:xfrm flipH="1">
                <a:off x="7798424"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1"/>
              <p:cNvSpPr/>
              <p:nvPr/>
            </p:nvSpPr>
            <p:spPr>
              <a:xfrm flipH="1">
                <a:off x="7798424"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9" name="Google Shape;249;p11"/>
            <p:cNvGrpSpPr/>
            <p:nvPr/>
          </p:nvGrpSpPr>
          <p:grpSpPr>
            <a:xfrm>
              <a:off x="8169779" y="4309200"/>
              <a:ext cx="231600" cy="834300"/>
              <a:chOff x="8169779" y="4309200"/>
              <a:chExt cx="231600" cy="834300"/>
            </a:xfrm>
          </p:grpSpPr>
          <p:sp>
            <p:nvSpPr>
              <p:cNvPr id="250" name="Google Shape;250;p11"/>
              <p:cNvSpPr/>
              <p:nvPr/>
            </p:nvSpPr>
            <p:spPr>
              <a:xfrm flipH="1">
                <a:off x="8169779"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1"/>
              <p:cNvSpPr/>
              <p:nvPr/>
            </p:nvSpPr>
            <p:spPr>
              <a:xfrm flipH="1">
                <a:off x="8169779"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1"/>
              <p:cNvSpPr/>
              <p:nvPr/>
            </p:nvSpPr>
            <p:spPr>
              <a:xfrm flipH="1">
                <a:off x="8169779"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1"/>
              <p:cNvSpPr/>
              <p:nvPr/>
            </p:nvSpPr>
            <p:spPr>
              <a:xfrm flipH="1">
                <a:off x="8169779"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4" name="Google Shape;254;p11"/>
            <p:cNvGrpSpPr/>
            <p:nvPr/>
          </p:nvGrpSpPr>
          <p:grpSpPr>
            <a:xfrm>
              <a:off x="7427070" y="4309200"/>
              <a:ext cx="231600" cy="834300"/>
              <a:chOff x="7427070" y="4309200"/>
              <a:chExt cx="231600" cy="834300"/>
            </a:xfrm>
          </p:grpSpPr>
          <p:sp>
            <p:nvSpPr>
              <p:cNvPr id="255" name="Google Shape;255;p11"/>
              <p:cNvSpPr/>
              <p:nvPr/>
            </p:nvSpPr>
            <p:spPr>
              <a:xfrm flipH="1">
                <a:off x="7427070"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1"/>
              <p:cNvSpPr/>
              <p:nvPr/>
            </p:nvSpPr>
            <p:spPr>
              <a:xfrm flipH="1">
                <a:off x="7427070"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1"/>
              <p:cNvSpPr/>
              <p:nvPr/>
            </p:nvSpPr>
            <p:spPr>
              <a:xfrm flipH="1">
                <a:off x="7427070"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1"/>
              <p:cNvSpPr/>
              <p:nvPr/>
            </p:nvSpPr>
            <p:spPr>
              <a:xfrm flipH="1">
                <a:off x="7427070"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9" name="Google Shape;259;p11"/>
            <p:cNvGrpSpPr/>
            <p:nvPr/>
          </p:nvGrpSpPr>
          <p:grpSpPr>
            <a:xfrm>
              <a:off x="8541133" y="4518900"/>
              <a:ext cx="231600" cy="624600"/>
              <a:chOff x="8541133" y="4518900"/>
              <a:chExt cx="231600" cy="624600"/>
            </a:xfrm>
          </p:grpSpPr>
          <p:sp>
            <p:nvSpPr>
              <p:cNvPr id="260" name="Google Shape;260;p11"/>
              <p:cNvSpPr/>
              <p:nvPr/>
            </p:nvSpPr>
            <p:spPr>
              <a:xfrm flipH="1">
                <a:off x="854113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1"/>
              <p:cNvSpPr/>
              <p:nvPr/>
            </p:nvSpPr>
            <p:spPr>
              <a:xfrm flipH="1">
                <a:off x="854113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1"/>
              <p:cNvSpPr/>
              <p:nvPr/>
            </p:nvSpPr>
            <p:spPr>
              <a:xfrm flipH="1">
                <a:off x="854113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3" name="Google Shape;263;p11"/>
            <p:cNvGrpSpPr/>
            <p:nvPr/>
          </p:nvGrpSpPr>
          <p:grpSpPr>
            <a:xfrm>
              <a:off x="8912488" y="4309200"/>
              <a:ext cx="231600" cy="834300"/>
              <a:chOff x="8912488" y="4309200"/>
              <a:chExt cx="231600" cy="834300"/>
            </a:xfrm>
          </p:grpSpPr>
          <p:sp>
            <p:nvSpPr>
              <p:cNvPr id="264" name="Google Shape;264;p11"/>
              <p:cNvSpPr/>
              <p:nvPr/>
            </p:nvSpPr>
            <p:spPr>
              <a:xfrm flipH="1">
                <a:off x="891248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1"/>
              <p:cNvSpPr/>
              <p:nvPr/>
            </p:nvSpPr>
            <p:spPr>
              <a:xfrm flipH="1">
                <a:off x="891248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1"/>
              <p:cNvSpPr/>
              <p:nvPr/>
            </p:nvSpPr>
            <p:spPr>
              <a:xfrm flipH="1">
                <a:off x="891248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1"/>
              <p:cNvSpPr/>
              <p:nvPr/>
            </p:nvSpPr>
            <p:spPr>
              <a:xfrm flipH="1">
                <a:off x="891248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68" name="Google Shape;268;p11"/>
          <p:cNvSpPr txBox="1">
            <a:spLocks noGrp="1"/>
          </p:cNvSpPr>
          <p:nvPr>
            <p:ph type="title" hasCustomPrompt="1"/>
          </p:nvPr>
        </p:nvSpPr>
        <p:spPr>
          <a:xfrm>
            <a:off x="1388625" y="772725"/>
            <a:ext cx="6366900" cy="18633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8000"/>
              <a:buNone/>
              <a:defRPr sz="8000">
                <a:solidFill>
                  <a:schemeClr val="lt1"/>
                </a:solidFill>
              </a:defRPr>
            </a:lvl1pPr>
            <a:lvl2pPr lvl="1" algn="ctr">
              <a:spcBef>
                <a:spcPts val="0"/>
              </a:spcBef>
              <a:spcAft>
                <a:spcPts val="0"/>
              </a:spcAft>
              <a:buClr>
                <a:schemeClr val="lt1"/>
              </a:buClr>
              <a:buSzPts val="8000"/>
              <a:buNone/>
              <a:defRPr sz="8000">
                <a:solidFill>
                  <a:schemeClr val="lt1"/>
                </a:solidFill>
              </a:defRPr>
            </a:lvl2pPr>
            <a:lvl3pPr lvl="2" algn="ctr">
              <a:spcBef>
                <a:spcPts val="0"/>
              </a:spcBef>
              <a:spcAft>
                <a:spcPts val="0"/>
              </a:spcAft>
              <a:buClr>
                <a:schemeClr val="lt1"/>
              </a:buClr>
              <a:buSzPts val="8000"/>
              <a:buNone/>
              <a:defRPr sz="8000">
                <a:solidFill>
                  <a:schemeClr val="lt1"/>
                </a:solidFill>
              </a:defRPr>
            </a:lvl3pPr>
            <a:lvl4pPr lvl="3" algn="ctr">
              <a:spcBef>
                <a:spcPts val="0"/>
              </a:spcBef>
              <a:spcAft>
                <a:spcPts val="0"/>
              </a:spcAft>
              <a:buClr>
                <a:schemeClr val="lt1"/>
              </a:buClr>
              <a:buSzPts val="8000"/>
              <a:buNone/>
              <a:defRPr sz="8000">
                <a:solidFill>
                  <a:schemeClr val="lt1"/>
                </a:solidFill>
              </a:defRPr>
            </a:lvl4pPr>
            <a:lvl5pPr lvl="4" algn="ctr">
              <a:spcBef>
                <a:spcPts val="0"/>
              </a:spcBef>
              <a:spcAft>
                <a:spcPts val="0"/>
              </a:spcAft>
              <a:buClr>
                <a:schemeClr val="lt1"/>
              </a:buClr>
              <a:buSzPts val="8000"/>
              <a:buNone/>
              <a:defRPr sz="8000">
                <a:solidFill>
                  <a:schemeClr val="lt1"/>
                </a:solidFill>
              </a:defRPr>
            </a:lvl5pPr>
            <a:lvl6pPr lvl="5" algn="ctr">
              <a:spcBef>
                <a:spcPts val="0"/>
              </a:spcBef>
              <a:spcAft>
                <a:spcPts val="0"/>
              </a:spcAft>
              <a:buClr>
                <a:schemeClr val="lt1"/>
              </a:buClr>
              <a:buSzPts val="8000"/>
              <a:buNone/>
              <a:defRPr sz="8000">
                <a:solidFill>
                  <a:schemeClr val="lt1"/>
                </a:solidFill>
              </a:defRPr>
            </a:lvl6pPr>
            <a:lvl7pPr lvl="6" algn="ctr">
              <a:spcBef>
                <a:spcPts val="0"/>
              </a:spcBef>
              <a:spcAft>
                <a:spcPts val="0"/>
              </a:spcAft>
              <a:buClr>
                <a:schemeClr val="lt1"/>
              </a:buClr>
              <a:buSzPts val="8000"/>
              <a:buNone/>
              <a:defRPr sz="8000">
                <a:solidFill>
                  <a:schemeClr val="lt1"/>
                </a:solidFill>
              </a:defRPr>
            </a:lvl7pPr>
            <a:lvl8pPr lvl="7" algn="ctr">
              <a:spcBef>
                <a:spcPts val="0"/>
              </a:spcBef>
              <a:spcAft>
                <a:spcPts val="0"/>
              </a:spcAft>
              <a:buClr>
                <a:schemeClr val="lt1"/>
              </a:buClr>
              <a:buSzPts val="8000"/>
              <a:buNone/>
              <a:defRPr sz="8000">
                <a:solidFill>
                  <a:schemeClr val="lt1"/>
                </a:solidFill>
              </a:defRPr>
            </a:lvl8pPr>
            <a:lvl9pPr lvl="8" algn="ctr">
              <a:spcBef>
                <a:spcPts val="0"/>
              </a:spcBef>
              <a:spcAft>
                <a:spcPts val="0"/>
              </a:spcAft>
              <a:buClr>
                <a:schemeClr val="lt1"/>
              </a:buClr>
              <a:buSzPts val="8000"/>
              <a:buNone/>
              <a:defRPr sz="8000">
                <a:solidFill>
                  <a:schemeClr val="lt1"/>
                </a:solidFill>
              </a:defRPr>
            </a:lvl9pPr>
          </a:lstStyle>
          <a:p>
            <a:r>
              <a:t>xx%</a:t>
            </a:r>
          </a:p>
        </p:txBody>
      </p:sp>
      <p:sp>
        <p:nvSpPr>
          <p:cNvPr id="269" name="Google Shape;269;p11"/>
          <p:cNvSpPr txBox="1">
            <a:spLocks noGrp="1"/>
          </p:cNvSpPr>
          <p:nvPr>
            <p:ph type="body" idx="1"/>
          </p:nvPr>
        </p:nvSpPr>
        <p:spPr>
          <a:xfrm>
            <a:off x="1388625" y="2712300"/>
            <a:ext cx="6366900" cy="1111200"/>
          </a:xfrm>
          <a:prstGeom prst="rect">
            <a:avLst/>
          </a:prstGeom>
        </p:spPr>
        <p:txBody>
          <a:bodyPr spcFirstLastPara="1" wrap="square" lIns="91425" tIns="91425" rIns="91425" bIns="91425" anchor="t" anchorCtr="0">
            <a:noAutofit/>
          </a:bodyPr>
          <a:lstStyle>
            <a:lvl1pPr marL="457200" lvl="0" indent="-311150" algn="ctr">
              <a:spcBef>
                <a:spcPts val="0"/>
              </a:spcBef>
              <a:spcAft>
                <a:spcPts val="0"/>
              </a:spcAft>
              <a:buClr>
                <a:schemeClr val="lt1"/>
              </a:buClr>
              <a:buSzPts val="1300"/>
              <a:buChar char="●"/>
              <a:defRPr>
                <a:solidFill>
                  <a:schemeClr val="lt1"/>
                </a:solidFill>
              </a:defRPr>
            </a:lvl1pPr>
            <a:lvl2pPr marL="914400" lvl="1" indent="-298450" algn="ctr">
              <a:spcBef>
                <a:spcPts val="1600"/>
              </a:spcBef>
              <a:spcAft>
                <a:spcPts val="0"/>
              </a:spcAft>
              <a:buClr>
                <a:schemeClr val="lt1"/>
              </a:buClr>
              <a:buSzPts val="1100"/>
              <a:buChar char="○"/>
              <a:defRPr>
                <a:solidFill>
                  <a:schemeClr val="lt1"/>
                </a:solidFill>
              </a:defRPr>
            </a:lvl2pPr>
            <a:lvl3pPr marL="1371600" lvl="2" indent="-298450" algn="ctr">
              <a:spcBef>
                <a:spcPts val="1600"/>
              </a:spcBef>
              <a:spcAft>
                <a:spcPts val="0"/>
              </a:spcAft>
              <a:buClr>
                <a:schemeClr val="lt1"/>
              </a:buClr>
              <a:buSzPts val="1100"/>
              <a:buChar char="■"/>
              <a:defRPr>
                <a:solidFill>
                  <a:schemeClr val="lt1"/>
                </a:solidFill>
              </a:defRPr>
            </a:lvl3pPr>
            <a:lvl4pPr marL="1828800" lvl="3" indent="-298450" algn="ctr">
              <a:spcBef>
                <a:spcPts val="1600"/>
              </a:spcBef>
              <a:spcAft>
                <a:spcPts val="0"/>
              </a:spcAft>
              <a:buClr>
                <a:schemeClr val="lt1"/>
              </a:buClr>
              <a:buSzPts val="1100"/>
              <a:buChar char="●"/>
              <a:defRPr>
                <a:solidFill>
                  <a:schemeClr val="lt1"/>
                </a:solidFill>
              </a:defRPr>
            </a:lvl4pPr>
            <a:lvl5pPr marL="2286000" lvl="4" indent="-298450" algn="ctr">
              <a:spcBef>
                <a:spcPts val="1600"/>
              </a:spcBef>
              <a:spcAft>
                <a:spcPts val="0"/>
              </a:spcAft>
              <a:buClr>
                <a:schemeClr val="lt1"/>
              </a:buClr>
              <a:buSzPts val="1100"/>
              <a:buChar char="○"/>
              <a:defRPr>
                <a:solidFill>
                  <a:schemeClr val="lt1"/>
                </a:solidFill>
              </a:defRPr>
            </a:lvl5pPr>
            <a:lvl6pPr marL="2743200" lvl="5" indent="-298450" algn="ctr">
              <a:spcBef>
                <a:spcPts val="1600"/>
              </a:spcBef>
              <a:spcAft>
                <a:spcPts val="0"/>
              </a:spcAft>
              <a:buClr>
                <a:schemeClr val="lt1"/>
              </a:buClr>
              <a:buSzPts val="1100"/>
              <a:buChar char="■"/>
              <a:defRPr>
                <a:solidFill>
                  <a:schemeClr val="lt1"/>
                </a:solidFill>
              </a:defRPr>
            </a:lvl6pPr>
            <a:lvl7pPr marL="3200400" lvl="6" indent="-298450" algn="ctr">
              <a:spcBef>
                <a:spcPts val="1600"/>
              </a:spcBef>
              <a:spcAft>
                <a:spcPts val="0"/>
              </a:spcAft>
              <a:buClr>
                <a:schemeClr val="lt1"/>
              </a:buClr>
              <a:buSzPts val="1100"/>
              <a:buChar char="●"/>
              <a:defRPr>
                <a:solidFill>
                  <a:schemeClr val="lt1"/>
                </a:solidFill>
              </a:defRPr>
            </a:lvl7pPr>
            <a:lvl8pPr marL="3657600" lvl="7" indent="-298450" algn="ctr">
              <a:spcBef>
                <a:spcPts val="1600"/>
              </a:spcBef>
              <a:spcAft>
                <a:spcPts val="0"/>
              </a:spcAft>
              <a:buClr>
                <a:schemeClr val="lt1"/>
              </a:buClr>
              <a:buSzPts val="1100"/>
              <a:buChar char="○"/>
              <a:defRPr>
                <a:solidFill>
                  <a:schemeClr val="lt1"/>
                </a:solidFill>
              </a:defRPr>
            </a:lvl8pPr>
            <a:lvl9pPr marL="4114800" lvl="8" indent="-298450" algn="ctr">
              <a:spcBef>
                <a:spcPts val="1600"/>
              </a:spcBef>
              <a:spcAft>
                <a:spcPts val="1600"/>
              </a:spcAft>
              <a:buClr>
                <a:schemeClr val="lt1"/>
              </a:buClr>
              <a:buSzPts val="1100"/>
              <a:buChar char="■"/>
              <a:defRPr>
                <a:solidFill>
                  <a:schemeClr val="lt1"/>
                </a:solidFill>
              </a:defRPr>
            </a:lvl9pPr>
          </a:lstStyle>
          <a:p>
            <a:endParaRPr/>
          </a:p>
        </p:txBody>
      </p:sp>
      <p:sp>
        <p:nvSpPr>
          <p:cNvPr id="270" name="Google Shape;270;p11"/>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1"/>
        <p:cNvGrpSpPr/>
        <p:nvPr/>
      </p:nvGrpSpPr>
      <p:grpSpPr>
        <a:xfrm>
          <a:off x="0" y="0"/>
          <a:ext cx="0" cy="0"/>
          <a:chOff x="0" y="0"/>
          <a:chExt cx="0" cy="0"/>
        </a:xfrm>
      </p:grpSpPr>
      <p:sp>
        <p:nvSpPr>
          <p:cNvPr id="272" name="Google Shape;272;p12"/>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49"/>
        <p:cNvGrpSpPr/>
        <p:nvPr/>
      </p:nvGrpSpPr>
      <p:grpSpPr>
        <a:xfrm>
          <a:off x="0" y="0"/>
          <a:ext cx="0" cy="0"/>
          <a:chOff x="0" y="0"/>
          <a:chExt cx="0" cy="0"/>
        </a:xfrm>
      </p:grpSpPr>
      <p:grpSp>
        <p:nvGrpSpPr>
          <p:cNvPr id="50" name="Google Shape;50;p3"/>
          <p:cNvGrpSpPr/>
          <p:nvPr/>
        </p:nvGrpSpPr>
        <p:grpSpPr>
          <a:xfrm>
            <a:off x="146769" y="3406"/>
            <a:ext cx="1233215" cy="1384535"/>
            <a:chOff x="146769" y="3406"/>
            <a:chExt cx="1233215" cy="1384535"/>
          </a:xfrm>
        </p:grpSpPr>
        <p:grpSp>
          <p:nvGrpSpPr>
            <p:cNvPr id="51" name="Google Shape;51;p3"/>
            <p:cNvGrpSpPr/>
            <p:nvPr/>
          </p:nvGrpSpPr>
          <p:grpSpPr>
            <a:xfrm>
              <a:off x="1063183" y="3406"/>
              <a:ext cx="316800" cy="688513"/>
              <a:chOff x="1063183" y="3406"/>
              <a:chExt cx="316800" cy="688513"/>
            </a:xfrm>
          </p:grpSpPr>
          <p:sp>
            <p:nvSpPr>
              <p:cNvPr id="52" name="Google Shape;52;p3"/>
              <p:cNvSpPr/>
              <p:nvPr/>
            </p:nvSpPr>
            <p:spPr>
              <a:xfrm rot="10800000">
                <a:off x="1063183"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rot="10800000">
                <a:off x="1063183"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 name="Google Shape;54;p3"/>
            <p:cNvGrpSpPr/>
            <p:nvPr/>
          </p:nvGrpSpPr>
          <p:grpSpPr>
            <a:xfrm>
              <a:off x="604976" y="3406"/>
              <a:ext cx="316800" cy="1036524"/>
              <a:chOff x="604976" y="3406"/>
              <a:chExt cx="316800" cy="1036524"/>
            </a:xfrm>
          </p:grpSpPr>
          <p:sp>
            <p:nvSpPr>
              <p:cNvPr id="55" name="Google Shape;55;p3"/>
              <p:cNvSpPr/>
              <p:nvPr/>
            </p:nvSpPr>
            <p:spPr>
              <a:xfrm rot="10800000">
                <a:off x="604976"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rot="10800000">
                <a:off x="604976" y="3430"/>
                <a:ext cx="316800" cy="1036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rot="10800000">
                <a:off x="604976"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 name="Google Shape;58;p3"/>
            <p:cNvGrpSpPr/>
            <p:nvPr/>
          </p:nvGrpSpPr>
          <p:grpSpPr>
            <a:xfrm>
              <a:off x="146769" y="3406"/>
              <a:ext cx="316800" cy="1384535"/>
              <a:chOff x="146769" y="3406"/>
              <a:chExt cx="316800" cy="1384535"/>
            </a:xfrm>
          </p:grpSpPr>
          <p:sp>
            <p:nvSpPr>
              <p:cNvPr id="59" name="Google Shape;59;p3"/>
              <p:cNvSpPr/>
              <p:nvPr/>
            </p:nvSpPr>
            <p:spPr>
              <a:xfrm rot="10800000">
                <a:off x="146769"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rot="10800000">
                <a:off x="146769" y="3441"/>
                <a:ext cx="316800" cy="1384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rot="10800000">
                <a:off x="146769" y="3430"/>
                <a:ext cx="316800" cy="1036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rot="10800000">
                <a:off x="146769"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3" name="Google Shape;63;p3"/>
          <p:cNvGrpSpPr/>
          <p:nvPr/>
        </p:nvGrpSpPr>
        <p:grpSpPr>
          <a:xfrm>
            <a:off x="6775084" y="2904008"/>
            <a:ext cx="2186148" cy="2239500"/>
            <a:chOff x="6775084" y="2904008"/>
            <a:chExt cx="2186148" cy="2239500"/>
          </a:xfrm>
        </p:grpSpPr>
        <p:grpSp>
          <p:nvGrpSpPr>
            <p:cNvPr id="64" name="Google Shape;64;p3"/>
            <p:cNvGrpSpPr/>
            <p:nvPr/>
          </p:nvGrpSpPr>
          <p:grpSpPr>
            <a:xfrm>
              <a:off x="6775084" y="4253708"/>
              <a:ext cx="409500" cy="889800"/>
              <a:chOff x="6775084" y="4253708"/>
              <a:chExt cx="409500" cy="889800"/>
            </a:xfrm>
          </p:grpSpPr>
          <p:sp>
            <p:nvSpPr>
              <p:cNvPr id="65" name="Google Shape;65;p3"/>
              <p:cNvSpPr/>
              <p:nvPr/>
            </p:nvSpPr>
            <p:spPr>
              <a:xfrm>
                <a:off x="6775084"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6775084"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 name="Google Shape;67;p3"/>
            <p:cNvGrpSpPr/>
            <p:nvPr/>
          </p:nvGrpSpPr>
          <p:grpSpPr>
            <a:xfrm>
              <a:off x="7367299" y="3804008"/>
              <a:ext cx="409500" cy="1339500"/>
              <a:chOff x="7367299" y="3804008"/>
              <a:chExt cx="409500" cy="1339500"/>
            </a:xfrm>
          </p:grpSpPr>
          <p:sp>
            <p:nvSpPr>
              <p:cNvPr id="68" name="Google Shape;68;p3"/>
              <p:cNvSpPr/>
              <p:nvPr/>
            </p:nvSpPr>
            <p:spPr>
              <a:xfrm>
                <a:off x="7367299"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7367299"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7367299"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 name="Google Shape;71;p3"/>
            <p:cNvGrpSpPr/>
            <p:nvPr/>
          </p:nvGrpSpPr>
          <p:grpSpPr>
            <a:xfrm>
              <a:off x="7959516" y="3354008"/>
              <a:ext cx="409500" cy="1789500"/>
              <a:chOff x="7959516" y="3354008"/>
              <a:chExt cx="409500" cy="1789500"/>
            </a:xfrm>
          </p:grpSpPr>
          <p:sp>
            <p:nvSpPr>
              <p:cNvPr id="72" name="Google Shape;72;p3"/>
              <p:cNvSpPr/>
              <p:nvPr/>
            </p:nvSpPr>
            <p:spPr>
              <a:xfrm>
                <a:off x="7959516"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a:off x="7959516" y="3354008"/>
                <a:ext cx="409500" cy="178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7959516"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7959516"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 name="Google Shape;76;p3"/>
            <p:cNvGrpSpPr/>
            <p:nvPr/>
          </p:nvGrpSpPr>
          <p:grpSpPr>
            <a:xfrm>
              <a:off x="8551731" y="2904008"/>
              <a:ext cx="409500" cy="2239500"/>
              <a:chOff x="8551731" y="2904008"/>
              <a:chExt cx="409500" cy="2239500"/>
            </a:xfrm>
          </p:grpSpPr>
          <p:sp>
            <p:nvSpPr>
              <p:cNvPr id="77" name="Google Shape;77;p3"/>
              <p:cNvSpPr/>
              <p:nvPr/>
            </p:nvSpPr>
            <p:spPr>
              <a:xfrm>
                <a:off x="8551731"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8551731" y="3354008"/>
                <a:ext cx="409500" cy="178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8551731"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a:off x="8551731" y="2904008"/>
                <a:ext cx="409500" cy="22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8551731"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2" name="Google Shape;82;p3"/>
          <p:cNvSpPr txBox="1">
            <a:spLocks noGrp="1"/>
          </p:cNvSpPr>
          <p:nvPr>
            <p:ph type="title"/>
          </p:nvPr>
        </p:nvSpPr>
        <p:spPr>
          <a:xfrm>
            <a:off x="824000" y="1613825"/>
            <a:ext cx="5857800" cy="18729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83" name="Google Shape;83;p3"/>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4"/>
        <p:cNvGrpSpPr/>
        <p:nvPr/>
      </p:nvGrpSpPr>
      <p:grpSpPr>
        <a:xfrm>
          <a:off x="0" y="0"/>
          <a:ext cx="0" cy="0"/>
          <a:chOff x="0" y="0"/>
          <a:chExt cx="0" cy="0"/>
        </a:xfrm>
      </p:grpSpPr>
      <p:grpSp>
        <p:nvGrpSpPr>
          <p:cNvPr id="85" name="Google Shape;85;p4"/>
          <p:cNvGrpSpPr/>
          <p:nvPr/>
        </p:nvGrpSpPr>
        <p:grpSpPr>
          <a:xfrm>
            <a:off x="625966" y="299376"/>
            <a:ext cx="999312" cy="999312"/>
            <a:chOff x="348199" y="179450"/>
            <a:chExt cx="1116300" cy="1116300"/>
          </a:xfrm>
        </p:grpSpPr>
        <p:sp>
          <p:nvSpPr>
            <p:cNvPr id="86" name="Google Shape;86;p4"/>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 name="Google Shape;88;p4"/>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89" name="Google Shape;89;p4"/>
          <p:cNvSpPr txBox="1">
            <a:spLocks noGrp="1"/>
          </p:cNvSpPr>
          <p:nvPr>
            <p:ph type="body" idx="1"/>
          </p:nvPr>
        </p:nvSpPr>
        <p:spPr>
          <a:xfrm>
            <a:off x="1303800" y="1990050"/>
            <a:ext cx="7030500" cy="25416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90" name="Google Shape;90;p4"/>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91"/>
        <p:cNvGrpSpPr/>
        <p:nvPr/>
      </p:nvGrpSpPr>
      <p:grpSpPr>
        <a:xfrm>
          <a:off x="0" y="0"/>
          <a:ext cx="0" cy="0"/>
          <a:chOff x="0" y="0"/>
          <a:chExt cx="0" cy="0"/>
        </a:xfrm>
      </p:grpSpPr>
      <p:grpSp>
        <p:nvGrpSpPr>
          <p:cNvPr id="92" name="Google Shape;92;p5"/>
          <p:cNvGrpSpPr/>
          <p:nvPr/>
        </p:nvGrpSpPr>
        <p:grpSpPr>
          <a:xfrm>
            <a:off x="625966" y="299376"/>
            <a:ext cx="999312" cy="999312"/>
            <a:chOff x="348199" y="179450"/>
            <a:chExt cx="1116300" cy="1116300"/>
          </a:xfrm>
        </p:grpSpPr>
        <p:sp>
          <p:nvSpPr>
            <p:cNvPr id="93" name="Google Shape;93;p5"/>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5"/>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 name="Google Shape;95;p5"/>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6" name="Google Shape;96;p5"/>
          <p:cNvSpPr txBox="1">
            <a:spLocks noGrp="1"/>
          </p:cNvSpPr>
          <p:nvPr>
            <p:ph type="body" idx="1"/>
          </p:nvPr>
        </p:nvSpPr>
        <p:spPr>
          <a:xfrm>
            <a:off x="1303800" y="1990050"/>
            <a:ext cx="3430500" cy="25416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97" name="Google Shape;97;p5"/>
          <p:cNvSpPr txBox="1">
            <a:spLocks noGrp="1"/>
          </p:cNvSpPr>
          <p:nvPr>
            <p:ph type="body" idx="2"/>
          </p:nvPr>
        </p:nvSpPr>
        <p:spPr>
          <a:xfrm>
            <a:off x="4903650" y="1990050"/>
            <a:ext cx="3430500" cy="25416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98" name="Google Shape;98;p5"/>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9"/>
        <p:cNvGrpSpPr/>
        <p:nvPr/>
      </p:nvGrpSpPr>
      <p:grpSpPr>
        <a:xfrm>
          <a:off x="0" y="0"/>
          <a:ext cx="0" cy="0"/>
          <a:chOff x="0" y="0"/>
          <a:chExt cx="0" cy="0"/>
        </a:xfrm>
      </p:grpSpPr>
      <p:grpSp>
        <p:nvGrpSpPr>
          <p:cNvPr id="100" name="Google Shape;100;p6"/>
          <p:cNvGrpSpPr/>
          <p:nvPr/>
        </p:nvGrpSpPr>
        <p:grpSpPr>
          <a:xfrm>
            <a:off x="625966" y="299376"/>
            <a:ext cx="999312" cy="999312"/>
            <a:chOff x="348199" y="179450"/>
            <a:chExt cx="1116300" cy="1116300"/>
          </a:xfrm>
        </p:grpSpPr>
        <p:sp>
          <p:nvSpPr>
            <p:cNvPr id="101" name="Google Shape;101;p6"/>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6"/>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 name="Google Shape;103;p6"/>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4" name="Google Shape;104;p6"/>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5"/>
        <p:cNvGrpSpPr/>
        <p:nvPr/>
      </p:nvGrpSpPr>
      <p:grpSpPr>
        <a:xfrm>
          <a:off x="0" y="0"/>
          <a:ext cx="0" cy="0"/>
          <a:chOff x="0" y="0"/>
          <a:chExt cx="0" cy="0"/>
        </a:xfrm>
      </p:grpSpPr>
      <p:grpSp>
        <p:nvGrpSpPr>
          <p:cNvPr id="106" name="Google Shape;106;p7"/>
          <p:cNvGrpSpPr/>
          <p:nvPr/>
        </p:nvGrpSpPr>
        <p:grpSpPr>
          <a:xfrm>
            <a:off x="625966" y="299376"/>
            <a:ext cx="999312" cy="999312"/>
            <a:chOff x="348199" y="179450"/>
            <a:chExt cx="1116300" cy="1116300"/>
          </a:xfrm>
        </p:grpSpPr>
        <p:sp>
          <p:nvSpPr>
            <p:cNvPr id="107" name="Google Shape;107;p7"/>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7"/>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 name="Google Shape;109;p7"/>
          <p:cNvSpPr txBox="1">
            <a:spLocks noGrp="1"/>
          </p:cNvSpPr>
          <p:nvPr>
            <p:ph type="title"/>
          </p:nvPr>
        </p:nvSpPr>
        <p:spPr>
          <a:xfrm>
            <a:off x="1303800" y="598575"/>
            <a:ext cx="3312000" cy="15900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0" name="Google Shape;110;p7"/>
          <p:cNvSpPr txBox="1">
            <a:spLocks noGrp="1"/>
          </p:cNvSpPr>
          <p:nvPr>
            <p:ph type="body" idx="1"/>
          </p:nvPr>
        </p:nvSpPr>
        <p:spPr>
          <a:xfrm>
            <a:off x="1303800" y="2309675"/>
            <a:ext cx="3312000" cy="22218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111" name="Google Shape;111;p7"/>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dk1"/>
        </a:solidFill>
        <a:effectLst/>
      </p:bgPr>
    </p:bg>
    <p:spTree>
      <p:nvGrpSpPr>
        <p:cNvPr id="1" name="Shape 112"/>
        <p:cNvGrpSpPr/>
        <p:nvPr/>
      </p:nvGrpSpPr>
      <p:grpSpPr>
        <a:xfrm>
          <a:off x="0" y="0"/>
          <a:ext cx="0" cy="0"/>
          <a:chOff x="0" y="0"/>
          <a:chExt cx="0" cy="0"/>
        </a:xfrm>
      </p:grpSpPr>
      <p:grpSp>
        <p:nvGrpSpPr>
          <p:cNvPr id="113" name="Google Shape;113;p8"/>
          <p:cNvGrpSpPr/>
          <p:nvPr/>
        </p:nvGrpSpPr>
        <p:grpSpPr>
          <a:xfrm>
            <a:off x="6866714" y="1306"/>
            <a:ext cx="2267451" cy="2601690"/>
            <a:chOff x="6790514" y="1306"/>
            <a:chExt cx="2267451" cy="2601690"/>
          </a:xfrm>
        </p:grpSpPr>
        <p:grpSp>
          <p:nvGrpSpPr>
            <p:cNvPr id="114" name="Google Shape;114;p8"/>
            <p:cNvGrpSpPr/>
            <p:nvPr/>
          </p:nvGrpSpPr>
          <p:grpSpPr>
            <a:xfrm>
              <a:off x="7067465" y="1306"/>
              <a:ext cx="1990500" cy="1990200"/>
              <a:chOff x="7067465" y="1306"/>
              <a:chExt cx="1990500" cy="1990200"/>
            </a:xfrm>
          </p:grpSpPr>
          <p:sp>
            <p:nvSpPr>
              <p:cNvPr id="115" name="Google Shape;115;p8"/>
              <p:cNvSpPr/>
              <p:nvPr/>
            </p:nvSpPr>
            <p:spPr>
              <a:xfrm rot="-8648551">
                <a:off x="7594313" y="527721"/>
                <a:ext cx="937226" cy="937226"/>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8"/>
              <p:cNvSpPr/>
              <p:nvPr/>
            </p:nvSpPr>
            <p:spPr>
              <a:xfrm rot="-8648551">
                <a:off x="7594313" y="527721"/>
                <a:ext cx="937226" cy="937226"/>
              </a:xfrm>
              <a:prstGeom prst="pie">
                <a:avLst>
                  <a:gd name="adj1" fmla="val 19376841"/>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p:nvPr/>
            </p:nvSpPr>
            <p:spPr>
              <a:xfrm rot="-8649154">
                <a:off x="7349891" y="283705"/>
                <a:ext cx="1425647" cy="14254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 name="Google Shape;118;p8"/>
            <p:cNvGrpSpPr/>
            <p:nvPr/>
          </p:nvGrpSpPr>
          <p:grpSpPr>
            <a:xfrm>
              <a:off x="8207126" y="1807996"/>
              <a:ext cx="795000" cy="795000"/>
              <a:chOff x="8207126" y="1807996"/>
              <a:chExt cx="795000" cy="795000"/>
            </a:xfrm>
          </p:grpSpPr>
          <p:sp>
            <p:nvSpPr>
              <p:cNvPr id="119" name="Google Shape;119;p8"/>
              <p:cNvSpPr/>
              <p:nvPr/>
            </p:nvSpPr>
            <p:spPr>
              <a:xfrm rot="2152054">
                <a:off x="8319942" y="1920813"/>
                <a:ext cx="569367" cy="569367"/>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8"/>
              <p:cNvSpPr/>
              <p:nvPr/>
            </p:nvSpPr>
            <p:spPr>
              <a:xfrm rot="2150259">
                <a:off x="8408218" y="2008610"/>
                <a:ext cx="393004" cy="3930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8"/>
              <p:cNvSpPr/>
              <p:nvPr/>
            </p:nvSpPr>
            <p:spPr>
              <a:xfrm rot="2150259">
                <a:off x="8408218" y="2008610"/>
                <a:ext cx="393004" cy="393004"/>
              </a:xfrm>
              <a:prstGeom prst="pie">
                <a:avLst>
                  <a:gd name="adj1" fmla="val 5699893"/>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122;p8"/>
            <p:cNvGrpSpPr/>
            <p:nvPr/>
          </p:nvGrpSpPr>
          <p:grpSpPr>
            <a:xfrm>
              <a:off x="6790514" y="118857"/>
              <a:ext cx="548700" cy="548700"/>
              <a:chOff x="6790514" y="118857"/>
              <a:chExt cx="548700" cy="548700"/>
            </a:xfrm>
          </p:grpSpPr>
          <p:sp>
            <p:nvSpPr>
              <p:cNvPr id="123" name="Google Shape;123;p8"/>
              <p:cNvSpPr/>
              <p:nvPr/>
            </p:nvSpPr>
            <p:spPr>
              <a:xfrm rot="2150259">
                <a:off x="6868362" y="196705"/>
                <a:ext cx="393004" cy="3930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8"/>
              <p:cNvSpPr/>
              <p:nvPr/>
            </p:nvSpPr>
            <p:spPr>
              <a:xfrm rot="2150259">
                <a:off x="6868362" y="196705"/>
                <a:ext cx="393004" cy="393004"/>
              </a:xfrm>
              <a:prstGeom prst="pie">
                <a:avLst>
                  <a:gd name="adj1" fmla="val 5699893"/>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25" name="Google Shape;125;p8"/>
          <p:cNvSpPr txBox="1">
            <a:spLocks noGrp="1"/>
          </p:cNvSpPr>
          <p:nvPr>
            <p:ph type="title"/>
          </p:nvPr>
        </p:nvSpPr>
        <p:spPr>
          <a:xfrm>
            <a:off x="824000" y="763600"/>
            <a:ext cx="5857800" cy="35733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126" name="Google Shape;126;p8"/>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27"/>
        <p:cNvGrpSpPr/>
        <p:nvPr/>
      </p:nvGrpSpPr>
      <p:grpSpPr>
        <a:xfrm>
          <a:off x="0" y="0"/>
          <a:ext cx="0" cy="0"/>
          <a:chOff x="0" y="0"/>
          <a:chExt cx="0" cy="0"/>
        </a:xfrm>
      </p:grpSpPr>
      <p:grpSp>
        <p:nvGrpSpPr>
          <p:cNvPr id="128" name="Google Shape;128;p9"/>
          <p:cNvGrpSpPr/>
          <p:nvPr/>
        </p:nvGrpSpPr>
        <p:grpSpPr>
          <a:xfrm>
            <a:off x="625966" y="299376"/>
            <a:ext cx="999312" cy="999312"/>
            <a:chOff x="348199" y="179450"/>
            <a:chExt cx="1116300" cy="1116300"/>
          </a:xfrm>
        </p:grpSpPr>
        <p:sp>
          <p:nvSpPr>
            <p:cNvPr id="129" name="Google Shape;129;p9"/>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9"/>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 name="Google Shape;131;p9"/>
          <p:cNvSpPr txBox="1">
            <a:spLocks noGrp="1"/>
          </p:cNvSpPr>
          <p:nvPr>
            <p:ph type="title"/>
          </p:nvPr>
        </p:nvSpPr>
        <p:spPr>
          <a:xfrm>
            <a:off x="1303800" y="598575"/>
            <a:ext cx="3430500" cy="19902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2" name="Google Shape;132;p9"/>
          <p:cNvSpPr txBox="1">
            <a:spLocks noGrp="1"/>
          </p:cNvSpPr>
          <p:nvPr>
            <p:ph type="subTitle" idx="1"/>
          </p:nvPr>
        </p:nvSpPr>
        <p:spPr>
          <a:xfrm>
            <a:off x="1303800" y="2743203"/>
            <a:ext cx="3430500" cy="7260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33" name="Google Shape;133;p9"/>
          <p:cNvSpPr txBox="1">
            <a:spLocks noGrp="1"/>
          </p:cNvSpPr>
          <p:nvPr>
            <p:ph type="body" idx="2"/>
          </p:nvPr>
        </p:nvSpPr>
        <p:spPr>
          <a:xfrm>
            <a:off x="4903700" y="661000"/>
            <a:ext cx="3430500" cy="38706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134" name="Google Shape;134;p9"/>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35"/>
        <p:cNvGrpSpPr/>
        <p:nvPr/>
      </p:nvGrpSpPr>
      <p:grpSpPr>
        <a:xfrm>
          <a:off x="0" y="0"/>
          <a:ext cx="0" cy="0"/>
          <a:chOff x="0" y="0"/>
          <a:chExt cx="0" cy="0"/>
        </a:xfrm>
      </p:grpSpPr>
      <p:grpSp>
        <p:nvGrpSpPr>
          <p:cNvPr id="136" name="Google Shape;136;p10"/>
          <p:cNvGrpSpPr/>
          <p:nvPr/>
        </p:nvGrpSpPr>
        <p:grpSpPr>
          <a:xfrm>
            <a:off x="713373" y="3847119"/>
            <a:ext cx="825392" cy="825392"/>
            <a:chOff x="348199" y="179450"/>
            <a:chExt cx="1116300" cy="1116300"/>
          </a:xfrm>
        </p:grpSpPr>
        <p:sp>
          <p:nvSpPr>
            <p:cNvPr id="137" name="Google Shape;137;p10"/>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0"/>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9" name="Google Shape;139;p10"/>
          <p:cNvSpPr txBox="1">
            <a:spLocks noGrp="1"/>
          </p:cNvSpPr>
          <p:nvPr>
            <p:ph type="body" idx="1"/>
          </p:nvPr>
        </p:nvSpPr>
        <p:spPr>
          <a:xfrm>
            <a:off x="1303800" y="4138975"/>
            <a:ext cx="5843100" cy="534900"/>
          </a:xfrm>
          <a:prstGeom prst="rect">
            <a:avLst/>
          </a:prstGeom>
        </p:spPr>
        <p:txBody>
          <a:bodyPr spcFirstLastPara="1" wrap="square" lIns="91425" tIns="91425" rIns="91425" bIns="91425" anchor="t" anchorCtr="0">
            <a:noAutofit/>
          </a:bodyPr>
          <a:lstStyle>
            <a:lvl1pPr marL="457200" lvl="0" indent="-228600">
              <a:lnSpc>
                <a:spcPct val="100000"/>
              </a:lnSpc>
              <a:spcBef>
                <a:spcPts val="0"/>
              </a:spcBef>
              <a:spcAft>
                <a:spcPts val="0"/>
              </a:spcAft>
              <a:buSzPts val="1300"/>
              <a:buNone/>
              <a:defRPr/>
            </a:lvl1pPr>
          </a:lstStyle>
          <a:p>
            <a:endParaRPr/>
          </a:p>
        </p:txBody>
      </p:sp>
      <p:sp>
        <p:nvSpPr>
          <p:cNvPr id="140" name="Google Shape;140;p10"/>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omentum">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115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marL="914400" lvl="1"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marL="1371600" lvl="2"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marL="1828800" lvl="3"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marL="2286000" lvl="4"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marL="2743200" lvl="5"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marL="3200400" lvl="6"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marL="3657600" lvl="7"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marL="4114800" lvl="8" indent="-298450">
              <a:lnSpc>
                <a:spcPct val="115000"/>
              </a:lnSpc>
              <a:spcBef>
                <a:spcPts val="1600"/>
              </a:spcBef>
              <a:spcAft>
                <a:spcPts val="1600"/>
              </a:spcAft>
              <a:buClr>
                <a:schemeClr val="dk2"/>
              </a:buClr>
              <a:buSzPts val="1100"/>
              <a:buFont typeface="Nunito"/>
              <a:buChar char="■"/>
              <a:defRPr sz="1100">
                <a:solidFill>
                  <a:schemeClr val="dk2"/>
                </a:solidFill>
                <a:latin typeface="Nunito"/>
                <a:ea typeface="Nunito"/>
                <a:cs typeface="Nunito"/>
                <a:sym typeface="Nunito"/>
              </a:defRPr>
            </a:lvl9pPr>
          </a:lstStyle>
          <a:p>
            <a:endParaRPr/>
          </a:p>
        </p:txBody>
      </p:sp>
      <p:sp>
        <p:nvSpPr>
          <p:cNvPr id="8" name="Google Shape;8;p1"/>
          <p:cNvSpPr txBox="1">
            <a:spLocks noGrp="1"/>
          </p:cNvSpPr>
          <p:nvPr>
            <p:ph type="sldNum" idx="12"/>
          </p:nvPr>
        </p:nvSpPr>
        <p:spPr>
          <a:xfrm>
            <a:off x="8451046" y="4736976"/>
            <a:ext cx="548700" cy="393600"/>
          </a:xfrm>
          <a:prstGeom prst="rect">
            <a:avLst/>
          </a:prstGeom>
          <a:noFill/>
          <a:ln>
            <a:noFill/>
          </a:ln>
        </p:spPr>
        <p:txBody>
          <a:bodyPr spcFirstLastPara="1" wrap="square" lIns="91425" tIns="91425" rIns="91425" bIns="91425" anchor="ctr" anchorCtr="0">
            <a:no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owHF9iLyxic"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3"/>
          <p:cNvSpPr txBox="1">
            <a:spLocks noGrp="1"/>
          </p:cNvSpPr>
          <p:nvPr>
            <p:ph type="ctrTitle"/>
          </p:nvPr>
        </p:nvSpPr>
        <p:spPr>
          <a:xfrm>
            <a:off x="824000" y="1613825"/>
            <a:ext cx="6683100" cy="1872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GB"/>
              <a:t>What is an Engineer?</a:t>
            </a:r>
            <a:endParaRPr/>
          </a:p>
        </p:txBody>
      </p:sp>
      <p:sp>
        <p:nvSpPr>
          <p:cNvPr id="278" name="Google Shape;278;p13"/>
          <p:cNvSpPr txBox="1">
            <a:spLocks noGrp="1"/>
          </p:cNvSpPr>
          <p:nvPr>
            <p:ph type="subTitle" idx="1"/>
          </p:nvPr>
        </p:nvSpPr>
        <p:spPr>
          <a:xfrm>
            <a:off x="824000" y="3596300"/>
            <a:ext cx="5689200" cy="69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Investigating Engineering in the world around us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14"/>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Where can I see Engineering?</a:t>
            </a:r>
            <a:endParaRPr/>
          </a:p>
        </p:txBody>
      </p:sp>
      <p:sp>
        <p:nvSpPr>
          <p:cNvPr id="284" name="Google Shape;284;p14"/>
          <p:cNvSpPr txBox="1">
            <a:spLocks noGrp="1"/>
          </p:cNvSpPr>
          <p:nvPr>
            <p:ph type="body" idx="1"/>
          </p:nvPr>
        </p:nvSpPr>
        <p:spPr>
          <a:xfrm>
            <a:off x="295275" y="1194425"/>
            <a:ext cx="8803800" cy="328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600" dirty="0">
                <a:latin typeface="+mj-lt"/>
              </a:rPr>
              <a:t>Engineering can be seen everywhere. Almost everything you see has been designed by engineers. </a:t>
            </a:r>
            <a:endParaRPr sz="1600" dirty="0">
              <a:latin typeface="+mj-lt"/>
            </a:endParaRPr>
          </a:p>
          <a:p>
            <a:pPr marL="457200" lvl="0" indent="-323850" algn="l" rtl="0">
              <a:lnSpc>
                <a:spcPct val="150000"/>
              </a:lnSpc>
              <a:spcBef>
                <a:spcPts val="1600"/>
              </a:spcBef>
              <a:spcAft>
                <a:spcPts val="0"/>
              </a:spcAft>
              <a:buSzPts val="1500"/>
              <a:buChar char="●"/>
            </a:pPr>
            <a:r>
              <a:rPr lang="en-GB" sz="1600" dirty="0">
                <a:latin typeface="+mj-lt"/>
              </a:rPr>
              <a:t>Every product in your home and school.</a:t>
            </a:r>
            <a:endParaRPr sz="1600" dirty="0">
              <a:latin typeface="+mj-lt"/>
            </a:endParaRPr>
          </a:p>
          <a:p>
            <a:pPr marL="457200" lvl="0" indent="-323850" algn="l" rtl="0">
              <a:lnSpc>
                <a:spcPct val="150000"/>
              </a:lnSpc>
              <a:spcBef>
                <a:spcPts val="0"/>
              </a:spcBef>
              <a:spcAft>
                <a:spcPts val="0"/>
              </a:spcAft>
              <a:buSzPts val="1500"/>
              <a:buChar char="●"/>
            </a:pPr>
            <a:r>
              <a:rPr lang="en-GB" sz="1600" dirty="0">
                <a:latin typeface="+mj-lt"/>
              </a:rPr>
              <a:t>The buildings you live, work and study in</a:t>
            </a:r>
            <a:endParaRPr sz="1600" dirty="0">
              <a:latin typeface="+mj-lt"/>
            </a:endParaRPr>
          </a:p>
          <a:p>
            <a:pPr marL="457200" lvl="0" indent="-323850" algn="l" rtl="0">
              <a:lnSpc>
                <a:spcPct val="150000"/>
              </a:lnSpc>
              <a:spcBef>
                <a:spcPts val="0"/>
              </a:spcBef>
              <a:spcAft>
                <a:spcPts val="0"/>
              </a:spcAft>
              <a:buSzPts val="1500"/>
              <a:buChar char="●"/>
            </a:pPr>
            <a:r>
              <a:rPr lang="en-GB" sz="1600" dirty="0">
                <a:latin typeface="+mj-lt"/>
              </a:rPr>
              <a:t>The cars, buses, trains and bikes you travel to places with</a:t>
            </a:r>
            <a:endParaRPr sz="1600" dirty="0">
              <a:latin typeface="+mj-lt"/>
            </a:endParaRPr>
          </a:p>
          <a:p>
            <a:pPr marL="457200" lvl="0" indent="-323850" algn="l" rtl="0">
              <a:lnSpc>
                <a:spcPct val="150000"/>
              </a:lnSpc>
              <a:spcBef>
                <a:spcPts val="0"/>
              </a:spcBef>
              <a:spcAft>
                <a:spcPts val="0"/>
              </a:spcAft>
              <a:buSzPts val="1500"/>
              <a:buChar char="●"/>
            </a:pPr>
            <a:r>
              <a:rPr lang="en-GB" sz="1600" dirty="0">
                <a:latin typeface="+mj-lt"/>
              </a:rPr>
              <a:t>The airplanes in the sky, and all the equipment that controls them</a:t>
            </a:r>
            <a:endParaRPr sz="1600" dirty="0">
              <a:latin typeface="+mj-lt"/>
            </a:endParaRPr>
          </a:p>
          <a:p>
            <a:pPr marL="457200" lvl="0" indent="-323850" algn="l" rtl="0">
              <a:lnSpc>
                <a:spcPct val="150000"/>
              </a:lnSpc>
              <a:spcBef>
                <a:spcPts val="0"/>
              </a:spcBef>
              <a:spcAft>
                <a:spcPts val="0"/>
              </a:spcAft>
              <a:buSzPts val="1500"/>
              <a:buChar char="●"/>
            </a:pPr>
            <a:r>
              <a:rPr lang="en-GB" sz="1600" dirty="0">
                <a:latin typeface="+mj-lt"/>
              </a:rPr>
              <a:t>The machines and structures that generate and produce electricity</a:t>
            </a:r>
            <a:endParaRPr sz="1600" dirty="0">
              <a:latin typeface="+mj-lt"/>
            </a:endParaRPr>
          </a:p>
          <a:p>
            <a:pPr marL="457200" lvl="0" indent="-323850" algn="l" rtl="0">
              <a:lnSpc>
                <a:spcPct val="150000"/>
              </a:lnSpc>
              <a:spcBef>
                <a:spcPts val="0"/>
              </a:spcBef>
              <a:spcAft>
                <a:spcPts val="0"/>
              </a:spcAft>
              <a:buSzPts val="1500"/>
              <a:buChar char="●"/>
            </a:pPr>
            <a:r>
              <a:rPr lang="en-GB" sz="1600" dirty="0">
                <a:latin typeface="+mj-lt"/>
              </a:rPr>
              <a:t>The materials that you see around you like metals and plastics, and even some aspects of your cloths</a:t>
            </a:r>
            <a:endParaRPr sz="1600" dirty="0">
              <a:latin typeface="+mj-lt"/>
            </a:endParaRPr>
          </a:p>
          <a:p>
            <a:pPr marL="0" lvl="0" indent="0" algn="l" rtl="0">
              <a:spcBef>
                <a:spcPts val="1600"/>
              </a:spcBef>
              <a:spcAft>
                <a:spcPts val="1600"/>
              </a:spcAft>
              <a:buNone/>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4">
                                            <p:txEl>
                                              <p:pRg st="0" end="0"/>
                                            </p:txEl>
                                          </p:spTgt>
                                        </p:tgtEl>
                                        <p:attrNameLst>
                                          <p:attrName>style.visibility</p:attrName>
                                        </p:attrNameLst>
                                      </p:cBhvr>
                                      <p:to>
                                        <p:strVal val="visible"/>
                                      </p:to>
                                    </p:set>
                                    <p:animEffect transition="in" filter="fade">
                                      <p:cBhvr>
                                        <p:cTn id="7" dur="1000"/>
                                        <p:tgtEl>
                                          <p:spTgt spid="28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4">
                                            <p:txEl>
                                              <p:pRg st="1" end="1"/>
                                            </p:txEl>
                                          </p:spTgt>
                                        </p:tgtEl>
                                        <p:attrNameLst>
                                          <p:attrName>style.visibility</p:attrName>
                                        </p:attrNameLst>
                                      </p:cBhvr>
                                      <p:to>
                                        <p:strVal val="visible"/>
                                      </p:to>
                                    </p:set>
                                    <p:animEffect transition="in" filter="fade">
                                      <p:cBhvr>
                                        <p:cTn id="12" dur="1000"/>
                                        <p:tgtEl>
                                          <p:spTgt spid="28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84">
                                            <p:txEl>
                                              <p:pRg st="2" end="2"/>
                                            </p:txEl>
                                          </p:spTgt>
                                        </p:tgtEl>
                                        <p:attrNameLst>
                                          <p:attrName>style.visibility</p:attrName>
                                        </p:attrNameLst>
                                      </p:cBhvr>
                                      <p:to>
                                        <p:strVal val="visible"/>
                                      </p:to>
                                    </p:set>
                                    <p:animEffect transition="in" filter="fade">
                                      <p:cBhvr>
                                        <p:cTn id="17" dur="1000"/>
                                        <p:tgtEl>
                                          <p:spTgt spid="28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4">
                                            <p:txEl>
                                              <p:pRg st="3" end="3"/>
                                            </p:txEl>
                                          </p:spTgt>
                                        </p:tgtEl>
                                        <p:attrNameLst>
                                          <p:attrName>style.visibility</p:attrName>
                                        </p:attrNameLst>
                                      </p:cBhvr>
                                      <p:to>
                                        <p:strVal val="visible"/>
                                      </p:to>
                                    </p:set>
                                    <p:animEffect transition="in" filter="fade">
                                      <p:cBhvr>
                                        <p:cTn id="22" dur="1000"/>
                                        <p:tgtEl>
                                          <p:spTgt spid="28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84">
                                            <p:txEl>
                                              <p:pRg st="4" end="4"/>
                                            </p:txEl>
                                          </p:spTgt>
                                        </p:tgtEl>
                                        <p:attrNameLst>
                                          <p:attrName>style.visibility</p:attrName>
                                        </p:attrNameLst>
                                      </p:cBhvr>
                                      <p:to>
                                        <p:strVal val="visible"/>
                                      </p:to>
                                    </p:set>
                                    <p:animEffect transition="in" filter="fade">
                                      <p:cBhvr>
                                        <p:cTn id="27" dur="1000"/>
                                        <p:tgtEl>
                                          <p:spTgt spid="28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84">
                                            <p:txEl>
                                              <p:pRg st="5" end="5"/>
                                            </p:txEl>
                                          </p:spTgt>
                                        </p:tgtEl>
                                        <p:attrNameLst>
                                          <p:attrName>style.visibility</p:attrName>
                                        </p:attrNameLst>
                                      </p:cBhvr>
                                      <p:to>
                                        <p:strVal val="visible"/>
                                      </p:to>
                                    </p:set>
                                    <p:animEffect transition="in" filter="fade">
                                      <p:cBhvr>
                                        <p:cTn id="32" dur="1000"/>
                                        <p:tgtEl>
                                          <p:spTgt spid="28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84">
                                            <p:txEl>
                                              <p:pRg st="6" end="6"/>
                                            </p:txEl>
                                          </p:spTgt>
                                        </p:tgtEl>
                                        <p:attrNameLst>
                                          <p:attrName>style.visibility</p:attrName>
                                        </p:attrNameLst>
                                      </p:cBhvr>
                                      <p:to>
                                        <p:strVal val="visible"/>
                                      </p:to>
                                    </p:set>
                                    <p:animEffect transition="in" filter="fade">
                                      <p:cBhvr>
                                        <p:cTn id="37" dur="1000"/>
                                        <p:tgtEl>
                                          <p:spTgt spid="28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84">
                                            <p:txEl>
                                              <p:pRg st="7" end="7"/>
                                            </p:txEl>
                                          </p:spTgt>
                                        </p:tgtEl>
                                        <p:attrNameLst>
                                          <p:attrName>style.visibility</p:attrName>
                                        </p:attrNameLst>
                                      </p:cBhvr>
                                      <p:to>
                                        <p:strVal val="visible"/>
                                      </p:to>
                                    </p:set>
                                    <p:animEffect transition="in" filter="fade">
                                      <p:cBhvr>
                                        <p:cTn id="42" dur="1000"/>
                                        <p:tgtEl>
                                          <p:spTgt spid="28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2DDE6-EAEF-4962-BDFB-0DAB16E82735}"/>
              </a:ext>
            </a:extLst>
          </p:cNvPr>
          <p:cNvSpPr>
            <a:spLocks noGrp="1"/>
          </p:cNvSpPr>
          <p:nvPr>
            <p:ph type="title"/>
          </p:nvPr>
        </p:nvSpPr>
        <p:spPr/>
        <p:txBody>
          <a:bodyPr/>
          <a:lstStyle/>
          <a:p>
            <a:r>
              <a:rPr lang="en-GB" dirty="0"/>
              <a:t>Watch the following video from YouTube</a:t>
            </a:r>
            <a:endParaRPr lang="en-IE" dirty="0"/>
          </a:p>
        </p:txBody>
      </p:sp>
      <p:sp>
        <p:nvSpPr>
          <p:cNvPr id="3" name="Text Placeholder 2">
            <a:extLst>
              <a:ext uri="{FF2B5EF4-FFF2-40B4-BE49-F238E27FC236}">
                <a16:creationId xmlns:a16="http://schemas.microsoft.com/office/drawing/2014/main" id="{22DC137F-EBB1-4E1E-991D-E9740BAFF97F}"/>
              </a:ext>
            </a:extLst>
          </p:cNvPr>
          <p:cNvSpPr>
            <a:spLocks noGrp="1"/>
          </p:cNvSpPr>
          <p:nvPr>
            <p:ph type="body" idx="1"/>
          </p:nvPr>
        </p:nvSpPr>
        <p:spPr/>
        <p:txBody>
          <a:bodyPr/>
          <a:lstStyle/>
          <a:p>
            <a:r>
              <a:rPr lang="en-GB" sz="1600" dirty="0">
                <a:latin typeface="+mj-lt"/>
              </a:rPr>
              <a:t>Take note of the following as you watch the video?</a:t>
            </a:r>
          </a:p>
          <a:p>
            <a:endParaRPr lang="en-GB" sz="1600" dirty="0">
              <a:latin typeface="+mj-lt"/>
            </a:endParaRPr>
          </a:p>
          <a:p>
            <a:r>
              <a:rPr lang="en-IE" sz="1600" dirty="0">
                <a:latin typeface="+mj-lt"/>
              </a:rPr>
              <a:t>How many different Engineering Careers are mentioned?</a:t>
            </a:r>
          </a:p>
          <a:p>
            <a:r>
              <a:rPr lang="en-IE" sz="1600" dirty="0">
                <a:latin typeface="+mj-lt"/>
              </a:rPr>
              <a:t>Name one famous Engineers and what they are famous for?</a:t>
            </a:r>
          </a:p>
          <a:p>
            <a:r>
              <a:rPr lang="en-IE" sz="1600" dirty="0">
                <a:latin typeface="+mj-lt"/>
              </a:rPr>
              <a:t>What are all Engineers trying to solve?</a:t>
            </a:r>
          </a:p>
        </p:txBody>
      </p:sp>
    </p:spTree>
    <p:extLst>
      <p:ext uri="{BB962C8B-B14F-4D97-AF65-F5344CB8AC3E}">
        <p14:creationId xmlns:p14="http://schemas.microsoft.com/office/powerpoint/2010/main" val="2959650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pic>
        <p:nvPicPr>
          <p:cNvPr id="289" name="Google Shape;289;p15" descr="You've heard of Engineers, I'm sure. But, what are Engineers? Well, it turns out that they're all kinds of people doing all kinds of neat work! Want to be one? Well, join Sabrina in this episode of Crash Course Kids where she talks about what they do and why they do it!&#10;&#10;This first series is based on 5th grade science. We're super excited and hope you enjoy Crash Course Kids!&#10;&#10;///Standards Used in This Video///&#10;3-5-ETS1-1. Define a simple design problem reflecting a need or a want that includes specified criteria for success and constraints on materials, time, or cost.&#10;&#10;Want to find Crash Course elsewhere on the internet?&#10;Crash Course Main Channel: https://www.youtube.com/crashcourse&#10;Facebook - https://www.facebook.com/YouTubeCrashCourse&#10;Twitter - http://www.twitter.com/thecrashcourse&#10;Tumblr - http://thecrashcourse.tumblr.com&#10;&#10;Credits...&#10;&#10;Executive Producers: John &amp; Hank Green&#10;Producer &amp; Editor: Nicholas Jenkins&#10;Cinematographer &amp; Director: Michael Aranda&#10;Host: Sabrina Cruz&#10;Script Supervisor: Mickie Halpern&#10;Writer: Kay Boatner&#10;Consultant: Shelby Alinsky&#10;Script Editor: Blake de Pastino&#10;&#10;Thought Cafe Team:&#10;Stephanie Bailis&#10;Cody Brown&#10;Suzanna Brusikiewicz&#10;Jonathan Corbiere&#10;Nick Counter&#10;Kelsey Heinrichs&#10;Jack Kenedy&#10;Corey MacDonald&#10;Tyler Sammy&#10;Nikkie Stinchcombe &#10;James Tuer&#10;Adam Winnik" title="What's an Engineer? Crash Course Kids #12.1">
            <a:hlinkClick r:id="rId3"/>
          </p:cNvPr>
          <p:cNvPicPr preferRelativeResize="0"/>
          <p:nvPr/>
        </p:nvPicPr>
        <p:blipFill>
          <a:blip r:embed="rId4">
            <a:alphaModFix/>
          </a:blip>
          <a:stretch>
            <a:fillRect/>
          </a:stretch>
        </p:blipFill>
        <p:spPr>
          <a:xfrm>
            <a:off x="1451875" y="241725"/>
            <a:ext cx="6062375" cy="4546775"/>
          </a:xfrm>
          <a:prstGeom prst="rect">
            <a:avLst/>
          </a:prstGeom>
          <a:noFill/>
          <a:ln>
            <a:noFill/>
          </a:ln>
        </p:spPr>
      </p:pic>
      <p:sp>
        <p:nvSpPr>
          <p:cNvPr id="4" name="TextBox 3">
            <a:extLst>
              <a:ext uri="{FF2B5EF4-FFF2-40B4-BE49-F238E27FC236}">
                <a16:creationId xmlns:a16="http://schemas.microsoft.com/office/drawing/2014/main" id="{04DEC79D-6205-44CE-A1D7-C8F7BE2897C4}"/>
              </a:ext>
            </a:extLst>
          </p:cNvPr>
          <p:cNvSpPr txBox="1"/>
          <p:nvPr/>
        </p:nvSpPr>
        <p:spPr>
          <a:xfrm>
            <a:off x="5228250" y="4788500"/>
            <a:ext cx="4572000" cy="307777"/>
          </a:xfrm>
          <a:prstGeom prst="rect">
            <a:avLst/>
          </a:prstGeom>
          <a:noFill/>
        </p:spPr>
        <p:txBody>
          <a:bodyPr wrap="square">
            <a:spAutoFit/>
          </a:bodyPr>
          <a:lstStyle/>
          <a:p>
            <a:r>
              <a:rPr lang="en-IE" dirty="0">
                <a:hlinkClick r:id="rId3"/>
              </a:rPr>
              <a:t>http://www.youtube.com/watch?v=owHF9iLyxic</a:t>
            </a:r>
            <a:endParaRPr lang="en-IE"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2DDE6-EAEF-4962-BDFB-0DAB16E82735}"/>
              </a:ext>
            </a:extLst>
          </p:cNvPr>
          <p:cNvSpPr>
            <a:spLocks noGrp="1"/>
          </p:cNvSpPr>
          <p:nvPr>
            <p:ph type="title"/>
          </p:nvPr>
        </p:nvSpPr>
        <p:spPr>
          <a:xfrm>
            <a:off x="1251060" y="180914"/>
            <a:ext cx="7030500" cy="999300"/>
          </a:xfrm>
        </p:spPr>
        <p:txBody>
          <a:bodyPr/>
          <a:lstStyle/>
          <a:p>
            <a:r>
              <a:rPr lang="en-GB" dirty="0"/>
              <a:t>Check your answers:</a:t>
            </a:r>
            <a:endParaRPr lang="en-IE" dirty="0"/>
          </a:p>
        </p:txBody>
      </p:sp>
      <p:sp>
        <p:nvSpPr>
          <p:cNvPr id="3" name="Text Placeholder 2">
            <a:extLst>
              <a:ext uri="{FF2B5EF4-FFF2-40B4-BE49-F238E27FC236}">
                <a16:creationId xmlns:a16="http://schemas.microsoft.com/office/drawing/2014/main" id="{22DC137F-EBB1-4E1E-991D-E9740BAFF97F}"/>
              </a:ext>
            </a:extLst>
          </p:cNvPr>
          <p:cNvSpPr>
            <a:spLocks noGrp="1"/>
          </p:cNvSpPr>
          <p:nvPr>
            <p:ph type="body" idx="1"/>
          </p:nvPr>
        </p:nvSpPr>
        <p:spPr>
          <a:xfrm>
            <a:off x="68580" y="848744"/>
            <a:ext cx="9006840" cy="3963286"/>
          </a:xfrm>
        </p:spPr>
        <p:txBody>
          <a:bodyPr/>
          <a:lstStyle/>
          <a:p>
            <a:pPr marL="146050" indent="0">
              <a:buNone/>
            </a:pPr>
            <a:endParaRPr lang="en-GB" sz="1600" dirty="0"/>
          </a:p>
          <a:p>
            <a:pPr>
              <a:lnSpc>
                <a:spcPct val="100000"/>
              </a:lnSpc>
            </a:pPr>
            <a:r>
              <a:rPr lang="en-IE" sz="1600" dirty="0"/>
              <a:t>How many different Engineering Careers are mentioned?  </a:t>
            </a:r>
          </a:p>
          <a:p>
            <a:pPr marL="146050" indent="0">
              <a:lnSpc>
                <a:spcPct val="100000"/>
              </a:lnSpc>
              <a:buNone/>
            </a:pPr>
            <a:endParaRPr lang="en-IE" sz="1600" dirty="0"/>
          </a:p>
          <a:p>
            <a:pPr marL="146050" indent="0">
              <a:lnSpc>
                <a:spcPct val="100000"/>
              </a:lnSpc>
              <a:buNone/>
            </a:pPr>
            <a:r>
              <a:rPr lang="en-IE" sz="1600" b="1" dirty="0"/>
              <a:t>There were 8. (Mechanical, Electrical, Civil, Software, Computer, Chemical, Nuclear and  Aerospace)</a:t>
            </a:r>
          </a:p>
          <a:p>
            <a:pPr marL="146050" indent="0">
              <a:lnSpc>
                <a:spcPct val="100000"/>
              </a:lnSpc>
              <a:buNone/>
            </a:pPr>
            <a:endParaRPr lang="en-IE" sz="1600" dirty="0"/>
          </a:p>
          <a:p>
            <a:pPr>
              <a:lnSpc>
                <a:spcPct val="100000"/>
              </a:lnSpc>
            </a:pPr>
            <a:r>
              <a:rPr lang="en-IE" sz="1600" dirty="0"/>
              <a:t>Name one famous Engineers and what they are famous for?</a:t>
            </a:r>
          </a:p>
          <a:p>
            <a:pPr>
              <a:lnSpc>
                <a:spcPct val="100000"/>
              </a:lnSpc>
            </a:pPr>
            <a:endParaRPr lang="en-IE" sz="1600" dirty="0"/>
          </a:p>
          <a:p>
            <a:pPr marL="146050" indent="0">
              <a:lnSpc>
                <a:spcPct val="100000"/>
              </a:lnSpc>
              <a:buNone/>
            </a:pPr>
            <a:r>
              <a:rPr lang="en-IE" sz="1600" b="1" dirty="0"/>
              <a:t>There were three mentioned in the video: Joseph Strauss (Civil Engineer responsible for the Golden Gate Bridge), Henry Ford (Mechanical Engineer who designed the Model T car) and, Melissa Mayer (Software Engineer affiliated with Yahoo and Google)</a:t>
            </a:r>
          </a:p>
          <a:p>
            <a:pPr marL="146050" indent="0">
              <a:lnSpc>
                <a:spcPct val="100000"/>
              </a:lnSpc>
              <a:buNone/>
            </a:pPr>
            <a:endParaRPr lang="en-IE" sz="1600" dirty="0"/>
          </a:p>
          <a:p>
            <a:pPr>
              <a:lnSpc>
                <a:spcPct val="100000"/>
              </a:lnSpc>
            </a:pPr>
            <a:r>
              <a:rPr lang="en-IE" sz="1600" dirty="0"/>
              <a:t>What are all Engineers trying to solve?</a:t>
            </a:r>
          </a:p>
          <a:p>
            <a:pPr>
              <a:lnSpc>
                <a:spcPct val="100000"/>
              </a:lnSpc>
            </a:pPr>
            <a:endParaRPr lang="en-IE" sz="1600" dirty="0"/>
          </a:p>
          <a:p>
            <a:pPr marL="146050" indent="0">
              <a:lnSpc>
                <a:spcPct val="100000"/>
              </a:lnSpc>
              <a:buNone/>
            </a:pPr>
            <a:r>
              <a:rPr lang="en-IE" sz="1600" b="1" dirty="0"/>
              <a:t>A Problem</a:t>
            </a:r>
          </a:p>
        </p:txBody>
      </p:sp>
    </p:spTree>
    <p:extLst>
      <p:ext uri="{BB962C8B-B14F-4D97-AF65-F5344CB8AC3E}">
        <p14:creationId xmlns:p14="http://schemas.microsoft.com/office/powerpoint/2010/main" val="2430041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16"/>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Investigate one Engineering career.</a:t>
            </a:r>
            <a:endParaRPr/>
          </a:p>
        </p:txBody>
      </p:sp>
      <p:sp>
        <p:nvSpPr>
          <p:cNvPr id="295" name="Google Shape;295;p16"/>
          <p:cNvSpPr txBox="1">
            <a:spLocks noGrp="1"/>
          </p:cNvSpPr>
          <p:nvPr>
            <p:ph type="body" idx="1"/>
          </p:nvPr>
        </p:nvSpPr>
        <p:spPr>
          <a:xfrm>
            <a:off x="1303800" y="1436950"/>
            <a:ext cx="7030500" cy="309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600" dirty="0">
                <a:latin typeface="+mj-lt"/>
              </a:rPr>
              <a:t>Complete your own investigation for into an Engineering Career.</a:t>
            </a:r>
            <a:endParaRPr sz="1600" dirty="0">
              <a:latin typeface="+mj-lt"/>
            </a:endParaRPr>
          </a:p>
          <a:p>
            <a:pPr marL="0" lvl="0" indent="0" algn="l" rtl="0">
              <a:spcBef>
                <a:spcPts val="1600"/>
              </a:spcBef>
              <a:spcAft>
                <a:spcPts val="0"/>
              </a:spcAft>
              <a:buNone/>
            </a:pPr>
            <a:endParaRPr sz="1600" dirty="0">
              <a:latin typeface="+mj-lt"/>
            </a:endParaRPr>
          </a:p>
          <a:p>
            <a:pPr marL="0" lvl="0" indent="0" algn="l" rtl="0">
              <a:spcBef>
                <a:spcPts val="1600"/>
              </a:spcBef>
              <a:spcAft>
                <a:spcPts val="0"/>
              </a:spcAft>
              <a:buNone/>
            </a:pPr>
            <a:r>
              <a:rPr lang="en-GB" sz="1600" dirty="0">
                <a:latin typeface="+mj-lt"/>
              </a:rPr>
              <a:t>Use the following prompt questions to help:</a:t>
            </a:r>
            <a:endParaRPr sz="1600" dirty="0">
              <a:latin typeface="+mj-lt"/>
            </a:endParaRPr>
          </a:p>
          <a:p>
            <a:pPr marL="0" lvl="0" indent="0" algn="l" rtl="0">
              <a:spcBef>
                <a:spcPts val="1600"/>
              </a:spcBef>
              <a:spcAft>
                <a:spcPts val="0"/>
              </a:spcAft>
              <a:buNone/>
            </a:pPr>
            <a:r>
              <a:rPr lang="en-GB" sz="1600" dirty="0">
                <a:latin typeface="+mj-lt"/>
              </a:rPr>
              <a:t>1. Name the engineering career you choose to investigate.</a:t>
            </a:r>
            <a:endParaRPr sz="1600" dirty="0">
              <a:latin typeface="+mj-lt"/>
            </a:endParaRPr>
          </a:p>
          <a:p>
            <a:pPr marL="0" lvl="0" indent="0" algn="l" rtl="0">
              <a:spcBef>
                <a:spcPts val="1600"/>
              </a:spcBef>
              <a:spcAft>
                <a:spcPts val="0"/>
              </a:spcAft>
              <a:buNone/>
            </a:pPr>
            <a:r>
              <a:rPr lang="en-GB" sz="1600" dirty="0">
                <a:latin typeface="+mj-lt"/>
              </a:rPr>
              <a:t>2. What type of work does this engineer carry out/what problems do they solve?</a:t>
            </a:r>
            <a:endParaRPr sz="1600" dirty="0">
              <a:latin typeface="+mj-lt"/>
            </a:endParaRPr>
          </a:p>
          <a:p>
            <a:pPr marL="0" lvl="0" indent="0" algn="l" rtl="0">
              <a:spcBef>
                <a:spcPts val="1600"/>
              </a:spcBef>
              <a:spcAft>
                <a:spcPts val="0"/>
              </a:spcAft>
              <a:buNone/>
            </a:pPr>
            <a:r>
              <a:rPr lang="en-GB" sz="1600" dirty="0">
                <a:latin typeface="+mj-lt"/>
              </a:rPr>
              <a:t>3. Are there many job opportunities for the career you choose to study?</a:t>
            </a:r>
            <a:endParaRPr sz="1600" dirty="0">
              <a:latin typeface="+mj-lt"/>
            </a:endParaRPr>
          </a:p>
          <a:p>
            <a:pPr marL="0" lvl="0" indent="0" algn="l" rtl="0">
              <a:spcBef>
                <a:spcPts val="1600"/>
              </a:spcBef>
              <a:spcAft>
                <a:spcPts val="0"/>
              </a:spcAft>
              <a:buNone/>
            </a:pPr>
            <a:r>
              <a:rPr lang="en-GB" sz="1600" dirty="0">
                <a:latin typeface="+mj-lt"/>
              </a:rPr>
              <a:t>4. Why is the role of this engineer important?</a:t>
            </a:r>
            <a:endParaRPr sz="1600" dirty="0">
              <a:latin typeface="+mj-lt"/>
            </a:endParaRPr>
          </a:p>
          <a:p>
            <a:pPr marL="0" lvl="0" indent="0" algn="l" rtl="0">
              <a:spcBef>
                <a:spcPts val="1600"/>
              </a:spcBef>
              <a:spcAft>
                <a:spcPts val="0"/>
              </a:spcAft>
              <a:buNone/>
            </a:pPr>
            <a:endParaRPr dirty="0"/>
          </a:p>
          <a:p>
            <a:pPr marL="0" lvl="0" indent="0" algn="l" rtl="0">
              <a:spcBef>
                <a:spcPts val="1600"/>
              </a:spcBef>
              <a:spcAft>
                <a:spcPts val="1600"/>
              </a:spcAft>
              <a:buNone/>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339</Words>
  <Application>Microsoft Office PowerPoint</Application>
  <PresentationFormat>On-screen Show (16:9)</PresentationFormat>
  <Paragraphs>38</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Maven Pro</vt:lpstr>
      <vt:lpstr>Nunito</vt:lpstr>
      <vt:lpstr>Arial</vt:lpstr>
      <vt:lpstr>Momentum</vt:lpstr>
      <vt:lpstr>What is an Engineer?</vt:lpstr>
      <vt:lpstr>Where can I see Engineering?</vt:lpstr>
      <vt:lpstr>Watch the following video from YouTube</vt:lpstr>
      <vt:lpstr>PowerPoint Presentation</vt:lpstr>
      <vt:lpstr>Check your answers:</vt:lpstr>
      <vt:lpstr>Investigate one Engineering career.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an Engineer?</dc:title>
  <cp:lastModifiedBy>Jane Doherty</cp:lastModifiedBy>
  <cp:revision>3</cp:revision>
  <dcterms:modified xsi:type="dcterms:W3CDTF">2021-01-20T15:50:57Z</dcterms:modified>
</cp:coreProperties>
</file>