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4" r:id="rId1"/>
  </p:sldMasterIdLst>
  <p:notesMasterIdLst>
    <p:notesMasterId r:id="rId9"/>
  </p:notesMasterIdLst>
  <p:sldIdLst>
    <p:sldId id="256" r:id="rId2"/>
    <p:sldId id="259" r:id="rId3"/>
    <p:sldId id="261" r:id="rId4"/>
    <p:sldId id="263" r:id="rId5"/>
    <p:sldId id="262" r:id="rId6"/>
    <p:sldId id="264" r:id="rId7"/>
    <p:sldId id="265"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B67BA5-0537-49ED-B824-BB5483D1D476}">
  <a:tblStyle styleId="{06B67BA5-0537-49ED-B824-BB5483D1D47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736"/>
    <p:restoredTop sz="96197"/>
  </p:normalViewPr>
  <p:slideViewPr>
    <p:cSldViewPr snapToGrid="0">
      <p:cViewPr>
        <p:scale>
          <a:sx n="100" d="100"/>
          <a:sy n="100" d="100"/>
        </p:scale>
        <p:origin x="104" y="-4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1"/>
        <p:cNvGrpSpPr/>
        <p:nvPr/>
      </p:nvGrpSpPr>
      <p:grpSpPr>
        <a:xfrm>
          <a:off x="0" y="0"/>
          <a:ext cx="0" cy="0"/>
          <a:chOff x="0" y="0"/>
          <a:chExt cx="0" cy="0"/>
        </a:xfrm>
      </p:grpSpPr>
      <p:sp>
        <p:nvSpPr>
          <p:cNvPr id="2822" name="Google Shape;282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3" name="Google Shape;282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2"/>
        <p:cNvGrpSpPr/>
        <p:nvPr/>
      </p:nvGrpSpPr>
      <p:grpSpPr>
        <a:xfrm>
          <a:off x="0" y="0"/>
          <a:ext cx="0" cy="0"/>
          <a:chOff x="0" y="0"/>
          <a:chExt cx="0" cy="0"/>
        </a:xfrm>
      </p:grpSpPr>
      <p:sp>
        <p:nvSpPr>
          <p:cNvPr id="2903" name="Google Shape;2903;gef50de8f12_1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sz="1100" b="1">
                <a:latin typeface="Arial"/>
                <a:ea typeface="Arial"/>
                <a:cs typeface="Arial"/>
                <a:sym typeface="Arial"/>
              </a:rPr>
              <a:t>Facilitator Notes</a:t>
            </a:r>
            <a:endParaRPr sz="1100">
              <a:latin typeface="Arial"/>
              <a:ea typeface="Arial"/>
              <a:cs typeface="Arial"/>
              <a:sym typeface="Arial"/>
            </a:endParaRPr>
          </a:p>
          <a:p>
            <a:pPr marL="0" lvl="0" indent="0" algn="l" rtl="0">
              <a:lnSpc>
                <a:spcPct val="100000"/>
              </a:lnSpc>
              <a:spcBef>
                <a:spcPts val="0"/>
              </a:spcBef>
              <a:spcAft>
                <a:spcPts val="0"/>
              </a:spcAft>
              <a:buSzPts val="1100"/>
              <a:buNone/>
            </a:pPr>
            <a:r>
              <a:rPr lang="en-GB" sz="1100">
                <a:latin typeface="Arial"/>
                <a:ea typeface="Arial"/>
                <a:cs typeface="Arial"/>
                <a:sym typeface="Arial"/>
              </a:rPr>
              <a:t>What are the Key Messages we want you to take home today? These are overarching messages that span the 3 years of support, new messages may be added. It is important to note that the learner is at the heart(the focus) of these messages. </a:t>
            </a:r>
            <a:endParaRPr sz="1100">
              <a:latin typeface="Arial"/>
              <a:ea typeface="Arial"/>
              <a:cs typeface="Arial"/>
              <a:sym typeface="Arial"/>
            </a:endParaRPr>
          </a:p>
          <a:p>
            <a:pPr marL="0" lvl="0" indent="0" algn="just" rtl="0">
              <a:lnSpc>
                <a:spcPct val="100000"/>
              </a:lnSpc>
              <a:spcBef>
                <a:spcPts val="0"/>
              </a:spcBef>
              <a:spcAft>
                <a:spcPts val="0"/>
              </a:spcAft>
              <a:buClr>
                <a:schemeClr val="dk1"/>
              </a:buClr>
              <a:buSzPts val="1100"/>
              <a:buFont typeface="Arial"/>
              <a:buNone/>
            </a:pPr>
            <a:r>
              <a:rPr lang="en-GB" sz="1100">
                <a:solidFill>
                  <a:schemeClr val="dk1"/>
                </a:solidFill>
                <a:highlight>
                  <a:srgbClr val="FFFFFF"/>
                </a:highlight>
                <a:latin typeface="Arial"/>
                <a:ea typeface="Arial"/>
                <a:cs typeface="Arial"/>
                <a:sym typeface="Arial"/>
              </a:rPr>
              <a:t>central to this last key message.</a:t>
            </a:r>
            <a:endParaRPr sz="1100">
              <a:solidFill>
                <a:schemeClr val="dk1"/>
              </a:solidFill>
              <a:latin typeface="Arial"/>
              <a:ea typeface="Arial"/>
              <a:cs typeface="Arial"/>
              <a:sym typeface="Arial"/>
            </a:endParaRPr>
          </a:p>
          <a:p>
            <a:pPr marL="0" lvl="0" indent="0" algn="just"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100"/>
              <a:buNone/>
            </a:pPr>
            <a:endParaRPr sz="1100" b="1">
              <a:latin typeface="Arial"/>
              <a:ea typeface="Arial"/>
              <a:cs typeface="Arial"/>
              <a:sym typeface="Arial"/>
            </a:endParaRPr>
          </a:p>
          <a:p>
            <a:pPr marL="0" lvl="0" indent="0" algn="l" rtl="0">
              <a:lnSpc>
                <a:spcPct val="100000"/>
              </a:lnSpc>
              <a:spcBef>
                <a:spcPts val="0"/>
              </a:spcBef>
              <a:spcAft>
                <a:spcPts val="0"/>
              </a:spcAft>
              <a:buSzPts val="1100"/>
              <a:buNone/>
            </a:pPr>
            <a:r>
              <a:rPr lang="en-GB" sz="1100" b="1">
                <a:latin typeface="Arial"/>
                <a:ea typeface="Arial"/>
                <a:cs typeface="Arial"/>
                <a:sym typeface="Arial"/>
              </a:rPr>
              <a:t>Background Information</a:t>
            </a:r>
            <a:endParaRPr sz="1100" b="1">
              <a:solidFill>
                <a:srgbClr val="FF0000"/>
              </a:solidFill>
              <a:latin typeface="Arial"/>
              <a:ea typeface="Arial"/>
              <a:cs typeface="Arial"/>
              <a:sym typeface="Arial"/>
            </a:endParaRPr>
          </a:p>
          <a:p>
            <a:pPr marL="0" lvl="0" indent="0" algn="l" rtl="0">
              <a:lnSpc>
                <a:spcPct val="100000"/>
              </a:lnSpc>
              <a:spcBef>
                <a:spcPts val="0"/>
              </a:spcBef>
              <a:spcAft>
                <a:spcPts val="0"/>
              </a:spcAft>
              <a:buSzPts val="1100"/>
              <a:buNone/>
            </a:pPr>
            <a:r>
              <a:rPr lang="en-GB" sz="1100">
                <a:latin typeface="Arial"/>
                <a:ea typeface="Arial"/>
                <a:cs typeface="Arial"/>
                <a:sym typeface="Arial"/>
              </a:rPr>
              <a:t>These Key messages have been taken from the Design Framework and we will revisit them during each national seminar day. It is important not to go off script whilst reading these out to the group.</a:t>
            </a:r>
            <a:endParaRPr sz="1100">
              <a:solidFill>
                <a:srgbClr val="FF0000"/>
              </a:solidFill>
              <a:latin typeface="Arial"/>
              <a:ea typeface="Arial"/>
              <a:cs typeface="Arial"/>
              <a:sym typeface="Arial"/>
            </a:endParaRPr>
          </a:p>
          <a:p>
            <a:pPr marL="0" lvl="0" indent="0" algn="l" rtl="0">
              <a:lnSpc>
                <a:spcPct val="100000"/>
              </a:lnSpc>
              <a:spcBef>
                <a:spcPts val="0"/>
              </a:spcBef>
              <a:spcAft>
                <a:spcPts val="0"/>
              </a:spcAft>
              <a:buSzPts val="1100"/>
              <a:buNone/>
            </a:pPr>
            <a:r>
              <a:rPr lang="en-GB" sz="1100">
                <a:latin typeface="Arial"/>
                <a:ea typeface="Arial"/>
                <a:cs typeface="Arial"/>
                <a:sym typeface="Arial"/>
              </a:rPr>
              <a:t>The Specification provides an understanding of the Classical world and intends to provide a prism for which the students the students can look at their own world. </a:t>
            </a:r>
            <a:endParaRPr sz="1100">
              <a:latin typeface="Arial"/>
              <a:ea typeface="Arial"/>
              <a:cs typeface="Arial"/>
              <a:sym typeface="Arial"/>
            </a:endParaRPr>
          </a:p>
        </p:txBody>
      </p:sp>
      <p:sp>
        <p:nvSpPr>
          <p:cNvPr id="2904" name="Google Shape;2904;gef50de8f12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5"/>
        <p:cNvGrpSpPr/>
        <p:nvPr/>
      </p:nvGrpSpPr>
      <p:grpSpPr>
        <a:xfrm>
          <a:off x="0" y="0"/>
          <a:ext cx="0" cy="0"/>
          <a:chOff x="0" y="0"/>
          <a:chExt cx="0" cy="0"/>
        </a:xfrm>
      </p:grpSpPr>
      <p:sp>
        <p:nvSpPr>
          <p:cNvPr id="2976" name="Google Shape;2976;gef50de8f12_1_26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GB" sz="1100" b="1">
                <a:latin typeface="Arial"/>
                <a:ea typeface="Arial"/>
                <a:cs typeface="Arial"/>
                <a:sym typeface="Arial"/>
              </a:rPr>
              <a:t>Facilitator Notes: </a:t>
            </a:r>
            <a:endParaRPr sz="1100" b="1">
              <a:latin typeface="Arial"/>
              <a:ea typeface="Arial"/>
              <a:cs typeface="Arial"/>
              <a:sym typeface="Arial"/>
            </a:endParaRPr>
          </a:p>
          <a:p>
            <a:pPr marL="0" lvl="0" indent="0" algn="l" rtl="0">
              <a:spcBef>
                <a:spcPts val="0"/>
              </a:spcBef>
              <a:spcAft>
                <a:spcPts val="0"/>
              </a:spcAft>
              <a:buNone/>
            </a:pPr>
            <a:r>
              <a:rPr lang="en-GB" sz="1100">
                <a:latin typeface="Arial"/>
                <a:ea typeface="Arial"/>
                <a:cs typeface="Arial"/>
                <a:sym typeface="Arial"/>
              </a:rPr>
              <a:t>What is the PDST and what support can we provide for teachers and schools?</a:t>
            </a:r>
            <a:endParaRPr sz="1100">
              <a:latin typeface="Arial"/>
              <a:ea typeface="Arial"/>
              <a:cs typeface="Arial"/>
              <a:sym typeface="Arial"/>
            </a:endParaRPr>
          </a:p>
          <a:p>
            <a:pPr marL="0" lvl="0" indent="0" algn="l" rtl="0">
              <a:spcBef>
                <a:spcPts val="0"/>
              </a:spcBef>
              <a:spcAft>
                <a:spcPts val="0"/>
              </a:spcAft>
              <a:buNone/>
            </a:pPr>
            <a:r>
              <a:rPr lang="en-GB" sz="1100">
                <a:latin typeface="Arial"/>
                <a:ea typeface="Arial"/>
                <a:cs typeface="Arial"/>
                <a:sym typeface="Arial"/>
              </a:rPr>
              <a:t>We are teachers and school Leaders, we are Teacher Educators, Facilitators/Enablers and Purveyors of lifelong learning.</a:t>
            </a:r>
            <a:endParaRPr sz="1100">
              <a:latin typeface="Arial"/>
              <a:ea typeface="Arial"/>
              <a:cs typeface="Arial"/>
              <a:sym typeface="Arial"/>
            </a:endParaRPr>
          </a:p>
          <a:p>
            <a:pPr marL="0" lvl="0" indent="0" algn="l" rtl="0">
              <a:spcBef>
                <a:spcPts val="0"/>
              </a:spcBef>
              <a:spcAft>
                <a:spcPts val="0"/>
              </a:spcAft>
              <a:buNone/>
            </a:pPr>
            <a:r>
              <a:rPr lang="en-GB" sz="1100">
                <a:latin typeface="Arial"/>
                <a:ea typeface="Arial"/>
                <a:cs typeface="Arial"/>
                <a:sym typeface="Arial"/>
              </a:rPr>
              <a:t>It is very important to remember that the PDST are not Evaluators, Policy Makers, Curriculum developers or Providers of solutions.</a:t>
            </a:r>
            <a:endParaRPr sz="1100">
              <a:latin typeface="Arial"/>
              <a:ea typeface="Arial"/>
              <a:cs typeface="Arial"/>
              <a:sym typeface="Arial"/>
            </a:endParaRPr>
          </a:p>
          <a:p>
            <a:pPr marL="0" lvl="0" indent="0" algn="l" rtl="0">
              <a:spcBef>
                <a:spcPts val="0"/>
              </a:spcBef>
              <a:spcAft>
                <a:spcPts val="0"/>
              </a:spcAft>
              <a:buNone/>
            </a:pPr>
            <a:endParaRPr sz="1100">
              <a:latin typeface="Arial"/>
              <a:ea typeface="Arial"/>
              <a:cs typeface="Arial"/>
              <a:sym typeface="Arial"/>
            </a:endParaRPr>
          </a:p>
          <a:p>
            <a:pPr marL="0" lvl="0" indent="0" algn="l" rtl="0">
              <a:spcBef>
                <a:spcPts val="0"/>
              </a:spcBef>
              <a:spcAft>
                <a:spcPts val="0"/>
              </a:spcAft>
              <a:buNone/>
            </a:pPr>
            <a:r>
              <a:rPr lang="en-GB" sz="1100" b="1">
                <a:latin typeface="Arial"/>
                <a:ea typeface="Arial"/>
                <a:cs typeface="Arial"/>
                <a:sym typeface="Arial"/>
              </a:rPr>
              <a:t>Background Information/ advisor notes.</a:t>
            </a:r>
            <a:endParaRPr sz="1100" b="1">
              <a:latin typeface="Arial"/>
              <a:ea typeface="Arial"/>
              <a:cs typeface="Arial"/>
              <a:sym typeface="Arial"/>
            </a:endParaRPr>
          </a:p>
          <a:p>
            <a:pPr marL="0" lvl="0" indent="0" algn="l" rtl="0">
              <a:spcBef>
                <a:spcPts val="0"/>
              </a:spcBef>
              <a:spcAft>
                <a:spcPts val="0"/>
              </a:spcAft>
              <a:buNone/>
            </a:pPr>
            <a:r>
              <a:rPr lang="en-GB" sz="1100">
                <a:latin typeface="Arial"/>
                <a:ea typeface="Arial"/>
                <a:cs typeface="Arial"/>
                <a:sym typeface="Arial"/>
              </a:rPr>
              <a:t>Evaluators= SEC State Examination Commission</a:t>
            </a:r>
            <a:endParaRPr sz="1100">
              <a:latin typeface="Arial"/>
              <a:ea typeface="Arial"/>
              <a:cs typeface="Arial"/>
              <a:sym typeface="Arial"/>
            </a:endParaRPr>
          </a:p>
          <a:p>
            <a:pPr marL="0" lvl="0" indent="0" algn="l" rtl="0">
              <a:spcBef>
                <a:spcPts val="0"/>
              </a:spcBef>
              <a:spcAft>
                <a:spcPts val="0"/>
              </a:spcAft>
              <a:buNone/>
            </a:pPr>
            <a:r>
              <a:rPr lang="en-GB" sz="1100">
                <a:latin typeface="Arial"/>
                <a:ea typeface="Arial"/>
                <a:cs typeface="Arial"/>
                <a:sym typeface="Arial"/>
              </a:rPr>
              <a:t>Policy Makers = NCCA National Council Curriculum Assessment. The Inspectorate </a:t>
            </a:r>
            <a:endParaRPr sz="1100">
              <a:latin typeface="Arial"/>
              <a:ea typeface="Arial"/>
              <a:cs typeface="Arial"/>
              <a:sym typeface="Arial"/>
            </a:endParaRPr>
          </a:p>
          <a:p>
            <a:pPr marL="0" lvl="0" indent="0" algn="l" rtl="0">
              <a:spcBef>
                <a:spcPts val="0"/>
              </a:spcBef>
              <a:spcAft>
                <a:spcPts val="0"/>
              </a:spcAft>
              <a:buNone/>
            </a:pPr>
            <a:endParaRPr>
              <a:solidFill>
                <a:srgbClr val="FF0000"/>
              </a:solidFill>
            </a:endParaRPr>
          </a:p>
        </p:txBody>
      </p:sp>
      <p:sp>
        <p:nvSpPr>
          <p:cNvPr id="2977" name="Google Shape;2977;gef50de8f12_1_26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19" name="Google Shape;19;p2"/>
          <p:cNvGrpSpPr/>
          <p:nvPr/>
        </p:nvGrpSpPr>
        <p:grpSpPr>
          <a:xfrm>
            <a:off x="6961787" y="1092812"/>
            <a:ext cx="2484415" cy="997345"/>
            <a:chOff x="1899" y="899"/>
            <a:chExt cx="4165" cy="1672"/>
          </a:xfrm>
        </p:grpSpPr>
        <p:sp>
          <p:nvSpPr>
            <p:cNvPr id="20" name="Google Shape;20;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3;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4;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5;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8;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29;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32;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 name="Google Shape;33;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 name="Google Shape;34;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37;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38;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39;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 name="Google Shape;40;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 name="Google Shape;41;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 name="Google Shape;42;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 name="Google Shape;43;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 name="Google Shape;44;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 name="Google Shape;52;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 name="Google Shape;54;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 name="Google Shape;55;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 name="Google Shape;56;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 name="Google Shape;57;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59;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 name="Google Shape;64;p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 name="Google Shape;67;p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 name="Google Shape;70;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 name="Google Shape;71;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 name="Google Shape;75;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 name="Google Shape;77;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 name="Google Shape;78;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 name="Google Shape;79;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 name="Google Shape;82;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 name="Google Shape;83;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 name="Google Shape;84;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13" name="Google Shape;113;p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114" name="Google Shape;114;p2"/>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Calibri"/>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115" name="Google Shape;115;p2"/>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116" name="Google Shape;116;p2"/>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7" name="Google Shape;117;p2"/>
          <p:cNvGrpSpPr/>
          <p:nvPr/>
        </p:nvGrpSpPr>
        <p:grpSpPr>
          <a:xfrm>
            <a:off x="-1932891" y="195833"/>
            <a:ext cx="1368152" cy="2725764"/>
            <a:chOff x="-1555624" y="1196393"/>
            <a:chExt cx="1368152" cy="2725764"/>
          </a:xfrm>
        </p:grpSpPr>
        <p:grpSp>
          <p:nvGrpSpPr>
            <p:cNvPr id="118" name="Google Shape;118;p2"/>
            <p:cNvGrpSpPr/>
            <p:nvPr/>
          </p:nvGrpSpPr>
          <p:grpSpPr>
            <a:xfrm>
              <a:off x="-1555624" y="1488707"/>
              <a:ext cx="1368152" cy="2433450"/>
              <a:chOff x="-1836712" y="3275837"/>
              <a:chExt cx="1368152" cy="2433450"/>
            </a:xfrm>
          </p:grpSpPr>
          <p:sp>
            <p:nvSpPr>
              <p:cNvPr id="119" name="Google Shape;119;p2"/>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change the background colour.</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&gt;Right Click over slide</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&gt;format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&gt;Solid 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&gt;Colour</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&gt;choose a colour from the top line of the colour palette. Avoid setting the background colour the same as your font colour.</a:t>
                </a:r>
                <a:endParaRPr/>
              </a:p>
            </p:txBody>
          </p:sp>
          <p:pic>
            <p:nvPicPr>
              <p:cNvPr id="120" name="Google Shape;120;p2"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21" name="Google Shape;121;p2"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122" name="Google Shape;122;p2"/>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pic>
        <p:nvPicPr>
          <p:cNvPr id="123" name="Google Shape;123;p2"/>
          <p:cNvPicPr preferRelativeResize="0"/>
          <p:nvPr/>
        </p:nvPicPr>
        <p:blipFill rotWithShape="1">
          <a:blip r:embed="rId4">
            <a:alphaModFix/>
          </a:blip>
          <a:srcRect/>
          <a:stretch/>
        </p:blipFill>
        <p:spPr>
          <a:xfrm>
            <a:off x="9894956" y="1271087"/>
            <a:ext cx="1713706" cy="670793"/>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nodeType="withEffect">
                                  <p:stCondLst>
                                    <p:cond delay="0"/>
                                  </p:stCondLst>
                                  <p:childTnLst>
                                    <p:set>
                                      <p:cBhvr>
                                        <p:cTn id="13" dur="1" fill="hold">
                                          <p:stCondLst>
                                            <p:cond delay="0"/>
                                          </p:stCondLst>
                                        </p:cTn>
                                        <p:tgtEl>
                                          <p:spTgt spid="114"/>
                                        </p:tgtEl>
                                        <p:attrNameLst>
                                          <p:attrName>style.visibility</p:attrName>
                                        </p:attrNameLst>
                                      </p:cBhvr>
                                      <p:to>
                                        <p:strVal val="visible"/>
                                      </p:to>
                                    </p:set>
                                    <p:animEffect transition="in" filter="fade">
                                      <p:cBhvr>
                                        <p:cTn id="14" dur="500"/>
                                        <p:tgtEl>
                                          <p:spTgt spid="114"/>
                                        </p:tgtEl>
                                      </p:cBhvr>
                                    </p:animEffect>
                                  </p:childTnLst>
                                </p:cTn>
                              </p:par>
                              <p:par>
                                <p:cTn id="15" presetID="10" presetClass="entr" presetSubtype="0" fill="hold" nodeType="withEffect">
                                  <p:stCondLst>
                                    <p:cond delay="0"/>
                                  </p:stCondLst>
                                  <p:childTnLst>
                                    <p:set>
                                      <p:cBhvr>
                                        <p:cTn id="16" dur="1" fill="hold">
                                          <p:stCondLst>
                                            <p:cond delay="0"/>
                                          </p:stCondLst>
                                        </p:cTn>
                                        <p:tgtEl>
                                          <p:spTgt spid="115">
                                            <p:txEl>
                                              <p:pRg st="0" end="0"/>
                                            </p:txEl>
                                          </p:spTgt>
                                        </p:tgtEl>
                                        <p:attrNameLst>
                                          <p:attrName>style.visibility</p:attrName>
                                        </p:attrNameLst>
                                      </p:cBhvr>
                                      <p:to>
                                        <p:strVal val="visible"/>
                                      </p:to>
                                    </p:set>
                                    <p:animEffect transition="in" filter="fade">
                                      <p:cBhvr>
                                        <p:cTn id="17" dur="500"/>
                                        <p:tgtEl>
                                          <p:spTgt spid="115">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5">
                                            <p:txEl>
                                              <p:pRg st="1" end="1"/>
                                            </p:txEl>
                                          </p:spTgt>
                                        </p:tgtEl>
                                        <p:attrNameLst>
                                          <p:attrName>style.visibility</p:attrName>
                                        </p:attrNameLst>
                                      </p:cBhvr>
                                      <p:to>
                                        <p:strVal val="visible"/>
                                      </p:to>
                                    </p:set>
                                    <p:animEffect transition="in" filter="fade">
                                      <p:cBhvr>
                                        <p:cTn id="20" dur="500"/>
                                        <p:tgtEl>
                                          <p:spTgt spid="115">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5">
                                            <p:txEl>
                                              <p:pRg st="2" end="2"/>
                                            </p:txEl>
                                          </p:spTgt>
                                        </p:tgtEl>
                                        <p:attrNameLst>
                                          <p:attrName>style.visibility</p:attrName>
                                        </p:attrNameLst>
                                      </p:cBhvr>
                                      <p:to>
                                        <p:strVal val="visible"/>
                                      </p:to>
                                    </p:set>
                                    <p:animEffect transition="in" filter="fade">
                                      <p:cBhvr>
                                        <p:cTn id="23" dur="500"/>
                                        <p:tgtEl>
                                          <p:spTgt spid="11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5">
                                            <p:txEl>
                                              <p:pRg st="3" end="3"/>
                                            </p:txEl>
                                          </p:spTgt>
                                        </p:tgtEl>
                                        <p:attrNameLst>
                                          <p:attrName>style.visibility</p:attrName>
                                        </p:attrNameLst>
                                      </p:cBhvr>
                                      <p:to>
                                        <p:strVal val="visible"/>
                                      </p:to>
                                    </p:set>
                                    <p:animEffect transition="in" filter="fade">
                                      <p:cBhvr>
                                        <p:cTn id="26" dur="500"/>
                                        <p:tgtEl>
                                          <p:spTgt spid="115">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15">
                                            <p:txEl>
                                              <p:pRg st="4" end="4"/>
                                            </p:txEl>
                                          </p:spTgt>
                                        </p:tgtEl>
                                        <p:attrNameLst>
                                          <p:attrName>style.visibility</p:attrName>
                                        </p:attrNameLst>
                                      </p:cBhvr>
                                      <p:to>
                                        <p:strVal val="visible"/>
                                      </p:to>
                                    </p:set>
                                    <p:animEffect transition="in" filter="fade">
                                      <p:cBhvr>
                                        <p:cTn id="29" dur="500"/>
                                        <p:tgtEl>
                                          <p:spTgt spid="115">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15">
                                            <p:txEl>
                                              <p:pRg st="5" end="5"/>
                                            </p:txEl>
                                          </p:spTgt>
                                        </p:tgtEl>
                                        <p:attrNameLst>
                                          <p:attrName>style.visibility</p:attrName>
                                        </p:attrNameLst>
                                      </p:cBhvr>
                                      <p:to>
                                        <p:strVal val="visible"/>
                                      </p:to>
                                    </p:set>
                                    <p:animEffect transition="in" filter="fade">
                                      <p:cBhvr>
                                        <p:cTn id="32" dur="500"/>
                                        <p:tgtEl>
                                          <p:spTgt spid="115">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15">
                                            <p:txEl>
                                              <p:pRg st="6" end="6"/>
                                            </p:txEl>
                                          </p:spTgt>
                                        </p:tgtEl>
                                        <p:attrNameLst>
                                          <p:attrName>style.visibility</p:attrName>
                                        </p:attrNameLst>
                                      </p:cBhvr>
                                      <p:to>
                                        <p:strVal val="visible"/>
                                      </p:to>
                                    </p:set>
                                    <p:animEffect transition="in" filter="fade">
                                      <p:cBhvr>
                                        <p:cTn id="35" dur="500"/>
                                        <p:tgtEl>
                                          <p:spTgt spid="115">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15">
                                            <p:txEl>
                                              <p:pRg st="7" end="7"/>
                                            </p:txEl>
                                          </p:spTgt>
                                        </p:tgtEl>
                                        <p:attrNameLst>
                                          <p:attrName>style.visibility</p:attrName>
                                        </p:attrNameLst>
                                      </p:cBhvr>
                                      <p:to>
                                        <p:strVal val="visible"/>
                                      </p:to>
                                    </p:set>
                                    <p:animEffect transition="in" filter="fade">
                                      <p:cBhvr>
                                        <p:cTn id="38" dur="500"/>
                                        <p:tgtEl>
                                          <p:spTgt spid="115">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5">
                                            <p:txEl>
                                              <p:pRg st="8" end="8"/>
                                            </p:txEl>
                                          </p:spTgt>
                                        </p:tgtEl>
                                        <p:attrNameLst>
                                          <p:attrName>style.visibility</p:attrName>
                                        </p:attrNameLst>
                                      </p:cBhvr>
                                      <p:to>
                                        <p:strVal val="visible"/>
                                      </p:to>
                                    </p:set>
                                    <p:animEffect transition="in" filter="fade">
                                      <p:cBhvr>
                                        <p:cTn id="41" dur="500"/>
                                        <p:tgtEl>
                                          <p:spTgt spid="115">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1355"/>
        <p:cNvGrpSpPr/>
        <p:nvPr/>
      </p:nvGrpSpPr>
      <p:grpSpPr>
        <a:xfrm>
          <a:off x="0" y="0"/>
          <a:ext cx="0" cy="0"/>
          <a:chOff x="0" y="0"/>
          <a:chExt cx="0" cy="0"/>
        </a:xfrm>
      </p:grpSpPr>
      <p:sp>
        <p:nvSpPr>
          <p:cNvPr id="1356" name="Google Shape;1356;p1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57" name="Google Shape;1357;p1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1358" name="Google Shape;1358;p1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9" name="Google Shape;1359;p1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0" name="Google Shape;1360;p1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361" name="Google Shape;1361;p1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1362" name="Google Shape;1362;p14"/>
          <p:cNvGrpSpPr/>
          <p:nvPr/>
        </p:nvGrpSpPr>
        <p:grpSpPr>
          <a:xfrm>
            <a:off x="-2040904" y="3988723"/>
            <a:ext cx="1872208" cy="2902681"/>
            <a:chOff x="6195941" y="562596"/>
            <a:chExt cx="1872208" cy="2902681"/>
          </a:xfrm>
        </p:grpSpPr>
        <p:grpSp>
          <p:nvGrpSpPr>
            <p:cNvPr id="1363" name="Google Shape;1363;p14"/>
            <p:cNvGrpSpPr/>
            <p:nvPr/>
          </p:nvGrpSpPr>
          <p:grpSpPr>
            <a:xfrm>
              <a:off x="6195941" y="832626"/>
              <a:ext cx="1872208" cy="2632651"/>
              <a:chOff x="-1872716" y="660661"/>
              <a:chExt cx="1872208" cy="1974490"/>
            </a:xfrm>
          </p:grpSpPr>
          <p:sp>
            <p:nvSpPr>
              <p:cNvPr id="1364" name="Google Shape;1364;p1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1365" name="Google Shape;1365;p1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66" name="Google Shape;1366;p14"/>
            <p:cNvGrpSpPr/>
            <p:nvPr/>
          </p:nvGrpSpPr>
          <p:grpSpPr>
            <a:xfrm>
              <a:off x="6303954" y="562596"/>
              <a:ext cx="540060" cy="540060"/>
              <a:chOff x="6303954" y="562596"/>
              <a:chExt cx="540060" cy="540060"/>
            </a:xfrm>
          </p:grpSpPr>
          <p:sp>
            <p:nvSpPr>
              <p:cNvPr id="1367" name="Google Shape;1367;p1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368" name="Google Shape;1368;p1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69" name="Google Shape;1369;p14"/>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70" name="Google Shape;1370;p14"/>
          <p:cNvGrpSpPr/>
          <p:nvPr/>
        </p:nvGrpSpPr>
        <p:grpSpPr>
          <a:xfrm>
            <a:off x="10555200" y="295200"/>
            <a:ext cx="1192705" cy="478800"/>
            <a:chOff x="1899" y="899"/>
            <a:chExt cx="4165" cy="1672"/>
          </a:xfrm>
        </p:grpSpPr>
        <p:sp>
          <p:nvSpPr>
            <p:cNvPr id="1371" name="Google Shape;1371;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2" name="Google Shape;1372;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3" name="Google Shape;1373;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4" name="Google Shape;1374;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5" name="Google Shape;1375;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6" name="Google Shape;1376;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7" name="Google Shape;1377;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8" name="Google Shape;1378;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9" name="Google Shape;1379;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0" name="Google Shape;1380;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1" name="Google Shape;1381;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2" name="Google Shape;1382;p14"/>
            <p:cNvSpPr/>
            <p:nvPr/>
          </p:nvSpPr>
          <p:spPr>
            <a:xfrm>
              <a:off x="2762" y="2203"/>
              <a:ext cx="28"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3" name="Google Shape;1383;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4" name="Google Shape;1384;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5" name="Google Shape;1385;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6" name="Google Shape;1386;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7" name="Google Shape;1387;p14"/>
            <p:cNvSpPr/>
            <p:nvPr/>
          </p:nvSpPr>
          <p:spPr>
            <a:xfrm>
              <a:off x="3203" y="2203"/>
              <a:ext cx="27"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8" name="Google Shape;1388;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9" name="Google Shape;1389;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0" name="Google Shape;1390;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1" name="Google Shape;1391;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2" name="Google Shape;1392;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3" name="Google Shape;1393;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4" name="Google Shape;1394;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5" name="Google Shape;1395;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6" name="Google Shape;1396;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7" name="Google Shape;1397;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8" name="Google Shape;1398;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9" name="Google Shape;1399;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0" name="Google Shape;1400;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1" name="Google Shape;1401;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2" name="Google Shape;1402;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3" name="Google Shape;1403;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4" name="Google Shape;1404;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5" name="Google Shape;1405;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6" name="Google Shape;1406;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7" name="Google Shape;1407;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8" name="Google Shape;1408;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9" name="Google Shape;1409;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0" name="Google Shape;1410;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1" name="Google Shape;1411;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2" name="Google Shape;1412;p1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3" name="Google Shape;1413;p1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4" name="Google Shape;1414;p1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5" name="Google Shape;1415;p1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6" name="Google Shape;1416;p1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7" name="Google Shape;1417;p1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8" name="Google Shape;1418;p1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9" name="Google Shape;1419;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0" name="Google Shape;1420;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1" name="Google Shape;1421;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2" name="Google Shape;1422;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3" name="Google Shape;1423;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4" name="Google Shape;1424;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5" name="Google Shape;1425;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6" name="Google Shape;1426;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7" name="Google Shape;1427;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8" name="Google Shape;1428;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9" name="Google Shape;1429;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0" name="Google Shape;1430;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1" name="Google Shape;1431;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2" name="Google Shape;1432;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3" name="Google Shape;1433;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4" name="Google Shape;1434;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5" name="Google Shape;1435;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6" name="Google Shape;1436;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7" name="Google Shape;1437;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8" name="Google Shape;1438;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9" name="Google Shape;1439;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0" name="Google Shape;1440;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1" name="Google Shape;1441;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2" name="Google Shape;1442;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3" name="Google Shape;1443;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4" name="Google Shape;1444;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5" name="Google Shape;1445;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6" name="Google Shape;1446;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7" name="Google Shape;1447;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8" name="Google Shape;1448;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9" name="Google Shape;1449;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0" name="Google Shape;1450;p14"/>
            <p:cNvSpPr/>
            <p:nvPr/>
          </p:nvSpPr>
          <p:spPr>
            <a:xfrm>
              <a:off x="4838" y="2425"/>
              <a:ext cx="27"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1" name="Google Shape;1451;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2" name="Google Shape;1452;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3" name="Google Shape;1453;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4" name="Google Shape;1454;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5" name="Google Shape;1455;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6" name="Google Shape;1456;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7" name="Google Shape;1457;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8" name="Google Shape;1458;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9" name="Google Shape;1459;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0" name="Google Shape;1460;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1" name="Google Shape;1461;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2" name="Google Shape;1462;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3" name="Google Shape;1463;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464" name="Google Shape;1464;p14"/>
            <p:cNvCxnSpPr/>
            <p:nvPr/>
          </p:nvCxnSpPr>
          <p:spPr>
            <a:xfrm>
              <a:off x="3964" y="2205"/>
              <a:ext cx="0" cy="366"/>
            </a:xfrm>
            <a:prstGeom prst="straightConnector1">
              <a:avLst/>
            </a:prstGeom>
            <a:solidFill>
              <a:schemeClr val="accent2"/>
            </a:solidFill>
            <a:ln w="14275" cap="flat" cmpd="sng">
              <a:solidFill>
                <a:srgbClr val="20406F"/>
              </a:solidFill>
              <a:prstDash val="solid"/>
              <a:miter lim="800000"/>
              <a:headEnd type="none" w="med" len="med"/>
              <a:tailEnd type="none" w="med" len="med"/>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1575"/>
        <p:cNvGrpSpPr/>
        <p:nvPr/>
      </p:nvGrpSpPr>
      <p:grpSpPr>
        <a:xfrm>
          <a:off x="0" y="0"/>
          <a:ext cx="0" cy="0"/>
          <a:chOff x="0" y="0"/>
          <a:chExt cx="0" cy="0"/>
        </a:xfrm>
      </p:grpSpPr>
      <p:sp>
        <p:nvSpPr>
          <p:cNvPr id="1576" name="Google Shape;1576;p16"/>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77" name="Google Shape;1577;p16"/>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1578" name="Google Shape;1578;p1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9" name="Google Shape;1579;p1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0" name="Google Shape;1580;p1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581" name="Google Shape;1581;p16"/>
          <p:cNvSpPr txBox="1">
            <a:spLocks noGrp="1"/>
          </p:cNvSpPr>
          <p:nvPr>
            <p:ph type="body" idx="1"/>
          </p:nvPr>
        </p:nvSpPr>
        <p:spPr>
          <a:xfrm>
            <a:off x="514799"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1582" name="Google Shape;1582;p16"/>
          <p:cNvGrpSpPr/>
          <p:nvPr/>
        </p:nvGrpSpPr>
        <p:grpSpPr>
          <a:xfrm>
            <a:off x="-2040904" y="3988723"/>
            <a:ext cx="1872208" cy="2902681"/>
            <a:chOff x="6195941" y="562596"/>
            <a:chExt cx="1872208" cy="2902681"/>
          </a:xfrm>
        </p:grpSpPr>
        <p:grpSp>
          <p:nvGrpSpPr>
            <p:cNvPr id="1583" name="Google Shape;1583;p16"/>
            <p:cNvGrpSpPr/>
            <p:nvPr/>
          </p:nvGrpSpPr>
          <p:grpSpPr>
            <a:xfrm>
              <a:off x="6195941" y="832626"/>
              <a:ext cx="1872208" cy="2632651"/>
              <a:chOff x="-1872716" y="660661"/>
              <a:chExt cx="1872208" cy="1974490"/>
            </a:xfrm>
          </p:grpSpPr>
          <p:sp>
            <p:nvSpPr>
              <p:cNvPr id="1584" name="Google Shape;1584;p1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1585" name="Google Shape;1585;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586" name="Google Shape;1586;p16"/>
            <p:cNvGrpSpPr/>
            <p:nvPr/>
          </p:nvGrpSpPr>
          <p:grpSpPr>
            <a:xfrm>
              <a:off x="6303954" y="562596"/>
              <a:ext cx="540060" cy="540060"/>
              <a:chOff x="6303954" y="562596"/>
              <a:chExt cx="540060" cy="540060"/>
            </a:xfrm>
          </p:grpSpPr>
          <p:sp>
            <p:nvSpPr>
              <p:cNvPr id="1587" name="Google Shape;1587;p1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588" name="Google Shape;1588;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589" name="Google Shape;1589;p16"/>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0" name="Google Shape;1590;p16"/>
          <p:cNvSpPr txBox="1">
            <a:spLocks noGrp="1"/>
          </p:cNvSpPr>
          <p:nvPr>
            <p:ph type="body" idx="2"/>
          </p:nvPr>
        </p:nvSpPr>
        <p:spPr>
          <a:xfrm>
            <a:off x="5720811"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1591" name="Google Shape;1591;p16"/>
          <p:cNvGrpSpPr/>
          <p:nvPr/>
        </p:nvGrpSpPr>
        <p:grpSpPr>
          <a:xfrm>
            <a:off x="10555200" y="295200"/>
            <a:ext cx="1192705" cy="478800"/>
            <a:chOff x="1899" y="899"/>
            <a:chExt cx="4165" cy="1672"/>
          </a:xfrm>
        </p:grpSpPr>
        <p:sp>
          <p:nvSpPr>
            <p:cNvPr id="1592" name="Google Shape;1592;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3" name="Google Shape;1593;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4" name="Google Shape;1594;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5" name="Google Shape;1595;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6" name="Google Shape;1596;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7" name="Google Shape;1597;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8" name="Google Shape;1598;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9" name="Google Shape;1599;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0" name="Google Shape;1600;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1" name="Google Shape;1601;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2" name="Google Shape;1602;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3" name="Google Shape;1603;p16"/>
            <p:cNvSpPr/>
            <p:nvPr/>
          </p:nvSpPr>
          <p:spPr>
            <a:xfrm>
              <a:off x="2762" y="2203"/>
              <a:ext cx="28"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4" name="Google Shape;1604;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5" name="Google Shape;1605;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6" name="Google Shape;1606;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7" name="Google Shape;1607;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8" name="Google Shape;1608;p16"/>
            <p:cNvSpPr/>
            <p:nvPr/>
          </p:nvSpPr>
          <p:spPr>
            <a:xfrm>
              <a:off x="3203" y="2203"/>
              <a:ext cx="27"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9" name="Google Shape;1609;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0" name="Google Shape;1610;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1" name="Google Shape;1611;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2" name="Google Shape;1612;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3" name="Google Shape;1613;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4" name="Google Shape;1614;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5" name="Google Shape;1615;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6" name="Google Shape;1616;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7" name="Google Shape;1617;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8" name="Google Shape;1618;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9" name="Google Shape;1619;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0" name="Google Shape;1620;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1" name="Google Shape;1621;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2" name="Google Shape;1622;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3" name="Google Shape;1623;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4" name="Google Shape;1624;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5" name="Google Shape;1625;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6" name="Google Shape;1626;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7" name="Google Shape;1627;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8" name="Google Shape;1628;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9" name="Google Shape;1629;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0" name="Google Shape;1630;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1" name="Google Shape;1631;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2" name="Google Shape;1632;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3" name="Google Shape;1633;p1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4" name="Google Shape;1634;p1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5" name="Google Shape;1635;p1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6" name="Google Shape;1636;p1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7" name="Google Shape;1637;p1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8" name="Google Shape;1638;p1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9" name="Google Shape;1639;p1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0" name="Google Shape;1640;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1" name="Google Shape;1641;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2" name="Google Shape;1642;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3" name="Google Shape;1643;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4" name="Google Shape;1644;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5" name="Google Shape;1645;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6" name="Google Shape;1646;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7" name="Google Shape;1647;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8" name="Google Shape;1648;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9" name="Google Shape;1649;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0" name="Google Shape;1650;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1" name="Google Shape;1651;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2" name="Google Shape;1652;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3" name="Google Shape;1653;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4" name="Google Shape;1654;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5" name="Google Shape;1655;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6" name="Google Shape;1656;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7" name="Google Shape;1657;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8" name="Google Shape;1658;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9" name="Google Shape;1659;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0" name="Google Shape;1660;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1" name="Google Shape;1661;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2" name="Google Shape;1662;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3" name="Google Shape;1663;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4" name="Google Shape;1664;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5" name="Google Shape;1665;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6" name="Google Shape;1666;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7" name="Google Shape;1667;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8" name="Google Shape;1668;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9" name="Google Shape;1669;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0" name="Google Shape;1670;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1" name="Google Shape;1671;p16"/>
            <p:cNvSpPr/>
            <p:nvPr/>
          </p:nvSpPr>
          <p:spPr>
            <a:xfrm>
              <a:off x="4838" y="2425"/>
              <a:ext cx="27" cy="14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2" name="Google Shape;1672;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3" name="Google Shape;1673;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4" name="Google Shape;1674;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5" name="Google Shape;1675;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6" name="Google Shape;1676;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7" name="Google Shape;1677;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8" name="Google Shape;1678;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9" name="Google Shape;1679;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0" name="Google Shape;1680;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1" name="Google Shape;1681;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2" name="Google Shape;1682;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3" name="Google Shape;1683;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4" name="Google Shape;1684;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685" name="Google Shape;1685;p16"/>
            <p:cNvCxnSpPr/>
            <p:nvPr/>
          </p:nvCxnSpPr>
          <p:spPr>
            <a:xfrm>
              <a:off x="3964" y="2205"/>
              <a:ext cx="0" cy="366"/>
            </a:xfrm>
            <a:prstGeom prst="straightConnector1">
              <a:avLst/>
            </a:prstGeom>
            <a:solidFill>
              <a:schemeClr val="accent2"/>
            </a:solidFill>
            <a:ln w="14275" cap="flat" cmpd="sng">
              <a:solidFill>
                <a:srgbClr val="20406F"/>
              </a:solidFill>
              <a:prstDash val="solid"/>
              <a:miter lim="800000"/>
              <a:headEnd type="none" w="med" len="med"/>
              <a:tailEnd type="none" w="med" len="med"/>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2026"/>
        <p:cNvGrpSpPr/>
        <p:nvPr/>
      </p:nvGrpSpPr>
      <p:grpSpPr>
        <a:xfrm>
          <a:off x="0" y="0"/>
          <a:ext cx="0" cy="0"/>
          <a:chOff x="0" y="0"/>
          <a:chExt cx="0" cy="0"/>
        </a:xfrm>
      </p:grpSpPr>
      <p:sp>
        <p:nvSpPr>
          <p:cNvPr id="2027" name="Google Shape;2027;p21"/>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28" name="Google Shape;2028;p21"/>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29" name="Google Shape;2029;p2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0" name="Google Shape;2030;p2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031" name="Google Shape;2031;p21"/>
          <p:cNvGrpSpPr/>
          <p:nvPr/>
        </p:nvGrpSpPr>
        <p:grpSpPr>
          <a:xfrm>
            <a:off x="10553375" y="296652"/>
            <a:ext cx="1195327" cy="479853"/>
            <a:chOff x="1899" y="899"/>
            <a:chExt cx="4165" cy="1672"/>
          </a:xfrm>
        </p:grpSpPr>
        <p:sp>
          <p:nvSpPr>
            <p:cNvPr id="2032" name="Google Shape;2032;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3" name="Google Shape;2033;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4" name="Google Shape;2034;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5" name="Google Shape;2035;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6" name="Google Shape;2036;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7" name="Google Shape;2037;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8" name="Google Shape;2038;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9" name="Google Shape;2039;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0" name="Google Shape;2040;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1" name="Google Shape;2041;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2" name="Google Shape;2042;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3" name="Google Shape;2043;p2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4" name="Google Shape;2044;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5" name="Google Shape;2045;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6" name="Google Shape;2046;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7" name="Google Shape;2047;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8" name="Google Shape;2048;p2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9" name="Google Shape;2049;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0" name="Google Shape;2050;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1" name="Google Shape;2051;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2" name="Google Shape;2052;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3" name="Google Shape;2053;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4" name="Google Shape;2054;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5" name="Google Shape;2055;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6" name="Google Shape;2056;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7" name="Google Shape;2057;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8" name="Google Shape;2058;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9" name="Google Shape;2059;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0" name="Google Shape;2060;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1" name="Google Shape;2061;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2" name="Google Shape;2062;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3" name="Google Shape;2063;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4" name="Google Shape;2064;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5" name="Google Shape;2065;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6" name="Google Shape;2066;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7" name="Google Shape;2067;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8" name="Google Shape;2068;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9" name="Google Shape;2069;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0" name="Google Shape;2070;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1" name="Google Shape;2071;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2" name="Google Shape;2072;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3" name="Google Shape;2073;p2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4" name="Google Shape;2074;p2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5" name="Google Shape;2075;p2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6" name="Google Shape;2076;p2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7" name="Google Shape;2077;p2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8" name="Google Shape;2078;p2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9" name="Google Shape;2079;p2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0" name="Google Shape;2080;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1" name="Google Shape;2081;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2" name="Google Shape;2082;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3" name="Google Shape;2083;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4" name="Google Shape;2084;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5" name="Google Shape;2085;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6" name="Google Shape;2086;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7" name="Google Shape;2087;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8" name="Google Shape;2088;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9" name="Google Shape;2089;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0" name="Google Shape;2090;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1" name="Google Shape;2091;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2" name="Google Shape;2092;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3" name="Google Shape;2093;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4" name="Google Shape;2094;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5" name="Google Shape;2095;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6" name="Google Shape;2096;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7" name="Google Shape;2097;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8" name="Google Shape;2098;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9" name="Google Shape;2099;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0" name="Google Shape;2100;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1" name="Google Shape;2101;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2" name="Google Shape;2102;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3" name="Google Shape;2103;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4" name="Google Shape;2104;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5" name="Google Shape;2105;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6" name="Google Shape;2106;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7" name="Google Shape;2107;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8" name="Google Shape;2108;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9" name="Google Shape;2109;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0" name="Google Shape;2110;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1" name="Google Shape;2111;p2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2" name="Google Shape;2112;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3" name="Google Shape;2113;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4" name="Google Shape;2114;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5" name="Google Shape;2115;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6" name="Google Shape;2116;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7" name="Google Shape;2117;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8" name="Google Shape;2118;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9" name="Google Shape;2119;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0" name="Google Shape;2120;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1" name="Google Shape;2121;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2" name="Google Shape;2122;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3" name="Google Shape;2123;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4" name="Google Shape;2124;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125" name="Google Shape;2125;p2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126" name="Google Shape;2126;p21"/>
          <p:cNvGrpSpPr/>
          <p:nvPr/>
        </p:nvGrpSpPr>
        <p:grpSpPr>
          <a:xfrm>
            <a:off x="-2040904" y="3988723"/>
            <a:ext cx="1872208" cy="2902681"/>
            <a:chOff x="6195941" y="562596"/>
            <a:chExt cx="1872208" cy="2902681"/>
          </a:xfrm>
        </p:grpSpPr>
        <p:grpSp>
          <p:nvGrpSpPr>
            <p:cNvPr id="2127" name="Google Shape;2127;p21"/>
            <p:cNvGrpSpPr/>
            <p:nvPr/>
          </p:nvGrpSpPr>
          <p:grpSpPr>
            <a:xfrm>
              <a:off x="6195941" y="832626"/>
              <a:ext cx="1872208" cy="2632651"/>
              <a:chOff x="-1872716" y="660661"/>
              <a:chExt cx="1872208" cy="1974490"/>
            </a:xfrm>
          </p:grpSpPr>
          <p:sp>
            <p:nvSpPr>
              <p:cNvPr id="2128" name="Google Shape;2128;p2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2129" name="Google Shape;2129;p2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30" name="Google Shape;2130;p21"/>
            <p:cNvGrpSpPr/>
            <p:nvPr/>
          </p:nvGrpSpPr>
          <p:grpSpPr>
            <a:xfrm>
              <a:off x="6303954" y="562596"/>
              <a:ext cx="540060" cy="540060"/>
              <a:chOff x="6303954" y="562596"/>
              <a:chExt cx="540060" cy="540060"/>
            </a:xfrm>
          </p:grpSpPr>
          <p:sp>
            <p:nvSpPr>
              <p:cNvPr id="2131" name="Google Shape;2131;p2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132" name="Google Shape;2132;p2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33" name="Google Shape;2133;p21"/>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4" name="Google Shape;2134;p21"/>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5" name="Google Shape;2135;p21"/>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2136" name="Google Shape;2136;p2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7" name="Google Shape;2137;p21"/>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2138" name="Google Shape;2138;p21"/>
          <p:cNvGrpSpPr/>
          <p:nvPr/>
        </p:nvGrpSpPr>
        <p:grpSpPr>
          <a:xfrm>
            <a:off x="-2040904" y="871532"/>
            <a:ext cx="1368152" cy="2264265"/>
            <a:chOff x="-1836712" y="2937191"/>
            <a:chExt cx="1368152" cy="2264265"/>
          </a:xfrm>
        </p:grpSpPr>
        <p:pic>
          <p:nvPicPr>
            <p:cNvPr id="2139" name="Google Shape;2139;p2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40" name="Google Shape;2140;p21"/>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change the photographic image to the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&gt;Right Click over slide</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&gt;format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&gt;picture or texture 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&gt;select image from  </a:t>
              </a:r>
              <a:br>
                <a:rPr lang="en-GB" sz="1100">
                  <a:solidFill>
                    <a:srgbClr val="000000"/>
                  </a:solidFill>
                  <a:latin typeface="Calibri"/>
                  <a:ea typeface="Calibri"/>
                  <a:cs typeface="Calibri"/>
                  <a:sym typeface="Calibri"/>
                </a:rPr>
              </a:br>
              <a:r>
                <a:rPr lang="en-GB" sz="1100">
                  <a:solidFill>
                    <a:srgbClr val="000000"/>
                  </a:solidFill>
                  <a:latin typeface="Calibri"/>
                  <a:ea typeface="Calibri"/>
                  <a:cs typeface="Calibri"/>
                  <a:sym typeface="Calibri"/>
                </a:rPr>
                <a:t>  your file</a:t>
              </a:r>
              <a:endParaRPr sz="1100">
                <a:solidFill>
                  <a:srgbClr val="000000"/>
                </a:solidFill>
                <a:latin typeface="Calibri"/>
                <a:ea typeface="Calibri"/>
                <a:cs typeface="Calibri"/>
                <a:sym typeface="Calibri"/>
              </a:endParaRPr>
            </a:p>
          </p:txBody>
        </p:sp>
        <p:pic>
          <p:nvPicPr>
            <p:cNvPr id="2141" name="Google Shape;2141;p2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2142"/>
        <p:cNvGrpSpPr/>
        <p:nvPr/>
      </p:nvGrpSpPr>
      <p:grpSpPr>
        <a:xfrm>
          <a:off x="0" y="0"/>
          <a:ext cx="0" cy="0"/>
          <a:chOff x="0" y="0"/>
          <a:chExt cx="0" cy="0"/>
        </a:xfrm>
      </p:grpSpPr>
      <p:sp>
        <p:nvSpPr>
          <p:cNvPr id="2143" name="Google Shape;2143;p22"/>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4" name="Google Shape;2144;p22"/>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5" name="Google Shape;2145;p2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6" name="Google Shape;2146;p2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147" name="Google Shape;2147;p22"/>
          <p:cNvGrpSpPr/>
          <p:nvPr/>
        </p:nvGrpSpPr>
        <p:grpSpPr>
          <a:xfrm>
            <a:off x="10553375" y="296652"/>
            <a:ext cx="1195327" cy="479853"/>
            <a:chOff x="1899" y="899"/>
            <a:chExt cx="4165" cy="1672"/>
          </a:xfrm>
        </p:grpSpPr>
        <p:sp>
          <p:nvSpPr>
            <p:cNvPr id="2148" name="Google Shape;2148;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9" name="Google Shape;2149;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0" name="Google Shape;2150;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1" name="Google Shape;2151;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2" name="Google Shape;2152;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3" name="Google Shape;2153;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4" name="Google Shape;2154;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5" name="Google Shape;2155;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6" name="Google Shape;2156;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7" name="Google Shape;2157;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8" name="Google Shape;2158;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9" name="Google Shape;2159;p2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0" name="Google Shape;2160;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1" name="Google Shape;2161;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2" name="Google Shape;2162;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3" name="Google Shape;2163;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4" name="Google Shape;2164;p2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5" name="Google Shape;2165;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6" name="Google Shape;2166;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7" name="Google Shape;2167;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8" name="Google Shape;2168;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9" name="Google Shape;2169;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0" name="Google Shape;2170;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1" name="Google Shape;2171;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2" name="Google Shape;2172;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3" name="Google Shape;2173;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4" name="Google Shape;2174;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5" name="Google Shape;2175;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6" name="Google Shape;2176;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7" name="Google Shape;2177;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8" name="Google Shape;2178;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9" name="Google Shape;2179;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0" name="Google Shape;2180;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1" name="Google Shape;2181;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2" name="Google Shape;2182;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3" name="Google Shape;2183;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4" name="Google Shape;2184;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5" name="Google Shape;2185;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6" name="Google Shape;2186;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7" name="Google Shape;2187;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8" name="Google Shape;2188;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9" name="Google Shape;2189;p2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0" name="Google Shape;2190;p2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1" name="Google Shape;2191;p2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2" name="Google Shape;2192;p2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3" name="Google Shape;2193;p2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4" name="Google Shape;2194;p2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5" name="Google Shape;2195;p2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6" name="Google Shape;2196;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7" name="Google Shape;2197;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8" name="Google Shape;2198;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9" name="Google Shape;2199;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0" name="Google Shape;2200;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1" name="Google Shape;2201;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2" name="Google Shape;2202;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3" name="Google Shape;2203;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4" name="Google Shape;2204;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5" name="Google Shape;2205;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6" name="Google Shape;2206;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7" name="Google Shape;2207;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8" name="Google Shape;2208;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9" name="Google Shape;2209;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0" name="Google Shape;2210;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1" name="Google Shape;2211;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2" name="Google Shape;2212;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3" name="Google Shape;2213;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4" name="Google Shape;2214;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5" name="Google Shape;2215;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6" name="Google Shape;2216;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7" name="Google Shape;2217;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8" name="Google Shape;2218;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9" name="Google Shape;2219;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0" name="Google Shape;2220;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1" name="Google Shape;2221;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2" name="Google Shape;2222;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3" name="Google Shape;2223;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4" name="Google Shape;2224;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5" name="Google Shape;2225;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6" name="Google Shape;2226;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7" name="Google Shape;2227;p2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8" name="Google Shape;2228;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9" name="Google Shape;2229;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0" name="Google Shape;2230;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1" name="Google Shape;2231;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2" name="Google Shape;2232;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3" name="Google Shape;2233;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4" name="Google Shape;2234;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5" name="Google Shape;2235;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6" name="Google Shape;2236;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7" name="Google Shape;2237;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8" name="Google Shape;2238;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9" name="Google Shape;2239;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0" name="Google Shape;2240;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241" name="Google Shape;2241;p2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242" name="Google Shape;2242;p22"/>
          <p:cNvGrpSpPr/>
          <p:nvPr/>
        </p:nvGrpSpPr>
        <p:grpSpPr>
          <a:xfrm>
            <a:off x="-2040904" y="3988723"/>
            <a:ext cx="1872208" cy="2902681"/>
            <a:chOff x="6195941" y="562596"/>
            <a:chExt cx="1872208" cy="2902681"/>
          </a:xfrm>
        </p:grpSpPr>
        <p:grpSp>
          <p:nvGrpSpPr>
            <p:cNvPr id="2243" name="Google Shape;2243;p22"/>
            <p:cNvGrpSpPr/>
            <p:nvPr/>
          </p:nvGrpSpPr>
          <p:grpSpPr>
            <a:xfrm>
              <a:off x="6195941" y="832626"/>
              <a:ext cx="1872208" cy="2632651"/>
              <a:chOff x="-1872716" y="660661"/>
              <a:chExt cx="1872208" cy="1974490"/>
            </a:xfrm>
          </p:grpSpPr>
          <p:sp>
            <p:nvSpPr>
              <p:cNvPr id="2244" name="Google Shape;2244;p2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2245" name="Google Shape;2245;p2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246" name="Google Shape;2246;p22"/>
            <p:cNvGrpSpPr/>
            <p:nvPr/>
          </p:nvGrpSpPr>
          <p:grpSpPr>
            <a:xfrm>
              <a:off x="6303954" y="562596"/>
              <a:ext cx="540060" cy="540060"/>
              <a:chOff x="6303954" y="562596"/>
              <a:chExt cx="540060" cy="540060"/>
            </a:xfrm>
          </p:grpSpPr>
          <p:sp>
            <p:nvSpPr>
              <p:cNvPr id="2247" name="Google Shape;2247;p2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248" name="Google Shape;2248;p2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249" name="Google Shape;2249;p22"/>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0" name="Google Shape;2250;p22"/>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1" name="Google Shape;2251;p22"/>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2252" name="Google Shape;2252;p2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3" name="Google Shape;2253;p22"/>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2254" name="Google Shape;2254;p22"/>
          <p:cNvGrpSpPr/>
          <p:nvPr/>
        </p:nvGrpSpPr>
        <p:grpSpPr>
          <a:xfrm>
            <a:off x="-2040904" y="871532"/>
            <a:ext cx="1368152" cy="2264265"/>
            <a:chOff x="-1836712" y="2937191"/>
            <a:chExt cx="1368152" cy="2264265"/>
          </a:xfrm>
        </p:grpSpPr>
        <p:pic>
          <p:nvPicPr>
            <p:cNvPr id="2255" name="Google Shape;2255;p2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256" name="Google Shape;2256;p2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change the photographic image to the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&gt;Right Click over slide</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&gt;format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&gt;picture or texture 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&gt;select image from  </a:t>
              </a:r>
              <a:br>
                <a:rPr lang="en-GB" sz="1100">
                  <a:solidFill>
                    <a:srgbClr val="000000"/>
                  </a:solidFill>
                  <a:latin typeface="Calibri"/>
                  <a:ea typeface="Calibri"/>
                  <a:cs typeface="Calibri"/>
                  <a:sym typeface="Calibri"/>
                </a:rPr>
              </a:br>
              <a:r>
                <a:rPr lang="en-GB" sz="1100">
                  <a:solidFill>
                    <a:srgbClr val="000000"/>
                  </a:solidFill>
                  <a:latin typeface="Calibri"/>
                  <a:ea typeface="Calibri"/>
                  <a:cs typeface="Calibri"/>
                  <a:sym typeface="Calibri"/>
                </a:rPr>
                <a:t>  your file</a:t>
              </a:r>
              <a:endParaRPr sz="1100">
                <a:solidFill>
                  <a:srgbClr val="000000"/>
                </a:solidFill>
                <a:latin typeface="Calibri"/>
                <a:ea typeface="Calibri"/>
                <a:cs typeface="Calibri"/>
                <a:sym typeface="Calibri"/>
              </a:endParaRPr>
            </a:p>
          </p:txBody>
        </p:sp>
        <p:pic>
          <p:nvPicPr>
            <p:cNvPr id="2257" name="Google Shape;2257;p2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2258"/>
        <p:cNvGrpSpPr/>
        <p:nvPr/>
      </p:nvGrpSpPr>
      <p:grpSpPr>
        <a:xfrm>
          <a:off x="0" y="0"/>
          <a:ext cx="0" cy="0"/>
          <a:chOff x="0" y="0"/>
          <a:chExt cx="0" cy="0"/>
        </a:xfrm>
      </p:grpSpPr>
      <p:sp>
        <p:nvSpPr>
          <p:cNvPr id="2259" name="Google Shape;2259;p2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0" name="Google Shape;2260;p2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1" name="Google Shape;2261;p2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2" name="Google Shape;2262;p2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263" name="Google Shape;2263;p23"/>
          <p:cNvGrpSpPr/>
          <p:nvPr/>
        </p:nvGrpSpPr>
        <p:grpSpPr>
          <a:xfrm>
            <a:off x="10553375" y="296652"/>
            <a:ext cx="1195327" cy="479853"/>
            <a:chOff x="1899" y="899"/>
            <a:chExt cx="4165" cy="1672"/>
          </a:xfrm>
        </p:grpSpPr>
        <p:sp>
          <p:nvSpPr>
            <p:cNvPr id="2264" name="Google Shape;2264;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5" name="Google Shape;2265;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6" name="Google Shape;2266;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7" name="Google Shape;2267;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8" name="Google Shape;2268;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9" name="Google Shape;2269;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0" name="Google Shape;2270;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1" name="Google Shape;2271;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2" name="Google Shape;2272;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3" name="Google Shape;2273;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4" name="Google Shape;2274;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5" name="Google Shape;2275;p2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6" name="Google Shape;2276;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7" name="Google Shape;2277;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8" name="Google Shape;2278;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9" name="Google Shape;2279;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0" name="Google Shape;2280;p2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1" name="Google Shape;2281;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2" name="Google Shape;2282;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3" name="Google Shape;2283;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4" name="Google Shape;2284;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5" name="Google Shape;2285;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6" name="Google Shape;2286;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7" name="Google Shape;2287;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8" name="Google Shape;2288;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9" name="Google Shape;2289;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0" name="Google Shape;2290;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1" name="Google Shape;2291;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2" name="Google Shape;2292;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3" name="Google Shape;2293;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4" name="Google Shape;2294;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5" name="Google Shape;2295;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6" name="Google Shape;2296;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7" name="Google Shape;2297;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8" name="Google Shape;2298;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9" name="Google Shape;2299;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0" name="Google Shape;2300;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1" name="Google Shape;2301;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2" name="Google Shape;2302;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3" name="Google Shape;2303;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4" name="Google Shape;2304;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5" name="Google Shape;2305;p2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6" name="Google Shape;2306;p2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7" name="Google Shape;2307;p2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8" name="Google Shape;2308;p2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9" name="Google Shape;2309;p2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0" name="Google Shape;2310;p2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1" name="Google Shape;2311;p2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2" name="Google Shape;2312;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3" name="Google Shape;2313;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4" name="Google Shape;2314;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5" name="Google Shape;2315;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6" name="Google Shape;2316;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7" name="Google Shape;2317;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8" name="Google Shape;2318;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9" name="Google Shape;2319;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0" name="Google Shape;2320;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1" name="Google Shape;2321;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2" name="Google Shape;2322;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3" name="Google Shape;2323;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4" name="Google Shape;2324;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5" name="Google Shape;2325;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6" name="Google Shape;2326;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7" name="Google Shape;2327;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8" name="Google Shape;2328;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9" name="Google Shape;2329;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0" name="Google Shape;2330;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1" name="Google Shape;2331;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2" name="Google Shape;2332;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3" name="Google Shape;2333;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4" name="Google Shape;2334;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5" name="Google Shape;2335;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6" name="Google Shape;2336;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7" name="Google Shape;2337;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8" name="Google Shape;2338;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9" name="Google Shape;2339;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0" name="Google Shape;2340;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1" name="Google Shape;2341;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2" name="Google Shape;2342;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3" name="Google Shape;2343;p2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4" name="Google Shape;2344;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5" name="Google Shape;2345;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6" name="Google Shape;2346;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7" name="Google Shape;2347;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8" name="Google Shape;2348;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9" name="Google Shape;2349;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0" name="Google Shape;2350;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1" name="Google Shape;2351;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2" name="Google Shape;2352;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3" name="Google Shape;2353;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4" name="Google Shape;2354;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5" name="Google Shape;2355;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6" name="Google Shape;2356;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357" name="Google Shape;2357;p2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358" name="Google Shape;2358;p23"/>
          <p:cNvGrpSpPr/>
          <p:nvPr/>
        </p:nvGrpSpPr>
        <p:grpSpPr>
          <a:xfrm>
            <a:off x="-2040904" y="3988723"/>
            <a:ext cx="1872208" cy="2902681"/>
            <a:chOff x="6195941" y="562596"/>
            <a:chExt cx="1872208" cy="2902681"/>
          </a:xfrm>
        </p:grpSpPr>
        <p:grpSp>
          <p:nvGrpSpPr>
            <p:cNvPr id="2359" name="Google Shape;2359;p23"/>
            <p:cNvGrpSpPr/>
            <p:nvPr/>
          </p:nvGrpSpPr>
          <p:grpSpPr>
            <a:xfrm>
              <a:off x="6195941" y="832626"/>
              <a:ext cx="1872208" cy="2632651"/>
              <a:chOff x="-1872716" y="660661"/>
              <a:chExt cx="1872208" cy="1974490"/>
            </a:xfrm>
          </p:grpSpPr>
          <p:sp>
            <p:nvSpPr>
              <p:cNvPr id="2360" name="Google Shape;2360;p2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2361" name="Google Shape;2361;p2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362" name="Google Shape;2362;p23"/>
            <p:cNvGrpSpPr/>
            <p:nvPr/>
          </p:nvGrpSpPr>
          <p:grpSpPr>
            <a:xfrm>
              <a:off x="6303954" y="562596"/>
              <a:ext cx="540060" cy="540060"/>
              <a:chOff x="6303954" y="562596"/>
              <a:chExt cx="540060" cy="540060"/>
            </a:xfrm>
          </p:grpSpPr>
          <p:sp>
            <p:nvSpPr>
              <p:cNvPr id="2363" name="Google Shape;2363;p2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364" name="Google Shape;2364;p2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365" name="Google Shape;2365;p2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6" name="Google Shape;2366;p2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7" name="Google Shape;2367;p2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2368" name="Google Shape;2368;p2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69" name="Google Shape;2369;p2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2370" name="Google Shape;2370;p23"/>
          <p:cNvGrpSpPr/>
          <p:nvPr/>
        </p:nvGrpSpPr>
        <p:grpSpPr>
          <a:xfrm>
            <a:off x="-2040904" y="871532"/>
            <a:ext cx="1368152" cy="2264265"/>
            <a:chOff x="-1836712" y="2937191"/>
            <a:chExt cx="1368152" cy="2264265"/>
          </a:xfrm>
        </p:grpSpPr>
        <p:pic>
          <p:nvPicPr>
            <p:cNvPr id="2371" name="Google Shape;2371;p2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372" name="Google Shape;2372;p2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change the photographic image to the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&gt;Right Click over slide</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&gt;format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&gt;picture or texture 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&gt;select image from  </a:t>
              </a:r>
              <a:br>
                <a:rPr lang="en-GB" sz="1100">
                  <a:solidFill>
                    <a:srgbClr val="000000"/>
                  </a:solidFill>
                  <a:latin typeface="Calibri"/>
                  <a:ea typeface="Calibri"/>
                  <a:cs typeface="Calibri"/>
                  <a:sym typeface="Calibri"/>
                </a:rPr>
              </a:br>
              <a:r>
                <a:rPr lang="en-GB" sz="1100">
                  <a:solidFill>
                    <a:srgbClr val="000000"/>
                  </a:solidFill>
                  <a:latin typeface="Calibri"/>
                  <a:ea typeface="Calibri"/>
                  <a:cs typeface="Calibri"/>
                  <a:sym typeface="Calibri"/>
                </a:rPr>
                <a:t>  your file</a:t>
              </a:r>
              <a:endParaRPr sz="1100">
                <a:solidFill>
                  <a:srgbClr val="000000"/>
                </a:solidFill>
                <a:latin typeface="Calibri"/>
                <a:ea typeface="Calibri"/>
                <a:cs typeface="Calibri"/>
                <a:sym typeface="Calibri"/>
              </a:endParaRPr>
            </a:p>
          </p:txBody>
        </p:sp>
        <p:pic>
          <p:nvPicPr>
            <p:cNvPr id="2373" name="Google Shape;2373;p2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2374"/>
        <p:cNvGrpSpPr/>
        <p:nvPr/>
      </p:nvGrpSpPr>
      <p:grpSpPr>
        <a:xfrm>
          <a:off x="0" y="0"/>
          <a:ext cx="0" cy="0"/>
          <a:chOff x="0" y="0"/>
          <a:chExt cx="0" cy="0"/>
        </a:xfrm>
      </p:grpSpPr>
      <p:sp>
        <p:nvSpPr>
          <p:cNvPr id="2375" name="Google Shape;2375;p24"/>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6" name="Google Shape;2376;p24"/>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7" name="Google Shape;2377;p2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8" name="Google Shape;2378;p2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379" name="Google Shape;2379;p24"/>
          <p:cNvGrpSpPr/>
          <p:nvPr/>
        </p:nvGrpSpPr>
        <p:grpSpPr>
          <a:xfrm>
            <a:off x="10553375" y="296652"/>
            <a:ext cx="1195327" cy="479853"/>
            <a:chOff x="1899" y="899"/>
            <a:chExt cx="4165" cy="1672"/>
          </a:xfrm>
        </p:grpSpPr>
        <p:sp>
          <p:nvSpPr>
            <p:cNvPr id="2380" name="Google Shape;2380;p2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1" name="Google Shape;2381;p2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2" name="Google Shape;2382;p2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3" name="Google Shape;2383;p2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4" name="Google Shape;2384;p2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5" name="Google Shape;2385;p2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6" name="Google Shape;2386;p2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7" name="Google Shape;2387;p2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8" name="Google Shape;2388;p2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9" name="Google Shape;2389;p2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0" name="Google Shape;2390;p2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1" name="Google Shape;2391;p24"/>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2" name="Google Shape;2392;p2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3" name="Google Shape;2393;p2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4" name="Google Shape;2394;p2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5" name="Google Shape;2395;p2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6" name="Google Shape;2396;p24"/>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7" name="Google Shape;2397;p2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8" name="Google Shape;2398;p2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9" name="Google Shape;2399;p2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0" name="Google Shape;2400;p2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1" name="Google Shape;2401;p2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2" name="Google Shape;2402;p2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3" name="Google Shape;2403;p2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4" name="Google Shape;2404;p2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5" name="Google Shape;2405;p2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6" name="Google Shape;2406;p2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7" name="Google Shape;2407;p2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8" name="Google Shape;2408;p2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9" name="Google Shape;2409;p2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0" name="Google Shape;2410;p2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1" name="Google Shape;2411;p2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2" name="Google Shape;2412;p2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3" name="Google Shape;2413;p2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4" name="Google Shape;2414;p2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5" name="Google Shape;2415;p2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6" name="Google Shape;2416;p2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7" name="Google Shape;2417;p2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8" name="Google Shape;2418;p2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9" name="Google Shape;2419;p2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0" name="Google Shape;2420;p2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1" name="Google Shape;2421;p2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2" name="Google Shape;2422;p2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3" name="Google Shape;2423;p2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4" name="Google Shape;2424;p2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5" name="Google Shape;2425;p2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6" name="Google Shape;2426;p2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7" name="Google Shape;2427;p2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8" name="Google Shape;2428;p2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9" name="Google Shape;2429;p2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0" name="Google Shape;2430;p2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1" name="Google Shape;2431;p2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2" name="Google Shape;2432;p2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3" name="Google Shape;2433;p2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4" name="Google Shape;2434;p2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5" name="Google Shape;2435;p2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6" name="Google Shape;2436;p2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7" name="Google Shape;2437;p2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8" name="Google Shape;2438;p2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9" name="Google Shape;2439;p2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0" name="Google Shape;2440;p2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1" name="Google Shape;2441;p2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2" name="Google Shape;2442;p2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3" name="Google Shape;2443;p2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4" name="Google Shape;2444;p2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5" name="Google Shape;2445;p2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6" name="Google Shape;2446;p2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7" name="Google Shape;2447;p2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8" name="Google Shape;2448;p2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9" name="Google Shape;2449;p2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0" name="Google Shape;2450;p2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1" name="Google Shape;2451;p2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2" name="Google Shape;2452;p2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3" name="Google Shape;2453;p2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4" name="Google Shape;2454;p2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5" name="Google Shape;2455;p2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6" name="Google Shape;2456;p2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7" name="Google Shape;2457;p2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8" name="Google Shape;2458;p2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9" name="Google Shape;2459;p24"/>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0" name="Google Shape;2460;p2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1" name="Google Shape;2461;p2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2" name="Google Shape;2462;p2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3" name="Google Shape;2463;p2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4" name="Google Shape;2464;p2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5" name="Google Shape;2465;p2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6" name="Google Shape;2466;p2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7" name="Google Shape;2467;p2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8" name="Google Shape;2468;p2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9" name="Google Shape;2469;p2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0" name="Google Shape;2470;p2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1" name="Google Shape;2471;p2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2" name="Google Shape;2472;p2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473" name="Google Shape;2473;p24"/>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474" name="Google Shape;2474;p24"/>
          <p:cNvGrpSpPr/>
          <p:nvPr/>
        </p:nvGrpSpPr>
        <p:grpSpPr>
          <a:xfrm>
            <a:off x="-2040904" y="3988723"/>
            <a:ext cx="1872208" cy="2902681"/>
            <a:chOff x="6195941" y="562596"/>
            <a:chExt cx="1872208" cy="2902681"/>
          </a:xfrm>
        </p:grpSpPr>
        <p:grpSp>
          <p:nvGrpSpPr>
            <p:cNvPr id="2475" name="Google Shape;2475;p24"/>
            <p:cNvGrpSpPr/>
            <p:nvPr/>
          </p:nvGrpSpPr>
          <p:grpSpPr>
            <a:xfrm>
              <a:off x="6195941" y="832626"/>
              <a:ext cx="1872208" cy="2632651"/>
              <a:chOff x="-1872716" y="660661"/>
              <a:chExt cx="1872208" cy="1974490"/>
            </a:xfrm>
          </p:grpSpPr>
          <p:sp>
            <p:nvSpPr>
              <p:cNvPr id="2476" name="Google Shape;2476;p2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a:p>
              <a:p>
                <a:pPr marL="0" marR="0" lvl="0" indent="0" algn="l" rtl="0">
                  <a:spcBef>
                    <a:spcPts val="0"/>
                  </a:spcBef>
                  <a:spcAft>
                    <a:spcPts val="0"/>
                  </a:spcAft>
                  <a:buNone/>
                </a:pPr>
                <a:endParaRPr sz="1100">
                  <a:solidFill>
                    <a:srgbClr val="000000"/>
                  </a:solidFill>
                  <a:latin typeface="Calibri"/>
                  <a:ea typeface="Calibri"/>
                  <a:cs typeface="Calibri"/>
                  <a:sym typeface="Calibri"/>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Do not use the bullet point button to format your text.</a:t>
                </a:r>
                <a:endParaRPr sz="1100">
                  <a:solidFill>
                    <a:srgbClr val="000000"/>
                  </a:solidFill>
                  <a:latin typeface="Calibri"/>
                  <a:ea typeface="Calibri"/>
                  <a:cs typeface="Calibri"/>
                  <a:sym typeface="Calibri"/>
                </a:endParaRPr>
              </a:p>
            </p:txBody>
          </p:sp>
          <p:pic>
            <p:nvPicPr>
              <p:cNvPr id="2477" name="Google Shape;2477;p2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478" name="Google Shape;2478;p24"/>
            <p:cNvGrpSpPr/>
            <p:nvPr/>
          </p:nvGrpSpPr>
          <p:grpSpPr>
            <a:xfrm>
              <a:off x="6303954" y="562596"/>
              <a:ext cx="540060" cy="540060"/>
              <a:chOff x="6303954" y="562596"/>
              <a:chExt cx="540060" cy="540060"/>
            </a:xfrm>
          </p:grpSpPr>
          <p:sp>
            <p:nvSpPr>
              <p:cNvPr id="2479" name="Google Shape;2479;p2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480" name="Google Shape;2480;p2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481" name="Google Shape;2481;p24"/>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2" name="Google Shape;2482;p24"/>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3" name="Google Shape;2483;p24"/>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2484" name="Google Shape;2484;p2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5" name="Google Shape;2485;p24"/>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grpSp>
        <p:nvGrpSpPr>
          <p:cNvPr id="2486" name="Google Shape;2486;p24"/>
          <p:cNvGrpSpPr/>
          <p:nvPr/>
        </p:nvGrpSpPr>
        <p:grpSpPr>
          <a:xfrm>
            <a:off x="-2040904" y="871532"/>
            <a:ext cx="1368152" cy="2264265"/>
            <a:chOff x="-1836712" y="2937191"/>
            <a:chExt cx="1368152" cy="2264265"/>
          </a:xfrm>
        </p:grpSpPr>
        <p:pic>
          <p:nvPicPr>
            <p:cNvPr id="2487" name="Google Shape;2487;p2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488" name="Google Shape;2488;p24"/>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To change the photographic image to the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&gt;Right Click over slide</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&gt;format background</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&gt;picture or texture fill</a:t>
              </a:r>
              <a:endParaRPr/>
            </a:p>
            <a:p>
              <a:pPr marL="0" marR="0" lvl="0" indent="0" algn="l" rtl="0">
                <a:spcBef>
                  <a:spcPts val="0"/>
                </a:spcBef>
                <a:spcAft>
                  <a:spcPts val="0"/>
                </a:spcAft>
                <a:buNone/>
              </a:pPr>
              <a:r>
                <a:rPr lang="en-GB" sz="1100">
                  <a:solidFill>
                    <a:srgbClr val="000000"/>
                  </a:solidFill>
                  <a:latin typeface="Calibri"/>
                  <a:ea typeface="Calibri"/>
                  <a:cs typeface="Calibri"/>
                  <a:sym typeface="Calibri"/>
                </a:rPr>
                <a:t>&gt;select image from  </a:t>
              </a:r>
              <a:br>
                <a:rPr lang="en-GB" sz="1100">
                  <a:solidFill>
                    <a:srgbClr val="000000"/>
                  </a:solidFill>
                  <a:latin typeface="Calibri"/>
                  <a:ea typeface="Calibri"/>
                  <a:cs typeface="Calibri"/>
                  <a:sym typeface="Calibri"/>
                </a:rPr>
              </a:br>
              <a:r>
                <a:rPr lang="en-GB" sz="1100">
                  <a:solidFill>
                    <a:srgbClr val="000000"/>
                  </a:solidFill>
                  <a:latin typeface="Calibri"/>
                  <a:ea typeface="Calibri"/>
                  <a:cs typeface="Calibri"/>
                  <a:sym typeface="Calibri"/>
                </a:rPr>
                <a:t>  your file</a:t>
              </a:r>
              <a:endParaRPr sz="1100">
                <a:solidFill>
                  <a:srgbClr val="000000"/>
                </a:solidFill>
                <a:latin typeface="Calibri"/>
                <a:ea typeface="Calibri"/>
                <a:cs typeface="Calibri"/>
                <a:sym typeface="Calibri"/>
              </a:endParaRPr>
            </a:p>
          </p:txBody>
        </p:sp>
        <p:pic>
          <p:nvPicPr>
            <p:cNvPr id="2489" name="Google Shape;2489;p2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Calibri"/>
                <a:ea typeface="Calibri"/>
                <a:cs typeface="Calibri"/>
                <a:sym typeface="Calibri"/>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6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6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chemeClr val="accent2"/>
                </a:solidFill>
                <a:latin typeface="Calibri"/>
                <a:ea typeface="Calibri"/>
                <a:cs typeface="Calibri"/>
                <a:sym typeface="Calibri"/>
              </a:defRPr>
            </a:lvl1pPr>
            <a:lvl2pPr marL="0" marR="0" lvl="1" indent="0" algn="r" rtl="0">
              <a:spcBef>
                <a:spcPts val="0"/>
              </a:spcBef>
              <a:buNone/>
              <a:defRPr sz="1600" b="1" i="0" u="none" strike="noStrike" cap="none">
                <a:solidFill>
                  <a:schemeClr val="accent2"/>
                </a:solidFill>
                <a:latin typeface="Calibri"/>
                <a:ea typeface="Calibri"/>
                <a:cs typeface="Calibri"/>
                <a:sym typeface="Calibri"/>
              </a:defRPr>
            </a:lvl2pPr>
            <a:lvl3pPr marL="0" marR="0" lvl="2" indent="0" algn="r" rtl="0">
              <a:spcBef>
                <a:spcPts val="0"/>
              </a:spcBef>
              <a:buNone/>
              <a:defRPr sz="1600" b="1" i="0" u="none" strike="noStrike" cap="none">
                <a:solidFill>
                  <a:schemeClr val="accent2"/>
                </a:solidFill>
                <a:latin typeface="Calibri"/>
                <a:ea typeface="Calibri"/>
                <a:cs typeface="Calibri"/>
                <a:sym typeface="Calibri"/>
              </a:defRPr>
            </a:lvl3pPr>
            <a:lvl4pPr marL="0" marR="0" lvl="3" indent="0" algn="r" rtl="0">
              <a:spcBef>
                <a:spcPts val="0"/>
              </a:spcBef>
              <a:buNone/>
              <a:defRPr sz="1600" b="1" i="0" u="none" strike="noStrike" cap="none">
                <a:solidFill>
                  <a:schemeClr val="accent2"/>
                </a:solidFill>
                <a:latin typeface="Calibri"/>
                <a:ea typeface="Calibri"/>
                <a:cs typeface="Calibri"/>
                <a:sym typeface="Calibri"/>
              </a:defRPr>
            </a:lvl4pPr>
            <a:lvl5pPr marL="0" marR="0" lvl="4" indent="0" algn="r" rtl="0">
              <a:spcBef>
                <a:spcPts val="0"/>
              </a:spcBef>
              <a:buNone/>
              <a:defRPr sz="1600" b="1" i="0" u="none" strike="noStrike" cap="none">
                <a:solidFill>
                  <a:schemeClr val="accent2"/>
                </a:solidFill>
                <a:latin typeface="Calibri"/>
                <a:ea typeface="Calibri"/>
                <a:cs typeface="Calibri"/>
                <a:sym typeface="Calibri"/>
              </a:defRPr>
            </a:lvl5pPr>
            <a:lvl6pPr marL="0" marR="0" lvl="5" indent="0" algn="r" rtl="0">
              <a:spcBef>
                <a:spcPts val="0"/>
              </a:spcBef>
              <a:buNone/>
              <a:defRPr sz="1600" b="1" i="0" u="none" strike="noStrike" cap="none">
                <a:solidFill>
                  <a:schemeClr val="accent2"/>
                </a:solidFill>
                <a:latin typeface="Calibri"/>
                <a:ea typeface="Calibri"/>
                <a:cs typeface="Calibri"/>
                <a:sym typeface="Calibri"/>
              </a:defRPr>
            </a:lvl6pPr>
            <a:lvl7pPr marL="0" marR="0" lvl="6" indent="0" algn="r" rtl="0">
              <a:spcBef>
                <a:spcPts val="0"/>
              </a:spcBef>
              <a:buNone/>
              <a:defRPr sz="1600" b="1" i="0" u="none" strike="noStrike" cap="none">
                <a:solidFill>
                  <a:schemeClr val="accent2"/>
                </a:solidFill>
                <a:latin typeface="Calibri"/>
                <a:ea typeface="Calibri"/>
                <a:cs typeface="Calibri"/>
                <a:sym typeface="Calibri"/>
              </a:defRPr>
            </a:lvl7pPr>
            <a:lvl8pPr marL="0" marR="0" lvl="7" indent="0" algn="r" rtl="0">
              <a:spcBef>
                <a:spcPts val="0"/>
              </a:spcBef>
              <a:buNone/>
              <a:defRPr sz="1600" b="1" i="0" u="none" strike="noStrike" cap="none">
                <a:solidFill>
                  <a:schemeClr val="accent2"/>
                </a:solidFill>
                <a:latin typeface="Calibri"/>
                <a:ea typeface="Calibri"/>
                <a:cs typeface="Calibri"/>
                <a:sym typeface="Calibri"/>
              </a:defRPr>
            </a:lvl8pPr>
            <a:lvl9pPr marL="0" marR="0" lvl="8" indent="0" algn="r" rtl="0">
              <a:spcBef>
                <a:spcPts val="0"/>
              </a:spcBef>
              <a:buNone/>
              <a:defRPr sz="16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60" r:id="rId2"/>
    <p:sldLayoutId id="2147483662" r:id="rId3"/>
    <p:sldLayoutId id="2147483667" r:id="rId4"/>
    <p:sldLayoutId id="2147483668" r:id="rId5"/>
    <p:sldLayoutId id="2147483669" r:id="rId6"/>
    <p:sldLayoutId id="2147483670" r:id="rId7"/>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ed.com/talks/mark_ronson_how_sampling_transformed_music?language=en"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youtu.be/WIz8P54eYM8"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hyperlink" Target="https://www.lalal.ai/" TargetMode="External"/><Relationship Id="rId3" Type="http://schemas.openxmlformats.org/officeDocument/2006/relationships/image" Target="../media/image9.svg"/><Relationship Id="rId7" Type="http://schemas.openxmlformats.org/officeDocument/2006/relationships/hyperlink" Target="https://moises.ai/" TargetMode="External"/><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hyperlink" Target="https://www.tiktok.com/@justvocalss?is_copy_url=1&amp;is_from_webapp=v1" TargetMode="External"/><Relationship Id="rId5" Type="http://schemas.openxmlformats.org/officeDocument/2006/relationships/hyperlink" Target="https://www.tiktok.com/@vocalslice" TargetMode="External"/><Relationship Id="rId4" Type="http://schemas.openxmlformats.org/officeDocument/2006/relationships/hyperlink" Target="https://www.tiktok.com/@voceux"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24"/>
        <p:cNvGrpSpPr/>
        <p:nvPr/>
      </p:nvGrpSpPr>
      <p:grpSpPr>
        <a:xfrm>
          <a:off x="0" y="0"/>
          <a:ext cx="0" cy="0"/>
          <a:chOff x="0" y="0"/>
          <a:chExt cx="0" cy="0"/>
        </a:xfrm>
      </p:grpSpPr>
      <p:sp>
        <p:nvSpPr>
          <p:cNvPr id="2825" name="Google Shape;2825;p2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21 January 2021</a:t>
            </a:r>
            <a:endParaRPr/>
          </a:p>
        </p:txBody>
      </p:sp>
      <p:sp>
        <p:nvSpPr>
          <p:cNvPr id="2826" name="Google Shape;2826;p2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This is the slide footer and goes here</a:t>
            </a:r>
            <a:endParaRPr/>
          </a:p>
        </p:txBody>
      </p:sp>
      <p:sp>
        <p:nvSpPr>
          <p:cNvPr id="2827" name="Google Shape;2827;p2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a:t>
            </a:fld>
            <a:endParaRPr/>
          </a:p>
        </p:txBody>
      </p:sp>
      <p:sp>
        <p:nvSpPr>
          <p:cNvPr id="2828" name="Google Shape;2828;p28"/>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000"/>
              <a:buFont typeface="Calibri"/>
              <a:buNone/>
            </a:pPr>
            <a:r>
              <a:rPr lang="en-GB" dirty="0"/>
              <a:t>Remixing</a:t>
            </a:r>
            <a:endParaRPr dirty="0"/>
          </a:p>
          <a:p>
            <a:pPr marL="0" lvl="0" indent="0" algn="l" rtl="0">
              <a:lnSpc>
                <a:spcPct val="90000"/>
              </a:lnSpc>
              <a:spcBef>
                <a:spcPts val="0"/>
              </a:spcBef>
              <a:spcAft>
                <a:spcPts val="0"/>
              </a:spcAft>
              <a:buClr>
                <a:schemeClr val="lt1"/>
              </a:buClr>
              <a:buSzPts val="4000"/>
              <a:buFont typeface="Calibri"/>
              <a:buNone/>
            </a:pPr>
            <a:r>
              <a:rPr lang="en-GB" dirty="0"/>
              <a:t>In</a:t>
            </a:r>
            <a:endParaRPr dirty="0"/>
          </a:p>
          <a:p>
            <a:pPr marL="0" lvl="0" indent="0" algn="l" rtl="0">
              <a:lnSpc>
                <a:spcPct val="90000"/>
              </a:lnSpc>
              <a:spcBef>
                <a:spcPts val="0"/>
              </a:spcBef>
              <a:spcAft>
                <a:spcPts val="0"/>
              </a:spcAft>
              <a:buClr>
                <a:schemeClr val="lt1"/>
              </a:buClr>
              <a:buSzPts val="4000"/>
              <a:buFont typeface="Calibri"/>
              <a:buNone/>
            </a:pPr>
            <a:r>
              <a:rPr lang="en-GB" dirty="0" err="1"/>
              <a:t>Soundtrap</a:t>
            </a:r>
            <a:endParaRPr dirty="0"/>
          </a:p>
        </p:txBody>
      </p:sp>
      <p:sp>
        <p:nvSpPr>
          <p:cNvPr id="2829" name="Google Shape;2829;p28"/>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000"/>
              <a:buNone/>
            </a:pPr>
            <a:r>
              <a:rPr lang="en-GB" i="1" dirty="0"/>
              <a:t>Remixing in the classroom  as a flexible framework for broader learning outcomes</a:t>
            </a:r>
            <a:endParaRPr i="1" dirty="0"/>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05"/>
        <p:cNvGrpSpPr/>
        <p:nvPr/>
      </p:nvGrpSpPr>
      <p:grpSpPr>
        <a:xfrm>
          <a:off x="0" y="0"/>
          <a:ext cx="0" cy="0"/>
          <a:chOff x="0" y="0"/>
          <a:chExt cx="0" cy="0"/>
        </a:xfrm>
      </p:grpSpPr>
      <p:sp>
        <p:nvSpPr>
          <p:cNvPr id="2906" name="Google Shape;2906;p31"/>
          <p:cNvSpPr txBox="1">
            <a:spLocks noGrp="1"/>
          </p:cNvSpPr>
          <p:nvPr>
            <p:ph type="title"/>
          </p:nvPr>
        </p:nvSpPr>
        <p:spPr>
          <a:xfrm>
            <a:off x="513600" y="238791"/>
            <a:ext cx="5256300" cy="7932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bg1"/>
              </a:buClr>
              <a:buSzPts val="2800"/>
              <a:buFont typeface="Calibri"/>
              <a:buNone/>
            </a:pPr>
            <a:r>
              <a:rPr lang="en-GB">
                <a:solidFill>
                  <a:srgbClr val="418763"/>
                </a:solidFill>
              </a:rPr>
              <a:t>Key Messages</a:t>
            </a:r>
            <a:endParaRPr i="0" u="none" strike="noStrike" cap="none">
              <a:solidFill>
                <a:srgbClr val="418763"/>
              </a:solidFill>
            </a:endParaRPr>
          </a:p>
        </p:txBody>
      </p:sp>
      <p:grpSp>
        <p:nvGrpSpPr>
          <p:cNvPr id="2907" name="Google Shape;2907;p31"/>
          <p:cNvGrpSpPr/>
          <p:nvPr/>
        </p:nvGrpSpPr>
        <p:grpSpPr>
          <a:xfrm rot="4366322">
            <a:off x="751686" y="1235616"/>
            <a:ext cx="741116" cy="606607"/>
            <a:chOff x="1268" y="-9"/>
            <a:chExt cx="5122" cy="4316"/>
          </a:xfrm>
        </p:grpSpPr>
        <p:sp>
          <p:nvSpPr>
            <p:cNvPr id="2908" name="Google Shape;2908;p31"/>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09" name="Google Shape;2909;p31"/>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10" name="Google Shape;2910;p31"/>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11" name="Google Shape;2911;p31"/>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sp>
        <p:nvSpPr>
          <p:cNvPr id="2912" name="Google Shape;2912;p31"/>
          <p:cNvSpPr txBox="1">
            <a:spLocks noGrp="1"/>
          </p:cNvSpPr>
          <p:nvPr>
            <p:ph type="sldNum" idx="12"/>
          </p:nvPr>
        </p:nvSpPr>
        <p:spPr>
          <a:xfrm>
            <a:off x="-16937" y="8475133"/>
            <a:ext cx="1057500" cy="4869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bg1"/>
              </a:buClr>
              <a:buFont typeface="Arial"/>
              <a:buNone/>
            </a:pPr>
            <a:fld id="{00000000-1234-1234-1234-123412341234}" type="slidenum">
              <a:rPr lang="en-GB"/>
              <a:pPr marL="0" lvl="0" indent="0" algn="r" rtl="0">
                <a:spcBef>
                  <a:spcPts val="0"/>
                </a:spcBef>
                <a:spcAft>
                  <a:spcPts val="0"/>
                </a:spcAft>
                <a:buClr>
                  <a:schemeClr val="bg1"/>
                </a:buClr>
                <a:buFont typeface="Arial"/>
                <a:buNone/>
              </a:pPr>
              <a:t>2</a:t>
            </a:fld>
            <a:endParaRPr/>
          </a:p>
        </p:txBody>
      </p:sp>
      <p:grpSp>
        <p:nvGrpSpPr>
          <p:cNvPr id="2913" name="Google Shape;2913;p31"/>
          <p:cNvGrpSpPr/>
          <p:nvPr/>
        </p:nvGrpSpPr>
        <p:grpSpPr>
          <a:xfrm rot="4366322">
            <a:off x="751686" y="4890216"/>
            <a:ext cx="741116" cy="606607"/>
            <a:chOff x="1268" y="-9"/>
            <a:chExt cx="5122" cy="4316"/>
          </a:xfrm>
        </p:grpSpPr>
        <p:sp>
          <p:nvSpPr>
            <p:cNvPr id="2914" name="Google Shape;2914;p31"/>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15" name="Google Shape;2915;p31"/>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16" name="Google Shape;2916;p31"/>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17" name="Google Shape;2917;p31"/>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grpSp>
        <p:nvGrpSpPr>
          <p:cNvPr id="2918" name="Google Shape;2918;p31"/>
          <p:cNvGrpSpPr/>
          <p:nvPr/>
        </p:nvGrpSpPr>
        <p:grpSpPr>
          <a:xfrm rot="4366322">
            <a:off x="681186" y="1441146"/>
            <a:ext cx="741116" cy="606607"/>
            <a:chOff x="1268" y="-9"/>
            <a:chExt cx="5122" cy="4316"/>
          </a:xfrm>
        </p:grpSpPr>
        <p:sp>
          <p:nvSpPr>
            <p:cNvPr id="2919" name="Google Shape;2919;p31"/>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20" name="Google Shape;2920;p31"/>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21" name="Google Shape;2921;p31"/>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22" name="Google Shape;2922;p31"/>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sp>
        <p:nvSpPr>
          <p:cNvPr id="2923" name="Google Shape;2923;p31"/>
          <p:cNvSpPr txBox="1"/>
          <p:nvPr/>
        </p:nvSpPr>
        <p:spPr>
          <a:xfrm>
            <a:off x="0" y="6356325"/>
            <a:ext cx="798900" cy="431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Clr>
                <a:schemeClr val="bg1"/>
              </a:buClr>
              <a:buNone/>
            </a:pPr>
            <a:r>
              <a:rPr lang="en-GB" sz="1600" b="1">
                <a:solidFill>
                  <a:srgbClr val="418763"/>
                </a:solidFill>
                <a:latin typeface="Calibri"/>
                <a:ea typeface="Calibri"/>
                <a:cs typeface="Calibri"/>
                <a:sym typeface="Calibri"/>
              </a:rPr>
              <a:t>3</a:t>
            </a:r>
            <a:endParaRPr sz="1600" b="1">
              <a:solidFill>
                <a:srgbClr val="418763"/>
              </a:solidFill>
              <a:latin typeface="Calibri"/>
              <a:ea typeface="Calibri"/>
              <a:cs typeface="Calibri"/>
              <a:sym typeface="Calibri"/>
            </a:endParaRPr>
          </a:p>
        </p:txBody>
      </p:sp>
      <p:grpSp>
        <p:nvGrpSpPr>
          <p:cNvPr id="2924" name="Google Shape;2924;p31"/>
          <p:cNvGrpSpPr/>
          <p:nvPr/>
        </p:nvGrpSpPr>
        <p:grpSpPr>
          <a:xfrm>
            <a:off x="513600" y="1203387"/>
            <a:ext cx="10877434" cy="1530917"/>
            <a:chOff x="514800" y="1145425"/>
            <a:chExt cx="10699200" cy="1293000"/>
          </a:xfrm>
        </p:grpSpPr>
        <p:sp>
          <p:nvSpPr>
            <p:cNvPr id="2925" name="Google Shape;2925;p31"/>
            <p:cNvSpPr txBox="1"/>
            <p:nvPr/>
          </p:nvSpPr>
          <p:spPr>
            <a:xfrm>
              <a:off x="514800" y="1145425"/>
              <a:ext cx="10699200" cy="1293000"/>
            </a:xfrm>
            <a:prstGeom prst="rect">
              <a:avLst/>
            </a:prstGeom>
            <a:solidFill>
              <a:srgbClr val="262262"/>
            </a:solidFill>
            <a:ln>
              <a:noFill/>
            </a:ln>
          </p:spPr>
          <p:txBody>
            <a:bodyPr spcFirstLastPara="1" wrap="square" lIns="121900" tIns="121900" rIns="121900" bIns="121900" anchor="t" anchorCtr="0">
              <a:noAutofit/>
            </a:bodyPr>
            <a:lstStyle/>
            <a:p>
              <a:pPr marL="1028700" marR="266700" lvl="0" indent="0" algn="just" rtl="0">
                <a:lnSpc>
                  <a:spcPct val="115000"/>
                </a:lnSpc>
                <a:spcBef>
                  <a:spcPts val="0"/>
                </a:spcBef>
                <a:spcAft>
                  <a:spcPts val="0"/>
                </a:spcAft>
                <a:buClr>
                  <a:schemeClr val="bg1"/>
                </a:buClr>
                <a:buSzPts val="1900"/>
                <a:buFont typeface="Arial"/>
                <a:buNone/>
              </a:pPr>
              <a:endParaRPr sz="1900" b="0" i="0" u="none" strike="noStrike" cap="none" dirty="0">
                <a:solidFill>
                  <a:srgbClr val="FFFFFF"/>
                </a:solidFill>
                <a:latin typeface="Calibri"/>
                <a:ea typeface="Calibri"/>
                <a:cs typeface="Calibri"/>
                <a:sym typeface="Calibri"/>
              </a:endParaRPr>
            </a:p>
          </p:txBody>
        </p:sp>
        <p:sp>
          <p:nvSpPr>
            <p:cNvPr id="2926" name="Google Shape;2926;p31"/>
            <p:cNvSpPr txBox="1"/>
            <p:nvPr/>
          </p:nvSpPr>
          <p:spPr>
            <a:xfrm>
              <a:off x="1488550" y="1173263"/>
              <a:ext cx="9532800" cy="935778"/>
            </a:xfrm>
            <a:prstGeom prst="rect">
              <a:avLst/>
            </a:prstGeom>
            <a:solidFill>
              <a:srgbClr val="262262"/>
            </a:solid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Clr>
                  <a:schemeClr val="bg1"/>
                </a:buClr>
                <a:buNone/>
              </a:pPr>
              <a:r>
                <a:rPr lang="en-GB" sz="2400" b="1" u="sng" dirty="0">
                  <a:solidFill>
                    <a:schemeClr val="lt1"/>
                  </a:solidFill>
                  <a:latin typeface="Calibri"/>
                  <a:ea typeface="Calibri"/>
                  <a:cs typeface="Calibri"/>
                  <a:sym typeface="Calibri"/>
                </a:rPr>
                <a:t>We are more important than the software!</a:t>
              </a:r>
            </a:p>
            <a:p>
              <a:pPr marL="342900" lvl="0" indent="-342900" rtl="0">
                <a:lnSpc>
                  <a:spcPct val="150000"/>
                </a:lnSpc>
                <a:spcBef>
                  <a:spcPts val="0"/>
                </a:spcBef>
                <a:spcAft>
                  <a:spcPts val="0"/>
                </a:spcAft>
                <a:buClr>
                  <a:schemeClr val="bg1"/>
                </a:buClr>
                <a:buFont typeface="Arial" panose="020B0604020202020204" pitchFamily="34" charset="0"/>
                <a:buChar char="•"/>
              </a:pPr>
              <a:r>
                <a:rPr lang="en-GB" sz="1600" dirty="0">
                  <a:solidFill>
                    <a:schemeClr val="lt1"/>
                  </a:solidFill>
                  <a:latin typeface="Calibri"/>
                  <a:ea typeface="Calibri"/>
                  <a:cs typeface="Calibri"/>
                  <a:sym typeface="Calibri"/>
                </a:rPr>
                <a:t>What we do with an app is what gives it meaning or significance</a:t>
              </a:r>
            </a:p>
          </p:txBody>
        </p:sp>
      </p:grpSp>
      <p:grpSp>
        <p:nvGrpSpPr>
          <p:cNvPr id="2938" name="Google Shape;2938;p31"/>
          <p:cNvGrpSpPr/>
          <p:nvPr/>
        </p:nvGrpSpPr>
        <p:grpSpPr>
          <a:xfrm rot="4366322">
            <a:off x="681186" y="5309867"/>
            <a:ext cx="741116" cy="606607"/>
            <a:chOff x="1268" y="-9"/>
            <a:chExt cx="5122" cy="4316"/>
          </a:xfrm>
        </p:grpSpPr>
        <p:sp>
          <p:nvSpPr>
            <p:cNvPr id="2939" name="Google Shape;2939;p31"/>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0" name="Google Shape;2940;p31"/>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1" name="Google Shape;2941;p31"/>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2" name="Google Shape;2942;p31"/>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grpSp>
        <p:nvGrpSpPr>
          <p:cNvPr id="2943" name="Google Shape;2943;p31"/>
          <p:cNvGrpSpPr/>
          <p:nvPr/>
        </p:nvGrpSpPr>
        <p:grpSpPr>
          <a:xfrm rot="4366322">
            <a:off x="681186" y="1520908"/>
            <a:ext cx="741116" cy="606607"/>
            <a:chOff x="1268" y="-9"/>
            <a:chExt cx="5122" cy="4316"/>
          </a:xfrm>
        </p:grpSpPr>
        <p:sp>
          <p:nvSpPr>
            <p:cNvPr id="2944" name="Google Shape;2944;p31"/>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5" name="Google Shape;2945;p31"/>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6" name="Google Shape;2946;p31"/>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2947" name="Google Shape;2947;p31"/>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grpSp>
        <p:nvGrpSpPr>
          <p:cNvPr id="57" name="Google Shape;2924;p31">
            <a:extLst>
              <a:ext uri="{FF2B5EF4-FFF2-40B4-BE49-F238E27FC236}">
                <a16:creationId xmlns:a16="http://schemas.microsoft.com/office/drawing/2014/main" id="{9F51D3DA-18D2-5B4B-B96A-DEFC51F99D54}"/>
              </a:ext>
            </a:extLst>
          </p:cNvPr>
          <p:cNvGrpSpPr/>
          <p:nvPr/>
        </p:nvGrpSpPr>
        <p:grpSpPr>
          <a:xfrm>
            <a:off x="510612" y="3011752"/>
            <a:ext cx="10891911" cy="1651021"/>
            <a:chOff x="514800" y="1145425"/>
            <a:chExt cx="10699200" cy="1293000"/>
          </a:xfrm>
        </p:grpSpPr>
        <p:sp>
          <p:nvSpPr>
            <p:cNvPr id="58" name="Google Shape;2925;p31">
              <a:extLst>
                <a:ext uri="{FF2B5EF4-FFF2-40B4-BE49-F238E27FC236}">
                  <a16:creationId xmlns:a16="http://schemas.microsoft.com/office/drawing/2014/main" id="{1AE66FB5-0946-4842-8ABB-E4454B4FD33E}"/>
                </a:ext>
              </a:extLst>
            </p:cNvPr>
            <p:cNvSpPr txBox="1"/>
            <p:nvPr/>
          </p:nvSpPr>
          <p:spPr>
            <a:xfrm>
              <a:off x="514800" y="1145425"/>
              <a:ext cx="10699200" cy="1293000"/>
            </a:xfrm>
            <a:prstGeom prst="rect">
              <a:avLst/>
            </a:prstGeom>
            <a:solidFill>
              <a:srgbClr val="262262"/>
            </a:solidFill>
            <a:ln>
              <a:noFill/>
            </a:ln>
          </p:spPr>
          <p:txBody>
            <a:bodyPr spcFirstLastPara="1" wrap="square" lIns="121900" tIns="121900" rIns="121900" bIns="121900" anchor="t" anchorCtr="0">
              <a:noAutofit/>
            </a:bodyPr>
            <a:lstStyle/>
            <a:p>
              <a:pPr marL="1028700" marR="266700" algn="ctr">
                <a:lnSpc>
                  <a:spcPct val="115000"/>
                </a:lnSpc>
                <a:buClr>
                  <a:schemeClr val="bg1"/>
                </a:buClr>
                <a:buSzPts val="1900"/>
              </a:pPr>
              <a:r>
                <a:rPr lang="en-GB" sz="2400" b="1" u="sng" dirty="0">
                  <a:solidFill>
                    <a:schemeClr val="lt1"/>
                  </a:solidFill>
                  <a:latin typeface="Calibri"/>
                  <a:ea typeface="Calibri"/>
                  <a:cs typeface="Calibri"/>
                  <a:sym typeface="Calibri"/>
                </a:rPr>
                <a:t>Remixing: “A flexible framework”</a:t>
              </a:r>
            </a:p>
            <a:p>
              <a:pPr marL="1028700" marR="266700" lvl="0" indent="0" algn="just" rtl="0">
                <a:lnSpc>
                  <a:spcPct val="115000"/>
                </a:lnSpc>
                <a:spcBef>
                  <a:spcPts val="0"/>
                </a:spcBef>
                <a:spcAft>
                  <a:spcPts val="0"/>
                </a:spcAft>
                <a:buClr>
                  <a:schemeClr val="bg1"/>
                </a:buClr>
                <a:buSzPts val="1900"/>
                <a:buFont typeface="Arial"/>
                <a:buNone/>
              </a:pPr>
              <a:endParaRPr sz="1900" b="0" i="0" u="none" strike="noStrike" cap="none" dirty="0">
                <a:solidFill>
                  <a:srgbClr val="FFFFFF"/>
                </a:solidFill>
                <a:latin typeface="Calibri"/>
                <a:ea typeface="Calibri"/>
                <a:cs typeface="Calibri"/>
                <a:sym typeface="Calibri"/>
              </a:endParaRPr>
            </a:p>
          </p:txBody>
        </p:sp>
        <p:sp>
          <p:nvSpPr>
            <p:cNvPr id="59" name="Google Shape;2926;p31">
              <a:extLst>
                <a:ext uri="{FF2B5EF4-FFF2-40B4-BE49-F238E27FC236}">
                  <a16:creationId xmlns:a16="http://schemas.microsoft.com/office/drawing/2014/main" id="{CF57FFCB-1CA4-274D-ABFB-CF5635A9D986}"/>
                </a:ext>
              </a:extLst>
            </p:cNvPr>
            <p:cNvSpPr txBox="1"/>
            <p:nvPr/>
          </p:nvSpPr>
          <p:spPr>
            <a:xfrm>
              <a:off x="1515596" y="1680996"/>
              <a:ext cx="9168058" cy="723083"/>
            </a:xfrm>
            <a:prstGeom prst="rect">
              <a:avLst/>
            </a:prstGeom>
            <a:solidFill>
              <a:srgbClr val="262262"/>
            </a:solidFill>
            <a:ln>
              <a:noFill/>
            </a:ln>
          </p:spPr>
          <p:txBody>
            <a:bodyPr spcFirstLastPara="1" wrap="square" lIns="91425" tIns="91425" rIns="91425" bIns="91425" anchor="t" anchorCtr="0">
              <a:spAutoFit/>
            </a:bodyPr>
            <a:lstStyle/>
            <a:p>
              <a:pPr marL="342900" lvl="0" indent="-342900" rtl="0">
                <a:lnSpc>
                  <a:spcPct val="150000"/>
                </a:lnSpc>
                <a:spcBef>
                  <a:spcPts val="0"/>
                </a:spcBef>
                <a:spcAft>
                  <a:spcPts val="0"/>
                </a:spcAft>
                <a:buClr>
                  <a:schemeClr val="bg1"/>
                </a:buClr>
                <a:buFont typeface="Arial" panose="020B0604020202020204" pitchFamily="34" charset="0"/>
                <a:buChar char="•"/>
              </a:pPr>
              <a:r>
                <a:rPr lang="en-GB" sz="1600" dirty="0">
                  <a:solidFill>
                    <a:schemeClr val="lt1"/>
                  </a:solidFill>
                  <a:latin typeface="Calibri"/>
                  <a:ea typeface="Calibri"/>
                  <a:cs typeface="Calibri"/>
                  <a:sym typeface="Calibri"/>
                </a:rPr>
                <a:t>A working sample: Take On Me Project</a:t>
              </a:r>
            </a:p>
            <a:p>
              <a:pPr marL="342900" lvl="0" indent="-342900" rtl="0">
                <a:lnSpc>
                  <a:spcPct val="150000"/>
                </a:lnSpc>
                <a:spcBef>
                  <a:spcPts val="0"/>
                </a:spcBef>
                <a:spcAft>
                  <a:spcPts val="0"/>
                </a:spcAft>
                <a:buClr>
                  <a:schemeClr val="bg1"/>
                </a:buClr>
                <a:buFont typeface="Arial" panose="020B0604020202020204" pitchFamily="34" charset="0"/>
                <a:buChar char="•"/>
              </a:pPr>
              <a:r>
                <a:rPr lang="en-GB" sz="1600" dirty="0">
                  <a:solidFill>
                    <a:schemeClr val="lt1"/>
                  </a:solidFill>
                  <a:latin typeface="Calibri"/>
                  <a:ea typeface="Calibri"/>
                  <a:cs typeface="Calibri"/>
                  <a:sym typeface="Calibri"/>
                </a:rPr>
                <a:t>Leaning into our individual strengths as musicians/educators</a:t>
              </a:r>
            </a:p>
          </p:txBody>
        </p:sp>
      </p:grpSp>
      <p:sp>
        <p:nvSpPr>
          <p:cNvPr id="67" name="TextBox 66">
            <a:extLst>
              <a:ext uri="{FF2B5EF4-FFF2-40B4-BE49-F238E27FC236}">
                <a16:creationId xmlns:a16="http://schemas.microsoft.com/office/drawing/2014/main" id="{4285C00E-3688-4046-B789-5CBA374DA41F}"/>
              </a:ext>
            </a:extLst>
          </p:cNvPr>
          <p:cNvSpPr txBox="1"/>
          <p:nvPr/>
        </p:nvSpPr>
        <p:spPr>
          <a:xfrm>
            <a:off x="2180897" y="5053648"/>
            <a:ext cx="8628992" cy="382028"/>
          </a:xfrm>
          <a:prstGeom prst="rect">
            <a:avLst/>
          </a:prstGeom>
          <a:noFill/>
        </p:spPr>
        <p:txBody>
          <a:bodyPr wrap="square">
            <a:spAutoFit/>
          </a:bodyPr>
          <a:lstStyle/>
          <a:p>
            <a:pPr marL="0" lvl="0" indent="0" algn="ctr" rtl="0">
              <a:lnSpc>
                <a:spcPct val="150000"/>
              </a:lnSpc>
              <a:spcBef>
                <a:spcPts val="0"/>
              </a:spcBef>
              <a:spcAft>
                <a:spcPts val="0"/>
              </a:spcAft>
              <a:buClr>
                <a:schemeClr val="bg1"/>
              </a:buClr>
              <a:buNone/>
            </a:pPr>
            <a:r>
              <a:rPr lang="en-GB" sz="1400" b="1" u="sng" dirty="0">
                <a:solidFill>
                  <a:schemeClr val="lt1"/>
                </a:solidFill>
                <a:latin typeface="Calibri"/>
                <a:ea typeface="Calibri"/>
                <a:cs typeface="Calibri"/>
                <a:sym typeface="Calibri"/>
              </a:rPr>
              <a:t>Remixing: ”A flexible framework”</a:t>
            </a:r>
          </a:p>
        </p:txBody>
      </p:sp>
      <p:grpSp>
        <p:nvGrpSpPr>
          <p:cNvPr id="68" name="Google Shape;2943;p31">
            <a:extLst>
              <a:ext uri="{FF2B5EF4-FFF2-40B4-BE49-F238E27FC236}">
                <a16:creationId xmlns:a16="http://schemas.microsoft.com/office/drawing/2014/main" id="{E9FFF950-0895-AB48-8D40-FAD037EAE40B}"/>
              </a:ext>
            </a:extLst>
          </p:cNvPr>
          <p:cNvGrpSpPr/>
          <p:nvPr/>
        </p:nvGrpSpPr>
        <p:grpSpPr>
          <a:xfrm rot="4366322">
            <a:off x="761673" y="3169601"/>
            <a:ext cx="741116" cy="606607"/>
            <a:chOff x="1268" y="-9"/>
            <a:chExt cx="5122" cy="4316"/>
          </a:xfrm>
        </p:grpSpPr>
        <p:sp>
          <p:nvSpPr>
            <p:cNvPr id="69" name="Google Shape;2944;p31">
              <a:extLst>
                <a:ext uri="{FF2B5EF4-FFF2-40B4-BE49-F238E27FC236}">
                  <a16:creationId xmlns:a16="http://schemas.microsoft.com/office/drawing/2014/main" id="{5FB5B75E-4C6B-DE47-B73C-ED648C7FD064}"/>
                </a:ext>
              </a:extLst>
            </p:cNvPr>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70" name="Google Shape;2945;p31">
              <a:extLst>
                <a:ext uri="{FF2B5EF4-FFF2-40B4-BE49-F238E27FC236}">
                  <a16:creationId xmlns:a16="http://schemas.microsoft.com/office/drawing/2014/main" id="{BE25344F-30E2-1648-A760-F6741F1BCB32}"/>
                </a:ext>
              </a:extLst>
            </p:cNvPr>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71" name="Google Shape;2946;p31">
              <a:extLst>
                <a:ext uri="{FF2B5EF4-FFF2-40B4-BE49-F238E27FC236}">
                  <a16:creationId xmlns:a16="http://schemas.microsoft.com/office/drawing/2014/main" id="{7BCE6F01-D6D9-284C-A57D-5B03C7A2BB88}"/>
                </a:ext>
              </a:extLst>
            </p:cNvPr>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72" name="Google Shape;2947;p31">
              <a:extLst>
                <a:ext uri="{FF2B5EF4-FFF2-40B4-BE49-F238E27FC236}">
                  <a16:creationId xmlns:a16="http://schemas.microsoft.com/office/drawing/2014/main" id="{C8B9CF3A-2CF1-6243-A287-83EB9DEF23A0}"/>
                </a:ext>
              </a:extLst>
            </p:cNvPr>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grpSp>
        <p:nvGrpSpPr>
          <p:cNvPr id="73" name="Google Shape;2924;p31">
            <a:extLst>
              <a:ext uri="{FF2B5EF4-FFF2-40B4-BE49-F238E27FC236}">
                <a16:creationId xmlns:a16="http://schemas.microsoft.com/office/drawing/2014/main" id="{9DD4FBCF-FC50-9544-88B7-761F6F01ADEE}"/>
              </a:ext>
            </a:extLst>
          </p:cNvPr>
          <p:cNvGrpSpPr/>
          <p:nvPr/>
        </p:nvGrpSpPr>
        <p:grpSpPr>
          <a:xfrm>
            <a:off x="510612" y="5023439"/>
            <a:ext cx="10891911" cy="1651021"/>
            <a:chOff x="514800" y="1145425"/>
            <a:chExt cx="10699200" cy="1293000"/>
          </a:xfrm>
        </p:grpSpPr>
        <p:sp>
          <p:nvSpPr>
            <p:cNvPr id="74" name="Google Shape;2925;p31">
              <a:extLst>
                <a:ext uri="{FF2B5EF4-FFF2-40B4-BE49-F238E27FC236}">
                  <a16:creationId xmlns:a16="http://schemas.microsoft.com/office/drawing/2014/main" id="{8EB56BD6-EC5E-494D-83C8-0F05B73FF140}"/>
                </a:ext>
              </a:extLst>
            </p:cNvPr>
            <p:cNvSpPr txBox="1"/>
            <p:nvPr/>
          </p:nvSpPr>
          <p:spPr>
            <a:xfrm>
              <a:off x="514800" y="1145425"/>
              <a:ext cx="10699200" cy="1293000"/>
            </a:xfrm>
            <a:prstGeom prst="rect">
              <a:avLst/>
            </a:prstGeom>
            <a:solidFill>
              <a:srgbClr val="262262"/>
            </a:solidFill>
            <a:ln>
              <a:noFill/>
            </a:ln>
          </p:spPr>
          <p:txBody>
            <a:bodyPr spcFirstLastPara="1" wrap="square" lIns="121900" tIns="121900" rIns="121900" bIns="121900" anchor="t" anchorCtr="0">
              <a:noAutofit/>
            </a:bodyPr>
            <a:lstStyle/>
            <a:p>
              <a:pPr marL="1028700" marR="266700" algn="ctr">
                <a:lnSpc>
                  <a:spcPct val="115000"/>
                </a:lnSpc>
                <a:buClr>
                  <a:schemeClr val="bg1"/>
                </a:buClr>
                <a:buSzPts val="1900"/>
              </a:pPr>
              <a:r>
                <a:rPr lang="en-GB" sz="2400" b="1" u="sng" dirty="0">
                  <a:solidFill>
                    <a:schemeClr val="lt1"/>
                  </a:solidFill>
                  <a:latin typeface="Calibri"/>
                  <a:ea typeface="Calibri"/>
                  <a:cs typeface="Calibri"/>
                  <a:sym typeface="Calibri"/>
                </a:rPr>
                <a:t>Intentions and follow up</a:t>
              </a:r>
            </a:p>
            <a:p>
              <a:pPr marL="1028700" marR="266700" lvl="0" indent="0" algn="just" rtl="0">
                <a:lnSpc>
                  <a:spcPct val="115000"/>
                </a:lnSpc>
                <a:spcBef>
                  <a:spcPts val="0"/>
                </a:spcBef>
                <a:spcAft>
                  <a:spcPts val="0"/>
                </a:spcAft>
                <a:buClr>
                  <a:schemeClr val="bg1"/>
                </a:buClr>
                <a:buSzPts val="1900"/>
                <a:buFont typeface="Arial"/>
                <a:buNone/>
              </a:pPr>
              <a:endParaRPr sz="1900" b="0" i="0" u="none" strike="noStrike" cap="none" dirty="0">
                <a:solidFill>
                  <a:srgbClr val="FFFFFF"/>
                </a:solidFill>
                <a:latin typeface="Calibri"/>
                <a:ea typeface="Calibri"/>
                <a:cs typeface="Calibri"/>
                <a:sym typeface="Calibri"/>
              </a:endParaRPr>
            </a:p>
          </p:txBody>
        </p:sp>
        <p:sp>
          <p:nvSpPr>
            <p:cNvPr id="75" name="Google Shape;2926;p31">
              <a:extLst>
                <a:ext uri="{FF2B5EF4-FFF2-40B4-BE49-F238E27FC236}">
                  <a16:creationId xmlns:a16="http://schemas.microsoft.com/office/drawing/2014/main" id="{83481C8D-57E1-564C-B52B-CA9D04263734}"/>
                </a:ext>
              </a:extLst>
            </p:cNvPr>
            <p:cNvSpPr txBox="1"/>
            <p:nvPr/>
          </p:nvSpPr>
          <p:spPr>
            <a:xfrm>
              <a:off x="1543950" y="1615232"/>
              <a:ext cx="9009290" cy="723083"/>
            </a:xfrm>
            <a:prstGeom prst="rect">
              <a:avLst/>
            </a:prstGeom>
            <a:solidFill>
              <a:srgbClr val="262262"/>
            </a:solidFill>
            <a:ln>
              <a:noFill/>
            </a:ln>
          </p:spPr>
          <p:txBody>
            <a:bodyPr spcFirstLastPara="1" wrap="square" lIns="91425" tIns="91425" rIns="91425" bIns="91425" anchor="t" anchorCtr="0">
              <a:spAutoFit/>
            </a:bodyPr>
            <a:lstStyle/>
            <a:p>
              <a:pPr marL="342900" lvl="0" indent="-342900">
                <a:lnSpc>
                  <a:spcPct val="150000"/>
                </a:lnSpc>
                <a:buClr>
                  <a:schemeClr val="bg1"/>
                </a:buClr>
                <a:buFont typeface="Arial" panose="020B0604020202020204" pitchFamily="34" charset="0"/>
                <a:buChar char="•"/>
              </a:pPr>
              <a:r>
                <a:rPr lang="en-GB" sz="1600" dirty="0">
                  <a:solidFill>
                    <a:schemeClr val="lt1"/>
                  </a:solidFill>
                  <a:latin typeface="Calibri"/>
                  <a:ea typeface="Calibri"/>
                  <a:cs typeface="Calibri"/>
                  <a:sym typeface="Calibri"/>
                </a:rPr>
                <a:t>The intention of tonight’s workshop is not entirely altruistic!</a:t>
              </a:r>
            </a:p>
            <a:p>
              <a:pPr marL="342900" lvl="0" indent="-342900">
                <a:lnSpc>
                  <a:spcPct val="150000"/>
                </a:lnSpc>
                <a:buClr>
                  <a:schemeClr val="bg1"/>
                </a:buClr>
                <a:buFont typeface="Arial" panose="020B0604020202020204" pitchFamily="34" charset="0"/>
                <a:buChar char="•"/>
              </a:pPr>
              <a:r>
                <a:rPr lang="en-GB" sz="1600" dirty="0">
                  <a:solidFill>
                    <a:schemeClr val="lt1"/>
                  </a:solidFill>
                  <a:latin typeface="Calibri"/>
                  <a:ea typeface="Calibri"/>
                  <a:cs typeface="Calibri"/>
                  <a:sym typeface="Calibri"/>
                </a:rPr>
                <a:t>In the Spring series: We will actually make music together</a:t>
              </a:r>
            </a:p>
          </p:txBody>
        </p:sp>
      </p:grpSp>
      <p:grpSp>
        <p:nvGrpSpPr>
          <p:cNvPr id="76" name="Google Shape;2943;p31">
            <a:extLst>
              <a:ext uri="{FF2B5EF4-FFF2-40B4-BE49-F238E27FC236}">
                <a16:creationId xmlns:a16="http://schemas.microsoft.com/office/drawing/2014/main" id="{F1FFDFF7-4E82-D344-B488-ED1D4F9B2C0F}"/>
              </a:ext>
            </a:extLst>
          </p:cNvPr>
          <p:cNvGrpSpPr/>
          <p:nvPr/>
        </p:nvGrpSpPr>
        <p:grpSpPr>
          <a:xfrm rot="4366322">
            <a:off x="761673" y="5181288"/>
            <a:ext cx="741116" cy="606607"/>
            <a:chOff x="1268" y="-9"/>
            <a:chExt cx="5122" cy="4316"/>
          </a:xfrm>
        </p:grpSpPr>
        <p:sp>
          <p:nvSpPr>
            <p:cNvPr id="77" name="Google Shape;2944;p31">
              <a:extLst>
                <a:ext uri="{FF2B5EF4-FFF2-40B4-BE49-F238E27FC236}">
                  <a16:creationId xmlns:a16="http://schemas.microsoft.com/office/drawing/2014/main" id="{3ADCAA62-B643-FF49-8CB6-741BFF8CC3C0}"/>
                </a:ext>
              </a:extLst>
            </p:cNvPr>
            <p:cNvSpPr/>
            <p:nvPr/>
          </p:nvSpPr>
          <p:spPr>
            <a:xfrm>
              <a:off x="1268" y="1597"/>
              <a:ext cx="2710" cy="2710"/>
            </a:xfrm>
            <a:custGeom>
              <a:avLst/>
              <a:gdLst/>
              <a:ahLst/>
              <a:cxnLst/>
              <a:rect l="l" t="t" r="r" b="b"/>
              <a:pathLst>
                <a:path w="3885" h="3885" extrusionOk="0">
                  <a:moveTo>
                    <a:pt x="3623" y="2145"/>
                  </a:moveTo>
                  <a:lnTo>
                    <a:pt x="3281" y="2145"/>
                  </a:lnTo>
                  <a:cubicBezTo>
                    <a:pt x="3219" y="2143"/>
                    <a:pt x="3164" y="2184"/>
                    <a:pt x="3148" y="2245"/>
                  </a:cubicBezTo>
                  <a:cubicBezTo>
                    <a:pt x="3120" y="2360"/>
                    <a:pt x="3075" y="2471"/>
                    <a:pt x="3015" y="2573"/>
                  </a:cubicBezTo>
                  <a:cubicBezTo>
                    <a:pt x="2983" y="2625"/>
                    <a:pt x="2992" y="2692"/>
                    <a:pt x="3035" y="2735"/>
                  </a:cubicBezTo>
                  <a:lnTo>
                    <a:pt x="3276" y="2977"/>
                  </a:lnTo>
                  <a:lnTo>
                    <a:pt x="2984" y="3268"/>
                  </a:lnTo>
                  <a:lnTo>
                    <a:pt x="2740" y="3023"/>
                  </a:lnTo>
                  <a:cubicBezTo>
                    <a:pt x="2697" y="2981"/>
                    <a:pt x="2631" y="2972"/>
                    <a:pt x="2579" y="3002"/>
                  </a:cubicBezTo>
                  <a:cubicBezTo>
                    <a:pt x="2477" y="3062"/>
                    <a:pt x="2367" y="3107"/>
                    <a:pt x="2252" y="3135"/>
                  </a:cubicBezTo>
                  <a:cubicBezTo>
                    <a:pt x="2191" y="3151"/>
                    <a:pt x="2149" y="3206"/>
                    <a:pt x="2151" y="3269"/>
                  </a:cubicBezTo>
                  <a:lnTo>
                    <a:pt x="2151" y="3618"/>
                  </a:lnTo>
                  <a:lnTo>
                    <a:pt x="1740" y="3618"/>
                  </a:lnTo>
                  <a:lnTo>
                    <a:pt x="1740" y="3263"/>
                  </a:lnTo>
                  <a:cubicBezTo>
                    <a:pt x="1742" y="3201"/>
                    <a:pt x="1700" y="3146"/>
                    <a:pt x="1640" y="3130"/>
                  </a:cubicBezTo>
                  <a:cubicBezTo>
                    <a:pt x="1528" y="3101"/>
                    <a:pt x="1421" y="3056"/>
                    <a:pt x="1321" y="2997"/>
                  </a:cubicBezTo>
                  <a:cubicBezTo>
                    <a:pt x="1269" y="2965"/>
                    <a:pt x="1202" y="2974"/>
                    <a:pt x="1159" y="3017"/>
                  </a:cubicBezTo>
                  <a:lnTo>
                    <a:pt x="905" y="3270"/>
                  </a:lnTo>
                  <a:lnTo>
                    <a:pt x="615" y="2982"/>
                  </a:lnTo>
                  <a:lnTo>
                    <a:pt x="867" y="2726"/>
                  </a:lnTo>
                  <a:cubicBezTo>
                    <a:pt x="910" y="2683"/>
                    <a:pt x="918" y="2617"/>
                    <a:pt x="888" y="2565"/>
                  </a:cubicBezTo>
                  <a:cubicBezTo>
                    <a:pt x="829" y="2466"/>
                    <a:pt x="784" y="2360"/>
                    <a:pt x="755" y="2249"/>
                  </a:cubicBezTo>
                  <a:cubicBezTo>
                    <a:pt x="739" y="2188"/>
                    <a:pt x="684" y="2147"/>
                    <a:pt x="621" y="2149"/>
                  </a:cubicBezTo>
                  <a:lnTo>
                    <a:pt x="269" y="2149"/>
                  </a:lnTo>
                  <a:lnTo>
                    <a:pt x="269" y="1733"/>
                  </a:lnTo>
                  <a:lnTo>
                    <a:pt x="633" y="1733"/>
                  </a:lnTo>
                  <a:cubicBezTo>
                    <a:pt x="696" y="1735"/>
                    <a:pt x="751" y="1693"/>
                    <a:pt x="767" y="1633"/>
                  </a:cubicBezTo>
                  <a:cubicBezTo>
                    <a:pt x="796" y="1522"/>
                    <a:pt x="841" y="1415"/>
                    <a:pt x="900" y="1317"/>
                  </a:cubicBezTo>
                  <a:cubicBezTo>
                    <a:pt x="926" y="1262"/>
                    <a:pt x="912" y="1197"/>
                    <a:pt x="867" y="1158"/>
                  </a:cubicBezTo>
                  <a:lnTo>
                    <a:pt x="615" y="902"/>
                  </a:lnTo>
                  <a:lnTo>
                    <a:pt x="907" y="612"/>
                  </a:lnTo>
                  <a:lnTo>
                    <a:pt x="1160" y="865"/>
                  </a:lnTo>
                  <a:cubicBezTo>
                    <a:pt x="1203" y="908"/>
                    <a:pt x="1270" y="916"/>
                    <a:pt x="1323" y="885"/>
                  </a:cubicBezTo>
                  <a:cubicBezTo>
                    <a:pt x="1422" y="826"/>
                    <a:pt x="1529" y="781"/>
                    <a:pt x="1641" y="752"/>
                  </a:cubicBezTo>
                  <a:cubicBezTo>
                    <a:pt x="1701" y="735"/>
                    <a:pt x="1742" y="680"/>
                    <a:pt x="1740" y="618"/>
                  </a:cubicBezTo>
                  <a:lnTo>
                    <a:pt x="1740" y="266"/>
                  </a:lnTo>
                  <a:lnTo>
                    <a:pt x="2152" y="266"/>
                  </a:lnTo>
                  <a:lnTo>
                    <a:pt x="2152" y="616"/>
                  </a:lnTo>
                  <a:cubicBezTo>
                    <a:pt x="2150" y="678"/>
                    <a:pt x="2192" y="734"/>
                    <a:pt x="2253" y="749"/>
                  </a:cubicBezTo>
                  <a:cubicBezTo>
                    <a:pt x="2368" y="777"/>
                    <a:pt x="2478" y="822"/>
                    <a:pt x="2580" y="882"/>
                  </a:cubicBezTo>
                  <a:cubicBezTo>
                    <a:pt x="2632" y="913"/>
                    <a:pt x="2699" y="904"/>
                    <a:pt x="2741" y="861"/>
                  </a:cubicBezTo>
                  <a:lnTo>
                    <a:pt x="2985" y="616"/>
                  </a:lnTo>
                  <a:lnTo>
                    <a:pt x="3277" y="906"/>
                  </a:lnTo>
                  <a:lnTo>
                    <a:pt x="3035" y="1149"/>
                  </a:lnTo>
                  <a:cubicBezTo>
                    <a:pt x="2992" y="1192"/>
                    <a:pt x="2983" y="1259"/>
                    <a:pt x="3015" y="1312"/>
                  </a:cubicBezTo>
                  <a:cubicBezTo>
                    <a:pt x="3075" y="1414"/>
                    <a:pt x="3120" y="1524"/>
                    <a:pt x="3148" y="1640"/>
                  </a:cubicBezTo>
                  <a:cubicBezTo>
                    <a:pt x="3164" y="1700"/>
                    <a:pt x="3219" y="1741"/>
                    <a:pt x="3281" y="1740"/>
                  </a:cubicBezTo>
                  <a:lnTo>
                    <a:pt x="3623" y="1740"/>
                  </a:lnTo>
                  <a:lnTo>
                    <a:pt x="3623" y="2145"/>
                  </a:lnTo>
                  <a:close/>
                  <a:moveTo>
                    <a:pt x="3756" y="1466"/>
                  </a:moveTo>
                  <a:lnTo>
                    <a:pt x="3381" y="1466"/>
                  </a:lnTo>
                  <a:cubicBezTo>
                    <a:pt x="3358" y="1395"/>
                    <a:pt x="3329" y="1325"/>
                    <a:pt x="3295" y="1258"/>
                  </a:cubicBezTo>
                  <a:lnTo>
                    <a:pt x="3561" y="992"/>
                  </a:lnTo>
                  <a:cubicBezTo>
                    <a:pt x="3613" y="939"/>
                    <a:pt x="3613" y="856"/>
                    <a:pt x="3561" y="804"/>
                  </a:cubicBezTo>
                  <a:lnTo>
                    <a:pt x="3081" y="324"/>
                  </a:lnTo>
                  <a:cubicBezTo>
                    <a:pt x="3029" y="272"/>
                    <a:pt x="2945" y="272"/>
                    <a:pt x="2893" y="324"/>
                  </a:cubicBezTo>
                  <a:lnTo>
                    <a:pt x="2627" y="590"/>
                  </a:lnTo>
                  <a:cubicBezTo>
                    <a:pt x="2561" y="558"/>
                    <a:pt x="2493" y="530"/>
                    <a:pt x="2423" y="508"/>
                  </a:cubicBezTo>
                  <a:lnTo>
                    <a:pt x="2423" y="133"/>
                  </a:lnTo>
                  <a:cubicBezTo>
                    <a:pt x="2423" y="59"/>
                    <a:pt x="2363" y="0"/>
                    <a:pt x="2289" y="0"/>
                  </a:cubicBezTo>
                  <a:lnTo>
                    <a:pt x="1607" y="0"/>
                  </a:lnTo>
                  <a:cubicBezTo>
                    <a:pt x="1533" y="0"/>
                    <a:pt x="1473" y="59"/>
                    <a:pt x="1473" y="133"/>
                  </a:cubicBezTo>
                  <a:lnTo>
                    <a:pt x="1473" y="522"/>
                  </a:lnTo>
                  <a:cubicBezTo>
                    <a:pt x="1406" y="545"/>
                    <a:pt x="1341" y="573"/>
                    <a:pt x="1277" y="605"/>
                  </a:cubicBezTo>
                  <a:lnTo>
                    <a:pt x="1000" y="329"/>
                  </a:lnTo>
                  <a:cubicBezTo>
                    <a:pt x="948" y="277"/>
                    <a:pt x="864" y="277"/>
                    <a:pt x="812" y="329"/>
                  </a:cubicBezTo>
                  <a:lnTo>
                    <a:pt x="333" y="808"/>
                  </a:lnTo>
                  <a:cubicBezTo>
                    <a:pt x="282" y="860"/>
                    <a:pt x="282" y="943"/>
                    <a:pt x="333" y="996"/>
                  </a:cubicBezTo>
                  <a:lnTo>
                    <a:pt x="613" y="1276"/>
                  </a:lnTo>
                  <a:cubicBezTo>
                    <a:pt x="582" y="1337"/>
                    <a:pt x="556" y="1401"/>
                    <a:pt x="533" y="1466"/>
                  </a:cubicBezTo>
                  <a:lnTo>
                    <a:pt x="133" y="1466"/>
                  </a:lnTo>
                  <a:cubicBezTo>
                    <a:pt x="60" y="1466"/>
                    <a:pt x="0" y="1526"/>
                    <a:pt x="0" y="1600"/>
                  </a:cubicBezTo>
                  <a:lnTo>
                    <a:pt x="0" y="2278"/>
                  </a:lnTo>
                  <a:cubicBezTo>
                    <a:pt x="0" y="2352"/>
                    <a:pt x="60" y="2412"/>
                    <a:pt x="133" y="2412"/>
                  </a:cubicBezTo>
                  <a:lnTo>
                    <a:pt x="533" y="2412"/>
                  </a:lnTo>
                  <a:cubicBezTo>
                    <a:pt x="555" y="2478"/>
                    <a:pt x="581" y="2542"/>
                    <a:pt x="612" y="2605"/>
                  </a:cubicBezTo>
                  <a:lnTo>
                    <a:pt x="333" y="2888"/>
                  </a:lnTo>
                  <a:cubicBezTo>
                    <a:pt x="282" y="2940"/>
                    <a:pt x="282" y="3023"/>
                    <a:pt x="333" y="3075"/>
                  </a:cubicBezTo>
                  <a:lnTo>
                    <a:pt x="813" y="3555"/>
                  </a:lnTo>
                  <a:cubicBezTo>
                    <a:pt x="865" y="3607"/>
                    <a:pt x="949" y="3607"/>
                    <a:pt x="1001" y="3555"/>
                  </a:cubicBezTo>
                  <a:lnTo>
                    <a:pt x="1277" y="3280"/>
                  </a:lnTo>
                  <a:cubicBezTo>
                    <a:pt x="1341" y="3312"/>
                    <a:pt x="1406" y="3339"/>
                    <a:pt x="1473" y="3362"/>
                  </a:cubicBezTo>
                  <a:lnTo>
                    <a:pt x="1473" y="3752"/>
                  </a:lnTo>
                  <a:cubicBezTo>
                    <a:pt x="1473" y="3825"/>
                    <a:pt x="1533" y="3885"/>
                    <a:pt x="1607" y="3885"/>
                  </a:cubicBezTo>
                  <a:lnTo>
                    <a:pt x="2285" y="3885"/>
                  </a:lnTo>
                  <a:cubicBezTo>
                    <a:pt x="2359" y="3885"/>
                    <a:pt x="2419" y="3825"/>
                    <a:pt x="2419" y="3752"/>
                  </a:cubicBezTo>
                  <a:lnTo>
                    <a:pt x="2419" y="3370"/>
                  </a:lnTo>
                  <a:cubicBezTo>
                    <a:pt x="2489" y="3348"/>
                    <a:pt x="2557" y="3320"/>
                    <a:pt x="2623" y="3288"/>
                  </a:cubicBezTo>
                  <a:lnTo>
                    <a:pt x="2889" y="3554"/>
                  </a:lnTo>
                  <a:cubicBezTo>
                    <a:pt x="2941" y="3606"/>
                    <a:pt x="3025" y="3606"/>
                    <a:pt x="3077" y="3554"/>
                  </a:cubicBezTo>
                  <a:lnTo>
                    <a:pt x="3557" y="3074"/>
                  </a:lnTo>
                  <a:cubicBezTo>
                    <a:pt x="3609" y="3022"/>
                    <a:pt x="3609" y="2938"/>
                    <a:pt x="3557" y="2886"/>
                  </a:cubicBezTo>
                  <a:lnTo>
                    <a:pt x="3291" y="2620"/>
                  </a:lnTo>
                  <a:cubicBezTo>
                    <a:pt x="3325" y="2552"/>
                    <a:pt x="3354" y="2483"/>
                    <a:pt x="3377" y="2412"/>
                  </a:cubicBezTo>
                  <a:lnTo>
                    <a:pt x="3752" y="2412"/>
                  </a:lnTo>
                  <a:cubicBezTo>
                    <a:pt x="3826" y="2412"/>
                    <a:pt x="3885" y="2352"/>
                    <a:pt x="3885" y="2278"/>
                  </a:cubicBezTo>
                  <a:lnTo>
                    <a:pt x="3885" y="1600"/>
                  </a:lnTo>
                  <a:cubicBezTo>
                    <a:pt x="3885" y="1527"/>
                    <a:pt x="3828" y="1468"/>
                    <a:pt x="3756" y="1466"/>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78" name="Google Shape;2945;p31">
              <a:extLst>
                <a:ext uri="{FF2B5EF4-FFF2-40B4-BE49-F238E27FC236}">
                  <a16:creationId xmlns:a16="http://schemas.microsoft.com/office/drawing/2014/main" id="{3B9F281A-DCF5-C246-AACF-9A9A045D71B3}"/>
                </a:ext>
              </a:extLst>
            </p:cNvPr>
            <p:cNvSpPr/>
            <p:nvPr/>
          </p:nvSpPr>
          <p:spPr>
            <a:xfrm>
              <a:off x="2106" y="2435"/>
              <a:ext cx="1041" cy="1041"/>
            </a:xfrm>
            <a:custGeom>
              <a:avLst/>
              <a:gdLst/>
              <a:ahLst/>
              <a:cxnLst/>
              <a:rect l="l" t="t" r="r" b="b"/>
              <a:pathLst>
                <a:path w="1493" h="1493" extrusionOk="0">
                  <a:moveTo>
                    <a:pt x="747" y="1226"/>
                  </a:moveTo>
                  <a:cubicBezTo>
                    <a:pt x="482" y="1226"/>
                    <a:pt x="267" y="1011"/>
                    <a:pt x="267" y="746"/>
                  </a:cubicBezTo>
                  <a:cubicBezTo>
                    <a:pt x="267" y="481"/>
                    <a:pt x="482" y="266"/>
                    <a:pt x="747" y="266"/>
                  </a:cubicBezTo>
                  <a:cubicBezTo>
                    <a:pt x="1012" y="266"/>
                    <a:pt x="1227" y="481"/>
                    <a:pt x="1227" y="746"/>
                  </a:cubicBezTo>
                  <a:lnTo>
                    <a:pt x="1227" y="746"/>
                  </a:lnTo>
                  <a:cubicBezTo>
                    <a:pt x="1224" y="1010"/>
                    <a:pt x="1010" y="1222"/>
                    <a:pt x="747" y="1222"/>
                  </a:cubicBezTo>
                  <a:lnTo>
                    <a:pt x="747" y="1226"/>
                  </a:lnTo>
                  <a:close/>
                  <a:moveTo>
                    <a:pt x="747" y="0"/>
                  </a:moveTo>
                  <a:cubicBezTo>
                    <a:pt x="334" y="0"/>
                    <a:pt x="0" y="334"/>
                    <a:pt x="0" y="746"/>
                  </a:cubicBezTo>
                  <a:cubicBezTo>
                    <a:pt x="0" y="1159"/>
                    <a:pt x="334" y="1493"/>
                    <a:pt x="747" y="1493"/>
                  </a:cubicBezTo>
                  <a:cubicBezTo>
                    <a:pt x="1159" y="1493"/>
                    <a:pt x="1493" y="1159"/>
                    <a:pt x="1493" y="746"/>
                  </a:cubicBezTo>
                  <a:lnTo>
                    <a:pt x="1493" y="746"/>
                  </a:lnTo>
                  <a:cubicBezTo>
                    <a:pt x="1493" y="334"/>
                    <a:pt x="1159" y="0"/>
                    <a:pt x="747"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79" name="Google Shape;2946;p31">
              <a:extLst>
                <a:ext uri="{FF2B5EF4-FFF2-40B4-BE49-F238E27FC236}">
                  <a16:creationId xmlns:a16="http://schemas.microsoft.com/office/drawing/2014/main" id="{E914DB44-171E-BA40-8A7A-ACBDEEB5E776}"/>
                </a:ext>
              </a:extLst>
            </p:cNvPr>
            <p:cNvSpPr/>
            <p:nvPr/>
          </p:nvSpPr>
          <p:spPr>
            <a:xfrm>
              <a:off x="3617" y="-9"/>
              <a:ext cx="2773" cy="2764"/>
            </a:xfrm>
            <a:custGeom>
              <a:avLst/>
              <a:gdLst/>
              <a:ahLst/>
              <a:cxnLst/>
              <a:rect l="l" t="t" r="r" b="b"/>
              <a:pathLst>
                <a:path w="3976" h="3963" extrusionOk="0">
                  <a:moveTo>
                    <a:pt x="3339" y="1910"/>
                  </a:moveTo>
                  <a:cubicBezTo>
                    <a:pt x="3280" y="1922"/>
                    <a:pt x="3237" y="1973"/>
                    <a:pt x="3234" y="2034"/>
                  </a:cubicBezTo>
                  <a:cubicBezTo>
                    <a:pt x="3230" y="2153"/>
                    <a:pt x="3208" y="2271"/>
                    <a:pt x="3170" y="2385"/>
                  </a:cubicBezTo>
                  <a:cubicBezTo>
                    <a:pt x="3151" y="2442"/>
                    <a:pt x="3173" y="2506"/>
                    <a:pt x="3225" y="2539"/>
                  </a:cubicBezTo>
                  <a:lnTo>
                    <a:pt x="3513" y="2723"/>
                  </a:lnTo>
                  <a:lnTo>
                    <a:pt x="3290" y="3070"/>
                  </a:lnTo>
                  <a:lnTo>
                    <a:pt x="2999" y="2883"/>
                  </a:lnTo>
                  <a:cubicBezTo>
                    <a:pt x="2948" y="2850"/>
                    <a:pt x="2881" y="2856"/>
                    <a:pt x="2837" y="2898"/>
                  </a:cubicBezTo>
                  <a:cubicBezTo>
                    <a:pt x="2750" y="2978"/>
                    <a:pt x="2652" y="3045"/>
                    <a:pt x="2546" y="3097"/>
                  </a:cubicBezTo>
                  <a:cubicBezTo>
                    <a:pt x="2491" y="3123"/>
                    <a:pt x="2461" y="3184"/>
                    <a:pt x="2474" y="3245"/>
                  </a:cubicBezTo>
                  <a:lnTo>
                    <a:pt x="2549" y="3586"/>
                  </a:lnTo>
                  <a:lnTo>
                    <a:pt x="2149" y="3674"/>
                  </a:lnTo>
                  <a:lnTo>
                    <a:pt x="2073" y="3327"/>
                  </a:lnTo>
                  <a:cubicBezTo>
                    <a:pt x="2060" y="3268"/>
                    <a:pt x="2009" y="3225"/>
                    <a:pt x="1949" y="3222"/>
                  </a:cubicBezTo>
                  <a:cubicBezTo>
                    <a:pt x="1833" y="3217"/>
                    <a:pt x="1718" y="3195"/>
                    <a:pt x="1609" y="3158"/>
                  </a:cubicBezTo>
                  <a:cubicBezTo>
                    <a:pt x="1595" y="3153"/>
                    <a:pt x="1580" y="3151"/>
                    <a:pt x="1566" y="3151"/>
                  </a:cubicBezTo>
                  <a:cubicBezTo>
                    <a:pt x="1521" y="3151"/>
                    <a:pt x="1478" y="3174"/>
                    <a:pt x="1454" y="3213"/>
                  </a:cubicBezTo>
                  <a:lnTo>
                    <a:pt x="1261" y="3514"/>
                  </a:lnTo>
                  <a:lnTo>
                    <a:pt x="914" y="3291"/>
                  </a:lnTo>
                  <a:lnTo>
                    <a:pt x="1101" y="2985"/>
                  </a:lnTo>
                  <a:cubicBezTo>
                    <a:pt x="1133" y="2933"/>
                    <a:pt x="1127" y="2866"/>
                    <a:pt x="1086" y="2822"/>
                  </a:cubicBezTo>
                  <a:cubicBezTo>
                    <a:pt x="1008" y="2738"/>
                    <a:pt x="943" y="2643"/>
                    <a:pt x="891" y="2541"/>
                  </a:cubicBezTo>
                  <a:cubicBezTo>
                    <a:pt x="864" y="2486"/>
                    <a:pt x="803" y="2457"/>
                    <a:pt x="743" y="2470"/>
                  </a:cubicBezTo>
                  <a:lnTo>
                    <a:pt x="389" y="2547"/>
                  </a:lnTo>
                  <a:lnTo>
                    <a:pt x="301" y="2147"/>
                  </a:lnTo>
                  <a:lnTo>
                    <a:pt x="655" y="2070"/>
                  </a:lnTo>
                  <a:cubicBezTo>
                    <a:pt x="715" y="2057"/>
                    <a:pt x="758" y="2005"/>
                    <a:pt x="761" y="1945"/>
                  </a:cubicBezTo>
                  <a:cubicBezTo>
                    <a:pt x="769" y="1829"/>
                    <a:pt x="794" y="1715"/>
                    <a:pt x="834" y="1606"/>
                  </a:cubicBezTo>
                  <a:cubicBezTo>
                    <a:pt x="853" y="1548"/>
                    <a:pt x="830" y="1485"/>
                    <a:pt x="779" y="1453"/>
                  </a:cubicBezTo>
                  <a:lnTo>
                    <a:pt x="475" y="1258"/>
                  </a:lnTo>
                  <a:lnTo>
                    <a:pt x="698" y="911"/>
                  </a:lnTo>
                  <a:lnTo>
                    <a:pt x="991" y="1101"/>
                  </a:lnTo>
                  <a:cubicBezTo>
                    <a:pt x="1043" y="1134"/>
                    <a:pt x="1111" y="1128"/>
                    <a:pt x="1155" y="1086"/>
                  </a:cubicBezTo>
                  <a:cubicBezTo>
                    <a:pt x="1240" y="1006"/>
                    <a:pt x="1335" y="939"/>
                    <a:pt x="1438" y="886"/>
                  </a:cubicBezTo>
                  <a:cubicBezTo>
                    <a:pt x="1492" y="858"/>
                    <a:pt x="1520" y="798"/>
                    <a:pt x="1507" y="739"/>
                  </a:cubicBezTo>
                  <a:lnTo>
                    <a:pt x="1431" y="393"/>
                  </a:lnTo>
                  <a:lnTo>
                    <a:pt x="1831" y="305"/>
                  </a:lnTo>
                  <a:lnTo>
                    <a:pt x="1906" y="646"/>
                  </a:lnTo>
                  <a:cubicBezTo>
                    <a:pt x="1919" y="708"/>
                    <a:pt x="1975" y="753"/>
                    <a:pt x="2039" y="751"/>
                  </a:cubicBezTo>
                  <a:cubicBezTo>
                    <a:pt x="2157" y="754"/>
                    <a:pt x="2274" y="775"/>
                    <a:pt x="2386" y="811"/>
                  </a:cubicBezTo>
                  <a:cubicBezTo>
                    <a:pt x="2444" y="830"/>
                    <a:pt x="2507" y="807"/>
                    <a:pt x="2539" y="757"/>
                  </a:cubicBezTo>
                  <a:lnTo>
                    <a:pt x="2726" y="466"/>
                  </a:lnTo>
                  <a:lnTo>
                    <a:pt x="3073" y="689"/>
                  </a:lnTo>
                  <a:lnTo>
                    <a:pt x="2887" y="977"/>
                  </a:lnTo>
                  <a:cubicBezTo>
                    <a:pt x="2854" y="1028"/>
                    <a:pt x="2861" y="1096"/>
                    <a:pt x="2903" y="1141"/>
                  </a:cubicBezTo>
                  <a:cubicBezTo>
                    <a:pt x="2983" y="1228"/>
                    <a:pt x="3049" y="1326"/>
                    <a:pt x="3101" y="1433"/>
                  </a:cubicBezTo>
                  <a:cubicBezTo>
                    <a:pt x="3128" y="1487"/>
                    <a:pt x="3189" y="1516"/>
                    <a:pt x="3249" y="1503"/>
                  </a:cubicBezTo>
                  <a:lnTo>
                    <a:pt x="3582" y="1431"/>
                  </a:lnTo>
                  <a:lnTo>
                    <a:pt x="3670" y="1831"/>
                  </a:lnTo>
                  <a:lnTo>
                    <a:pt x="3339" y="1910"/>
                  </a:lnTo>
                  <a:close/>
                  <a:moveTo>
                    <a:pt x="3817" y="1243"/>
                  </a:moveTo>
                  <a:cubicBezTo>
                    <a:pt x="3801" y="1171"/>
                    <a:pt x="3730" y="1126"/>
                    <a:pt x="3658" y="1142"/>
                  </a:cubicBezTo>
                  <a:lnTo>
                    <a:pt x="3293" y="1222"/>
                  </a:lnTo>
                  <a:cubicBezTo>
                    <a:pt x="3253" y="1157"/>
                    <a:pt x="3208" y="1096"/>
                    <a:pt x="3159" y="1038"/>
                  </a:cubicBezTo>
                  <a:lnTo>
                    <a:pt x="3367" y="721"/>
                  </a:lnTo>
                  <a:cubicBezTo>
                    <a:pt x="3407" y="659"/>
                    <a:pt x="3389" y="576"/>
                    <a:pt x="3327" y="537"/>
                  </a:cubicBezTo>
                  <a:lnTo>
                    <a:pt x="2754" y="167"/>
                  </a:lnTo>
                  <a:cubicBezTo>
                    <a:pt x="2692" y="128"/>
                    <a:pt x="2610" y="145"/>
                    <a:pt x="2570" y="207"/>
                  </a:cubicBezTo>
                  <a:lnTo>
                    <a:pt x="2365" y="527"/>
                  </a:lnTo>
                  <a:cubicBezTo>
                    <a:pt x="2293" y="509"/>
                    <a:pt x="2221" y="497"/>
                    <a:pt x="2147" y="490"/>
                  </a:cubicBezTo>
                  <a:lnTo>
                    <a:pt x="2066" y="117"/>
                  </a:lnTo>
                  <a:cubicBezTo>
                    <a:pt x="2049" y="45"/>
                    <a:pt x="1978" y="0"/>
                    <a:pt x="1906" y="16"/>
                  </a:cubicBezTo>
                  <a:cubicBezTo>
                    <a:pt x="1904" y="17"/>
                    <a:pt x="1902" y="17"/>
                    <a:pt x="1901" y="18"/>
                  </a:cubicBezTo>
                  <a:lnTo>
                    <a:pt x="1234" y="163"/>
                  </a:lnTo>
                  <a:cubicBezTo>
                    <a:pt x="1162" y="179"/>
                    <a:pt x="1117" y="250"/>
                    <a:pt x="1133" y="322"/>
                  </a:cubicBezTo>
                  <a:lnTo>
                    <a:pt x="1226" y="701"/>
                  </a:lnTo>
                  <a:cubicBezTo>
                    <a:pt x="1165" y="737"/>
                    <a:pt x="1107" y="778"/>
                    <a:pt x="1051" y="823"/>
                  </a:cubicBezTo>
                  <a:lnTo>
                    <a:pt x="722" y="613"/>
                  </a:lnTo>
                  <a:cubicBezTo>
                    <a:pt x="660" y="573"/>
                    <a:pt x="578" y="591"/>
                    <a:pt x="538" y="653"/>
                  </a:cubicBezTo>
                  <a:lnTo>
                    <a:pt x="167" y="1225"/>
                  </a:lnTo>
                  <a:cubicBezTo>
                    <a:pt x="128" y="1286"/>
                    <a:pt x="146" y="1369"/>
                    <a:pt x="207" y="1409"/>
                  </a:cubicBezTo>
                  <a:lnTo>
                    <a:pt x="541" y="1622"/>
                  </a:lnTo>
                  <a:cubicBezTo>
                    <a:pt x="524" y="1689"/>
                    <a:pt x="512" y="1758"/>
                    <a:pt x="505" y="1827"/>
                  </a:cubicBezTo>
                  <a:lnTo>
                    <a:pt x="117" y="1913"/>
                  </a:lnTo>
                  <a:cubicBezTo>
                    <a:pt x="45" y="1928"/>
                    <a:pt x="0" y="1999"/>
                    <a:pt x="15" y="2071"/>
                  </a:cubicBezTo>
                  <a:lnTo>
                    <a:pt x="161" y="2738"/>
                  </a:lnTo>
                  <a:cubicBezTo>
                    <a:pt x="177" y="2810"/>
                    <a:pt x="248" y="2855"/>
                    <a:pt x="319" y="2839"/>
                  </a:cubicBezTo>
                  <a:lnTo>
                    <a:pt x="707" y="2755"/>
                  </a:lnTo>
                  <a:cubicBezTo>
                    <a:pt x="746" y="2814"/>
                    <a:pt x="788" y="2870"/>
                    <a:pt x="834" y="2923"/>
                  </a:cubicBezTo>
                  <a:lnTo>
                    <a:pt x="621" y="3257"/>
                  </a:lnTo>
                  <a:cubicBezTo>
                    <a:pt x="581" y="3318"/>
                    <a:pt x="599" y="3401"/>
                    <a:pt x="661" y="3441"/>
                  </a:cubicBezTo>
                  <a:lnTo>
                    <a:pt x="1231" y="3807"/>
                  </a:lnTo>
                  <a:cubicBezTo>
                    <a:pt x="1293" y="3847"/>
                    <a:pt x="1375" y="3829"/>
                    <a:pt x="1415" y="3767"/>
                  </a:cubicBezTo>
                  <a:lnTo>
                    <a:pt x="1626" y="3438"/>
                  </a:lnTo>
                  <a:cubicBezTo>
                    <a:pt x="1695" y="3456"/>
                    <a:pt x="1765" y="3469"/>
                    <a:pt x="1835" y="3477"/>
                  </a:cubicBezTo>
                  <a:lnTo>
                    <a:pt x="1918" y="3857"/>
                  </a:lnTo>
                  <a:cubicBezTo>
                    <a:pt x="1931" y="3919"/>
                    <a:pt x="1987" y="3963"/>
                    <a:pt x="2051" y="3962"/>
                  </a:cubicBezTo>
                  <a:lnTo>
                    <a:pt x="2079" y="3962"/>
                  </a:lnTo>
                  <a:lnTo>
                    <a:pt x="2746" y="3818"/>
                  </a:lnTo>
                  <a:cubicBezTo>
                    <a:pt x="2814" y="3796"/>
                    <a:pt x="2852" y="3725"/>
                    <a:pt x="2834" y="3657"/>
                  </a:cubicBezTo>
                  <a:lnTo>
                    <a:pt x="2753" y="3283"/>
                  </a:lnTo>
                  <a:cubicBezTo>
                    <a:pt x="2816" y="3246"/>
                    <a:pt x="2877" y="3205"/>
                    <a:pt x="2934" y="3159"/>
                  </a:cubicBezTo>
                  <a:lnTo>
                    <a:pt x="3258" y="3367"/>
                  </a:lnTo>
                  <a:cubicBezTo>
                    <a:pt x="3320" y="3407"/>
                    <a:pt x="3402" y="3389"/>
                    <a:pt x="3442" y="3327"/>
                  </a:cubicBezTo>
                  <a:lnTo>
                    <a:pt x="3809" y="2755"/>
                  </a:lnTo>
                  <a:cubicBezTo>
                    <a:pt x="3850" y="2694"/>
                    <a:pt x="3833" y="2611"/>
                    <a:pt x="3772" y="2570"/>
                  </a:cubicBezTo>
                  <a:cubicBezTo>
                    <a:pt x="3770" y="2569"/>
                    <a:pt x="3769" y="2568"/>
                    <a:pt x="3767" y="2567"/>
                  </a:cubicBezTo>
                  <a:lnTo>
                    <a:pt x="3451" y="2365"/>
                  </a:lnTo>
                  <a:cubicBezTo>
                    <a:pt x="3470" y="2292"/>
                    <a:pt x="3484" y="2218"/>
                    <a:pt x="3491" y="2143"/>
                  </a:cubicBezTo>
                  <a:lnTo>
                    <a:pt x="3857" y="2063"/>
                  </a:lnTo>
                  <a:cubicBezTo>
                    <a:pt x="3929" y="2049"/>
                    <a:pt x="3976" y="1979"/>
                    <a:pt x="3962" y="1907"/>
                  </a:cubicBezTo>
                  <a:cubicBezTo>
                    <a:pt x="3962" y="1905"/>
                    <a:pt x="3961" y="1903"/>
                    <a:pt x="3961" y="1901"/>
                  </a:cubicBezTo>
                  <a:lnTo>
                    <a:pt x="3817" y="1243"/>
                  </a:ln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sp>
          <p:nvSpPr>
            <p:cNvPr id="80" name="Google Shape;2947;p31">
              <a:extLst>
                <a:ext uri="{FF2B5EF4-FFF2-40B4-BE49-F238E27FC236}">
                  <a16:creationId xmlns:a16="http://schemas.microsoft.com/office/drawing/2014/main" id="{F0284367-48DD-CE42-9B57-B933E11C225E}"/>
                </a:ext>
              </a:extLst>
            </p:cNvPr>
            <p:cNvSpPr/>
            <p:nvPr/>
          </p:nvSpPr>
          <p:spPr>
            <a:xfrm>
              <a:off x="4486" y="857"/>
              <a:ext cx="1042" cy="1042"/>
            </a:xfrm>
            <a:custGeom>
              <a:avLst/>
              <a:gdLst/>
              <a:ahLst/>
              <a:cxnLst/>
              <a:rect l="l" t="t" r="r" b="b"/>
              <a:pathLst>
                <a:path w="1494" h="1494" extrusionOk="0">
                  <a:moveTo>
                    <a:pt x="849" y="1217"/>
                  </a:moveTo>
                  <a:cubicBezTo>
                    <a:pt x="590" y="1269"/>
                    <a:pt x="337" y="1107"/>
                    <a:pt x="277" y="850"/>
                  </a:cubicBezTo>
                  <a:cubicBezTo>
                    <a:pt x="220" y="591"/>
                    <a:pt x="384" y="335"/>
                    <a:pt x="643" y="278"/>
                  </a:cubicBezTo>
                  <a:cubicBezTo>
                    <a:pt x="677" y="271"/>
                    <a:pt x="711" y="267"/>
                    <a:pt x="746" y="268"/>
                  </a:cubicBezTo>
                  <a:cubicBezTo>
                    <a:pt x="1011" y="267"/>
                    <a:pt x="1226" y="482"/>
                    <a:pt x="1227" y="747"/>
                  </a:cubicBezTo>
                  <a:cubicBezTo>
                    <a:pt x="1227" y="973"/>
                    <a:pt x="1069" y="1169"/>
                    <a:pt x="847" y="1217"/>
                  </a:cubicBezTo>
                  <a:lnTo>
                    <a:pt x="849" y="1217"/>
                  </a:lnTo>
                  <a:close/>
                  <a:moveTo>
                    <a:pt x="747" y="1"/>
                  </a:moveTo>
                  <a:cubicBezTo>
                    <a:pt x="335" y="1"/>
                    <a:pt x="1" y="335"/>
                    <a:pt x="0" y="747"/>
                  </a:cubicBezTo>
                  <a:cubicBezTo>
                    <a:pt x="0" y="1160"/>
                    <a:pt x="334" y="1494"/>
                    <a:pt x="747" y="1494"/>
                  </a:cubicBezTo>
                  <a:cubicBezTo>
                    <a:pt x="1159" y="1494"/>
                    <a:pt x="1494" y="1160"/>
                    <a:pt x="1494" y="748"/>
                  </a:cubicBezTo>
                  <a:cubicBezTo>
                    <a:pt x="1494" y="694"/>
                    <a:pt x="1488" y="641"/>
                    <a:pt x="1477" y="589"/>
                  </a:cubicBezTo>
                  <a:cubicBezTo>
                    <a:pt x="1403" y="245"/>
                    <a:pt x="1099" y="0"/>
                    <a:pt x="747" y="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bg1"/>
                </a:buClr>
                <a:buSzPts val="2400"/>
                <a:buFont typeface="Arial"/>
                <a:buNone/>
              </a:pPr>
              <a:endParaRPr sz="2400" b="0" i="0" u="none" strike="noStrike" cap="none">
                <a:solidFill>
                  <a:srgbClr val="595959"/>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24"/>
                                        </p:tgtEl>
                                        <p:attrNameLst>
                                          <p:attrName>style.visibility</p:attrName>
                                        </p:attrNameLst>
                                      </p:cBhvr>
                                      <p:to>
                                        <p:strVal val="visible"/>
                                      </p:to>
                                    </p:set>
                                    <p:animEffect transition="in" filter="fade">
                                      <p:cBhvr>
                                        <p:cTn id="7" dur="1000"/>
                                        <p:tgtEl>
                                          <p:spTgt spid="29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78"/>
        <p:cNvGrpSpPr/>
        <p:nvPr/>
      </p:nvGrpSpPr>
      <p:grpSpPr>
        <a:xfrm>
          <a:off x="0" y="0"/>
          <a:ext cx="0" cy="0"/>
          <a:chOff x="0" y="0"/>
          <a:chExt cx="0" cy="0"/>
        </a:xfrm>
      </p:grpSpPr>
      <p:sp>
        <p:nvSpPr>
          <p:cNvPr id="2981" name="Google Shape;2981;p33"/>
          <p:cNvSpPr txBox="1">
            <a:spLocks noGrp="1"/>
          </p:cNvSpPr>
          <p:nvPr>
            <p:ph type="body" idx="1"/>
          </p:nvPr>
        </p:nvSpPr>
        <p:spPr>
          <a:xfrm>
            <a:off x="1517833" y="1576600"/>
            <a:ext cx="3985200" cy="4394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Clr>
                <a:schemeClr val="dk2"/>
              </a:buClr>
              <a:buSzPts val="2000"/>
              <a:buNone/>
            </a:pPr>
            <a:endParaRPr sz="2400" u="sng"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Clr>
                <a:schemeClr val="dk2"/>
              </a:buClr>
              <a:buSzPts val="2000"/>
              <a:buNone/>
            </a:pPr>
            <a:r>
              <a:rPr lang="en-GB" sz="2700" b="1" u="sng" dirty="0">
                <a:solidFill>
                  <a:schemeClr val="lt1"/>
                </a:solidFill>
                <a:latin typeface="Calibri"/>
                <a:ea typeface="Calibri"/>
                <a:cs typeface="Calibri"/>
                <a:sym typeface="Calibri"/>
              </a:rPr>
              <a:t>What we are</a:t>
            </a:r>
            <a:endParaRPr sz="2700" b="1" u="sng"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Clr>
                <a:schemeClr val="dk2"/>
              </a:buClr>
              <a:buSzPts val="2000"/>
              <a:buNone/>
            </a:pPr>
            <a:endParaRPr sz="2700" u="sng"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Teachers and school </a:t>
            </a: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Leaders</a:t>
            </a: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Teacher Educators</a:t>
            </a: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Facilitators/Enablers</a:t>
            </a: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Purveyors of lifelong </a:t>
            </a:r>
            <a:endParaRPr sz="2700" dirty="0">
              <a:solidFill>
                <a:schemeClr val="lt1"/>
              </a:solidFill>
              <a:latin typeface="Calibri"/>
              <a:ea typeface="Calibri"/>
              <a:cs typeface="Calibri"/>
              <a:sym typeface="Calibri"/>
            </a:endParaRPr>
          </a:p>
          <a:p>
            <a:pPr marL="0" lvl="0" indent="0" algn="ctr" rtl="0">
              <a:lnSpc>
                <a:spcPct val="100000"/>
              </a:lnSpc>
              <a:spcBef>
                <a:spcPts val="0"/>
              </a:spcBef>
              <a:spcAft>
                <a:spcPts val="0"/>
              </a:spcAft>
              <a:buNone/>
            </a:pPr>
            <a:r>
              <a:rPr lang="en-GB" sz="2700" dirty="0">
                <a:solidFill>
                  <a:schemeClr val="lt1"/>
                </a:solidFill>
                <a:latin typeface="Calibri"/>
                <a:ea typeface="Calibri"/>
                <a:cs typeface="Calibri"/>
                <a:sym typeface="Calibri"/>
              </a:rPr>
              <a:t>learning</a:t>
            </a:r>
            <a:endParaRPr sz="2700" dirty="0">
              <a:solidFill>
                <a:schemeClr val="lt1"/>
              </a:solidFill>
              <a:latin typeface="Calibri"/>
              <a:ea typeface="Calibri"/>
              <a:cs typeface="Calibri"/>
              <a:sym typeface="Calibri"/>
            </a:endParaRPr>
          </a:p>
        </p:txBody>
      </p:sp>
      <p:sp>
        <p:nvSpPr>
          <p:cNvPr id="2984" name="Google Shape;2984;p33"/>
          <p:cNvSpPr txBox="1">
            <a:spLocks noGrp="1"/>
          </p:cNvSpPr>
          <p:nvPr>
            <p:ph type="sldNum" idx="12"/>
          </p:nvPr>
        </p:nvSpPr>
        <p:spPr>
          <a:xfrm>
            <a:off x="-16937" y="8475133"/>
            <a:ext cx="1057500" cy="4869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sp>
        <p:nvSpPr>
          <p:cNvPr id="8" name="TextBox 7">
            <a:extLst>
              <a:ext uri="{FF2B5EF4-FFF2-40B4-BE49-F238E27FC236}">
                <a16:creationId xmlns:a16="http://schemas.microsoft.com/office/drawing/2014/main" id="{D1407790-E8D7-034A-8A06-EB101DA7121E}"/>
              </a:ext>
            </a:extLst>
          </p:cNvPr>
          <p:cNvSpPr txBox="1"/>
          <p:nvPr/>
        </p:nvSpPr>
        <p:spPr>
          <a:xfrm>
            <a:off x="683500" y="361846"/>
            <a:ext cx="4512733" cy="523220"/>
          </a:xfrm>
          <a:prstGeom prst="rect">
            <a:avLst/>
          </a:prstGeom>
          <a:ln w="57150">
            <a:solidFill>
              <a:schemeClr val="accent2"/>
            </a:solidFill>
            <a:extLst>
              <a:ext uri="{C807C97D-BFC1-408E-A445-0C87EB9F89A2}">
                <ask:lineSketchStyleProps xmlns:ask="http://schemas.microsoft.com/office/drawing/2018/sketchyshapes" sd="1219033472">
                  <a:custGeom>
                    <a:avLst/>
                    <a:gdLst>
                      <a:gd name="connsiteX0" fmla="*/ 0 w 4969933"/>
                      <a:gd name="connsiteY0" fmla="*/ 0 h 584775"/>
                      <a:gd name="connsiteX1" fmla="*/ 4969933 w 4969933"/>
                      <a:gd name="connsiteY1" fmla="*/ 0 h 584775"/>
                      <a:gd name="connsiteX2" fmla="*/ 4969933 w 4969933"/>
                      <a:gd name="connsiteY2" fmla="*/ 584775 h 584775"/>
                      <a:gd name="connsiteX3" fmla="*/ 0 w 4969933"/>
                      <a:gd name="connsiteY3" fmla="*/ 584775 h 584775"/>
                      <a:gd name="connsiteX4" fmla="*/ 0 w 4969933"/>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9933" h="584775" fill="none" extrusionOk="0">
                        <a:moveTo>
                          <a:pt x="0" y="0"/>
                        </a:moveTo>
                        <a:cubicBezTo>
                          <a:pt x="744378" y="-49533"/>
                          <a:pt x="3348012" y="-14809"/>
                          <a:pt x="4969933" y="0"/>
                        </a:cubicBezTo>
                        <a:cubicBezTo>
                          <a:pt x="4988133" y="143191"/>
                          <a:pt x="4991973" y="377780"/>
                          <a:pt x="4969933" y="584775"/>
                        </a:cubicBezTo>
                        <a:cubicBezTo>
                          <a:pt x="2960606" y="536544"/>
                          <a:pt x="944365" y="669230"/>
                          <a:pt x="0" y="584775"/>
                        </a:cubicBezTo>
                        <a:cubicBezTo>
                          <a:pt x="25670" y="340894"/>
                          <a:pt x="-16018" y="214364"/>
                          <a:pt x="0" y="0"/>
                        </a:cubicBezTo>
                        <a:close/>
                      </a:path>
                      <a:path w="4969933" h="584775" stroke="0" extrusionOk="0">
                        <a:moveTo>
                          <a:pt x="0" y="0"/>
                        </a:moveTo>
                        <a:cubicBezTo>
                          <a:pt x="2240199" y="118645"/>
                          <a:pt x="4289323" y="116012"/>
                          <a:pt x="4969933" y="0"/>
                        </a:cubicBezTo>
                        <a:cubicBezTo>
                          <a:pt x="4985735" y="112674"/>
                          <a:pt x="4961790" y="317807"/>
                          <a:pt x="4969933" y="584775"/>
                        </a:cubicBezTo>
                        <a:cubicBezTo>
                          <a:pt x="3044739" y="719375"/>
                          <a:pt x="996505" y="427579"/>
                          <a:pt x="0" y="584775"/>
                        </a:cubicBezTo>
                        <a:cubicBezTo>
                          <a:pt x="5974" y="355104"/>
                          <a:pt x="-8038" y="181367"/>
                          <a:pt x="0" y="0"/>
                        </a:cubicBezTo>
                        <a:close/>
                      </a:path>
                    </a:pathLst>
                  </a:custGeom>
                  <ask:type>
                    <ask:lineSketchNone/>
                  </ask:type>
                </ask:lineSketchStyleProps>
              </a:ext>
            </a:extLst>
          </a:ln>
          <a:effectLst>
            <a:softEdge rad="12700"/>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Sample Unit Of Learning</a:t>
            </a:r>
          </a:p>
        </p:txBody>
      </p:sp>
      <p:graphicFrame>
        <p:nvGraphicFramePr>
          <p:cNvPr id="4" name="Table 3">
            <a:extLst>
              <a:ext uri="{FF2B5EF4-FFF2-40B4-BE49-F238E27FC236}">
                <a16:creationId xmlns:a16="http://schemas.microsoft.com/office/drawing/2014/main" id="{9525654F-E246-1346-82FB-0E032286BEE2}"/>
              </a:ext>
            </a:extLst>
          </p:cNvPr>
          <p:cNvGraphicFramePr>
            <a:graphicFrameLocks noGrp="1"/>
          </p:cNvGraphicFramePr>
          <p:nvPr>
            <p:extLst>
              <p:ext uri="{D42A27DB-BD31-4B8C-83A1-F6EECF244321}">
                <p14:modId xmlns:p14="http://schemas.microsoft.com/office/powerpoint/2010/main" val="2006385367"/>
              </p:ext>
            </p:extLst>
          </p:nvPr>
        </p:nvGraphicFramePr>
        <p:xfrm>
          <a:off x="666567" y="869952"/>
          <a:ext cx="10007600" cy="5353983"/>
        </p:xfrm>
        <a:graphic>
          <a:graphicData uri="http://schemas.openxmlformats.org/drawingml/2006/table">
            <a:tbl>
              <a:tblPr>
                <a:effectLst>
                  <a:outerShdw blurRad="50800" dist="38100" algn="l" rotWithShape="0">
                    <a:prstClr val="black">
                      <a:alpha val="40000"/>
                    </a:prstClr>
                  </a:outerShdw>
                </a:effectLst>
              </a:tblPr>
              <a:tblGrid>
                <a:gridCol w="2248892">
                  <a:extLst>
                    <a:ext uri="{9D8B030D-6E8A-4147-A177-3AD203B41FA5}">
                      <a16:colId xmlns:a16="http://schemas.microsoft.com/office/drawing/2014/main" val="582807941"/>
                    </a:ext>
                  </a:extLst>
                </a:gridCol>
                <a:gridCol w="4501598">
                  <a:extLst>
                    <a:ext uri="{9D8B030D-6E8A-4147-A177-3AD203B41FA5}">
                      <a16:colId xmlns:a16="http://schemas.microsoft.com/office/drawing/2014/main" val="4182421369"/>
                    </a:ext>
                  </a:extLst>
                </a:gridCol>
                <a:gridCol w="3257110">
                  <a:extLst>
                    <a:ext uri="{9D8B030D-6E8A-4147-A177-3AD203B41FA5}">
                      <a16:colId xmlns:a16="http://schemas.microsoft.com/office/drawing/2014/main" val="766657903"/>
                    </a:ext>
                  </a:extLst>
                </a:gridCol>
              </a:tblGrid>
              <a:tr h="339450">
                <a:tc>
                  <a:txBody>
                    <a:bodyPr/>
                    <a:lstStyle/>
                    <a:p>
                      <a:pPr algn="ctr"/>
                      <a:r>
                        <a:rPr lang="en-IE" sz="1600" b="1" dirty="0">
                          <a:ln w="57150">
                            <a:noFill/>
                          </a:ln>
                          <a:solidFill>
                            <a:schemeClr val="bg1"/>
                          </a:solidFill>
                          <a:effectLst/>
                          <a:latin typeface="Futura" panose="020B0602020204020303" pitchFamily="34" charset="-79"/>
                          <a:cs typeface="Futura" panose="020B0602020204020303" pitchFamily="34" charset="-79"/>
                        </a:rPr>
                        <a:t>Week</a:t>
                      </a:r>
                      <a:endParaRPr lang="en-IE" sz="16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ctr"/>
                      <a:r>
                        <a:rPr lang="en-IE" sz="1600" b="1" dirty="0">
                          <a:ln w="57150">
                            <a:noFill/>
                          </a:ln>
                          <a:solidFill>
                            <a:schemeClr val="bg1"/>
                          </a:solidFill>
                          <a:effectLst/>
                          <a:latin typeface="Futura" panose="020B0602020204020303" pitchFamily="34" charset="-79"/>
                          <a:cs typeface="Futura" panose="020B0602020204020303" pitchFamily="34" charset="-79"/>
                        </a:rPr>
                        <a:t>Learning Activities</a:t>
                      </a:r>
                      <a:endParaRPr lang="en-IE" sz="1600" dirty="0">
                        <a:ln w="57150">
                          <a:noFill/>
                        </a:ln>
                        <a:solidFill>
                          <a:schemeClr val="bg1"/>
                        </a:solidFill>
                        <a:effectLst/>
                      </a:endParaRPr>
                    </a:p>
                  </a:txBody>
                  <a:tcPr marL="13513" marR="13513" marT="13513" marB="13513"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ctr"/>
                      <a:r>
                        <a:rPr lang="en-IE" sz="1600" b="1" dirty="0">
                          <a:ln w="57150">
                            <a:noFill/>
                          </a:ln>
                          <a:solidFill>
                            <a:schemeClr val="bg1"/>
                          </a:solidFill>
                          <a:effectLst/>
                          <a:latin typeface="Futura" panose="020B0602020204020303" pitchFamily="34" charset="-79"/>
                          <a:cs typeface="Futura" panose="020B0602020204020303" pitchFamily="34" charset="-79"/>
                        </a:rPr>
                        <a:t>Resources</a:t>
                      </a:r>
                      <a:endParaRPr lang="en-IE" sz="1600" dirty="0">
                        <a:ln w="57150">
                          <a:noFill/>
                        </a:ln>
                        <a:solidFill>
                          <a:schemeClr val="bg1"/>
                        </a:solidFill>
                        <a:effectLst/>
                      </a:endParaRPr>
                    </a:p>
                  </a:txBody>
                  <a:tcPr marL="13513" marR="13513" marT="13513" marB="13513" anchor="ct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30807617"/>
                  </a:ext>
                </a:extLst>
              </a:tr>
              <a:tr h="805665">
                <a:tc>
                  <a:txBody>
                    <a:bodyPr/>
                    <a:lstStyle/>
                    <a:p>
                      <a:pPr algn="ctr"/>
                      <a:r>
                        <a:rPr lang="en-IE" sz="1400" b="1" dirty="0">
                          <a:ln w="57150">
                            <a:noFill/>
                          </a:ln>
                          <a:solidFill>
                            <a:schemeClr val="bg1"/>
                          </a:solidFill>
                          <a:effectLst/>
                          <a:latin typeface="Futura" panose="020B0602020204020303" pitchFamily="34" charset="-79"/>
                          <a:cs typeface="Futura" panose="020B0602020204020303" pitchFamily="34" charset="-79"/>
                        </a:rPr>
                        <a:t>Week 1/2</a:t>
                      </a:r>
                      <a:endParaRPr lang="en-IE" sz="14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endParaRPr lang="en-IE" sz="1200" dirty="0">
                        <a:ln w="57150">
                          <a:noFill/>
                        </a:ln>
                        <a:solidFill>
                          <a:schemeClr val="bg1"/>
                        </a:solidFill>
                        <a:effectLst/>
                        <a:latin typeface="Futura" panose="020B0602020204020303" pitchFamily="34" charset="-79"/>
                        <a:cs typeface="Futura" panose="020B0602020204020303" pitchFamily="34" charset="-79"/>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Listening task: Compare 2 performances of “Take On Me”</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Features of 80’s music production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Intro/Verse 1/Chorus 1 of Original track.</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Intro/Verse 1/Chorus 1 of MTV Unplugged version</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3189329707"/>
                  </a:ext>
                </a:extLst>
              </a:tr>
              <a:tr h="1251670">
                <a:tc>
                  <a:txBody>
                    <a:bodyPr/>
                    <a:lstStyle/>
                    <a:p>
                      <a:pPr algn="ctr"/>
                      <a:r>
                        <a:rPr lang="en-IE" sz="1400" b="1" dirty="0">
                          <a:ln w="57150">
                            <a:noFill/>
                          </a:ln>
                          <a:solidFill>
                            <a:schemeClr val="bg1"/>
                          </a:solidFill>
                          <a:effectLst/>
                          <a:latin typeface="Futura" panose="020B0602020204020303" pitchFamily="34" charset="-79"/>
                          <a:cs typeface="Futura" panose="020B0602020204020303" pitchFamily="34" charset="-79"/>
                        </a:rPr>
                        <a:t>Week 2/3</a:t>
                      </a:r>
                      <a:endParaRPr lang="en-IE" sz="14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Performing the chorus of ‘Take On Me’ on ukulele</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Exploring I V vi IV chord progression</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Listening to other songs that use the same progression. Adele “Someone Like You”, U2 “With or Without You”, Ed Sheeran “Photograph” etc.</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Chord banks/Diatonic chords</a:t>
                      </a:r>
                    </a:p>
                    <a:p>
                      <a:pPr marL="171450" indent="-171450" algn="l">
                        <a:lnSpc>
                          <a:spcPct val="100000"/>
                        </a:lnSpc>
                        <a:buClr>
                          <a:schemeClr val="bg1"/>
                        </a:buClr>
                        <a:buSzPct val="150000"/>
                        <a:buFont typeface="Arial" panose="020B0604020202020204" pitchFamily="34" charset="0"/>
                        <a:buChar char="•"/>
                      </a:pP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171450" indent="-171450" algn="l">
                        <a:lnSpc>
                          <a:spcPct val="100000"/>
                        </a:lnSpc>
                        <a:buClr>
                          <a:schemeClr val="bg1"/>
                        </a:buClr>
                        <a:buSzPct val="150000"/>
                        <a:buFont typeface="Arial" panose="020B0604020202020204" pitchFamily="34" charset="0"/>
                        <a:buChar char="•"/>
                      </a:pPr>
                      <a:endParaRPr lang="en-IE" sz="1200" dirty="0">
                        <a:ln w="57150">
                          <a:noFill/>
                        </a:ln>
                        <a:solidFill>
                          <a:schemeClr val="bg1"/>
                        </a:solidFill>
                        <a:effectLst/>
                        <a:latin typeface="Futura" panose="020B0602020204020303" pitchFamily="34" charset="-79"/>
                        <a:cs typeface="Futura" panose="020B0602020204020303" pitchFamily="34" charset="-79"/>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Ukulele TABS of songs</a:t>
                      </a: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Chord Diagrams of C Major keys</a:t>
                      </a:r>
                      <a:endParaRPr lang="en-IE" sz="1200" dirty="0">
                        <a:ln w="57150">
                          <a:noFill/>
                        </a:ln>
                        <a:solidFill>
                          <a:schemeClr val="bg1"/>
                        </a:solidFill>
                        <a:effectLst/>
                        <a:latin typeface="+mn-lt"/>
                        <a:cs typeface="+mn-cs"/>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Recordings of other songs with I V vi IV</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623013120"/>
                  </a:ext>
                </a:extLst>
              </a:tr>
              <a:tr h="897821">
                <a:tc>
                  <a:txBody>
                    <a:bodyPr/>
                    <a:lstStyle/>
                    <a:p>
                      <a:pPr algn="ctr"/>
                      <a:r>
                        <a:rPr lang="en-IE" sz="1400" b="1" dirty="0">
                          <a:ln w="57150">
                            <a:noFill/>
                          </a:ln>
                          <a:solidFill>
                            <a:schemeClr val="bg1"/>
                          </a:solidFill>
                          <a:effectLst/>
                          <a:latin typeface="Futura" panose="020B0602020204020303" pitchFamily="34" charset="-79"/>
                          <a:cs typeface="Futura" panose="020B0602020204020303" pitchFamily="34" charset="-79"/>
                        </a:rPr>
                        <a:t>Week 3/4</a:t>
                      </a:r>
                      <a:endParaRPr lang="en-IE" sz="14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Comparing the harmony used in Take On Me chorus on original track with that used in MTV unplugged.</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Adding a back beat to the isolated vocal track</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Experimenting with other chords</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err="1">
                          <a:ln w="57150">
                            <a:noFill/>
                          </a:ln>
                          <a:solidFill>
                            <a:schemeClr val="bg1"/>
                          </a:solidFill>
                          <a:effectLst/>
                          <a:latin typeface="Futura" panose="020B0602020204020303" pitchFamily="34" charset="-79"/>
                          <a:cs typeface="Futura" panose="020B0602020204020303" pitchFamily="34" charset="-79"/>
                        </a:rPr>
                        <a:t>SoundTrap</a:t>
                      </a:r>
                      <a:r>
                        <a:rPr lang="en-IE" sz="1200" dirty="0">
                          <a:ln w="57150">
                            <a:noFill/>
                          </a:ln>
                          <a:solidFill>
                            <a:schemeClr val="bg1"/>
                          </a:solidFill>
                          <a:effectLst/>
                          <a:latin typeface="Futura" panose="020B0602020204020303" pitchFamily="34" charset="-79"/>
                          <a:cs typeface="Futura" panose="020B0602020204020303" pitchFamily="34" charset="-79"/>
                        </a:rPr>
                        <a:t> project with the two  harmonisations loaded in.</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The isolated vocal of Take On Me</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3798188436"/>
                  </a:ext>
                </a:extLst>
              </a:tr>
              <a:tr h="761242">
                <a:tc>
                  <a:txBody>
                    <a:bodyPr/>
                    <a:lstStyle/>
                    <a:p>
                      <a:pPr algn="ctr"/>
                      <a:r>
                        <a:rPr lang="en-IE" sz="1400" b="1" dirty="0">
                          <a:ln w="57150">
                            <a:noFill/>
                          </a:ln>
                          <a:solidFill>
                            <a:schemeClr val="bg1"/>
                          </a:solidFill>
                          <a:effectLst/>
                          <a:latin typeface="Futura" panose="020B0602020204020303" pitchFamily="34" charset="-79"/>
                          <a:cs typeface="Futura" panose="020B0602020204020303" pitchFamily="34" charset="-79"/>
                        </a:rPr>
                        <a:t>Week 4/5</a:t>
                      </a:r>
                      <a:endParaRPr lang="en-IE" sz="14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Research Remixing</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Listen critically to a few remixes</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Listening Task: Compare a remix with it's original track</a:t>
                      </a:r>
                      <a:br>
                        <a:rPr lang="en-IE" sz="1200" dirty="0">
                          <a:ln w="57150">
                            <a:noFill/>
                          </a:ln>
                          <a:solidFill>
                            <a:schemeClr val="bg1"/>
                          </a:solidFill>
                          <a:effectLst/>
                          <a:latin typeface="Helvetica" pitchFamily="2" charset="0"/>
                        </a:rPr>
                      </a:br>
                      <a:endParaRPr lang="en-IE" sz="1200" dirty="0">
                        <a:ln w="57150">
                          <a:noFill/>
                        </a:ln>
                        <a:solidFill>
                          <a:schemeClr val="bg1"/>
                        </a:solidFill>
                        <a:effectLst/>
                        <a:latin typeface="Helvetica" pitchFamily="2"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hlinkClick r:id="rId3">
                            <a:extLst>
                              <a:ext uri="{A12FA001-AC4F-418D-AE19-62706E023703}">
                                <ahyp:hlinkClr xmlns:ahyp="http://schemas.microsoft.com/office/drawing/2018/hyperlinkcolor" val="tx"/>
                              </a:ext>
                            </a:extLst>
                          </a:hlinkClick>
                        </a:rPr>
                        <a:t>Mark </a:t>
                      </a:r>
                      <a:r>
                        <a:rPr lang="en-IE" sz="1200" dirty="0" err="1">
                          <a:ln w="57150">
                            <a:noFill/>
                          </a:ln>
                          <a:solidFill>
                            <a:schemeClr val="bg1"/>
                          </a:solidFill>
                          <a:effectLst/>
                          <a:latin typeface="Futura" panose="020B0602020204020303" pitchFamily="34" charset="-79"/>
                          <a:cs typeface="Futura" panose="020B0602020204020303" pitchFamily="34" charset="-79"/>
                          <a:hlinkClick r:id="rId3">
                            <a:extLst>
                              <a:ext uri="{A12FA001-AC4F-418D-AE19-62706E023703}">
                                <ahyp:hlinkClr xmlns:ahyp="http://schemas.microsoft.com/office/drawing/2018/hyperlinkcolor" val="tx"/>
                              </a:ext>
                            </a:extLst>
                          </a:hlinkClick>
                        </a:rPr>
                        <a:t>Ronson</a:t>
                      </a:r>
                      <a:r>
                        <a:rPr lang="en-IE" sz="1200" dirty="0">
                          <a:ln w="57150">
                            <a:noFill/>
                          </a:ln>
                          <a:solidFill>
                            <a:schemeClr val="bg1"/>
                          </a:solidFill>
                          <a:effectLst/>
                          <a:latin typeface="Futura" panose="020B0602020204020303" pitchFamily="34" charset="-79"/>
                          <a:cs typeface="Futura" panose="020B0602020204020303" pitchFamily="34" charset="-79"/>
                          <a:hlinkClick r:id="rId3">
                            <a:extLst>
                              <a:ext uri="{A12FA001-AC4F-418D-AE19-62706E023703}">
                                <ahyp:hlinkClr xmlns:ahyp="http://schemas.microsoft.com/office/drawing/2018/hyperlinkcolor" val="tx"/>
                              </a:ext>
                            </a:extLst>
                          </a:hlinkClick>
                        </a:rPr>
                        <a:t> Ted Talk – CLICK to watch</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Recordings of songs that use samples</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Listening worksheet</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43002965"/>
                  </a:ext>
                </a:extLst>
              </a:tr>
              <a:tr h="1116487">
                <a:tc>
                  <a:txBody>
                    <a:bodyPr/>
                    <a:lstStyle/>
                    <a:p>
                      <a:pPr algn="ctr"/>
                      <a:r>
                        <a:rPr lang="en-IE" sz="1400" b="1" dirty="0">
                          <a:ln w="57150">
                            <a:noFill/>
                          </a:ln>
                          <a:solidFill>
                            <a:schemeClr val="bg1"/>
                          </a:solidFill>
                          <a:effectLst/>
                          <a:latin typeface="Futura" panose="020B0602020204020303" pitchFamily="34" charset="-79"/>
                          <a:cs typeface="Futura" panose="020B0602020204020303" pitchFamily="34" charset="-79"/>
                        </a:rPr>
                        <a:t>Week 5/6/7</a:t>
                      </a:r>
                      <a:endParaRPr lang="en-IE" sz="1400" dirty="0">
                        <a:ln w="57150">
                          <a:noFill/>
                        </a:ln>
                        <a:solidFill>
                          <a:schemeClr val="bg1"/>
                        </a:solidFill>
                        <a:effectLst/>
                      </a:endParaRPr>
                    </a:p>
                  </a:txBody>
                  <a:tcPr marL="13513" marR="13513" marT="13513" marB="13513" anchor="ctr">
                    <a:lnL w="952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Make a Re-mix of Take On Me in your preferred style/genre of music</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Make detailed notes about the process/decision making </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Write a programme note based on your composition</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Complete a self evaluation on the project</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solidFill>
                      <a:schemeClr val="bg2"/>
                    </a:solidFill>
                  </a:tcPr>
                </a:tc>
                <a:tc>
                  <a:txBody>
                    <a:bodyPr/>
                    <a:lstStyle/>
                    <a:p>
                      <a:pPr marL="171450" indent="-171450" algn="l">
                        <a:lnSpc>
                          <a:spcPct val="100000"/>
                        </a:lnSpc>
                        <a:buClr>
                          <a:schemeClr val="bg1"/>
                        </a:buClr>
                        <a:buSzPct val="150000"/>
                        <a:buFont typeface="Arial" panose="020B0604020202020204" pitchFamily="34" charset="0"/>
                        <a:buChar char="•"/>
                      </a:pPr>
                      <a:r>
                        <a:rPr lang="en-IE" sz="1200" dirty="0" err="1">
                          <a:ln w="57150">
                            <a:noFill/>
                          </a:ln>
                          <a:solidFill>
                            <a:schemeClr val="bg1"/>
                          </a:solidFill>
                          <a:effectLst/>
                          <a:latin typeface="Futura" panose="020B0602020204020303" pitchFamily="34" charset="-79"/>
                          <a:cs typeface="Futura" panose="020B0602020204020303" pitchFamily="34" charset="-79"/>
                        </a:rPr>
                        <a:t>Soundtrap</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Audio file of isolated vocal</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MIDI file of chords</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Evaluation Sheet</a:t>
                      </a:r>
                      <a:endParaRPr lang="en-IE" sz="1200" dirty="0">
                        <a:ln w="57150">
                          <a:noFill/>
                        </a:ln>
                        <a:solidFill>
                          <a:schemeClr val="bg1"/>
                        </a:solidFill>
                        <a:effectLst/>
                      </a:endParaRPr>
                    </a:p>
                    <a:p>
                      <a:pPr marL="171450" indent="-171450" algn="l">
                        <a:lnSpc>
                          <a:spcPct val="100000"/>
                        </a:lnSpc>
                        <a:buClr>
                          <a:schemeClr val="bg1"/>
                        </a:buClr>
                        <a:buSzPct val="150000"/>
                        <a:buFont typeface="Arial" panose="020B0604020202020204" pitchFamily="34" charset="0"/>
                        <a:buChar char="•"/>
                      </a:pPr>
                      <a:r>
                        <a:rPr lang="en-IE" sz="1200" dirty="0">
                          <a:ln w="57150">
                            <a:noFill/>
                          </a:ln>
                          <a:solidFill>
                            <a:schemeClr val="bg1"/>
                          </a:solidFill>
                          <a:effectLst/>
                          <a:latin typeface="Futura" panose="020B0602020204020303" pitchFamily="34" charset="-79"/>
                          <a:cs typeface="Futura" panose="020B0602020204020303" pitchFamily="34" charset="-79"/>
                        </a:rPr>
                        <a:t>Programme Note Layout</a:t>
                      </a:r>
                      <a:endParaRPr lang="en-IE" sz="1200" dirty="0">
                        <a:ln w="57150">
                          <a:noFill/>
                        </a:ln>
                        <a:solidFill>
                          <a:schemeClr val="bg1"/>
                        </a:solidFill>
                        <a:effectLst/>
                      </a:endParaRPr>
                    </a:p>
                  </a:txBody>
                  <a:tcPr>
                    <a:lnL w="381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381868241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1C23-BED0-424F-8CF7-DC8756EA8F9E}"/>
              </a:ext>
            </a:extLst>
          </p:cNvPr>
          <p:cNvSpPr>
            <a:spLocks noGrp="1"/>
          </p:cNvSpPr>
          <p:nvPr>
            <p:ph type="title"/>
          </p:nvPr>
        </p:nvSpPr>
        <p:spPr/>
        <p:txBody>
          <a:bodyPr/>
          <a:lstStyle/>
          <a:p>
            <a:r>
              <a:rPr lang="en-US" dirty="0"/>
              <a:t>How to Remix in </a:t>
            </a:r>
            <a:r>
              <a:rPr lang="en-US" dirty="0" err="1"/>
              <a:t>SoundTrap</a:t>
            </a:r>
            <a:endParaRPr lang="en-US" dirty="0"/>
          </a:p>
        </p:txBody>
      </p:sp>
      <p:sp>
        <p:nvSpPr>
          <p:cNvPr id="3" name="Slide Number Placeholder 2">
            <a:extLst>
              <a:ext uri="{FF2B5EF4-FFF2-40B4-BE49-F238E27FC236}">
                <a16:creationId xmlns:a16="http://schemas.microsoft.com/office/drawing/2014/main" id="{A0B31F76-BEFF-2A47-B378-7698106A775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a:t>
            </a:fld>
            <a:endParaRPr lang="en-GB"/>
          </a:p>
        </p:txBody>
      </p:sp>
      <p:sp>
        <p:nvSpPr>
          <p:cNvPr id="4" name="Text Placeholder 3">
            <a:extLst>
              <a:ext uri="{FF2B5EF4-FFF2-40B4-BE49-F238E27FC236}">
                <a16:creationId xmlns:a16="http://schemas.microsoft.com/office/drawing/2014/main" id="{9ABC030B-B431-BA4C-8B8E-9A195DDAA85E}"/>
              </a:ext>
            </a:extLst>
          </p:cNvPr>
          <p:cNvSpPr>
            <a:spLocks noGrp="1"/>
          </p:cNvSpPr>
          <p:nvPr>
            <p:ph type="body" idx="1"/>
          </p:nvPr>
        </p:nvSpPr>
        <p:spPr>
          <a:xfrm>
            <a:off x="514800" y="2345167"/>
            <a:ext cx="2362489" cy="1979407"/>
          </a:xfrm>
        </p:spPr>
        <p:txBody>
          <a:bodyPr/>
          <a:lstStyle/>
          <a:p>
            <a:r>
              <a:rPr lang="en-US" dirty="0"/>
              <a:t>Click the image to</a:t>
            </a:r>
          </a:p>
          <a:p>
            <a:r>
              <a:rPr lang="en-US" dirty="0"/>
              <a:t>watch the how-to</a:t>
            </a:r>
          </a:p>
          <a:p>
            <a:r>
              <a:rPr lang="en-US" dirty="0"/>
              <a:t>video</a:t>
            </a:r>
          </a:p>
        </p:txBody>
      </p:sp>
      <p:pic>
        <p:nvPicPr>
          <p:cNvPr id="7" name="Picture 6" descr="Graphical user interface, application&#10;&#10;Description automatically generated">
            <a:hlinkClick r:id="rId2"/>
            <a:extLst>
              <a:ext uri="{FF2B5EF4-FFF2-40B4-BE49-F238E27FC236}">
                <a16:creationId xmlns:a16="http://schemas.microsoft.com/office/drawing/2014/main" id="{BA82CEB1-5B22-1F4E-8C87-79B4B80FC51A}"/>
              </a:ext>
            </a:extLst>
          </p:cNvPr>
          <p:cNvPicPr>
            <a:picLocks noChangeAspect="1"/>
          </p:cNvPicPr>
          <p:nvPr/>
        </p:nvPicPr>
        <p:blipFill>
          <a:blip r:embed="rId3"/>
          <a:stretch>
            <a:fillRect/>
          </a:stretch>
        </p:blipFill>
        <p:spPr>
          <a:xfrm>
            <a:off x="3143090" y="2136698"/>
            <a:ext cx="7023868" cy="3950925"/>
          </a:xfrm>
          <a:prstGeom prst="rect">
            <a:avLst/>
          </a:prstGeom>
        </p:spPr>
      </p:pic>
    </p:spTree>
    <p:extLst>
      <p:ext uri="{BB962C8B-B14F-4D97-AF65-F5344CB8AC3E}">
        <p14:creationId xmlns:p14="http://schemas.microsoft.com/office/powerpoint/2010/main" val="117722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DC45-C466-124D-93D7-76366BB7C086}"/>
              </a:ext>
            </a:extLst>
          </p:cNvPr>
          <p:cNvSpPr>
            <a:spLocks noGrp="1"/>
          </p:cNvSpPr>
          <p:nvPr>
            <p:ph type="title"/>
          </p:nvPr>
        </p:nvSpPr>
        <p:spPr>
          <a:xfrm>
            <a:off x="1446133" y="966835"/>
            <a:ext cx="4649867" cy="914400"/>
          </a:xfrm>
        </p:spPr>
        <p:txBody>
          <a:bodyPr/>
          <a:lstStyle/>
          <a:p>
            <a:r>
              <a:rPr lang="en-US" dirty="0"/>
              <a:t>Isolating Vocals/Parts: </a:t>
            </a:r>
            <a:br>
              <a:rPr lang="en-US" dirty="0"/>
            </a:br>
            <a:r>
              <a:rPr lang="en-US" dirty="0"/>
              <a:t>A few tips </a:t>
            </a:r>
            <a:r>
              <a:rPr lang="en-US" sz="2000" dirty="0"/>
              <a:t>(click the underlined links)</a:t>
            </a:r>
            <a:endParaRPr lang="en-US" dirty="0"/>
          </a:p>
        </p:txBody>
      </p:sp>
      <p:sp>
        <p:nvSpPr>
          <p:cNvPr id="3" name="Slide Number Placeholder 2">
            <a:extLst>
              <a:ext uri="{FF2B5EF4-FFF2-40B4-BE49-F238E27FC236}">
                <a16:creationId xmlns:a16="http://schemas.microsoft.com/office/drawing/2014/main" id="{30ADDD76-7537-6C4F-A9DC-8EF96C11D1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a:t>
            </a:fld>
            <a:endParaRPr lang="en-GB"/>
          </a:p>
        </p:txBody>
      </p:sp>
      <p:pic>
        <p:nvPicPr>
          <p:cNvPr id="7" name="Graphic 6" descr="Lights On with solid fill">
            <a:extLst>
              <a:ext uri="{FF2B5EF4-FFF2-40B4-BE49-F238E27FC236}">
                <a16:creationId xmlns:a16="http://schemas.microsoft.com/office/drawing/2014/main" id="{467DC78E-EF6A-E748-AE6F-FA43F70D0B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1867" y="1000703"/>
            <a:ext cx="914400" cy="914400"/>
          </a:xfrm>
          <a:prstGeom prst="rect">
            <a:avLst/>
          </a:prstGeom>
        </p:spPr>
      </p:pic>
      <p:sp>
        <p:nvSpPr>
          <p:cNvPr id="14" name="Rounded Rectangle 13">
            <a:extLst>
              <a:ext uri="{FF2B5EF4-FFF2-40B4-BE49-F238E27FC236}">
                <a16:creationId xmlns:a16="http://schemas.microsoft.com/office/drawing/2014/main" id="{54D610F4-4ED3-2B42-9826-C5BCA7375FBB}"/>
              </a:ext>
            </a:extLst>
          </p:cNvPr>
          <p:cNvSpPr/>
          <p:nvPr/>
        </p:nvSpPr>
        <p:spPr>
          <a:xfrm>
            <a:off x="1246267" y="2440036"/>
            <a:ext cx="2150534" cy="988964"/>
          </a:xfrm>
          <a:prstGeom prst="round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Tik Tok</a:t>
            </a:r>
            <a:endParaRPr lang="en-US" b="1" dirty="0"/>
          </a:p>
        </p:txBody>
      </p:sp>
      <p:sp>
        <p:nvSpPr>
          <p:cNvPr id="16" name="Rounded Rectangle 15">
            <a:extLst>
              <a:ext uri="{FF2B5EF4-FFF2-40B4-BE49-F238E27FC236}">
                <a16:creationId xmlns:a16="http://schemas.microsoft.com/office/drawing/2014/main" id="{CDA55F8D-281A-F749-ABC2-5230B1B5E117}"/>
              </a:ext>
            </a:extLst>
          </p:cNvPr>
          <p:cNvSpPr/>
          <p:nvPr/>
        </p:nvSpPr>
        <p:spPr>
          <a:xfrm>
            <a:off x="4682066" y="2440036"/>
            <a:ext cx="2150534" cy="9889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AI</a:t>
            </a:r>
            <a:endParaRPr lang="en-US" b="1" dirty="0"/>
          </a:p>
        </p:txBody>
      </p:sp>
      <p:sp>
        <p:nvSpPr>
          <p:cNvPr id="17" name="Rounded Rectangle 16">
            <a:extLst>
              <a:ext uri="{FF2B5EF4-FFF2-40B4-BE49-F238E27FC236}">
                <a16:creationId xmlns:a16="http://schemas.microsoft.com/office/drawing/2014/main" id="{FF703131-4FFF-D248-9307-108570208023}"/>
              </a:ext>
            </a:extLst>
          </p:cNvPr>
          <p:cNvSpPr/>
          <p:nvPr/>
        </p:nvSpPr>
        <p:spPr>
          <a:xfrm>
            <a:off x="8117865" y="2440036"/>
            <a:ext cx="2150534" cy="988964"/>
          </a:xfrm>
          <a:prstGeom prst="roundRect">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Internet</a:t>
            </a:r>
          </a:p>
        </p:txBody>
      </p:sp>
      <p:sp>
        <p:nvSpPr>
          <p:cNvPr id="19" name="Rounded Rectangle 18">
            <a:extLst>
              <a:ext uri="{FF2B5EF4-FFF2-40B4-BE49-F238E27FC236}">
                <a16:creationId xmlns:a16="http://schemas.microsoft.com/office/drawing/2014/main" id="{F3BE302D-5B5A-8E41-BD09-A812E03BE502}"/>
              </a:ext>
            </a:extLst>
          </p:cNvPr>
          <p:cNvSpPr/>
          <p:nvPr/>
        </p:nvSpPr>
        <p:spPr>
          <a:xfrm>
            <a:off x="1246267" y="3564467"/>
            <a:ext cx="2150534" cy="196426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hlinkClick r:id="rId4">
                  <a:extLst>
                    <a:ext uri="{A12FA001-AC4F-418D-AE19-62706E023703}">
                      <ahyp:hlinkClr xmlns:ahyp="http://schemas.microsoft.com/office/drawing/2018/hyperlinkcolor" val="tx"/>
                    </a:ext>
                  </a:extLst>
                </a:hlinkClick>
              </a:rPr>
              <a:t>“Voceux”</a:t>
            </a:r>
            <a:endParaRPr lang="en-US" sz="2000" dirty="0">
              <a:solidFill>
                <a:schemeClr val="bg1"/>
              </a:solidFill>
            </a:endParaRPr>
          </a:p>
          <a:p>
            <a:pPr algn="ctr"/>
            <a:endParaRPr lang="en-US" sz="2000" dirty="0">
              <a:solidFill>
                <a:schemeClr val="bg1"/>
              </a:solidFill>
            </a:endParaRPr>
          </a:p>
          <a:p>
            <a:pPr algn="ctr"/>
            <a:r>
              <a:rPr lang="en-US" sz="2000" dirty="0">
                <a:solidFill>
                  <a:schemeClr val="bg1"/>
                </a:solidFill>
                <a:hlinkClick r:id="rId5">
                  <a:extLst>
                    <a:ext uri="{A12FA001-AC4F-418D-AE19-62706E023703}">
                      <ahyp:hlinkClr xmlns:ahyp="http://schemas.microsoft.com/office/drawing/2018/hyperlinkcolor" val="tx"/>
                    </a:ext>
                  </a:extLst>
                </a:hlinkClick>
              </a:rPr>
              <a:t>“Vocalslice”</a:t>
            </a:r>
            <a:endParaRPr lang="en-US" sz="2000" dirty="0">
              <a:solidFill>
                <a:schemeClr val="bg1"/>
              </a:solidFill>
            </a:endParaRPr>
          </a:p>
          <a:p>
            <a:pPr algn="ctr"/>
            <a:endParaRPr lang="en-US" sz="2000" dirty="0">
              <a:solidFill>
                <a:schemeClr val="bg1"/>
              </a:solidFill>
            </a:endParaRPr>
          </a:p>
          <a:p>
            <a:pPr algn="ctr"/>
            <a:r>
              <a:rPr lang="en-US" sz="2000" dirty="0">
                <a:solidFill>
                  <a:schemeClr val="bg1"/>
                </a:solidFill>
                <a:hlinkClick r:id="rId6">
                  <a:extLst>
                    <a:ext uri="{A12FA001-AC4F-418D-AE19-62706E023703}">
                      <ahyp:hlinkClr xmlns:ahyp="http://schemas.microsoft.com/office/drawing/2018/hyperlinkcolor" val="tx"/>
                    </a:ext>
                  </a:extLst>
                </a:hlinkClick>
              </a:rPr>
              <a:t>“Just Vocalss”</a:t>
            </a:r>
            <a:endParaRPr lang="en-US" sz="2000" dirty="0">
              <a:solidFill>
                <a:schemeClr val="bg1"/>
              </a:solidFill>
            </a:endParaRPr>
          </a:p>
        </p:txBody>
      </p:sp>
      <p:sp>
        <p:nvSpPr>
          <p:cNvPr id="20" name="Rounded Rectangle 19">
            <a:extLst>
              <a:ext uri="{FF2B5EF4-FFF2-40B4-BE49-F238E27FC236}">
                <a16:creationId xmlns:a16="http://schemas.microsoft.com/office/drawing/2014/main" id="{DE6216F6-81E7-D44E-9D32-1282CAE09303}"/>
              </a:ext>
            </a:extLst>
          </p:cNvPr>
          <p:cNvSpPr/>
          <p:nvPr/>
        </p:nvSpPr>
        <p:spPr>
          <a:xfrm>
            <a:off x="4682066" y="3564467"/>
            <a:ext cx="2150534" cy="2032002"/>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err="1">
                <a:solidFill>
                  <a:schemeClr val="bg1"/>
                </a:solidFill>
                <a:hlinkClick r:id="rId7">
                  <a:extLst>
                    <a:ext uri="{A12FA001-AC4F-418D-AE19-62706E023703}">
                      <ahyp:hlinkClr xmlns:ahyp="http://schemas.microsoft.com/office/drawing/2018/hyperlinkcolor" val="tx"/>
                    </a:ext>
                  </a:extLst>
                </a:hlinkClick>
              </a:rPr>
              <a:t>Moises.ai</a:t>
            </a:r>
            <a:endParaRPr lang="en-US" sz="1800" dirty="0">
              <a:solidFill>
                <a:schemeClr val="bg1"/>
              </a:solidFill>
            </a:endParaRPr>
          </a:p>
          <a:p>
            <a:pPr algn="ctr"/>
            <a:endParaRPr lang="en-US" sz="1800" dirty="0">
              <a:solidFill>
                <a:schemeClr val="bg1"/>
              </a:solidFill>
            </a:endParaRPr>
          </a:p>
          <a:p>
            <a:pPr algn="ctr"/>
            <a:r>
              <a:rPr lang="en-US" sz="1800" dirty="0" err="1">
                <a:solidFill>
                  <a:schemeClr val="bg1"/>
                </a:solidFill>
                <a:hlinkClick r:id="rId8">
                  <a:extLst>
                    <a:ext uri="{A12FA001-AC4F-418D-AE19-62706E023703}">
                      <ahyp:hlinkClr xmlns:ahyp="http://schemas.microsoft.com/office/drawing/2018/hyperlinkcolor" val="tx"/>
                    </a:ext>
                  </a:extLst>
                </a:hlinkClick>
              </a:rPr>
              <a:t>Lalal.ai</a:t>
            </a:r>
            <a:endParaRPr lang="en-US" sz="1800" dirty="0">
              <a:solidFill>
                <a:schemeClr val="bg1"/>
              </a:solidFill>
            </a:endParaRPr>
          </a:p>
        </p:txBody>
      </p:sp>
      <p:sp>
        <p:nvSpPr>
          <p:cNvPr id="21" name="Rounded Rectangle 20">
            <a:extLst>
              <a:ext uri="{FF2B5EF4-FFF2-40B4-BE49-F238E27FC236}">
                <a16:creationId xmlns:a16="http://schemas.microsoft.com/office/drawing/2014/main" id="{85BA3F20-4992-4147-88BB-6B574EBEC94B}"/>
              </a:ext>
            </a:extLst>
          </p:cNvPr>
          <p:cNvSpPr/>
          <p:nvPr/>
        </p:nvSpPr>
        <p:spPr>
          <a:xfrm>
            <a:off x="8117865" y="3564467"/>
            <a:ext cx="2150534" cy="196426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Google</a:t>
            </a:r>
          </a:p>
          <a:p>
            <a:pPr algn="ctr"/>
            <a:endParaRPr lang="en-US" sz="1800" dirty="0"/>
          </a:p>
          <a:p>
            <a:pPr algn="ctr"/>
            <a:r>
              <a:rPr lang="en-US" sz="1800" dirty="0"/>
              <a:t>YouTube</a:t>
            </a:r>
          </a:p>
        </p:txBody>
      </p:sp>
    </p:spTree>
    <p:extLst>
      <p:ext uri="{BB962C8B-B14F-4D97-AF65-F5344CB8AC3E}">
        <p14:creationId xmlns:p14="http://schemas.microsoft.com/office/powerpoint/2010/main" val="81120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9091-C7B3-7940-8B59-848DFA529EA1}"/>
              </a:ext>
            </a:extLst>
          </p:cNvPr>
          <p:cNvSpPr>
            <a:spLocks noGrp="1"/>
          </p:cNvSpPr>
          <p:nvPr>
            <p:ph type="title"/>
          </p:nvPr>
        </p:nvSpPr>
        <p:spPr>
          <a:xfrm>
            <a:off x="7169998" y="1436914"/>
            <a:ext cx="3541545" cy="1393372"/>
          </a:xfrm>
        </p:spPr>
        <p:txBody>
          <a:bodyPr/>
          <a:lstStyle/>
          <a:p>
            <a:pPr algn="ctr"/>
            <a:r>
              <a:rPr lang="en-US" sz="3600" dirty="0"/>
              <a:t>Chords in C Major</a:t>
            </a:r>
            <a:br>
              <a:rPr lang="en-US" sz="3600" dirty="0"/>
            </a:br>
            <a:r>
              <a:rPr lang="en-US" sz="3600" dirty="0"/>
              <a:t>on Ukulele</a:t>
            </a:r>
          </a:p>
        </p:txBody>
      </p:sp>
      <p:sp>
        <p:nvSpPr>
          <p:cNvPr id="3" name="Slide Number Placeholder 2">
            <a:extLst>
              <a:ext uri="{FF2B5EF4-FFF2-40B4-BE49-F238E27FC236}">
                <a16:creationId xmlns:a16="http://schemas.microsoft.com/office/drawing/2014/main" id="{8C46CB94-6381-F840-BF01-83B4A14D23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a:t>
            </a:fld>
            <a:endParaRPr lang="en-GB"/>
          </a:p>
        </p:txBody>
      </p:sp>
      <p:pic>
        <p:nvPicPr>
          <p:cNvPr id="6" name="Picture 5">
            <a:extLst>
              <a:ext uri="{FF2B5EF4-FFF2-40B4-BE49-F238E27FC236}">
                <a16:creationId xmlns:a16="http://schemas.microsoft.com/office/drawing/2014/main" id="{BD659589-DDBE-6749-AD13-106EE6910526}"/>
              </a:ext>
            </a:extLst>
          </p:cNvPr>
          <p:cNvPicPr>
            <a:picLocks noChangeAspect="1"/>
          </p:cNvPicPr>
          <p:nvPr/>
        </p:nvPicPr>
        <p:blipFill>
          <a:blip r:embed="rId2"/>
          <a:stretch>
            <a:fillRect/>
          </a:stretch>
        </p:blipFill>
        <p:spPr>
          <a:xfrm>
            <a:off x="383949" y="1129550"/>
            <a:ext cx="8332067" cy="5409362"/>
          </a:xfrm>
          <a:prstGeom prst="rect">
            <a:avLst/>
          </a:prstGeom>
        </p:spPr>
      </p:pic>
    </p:spTree>
    <p:extLst>
      <p:ext uri="{BB962C8B-B14F-4D97-AF65-F5344CB8AC3E}">
        <p14:creationId xmlns:p14="http://schemas.microsoft.com/office/powerpoint/2010/main" val="37269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B1D70-AF83-844B-BC4A-2A04FC85D12A}"/>
              </a:ext>
            </a:extLst>
          </p:cNvPr>
          <p:cNvSpPr>
            <a:spLocks noGrp="1"/>
          </p:cNvSpPr>
          <p:nvPr>
            <p:ph type="title"/>
          </p:nvPr>
        </p:nvSpPr>
        <p:spPr>
          <a:xfrm>
            <a:off x="3467709" y="897616"/>
            <a:ext cx="5256581" cy="793072"/>
          </a:xfrm>
        </p:spPr>
        <p:txBody>
          <a:bodyPr/>
          <a:lstStyle/>
          <a:p>
            <a:pPr algn="ctr"/>
            <a:r>
              <a:rPr lang="en-US" sz="3200" dirty="0"/>
              <a:t>Take On Me </a:t>
            </a:r>
            <a:br>
              <a:rPr lang="en-US" sz="3200" dirty="0"/>
            </a:br>
            <a:r>
              <a:rPr lang="en-US" sz="2400" dirty="0"/>
              <a:t>(Chorus in C Major)</a:t>
            </a:r>
            <a:endParaRPr lang="en-US" sz="3200" dirty="0"/>
          </a:p>
        </p:txBody>
      </p:sp>
      <p:sp>
        <p:nvSpPr>
          <p:cNvPr id="3" name="Slide Number Placeholder 2">
            <a:extLst>
              <a:ext uri="{FF2B5EF4-FFF2-40B4-BE49-F238E27FC236}">
                <a16:creationId xmlns:a16="http://schemas.microsoft.com/office/drawing/2014/main" id="{C6B4D1D7-9EB9-1341-8879-900B9F1716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a:p>
        </p:txBody>
      </p:sp>
      <p:pic>
        <p:nvPicPr>
          <p:cNvPr id="6" name="Picture 5">
            <a:extLst>
              <a:ext uri="{FF2B5EF4-FFF2-40B4-BE49-F238E27FC236}">
                <a16:creationId xmlns:a16="http://schemas.microsoft.com/office/drawing/2014/main" id="{F1F65782-CA2A-B149-ABF7-50F37F31810D}"/>
              </a:ext>
            </a:extLst>
          </p:cNvPr>
          <p:cNvPicPr>
            <a:picLocks noChangeAspect="1"/>
          </p:cNvPicPr>
          <p:nvPr/>
        </p:nvPicPr>
        <p:blipFill>
          <a:blip r:embed="rId2"/>
          <a:stretch>
            <a:fillRect/>
          </a:stretch>
        </p:blipFill>
        <p:spPr>
          <a:xfrm>
            <a:off x="2056446" y="1936811"/>
            <a:ext cx="8079105" cy="4419539"/>
          </a:xfrm>
          <a:prstGeom prst="rect">
            <a:avLst/>
          </a:prstGeom>
        </p:spPr>
      </p:pic>
    </p:spTree>
    <p:extLst>
      <p:ext uri="{BB962C8B-B14F-4D97-AF65-F5344CB8AC3E}">
        <p14:creationId xmlns:p14="http://schemas.microsoft.com/office/powerpoint/2010/main" val="425960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PDST">
  <a:themeElements>
    <a:clrScheme name="PDST 2020">
      <a:dk1>
        <a:srgbClr val="595959"/>
      </a:dk1>
      <a:lt1>
        <a:srgbClr val="FFFFFF"/>
      </a:lt1>
      <a:dk2>
        <a:srgbClr val="262262"/>
      </a:dk2>
      <a:lt2>
        <a:srgbClr val="E7E6E6"/>
      </a:lt2>
      <a:accent1>
        <a:srgbClr val="262262"/>
      </a:accent1>
      <a:accent2>
        <a:srgbClr val="41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DST template January 2021" id="{61F28D5F-2409-5F47-A797-6DA51FEB2C36}" vid="{5E7342DE-3F67-4549-AE4B-D6258F9E5631}"/>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PDST</Template>
  <TotalTime>2960</TotalTime>
  <Words>674</Words>
  <Application>Microsoft Macintosh PowerPoint</Application>
  <PresentationFormat>Widescreen</PresentationFormat>
  <Paragraphs>114</Paragraphs>
  <Slides>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Futura</vt:lpstr>
      <vt:lpstr>Helvetica</vt:lpstr>
      <vt:lpstr>PDST</vt:lpstr>
      <vt:lpstr>Remixing In Soundtrap</vt:lpstr>
      <vt:lpstr>Key Messages</vt:lpstr>
      <vt:lpstr>PowerPoint Presentation</vt:lpstr>
      <vt:lpstr>How to Remix in SoundTrap</vt:lpstr>
      <vt:lpstr>Isolating Vocals/Parts:  A few tips (click the underlined links)</vt:lpstr>
      <vt:lpstr>Chords in C Major on Ukulele</vt:lpstr>
      <vt:lpstr>Take On Me  (Chorus in C Major)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Remixing In Soundtrap</dc:title>
  <dc:creator>david.kennedy</dc:creator>
  <cp:lastModifiedBy>david.kennedy</cp:lastModifiedBy>
  <cp:revision>3</cp:revision>
  <dcterms:created xsi:type="dcterms:W3CDTF">2021-11-03T10:11:16Z</dcterms:created>
  <dcterms:modified xsi:type="dcterms:W3CDTF">2021-11-09T20:51:17Z</dcterms:modified>
</cp:coreProperties>
</file>