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63" r:id="rId3"/>
    <p:sldId id="268" r:id="rId4"/>
    <p:sldId id="269" r:id="rId5"/>
    <p:sldId id="257" r:id="rId6"/>
    <p:sldId id="258" r:id="rId7"/>
    <p:sldId id="259" r:id="rId8"/>
    <p:sldId id="260" r:id="rId9"/>
    <p:sldId id="262" r:id="rId10"/>
    <p:sldId id="265" r:id="rId11"/>
    <p:sldId id="261" r:id="rId12"/>
    <p:sldId id="267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D52D-DBC6-4081-99D3-0BF35EF444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7188-E943-4D80-B37A-639AB622C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886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D52D-DBC6-4081-99D3-0BF35EF444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7188-E943-4D80-B37A-639AB622C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836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D52D-DBC6-4081-99D3-0BF35EF444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7188-E943-4D80-B37A-639AB622C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5417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D52D-DBC6-4081-99D3-0BF35EF444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7188-E943-4D80-B37A-639AB622C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441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D52D-DBC6-4081-99D3-0BF35EF444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7188-E943-4D80-B37A-639AB622C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028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D52D-DBC6-4081-99D3-0BF35EF444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7188-E943-4D80-B37A-639AB622C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128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D52D-DBC6-4081-99D3-0BF35EF444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7188-E943-4D80-B37A-639AB622C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886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D52D-DBC6-4081-99D3-0BF35EF444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7188-E943-4D80-B37A-639AB622C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525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D52D-DBC6-4081-99D3-0BF35EF444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7188-E943-4D80-B37A-639AB622C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632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D52D-DBC6-4081-99D3-0BF35EF444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7188-E943-4D80-B37A-639AB622C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654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D52D-DBC6-4081-99D3-0BF35EF444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7188-E943-4D80-B37A-639AB622C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304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CD52D-DBC6-4081-99D3-0BF35EF444E4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C7188-E943-4D80-B37A-639AB622C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769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Z2zWlvoERZU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youtu.be/TO5dxK_Au0Y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youtu.be/fWb-RpwI8go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50492" y="1734177"/>
            <a:ext cx="5628068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Using Soundtrap to Support Singing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00119" y="4877751"/>
            <a:ext cx="3773511" cy="1655762"/>
          </a:xfrm>
        </p:spPr>
        <p:txBody>
          <a:bodyPr>
            <a:normAutofit/>
          </a:bodyPr>
          <a:lstStyle/>
          <a:p>
            <a:r>
              <a:rPr lang="en-GB" sz="4000" dirty="0"/>
              <a:t>Some Ideas</a:t>
            </a:r>
          </a:p>
          <a:p>
            <a:r>
              <a:rPr lang="en-GB" sz="3200" dirty="0"/>
              <a:t>November 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0D41A2-EB40-43FD-9A4A-E7203FD58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5050"/>
            <a:ext cx="4629150" cy="4552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7B4EAF-FFA2-4833-BFD1-5701707113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526" y="63803"/>
            <a:ext cx="356235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579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309" y="-235767"/>
            <a:ext cx="10515600" cy="1325563"/>
          </a:xfrm>
        </p:spPr>
        <p:txBody>
          <a:bodyPr/>
          <a:lstStyle/>
          <a:p>
            <a:r>
              <a:rPr lang="en-GB" dirty="0"/>
              <a:t>Warm Ups !!!!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806" y="931817"/>
            <a:ext cx="10839995" cy="5669280"/>
          </a:xfrm>
        </p:spPr>
        <p:txBody>
          <a:bodyPr>
            <a:normAutofit/>
          </a:bodyPr>
          <a:lstStyle/>
          <a:p>
            <a:endParaRPr lang="en-GB" sz="3600" dirty="0"/>
          </a:p>
          <a:p>
            <a:r>
              <a:rPr lang="en-GB" sz="3600" dirty="0" err="1"/>
              <a:t>Lipthrills</a:t>
            </a:r>
            <a:r>
              <a:rPr lang="en-GB" sz="3600" dirty="0"/>
              <a:t> !!!!! (pretend horse sounds or the classic motor bike sound)</a:t>
            </a:r>
          </a:p>
          <a:p>
            <a:endParaRPr lang="en-GB" sz="3600" dirty="0"/>
          </a:p>
          <a:p>
            <a:r>
              <a:rPr lang="en-GB" sz="3600" dirty="0"/>
              <a:t>Let’s count and Sing!</a:t>
            </a:r>
          </a:p>
          <a:p>
            <a:endParaRPr lang="en-GB" sz="3600" dirty="0"/>
          </a:p>
          <a:p>
            <a:r>
              <a:rPr lang="en-GB" sz="3600" dirty="0"/>
              <a:t>1,    121,    12321,    1234321,     123454321</a:t>
            </a:r>
          </a:p>
          <a:p>
            <a:r>
              <a:rPr lang="en-GB" sz="3600" dirty="0"/>
              <a:t>8,    878,    87678,     8765678,     876545678</a:t>
            </a:r>
          </a:p>
          <a:p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66590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Warm up No 2! </a:t>
            </a:r>
            <a:r>
              <a:rPr lang="en-GB" dirty="0">
                <a:solidFill>
                  <a:srgbClr val="FF0000"/>
                </a:solidFill>
              </a:rPr>
              <a:t>(up in semitones!) 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l="10769" t="29309" r="32462" b="12547"/>
          <a:stretch/>
        </p:blipFill>
        <p:spPr bwMode="auto">
          <a:xfrm>
            <a:off x="1246762" y="1505862"/>
            <a:ext cx="9698476" cy="51362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20616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Warm up No 3 – </a:t>
            </a:r>
            <a:r>
              <a:rPr lang="en-GB" dirty="0">
                <a:solidFill>
                  <a:srgbClr val="FF0000"/>
                </a:solidFill>
              </a:rPr>
              <a:t>(up in semitones !) </a:t>
            </a:r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 rotWithShape="1">
          <a:blip r:embed="rId2"/>
          <a:srcRect l="23665" t="22691" r="20363" b="40437"/>
          <a:stretch/>
        </p:blipFill>
        <p:spPr bwMode="auto">
          <a:xfrm>
            <a:off x="546370" y="1577563"/>
            <a:ext cx="11099259" cy="52298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57130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14" y="-253184"/>
            <a:ext cx="10515600" cy="1325563"/>
          </a:xfrm>
        </p:spPr>
        <p:txBody>
          <a:bodyPr/>
          <a:lstStyle/>
          <a:p>
            <a:r>
              <a:rPr lang="en-GB" dirty="0"/>
              <a:t>Let’s Sing !!!!! ( -Thanks Helen!!)  </a:t>
            </a:r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 rotWithShape="1">
          <a:blip r:embed="rId2"/>
          <a:srcRect l="16485" t="16309" r="7468" b="7110"/>
          <a:stretch/>
        </p:blipFill>
        <p:spPr bwMode="auto">
          <a:xfrm>
            <a:off x="566057" y="818606"/>
            <a:ext cx="9875520" cy="56257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42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9833" y="262647"/>
            <a:ext cx="10515599" cy="682717"/>
          </a:xfrm>
        </p:spPr>
        <p:txBody>
          <a:bodyPr>
            <a:normAutofit fontScale="90000"/>
          </a:bodyPr>
          <a:lstStyle/>
          <a:p>
            <a:r>
              <a:rPr lang="en-GB" i="1" dirty="0" err="1"/>
              <a:t>Soundtrap</a:t>
            </a:r>
            <a:r>
              <a:rPr lang="en-GB" dirty="0"/>
              <a:t>  Tutorial – my experience!!!! </a:t>
            </a:r>
          </a:p>
        </p:txBody>
      </p:sp>
      <p:pic>
        <p:nvPicPr>
          <p:cNvPr id="7" name="Content Placeholder 6"/>
          <p:cNvPicPr>
            <a:picLocks noGrp="1"/>
          </p:cNvPicPr>
          <p:nvPr>
            <p:ph idx="1"/>
          </p:nvPr>
        </p:nvPicPr>
        <p:blipFill rotWithShape="1">
          <a:blip r:embed="rId2"/>
          <a:srcRect l="2623" t="16094" r="3892" b="12475"/>
          <a:stretch/>
        </p:blipFill>
        <p:spPr>
          <a:xfrm>
            <a:off x="466928" y="945364"/>
            <a:ext cx="11154336" cy="484437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35299" y="6162632"/>
            <a:ext cx="56032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hlinkClick r:id="rId3"/>
              </a:rPr>
              <a:t>https://youtu.be/Z2zWlvoERZU</a:t>
            </a:r>
            <a:endParaRPr lang="en-GB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440546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811" y="-340269"/>
            <a:ext cx="10515600" cy="1325563"/>
          </a:xfrm>
        </p:spPr>
        <p:txBody>
          <a:bodyPr/>
          <a:lstStyle/>
          <a:p>
            <a:r>
              <a:rPr lang="en-GB" dirty="0"/>
              <a:t>Let’s  Sing!!!!! 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64" t="20584" r="21214" b="6248"/>
          <a:stretch/>
        </p:blipFill>
        <p:spPr bwMode="auto">
          <a:xfrm>
            <a:off x="801189" y="985294"/>
            <a:ext cx="9971314" cy="57203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96716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" y="-305435"/>
            <a:ext cx="10787743" cy="1325563"/>
          </a:xfrm>
        </p:spPr>
        <p:txBody>
          <a:bodyPr/>
          <a:lstStyle/>
          <a:p>
            <a:r>
              <a:rPr lang="en-GB" dirty="0"/>
              <a:t>Keep singing!!!!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426" y="776287"/>
            <a:ext cx="10558730" cy="565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492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490" y="425292"/>
            <a:ext cx="9765226" cy="361723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Some examples ……..Christmas is coming …….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302" y="1206230"/>
            <a:ext cx="10614498" cy="4970733"/>
          </a:xfrm>
        </p:spPr>
        <p:txBody>
          <a:bodyPr/>
          <a:lstStyle/>
          <a:p>
            <a:pPr algn="ctr"/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Christmas </a:t>
            </a:r>
            <a:r>
              <a:rPr lang="en-GB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Tik</a:t>
            </a: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Tok</a:t>
            </a: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(3</a:t>
            </a:r>
            <a:r>
              <a:rPr lang="en-GB" sz="40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</a:t>
            </a: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Year Style) 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GB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GB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Angels we have heard on high</a:t>
            </a:r>
            <a:r>
              <a:rPr lang="en-GB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Open Sans Semibold" panose="020B0706030804020204" pitchFamily="34" charset="0"/>
                <a:cs typeface="Open Sans Semibold" panose="020B0706030804020204" pitchFamily="34" charset="0"/>
              </a:rPr>
              <a:t>Descant recorders – 3 part – students! Recorded individually then layered  </a:t>
            </a:r>
          </a:p>
          <a:p>
            <a:r>
              <a:rPr lang="en-GB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Open Sans Semibold" panose="020B0706030804020204" pitchFamily="34" charset="0"/>
                <a:cs typeface="Open Sans Semibold" panose="020B0706030804020204" pitchFamily="34" charset="0"/>
              </a:rPr>
              <a:t>Treble Recorder ( myself) </a:t>
            </a:r>
          </a:p>
          <a:p>
            <a:r>
              <a:rPr lang="en-GB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Open Sans Semibold" panose="020B0706030804020204" pitchFamily="34" charset="0"/>
                <a:cs typeface="Open Sans Semibold" panose="020B0706030804020204" pitchFamily="34" charset="0"/>
              </a:rPr>
              <a:t>Guitar player – student</a:t>
            </a:r>
          </a:p>
          <a:p>
            <a:r>
              <a:rPr lang="en-GB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Open Sans Semibold" panose="020B0706030804020204" pitchFamily="34" charset="0"/>
                <a:cs typeface="Open Sans Semibold" panose="020B0706030804020204" pitchFamily="34" charset="0"/>
              </a:rPr>
              <a:t>Piano player – bass only </a:t>
            </a:r>
          </a:p>
          <a:p>
            <a:endParaRPr lang="en-GB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r>
              <a:rPr lang="en-GB" sz="24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  <a:hlinkClick r:id="rId2"/>
              </a:rPr>
              <a:t>https://youtu.be/TO5dxK_Au0Y</a:t>
            </a:r>
            <a:endParaRPr lang="en-GB" sz="24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endParaRPr lang="en-GB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6551" y="3510356"/>
            <a:ext cx="3726707" cy="195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91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-348978"/>
            <a:ext cx="11644009" cy="1325563"/>
          </a:xfrm>
        </p:spPr>
        <p:txBody>
          <a:bodyPr/>
          <a:lstStyle/>
          <a:p>
            <a:pPr algn="ctr"/>
            <a:r>
              <a:rPr lang="en-GB" b="1" dirty="0"/>
              <a:t>Here's another !!!!! The Madrigal </a:t>
            </a:r>
            <a:r>
              <a:rPr lang="en-GB" b="1" dirty="0" err="1"/>
              <a:t>Tik</a:t>
            </a:r>
            <a:r>
              <a:rPr lang="en-GB" b="1" dirty="0"/>
              <a:t> </a:t>
            </a:r>
            <a:r>
              <a:rPr lang="en-GB" b="1" dirty="0" err="1"/>
              <a:t>Tok</a:t>
            </a:r>
            <a:r>
              <a:rPr lang="en-GB" b="1" dirty="0"/>
              <a:t>!!!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776" y="1157592"/>
            <a:ext cx="11510683" cy="4970834"/>
          </a:xfrm>
        </p:spPr>
        <p:txBody>
          <a:bodyPr>
            <a:normAutofit/>
          </a:bodyPr>
          <a:lstStyle/>
          <a:p>
            <a:pPr algn="ctr"/>
            <a:r>
              <a:rPr lang="en-GB" sz="4400" b="1" i="1" dirty="0" err="1"/>
              <a:t>Soundtrap</a:t>
            </a:r>
            <a:r>
              <a:rPr lang="en-GB" sz="4400" b="1" dirty="0"/>
              <a:t> – The English Madrigal </a:t>
            </a:r>
          </a:p>
          <a:p>
            <a:pPr marL="0" indent="0" algn="ctr">
              <a:buNone/>
            </a:pPr>
            <a:r>
              <a:rPr lang="en-GB" b="1" i="1" dirty="0"/>
              <a:t>(My take on the English Madrigal using Soundtrap)   </a:t>
            </a:r>
          </a:p>
          <a:p>
            <a:pPr marL="0" indent="0" algn="ctr">
              <a:buNone/>
            </a:pPr>
            <a:endParaRPr lang="en-GB" b="1" i="1" dirty="0"/>
          </a:p>
          <a:p>
            <a:r>
              <a:rPr lang="en-GB" i="1" dirty="0"/>
              <a:t> </a:t>
            </a:r>
            <a:r>
              <a:rPr lang="en-GB" b="1" i="1" u="sng" dirty="0"/>
              <a:t>Fair well dear love </a:t>
            </a:r>
            <a:r>
              <a:rPr lang="en-GB" i="1" dirty="0"/>
              <a:t>– it’s me singing all parts – literally </a:t>
            </a:r>
          </a:p>
          <a:p>
            <a:r>
              <a:rPr lang="en-GB" b="1" i="1" u="sng" dirty="0"/>
              <a:t>Now is The Month Of Maying – </a:t>
            </a:r>
            <a:r>
              <a:rPr lang="en-GB" i="1" dirty="0"/>
              <a:t>it’s myself, Rose and Helen – a family trio </a:t>
            </a:r>
          </a:p>
          <a:p>
            <a:r>
              <a:rPr lang="en-GB" i="1" dirty="0"/>
              <a:t>Video Editor to compile all the visuals</a:t>
            </a:r>
          </a:p>
          <a:p>
            <a:r>
              <a:rPr lang="en-GB" i="1" dirty="0"/>
              <a:t>The visuals are Google images !!!!!         </a:t>
            </a:r>
          </a:p>
          <a:p>
            <a:r>
              <a:rPr lang="en-GB" i="1" dirty="0">
                <a:hlinkClick r:id="rId2"/>
              </a:rPr>
              <a:t>https://youtu.be/fWb-RpwI8go</a:t>
            </a:r>
            <a:endParaRPr lang="en-GB" i="1" dirty="0"/>
          </a:p>
          <a:p>
            <a:endParaRPr lang="en-GB" i="1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505855" y="4912468"/>
            <a:ext cx="11776953" cy="58917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i="1" dirty="0"/>
          </a:p>
        </p:txBody>
      </p:sp>
      <p:pic>
        <p:nvPicPr>
          <p:cNvPr id="7" name="Picture 2" descr="Motets vs. Madrigals: Music of the Renaissance Era - Owlc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264" y="4097326"/>
            <a:ext cx="2223497" cy="1963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118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6" y="-218349"/>
            <a:ext cx="10779034" cy="1325563"/>
          </a:xfrm>
        </p:spPr>
        <p:txBody>
          <a:bodyPr/>
          <a:lstStyle/>
          <a:p>
            <a:r>
              <a:rPr lang="en-GB" i="1" dirty="0"/>
              <a:t>Soundtrap </a:t>
            </a:r>
            <a:r>
              <a:rPr lang="en-GB" dirty="0"/>
              <a:t> - let’s be creative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1184366"/>
            <a:ext cx="10613571" cy="4992597"/>
          </a:xfrm>
        </p:spPr>
        <p:txBody>
          <a:bodyPr/>
          <a:lstStyle/>
          <a:p>
            <a:r>
              <a:rPr lang="en-GB" sz="3200" dirty="0"/>
              <a:t>Sing together – but not necessarily at the same time!</a:t>
            </a:r>
          </a:p>
          <a:p>
            <a:r>
              <a:rPr lang="en-GB" sz="3200" dirty="0"/>
              <a:t>Play together – but not necessarily at the same time!</a:t>
            </a:r>
          </a:p>
          <a:p>
            <a:r>
              <a:rPr lang="en-GB" sz="3200" dirty="0"/>
              <a:t>Backing tracks – I see huge potential here </a:t>
            </a:r>
          </a:p>
          <a:p>
            <a:r>
              <a:rPr lang="en-GB" sz="3200" dirty="0"/>
              <a:t>Recording studio – this software is a good as what the Beatles used when they were recording </a:t>
            </a:r>
          </a:p>
          <a:p>
            <a:r>
              <a:rPr lang="en-GB" sz="3200" dirty="0"/>
              <a:t>Cross-curricular – well I connected with history and art </a:t>
            </a:r>
          </a:p>
          <a:p>
            <a:r>
              <a:rPr lang="en-GB" sz="3200" dirty="0"/>
              <a:t>Found sounds – well it’s only a small step to this –  Anna will take us on this journey 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872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749" y="418289"/>
            <a:ext cx="10809051" cy="573932"/>
          </a:xfrm>
        </p:spPr>
        <p:txBody>
          <a:bodyPr>
            <a:normAutofit fontScale="90000"/>
          </a:bodyPr>
          <a:lstStyle/>
          <a:p>
            <a:r>
              <a:rPr lang="en-GB" dirty="0"/>
              <a:t>Tik Tok – </a:t>
            </a:r>
            <a:r>
              <a:rPr lang="en-GB" i="1" dirty="0"/>
              <a:t>I could be brown</a:t>
            </a:r>
            <a:r>
              <a:rPr lang="en-GB" dirty="0"/>
              <a:t>………..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t="19565" r="1390" b="10890"/>
          <a:stretch/>
        </p:blipFill>
        <p:spPr bwMode="auto">
          <a:xfrm>
            <a:off x="342089" y="1206230"/>
            <a:ext cx="11214370" cy="52926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52934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63425" y="3753644"/>
            <a:ext cx="5198771" cy="1655762"/>
          </a:xfrm>
        </p:spPr>
        <p:txBody>
          <a:bodyPr>
            <a:normAutofit/>
          </a:bodyPr>
          <a:lstStyle/>
          <a:p>
            <a:r>
              <a:rPr lang="en-GB" sz="4400" dirty="0"/>
              <a:t>I hope this was helpful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3B23BE-53FA-49BF-995A-81381342D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5050"/>
            <a:ext cx="4629150" cy="4552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B59AE8-91BA-43CB-A334-6A9BD278E2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650" y="241479"/>
            <a:ext cx="356235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459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14432</TotalTime>
  <Words>319</Words>
  <Application>Microsoft Office PowerPoint</Application>
  <PresentationFormat>Widescreen</PresentationFormat>
  <Paragraphs>50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Open Sans Semibold</vt:lpstr>
      <vt:lpstr>Office Theme</vt:lpstr>
      <vt:lpstr>Using Soundtrap to Support Singing</vt:lpstr>
      <vt:lpstr>Warm Ups !!!!</vt:lpstr>
      <vt:lpstr>Warm up No 2! (up in semitones!) </vt:lpstr>
      <vt:lpstr>Warm up No 3 – (up in semitones !) </vt:lpstr>
      <vt:lpstr>Let’s Sing !!!!! ( -Thanks Helen!!)  </vt:lpstr>
      <vt:lpstr>Soundtrap  Tutorial – my experience!!!! </vt:lpstr>
      <vt:lpstr>Let’s  Sing!!!!! </vt:lpstr>
      <vt:lpstr>Keep singing!!!!</vt:lpstr>
      <vt:lpstr>Some examples ……..Christmas is coming …….</vt:lpstr>
      <vt:lpstr>Here's another !!!!! The Madrigal Tik Tok!!!</vt:lpstr>
      <vt:lpstr>Soundtrap  - let’s be creative </vt:lpstr>
      <vt:lpstr>Tik Tok – I could be brown………..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Murray</dc:creator>
  <cp:lastModifiedBy>Anna-Marie Higgins</cp:lastModifiedBy>
  <cp:revision>40</cp:revision>
  <dcterms:created xsi:type="dcterms:W3CDTF">2021-10-25T22:22:50Z</dcterms:created>
  <dcterms:modified xsi:type="dcterms:W3CDTF">2021-11-10T21:11:59Z</dcterms:modified>
</cp:coreProperties>
</file>