
<file path=[Content_Types].xml><?xml version="1.0" encoding="utf-8"?>
<Types xmlns="http://schemas.openxmlformats.org/package/2006/content-types">
  <Default ContentType="image/jpeg" Extension="jpg"/>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28.xml"/>
  <Override ContentType="application/vnd.openxmlformats-officedocument.presentationml.notesSlide+xml" PartName="/ppt/notesSlides/notesSlide15.xml"/>
  <Override ContentType="application/vnd.openxmlformats-officedocument.presentationml.notesSlide+xml" PartName="/ppt/notesSlides/notesSlide11.xml"/>
  <Override ContentType="application/vnd.openxmlformats-officedocument.presentationml.notesSlide+xml" PartName="/ppt/notesSlides/notesSlide24.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22.xml"/>
  <Override ContentType="application/vnd.openxmlformats-officedocument.presentationml.notesSlide+xml" PartName="/ppt/notesSlides/notesSlide7.xml"/>
  <Override ContentType="application/vnd.openxmlformats-officedocument.presentationml.notesSlide+xml" PartName="/ppt/notesSlides/notesSlide26.xml"/>
  <Override ContentType="application/vnd.openxmlformats-officedocument.presentationml.notesSlide+xml" PartName="/ppt/notesSlides/notesSlide5.xml"/>
  <Override ContentType="application/vnd.openxmlformats-officedocument.presentationml.notesSlide+xml" PartName="/ppt/notesSlides/notesSlide19.xml"/>
  <Override ContentType="application/vnd.openxmlformats-officedocument.presentationml.notesSlide+xml" PartName="/ppt/notesSlides/notesSlide27.xml"/>
  <Override ContentType="application/vnd.openxmlformats-officedocument.presentationml.notesSlide+xml" PartName="/ppt/notesSlides/notesSlide14.xml"/>
  <Override ContentType="application/vnd.openxmlformats-officedocument.presentationml.notesSlide+xml" PartName="/ppt/notesSlides/notesSlide23.xml"/>
  <Override ContentType="application/vnd.openxmlformats-officedocument.presentationml.notesSlide+xml" PartName="/ppt/notesSlides/notesSlide2.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22.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5.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28.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23.xml"/>
  <Override ContentType="application/vnd.openxmlformats-officedocument.presentationml.slide+xml" PartName="/ppt/slides/slide27.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strictFirstAndLastChars="0" saveSubsetFonts="1">
  <p:sldMasterIdLst>
    <p:sldMasterId id="2147483659"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 id="272" r:id="rId22"/>
    <p:sldId id="273" r:id="rId23"/>
    <p:sldId id="274" r:id="rId24"/>
    <p:sldId id="275" r:id="rId25"/>
    <p:sldId id="276" r:id="rId26"/>
    <p:sldId id="277" r:id="rId27"/>
    <p:sldId id="278" r:id="rId28"/>
    <p:sldId id="279" r:id="rId29"/>
    <p:sldId id="280" r:id="rId30"/>
    <p:sldId id="281" r:id="rId31"/>
    <p:sldId id="282" r:id="rId32"/>
    <p:sldId id="283" r:id="rId33"/>
  </p:sldIdLst>
  <p:sldSz cy="5143500" cx="9144000"/>
  <p:notesSz cx="6858000" cy="9144000"/>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 standalone="yes"?><Relationships xmlns="http://schemas.openxmlformats.org/package/2006/relationships"><Relationship Id="rId20" Type="http://schemas.openxmlformats.org/officeDocument/2006/relationships/slide" Target="slides/slide15.xml"/><Relationship Id="rId22" Type="http://schemas.openxmlformats.org/officeDocument/2006/relationships/slide" Target="slides/slide17.xml"/><Relationship Id="rId21" Type="http://schemas.openxmlformats.org/officeDocument/2006/relationships/slide" Target="slides/slide16.xml"/><Relationship Id="rId24" Type="http://schemas.openxmlformats.org/officeDocument/2006/relationships/slide" Target="slides/slide19.xml"/><Relationship Id="rId23" Type="http://schemas.openxmlformats.org/officeDocument/2006/relationships/slide" Target="slides/slide18.xml"/><Relationship Id="rId1" Type="http://schemas.openxmlformats.org/officeDocument/2006/relationships/theme" Target="theme/theme1.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4.xml"/><Relationship Id="rId26" Type="http://schemas.openxmlformats.org/officeDocument/2006/relationships/slide" Target="slides/slide21.xml"/><Relationship Id="rId25" Type="http://schemas.openxmlformats.org/officeDocument/2006/relationships/slide" Target="slides/slide20.xml"/><Relationship Id="rId28" Type="http://schemas.openxmlformats.org/officeDocument/2006/relationships/slide" Target="slides/slide23.xml"/><Relationship Id="rId27" Type="http://schemas.openxmlformats.org/officeDocument/2006/relationships/slide" Target="slides/slide22.xml"/><Relationship Id="rId5" Type="http://schemas.openxmlformats.org/officeDocument/2006/relationships/notesMaster" Target="notesMasters/notesMaster1.xml"/><Relationship Id="rId6" Type="http://schemas.openxmlformats.org/officeDocument/2006/relationships/slide" Target="slides/slide1.xml"/><Relationship Id="rId29" Type="http://schemas.openxmlformats.org/officeDocument/2006/relationships/slide" Target="slides/slide24.xml"/><Relationship Id="rId7" Type="http://schemas.openxmlformats.org/officeDocument/2006/relationships/slide" Target="slides/slide2.xml"/><Relationship Id="rId8" Type="http://schemas.openxmlformats.org/officeDocument/2006/relationships/slide" Target="slides/slide3.xml"/><Relationship Id="rId31" Type="http://schemas.openxmlformats.org/officeDocument/2006/relationships/slide" Target="slides/slide26.xml"/><Relationship Id="rId30" Type="http://schemas.openxmlformats.org/officeDocument/2006/relationships/slide" Target="slides/slide25.xml"/><Relationship Id="rId11" Type="http://schemas.openxmlformats.org/officeDocument/2006/relationships/slide" Target="slides/slide6.xml"/><Relationship Id="rId33" Type="http://schemas.openxmlformats.org/officeDocument/2006/relationships/slide" Target="slides/slide28.xml"/><Relationship Id="rId10" Type="http://schemas.openxmlformats.org/officeDocument/2006/relationships/slide" Target="slides/slide5.xml"/><Relationship Id="rId32" Type="http://schemas.openxmlformats.org/officeDocument/2006/relationships/slide" Target="slides/slide27.xml"/><Relationship Id="rId13" Type="http://schemas.openxmlformats.org/officeDocument/2006/relationships/slide" Target="slides/slide8.xml"/><Relationship Id="rId12" Type="http://schemas.openxmlformats.org/officeDocument/2006/relationships/slide" Target="slides/slide7.xml"/><Relationship Id="rId15" Type="http://schemas.openxmlformats.org/officeDocument/2006/relationships/slide" Target="slides/slide10.xml"/><Relationship Id="rId14" Type="http://schemas.openxmlformats.org/officeDocument/2006/relationships/slide" Target="slides/slide9.xml"/><Relationship Id="rId17" Type="http://schemas.openxmlformats.org/officeDocument/2006/relationships/slide" Target="slides/slide12.xml"/><Relationship Id="rId16" Type="http://schemas.openxmlformats.org/officeDocument/2006/relationships/slide" Target="slides/slide11.xml"/><Relationship Id="rId19" Type="http://schemas.openxmlformats.org/officeDocument/2006/relationships/slide" Target="slides/slide14.xml"/><Relationship Id="rId18"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0" name="Shape 50"/>
        <p:cNvGrpSpPr/>
        <p:nvPr/>
      </p:nvGrpSpPr>
      <p:grpSpPr>
        <a:xfrm>
          <a:off x="0" y="0"/>
          <a:ext cx="0" cy="0"/>
          <a:chOff x="0" y="0"/>
          <a:chExt cx="0" cy="0"/>
        </a:xfrm>
      </p:grpSpPr>
      <p:sp>
        <p:nvSpPr>
          <p:cNvPr id="51" name="Google Shape;51;g8909454da3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2" name="Google Shape;52;g8909454da3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7" name="Shape 57"/>
        <p:cNvGrpSpPr/>
        <p:nvPr/>
      </p:nvGrpSpPr>
      <p:grpSpPr>
        <a:xfrm>
          <a:off x="0" y="0"/>
          <a:ext cx="0" cy="0"/>
          <a:chOff x="0" y="0"/>
          <a:chExt cx="0" cy="0"/>
        </a:xfrm>
      </p:grpSpPr>
      <p:sp>
        <p:nvSpPr>
          <p:cNvPr id="58" name="Google Shape;58;p:notes"/>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p:spPr>
      </p:sp>
      <p:sp>
        <p:nvSpPr>
          <p:cNvPr id="59" name="Google Shape;59;p: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4" name="Shape 64"/>
        <p:cNvGrpSpPr/>
        <p:nvPr/>
      </p:nvGrpSpPr>
      <p:grpSpPr>
        <a:xfrm>
          <a:off x="0" y="0"/>
          <a:ext cx="0" cy="0"/>
          <a:chOff x="0" y="0"/>
          <a:chExt cx="0" cy="0"/>
        </a:xfrm>
      </p:grpSpPr>
      <p:sp>
        <p:nvSpPr>
          <p:cNvPr id="65" name="Google Shape;65;g89d9a8df3f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6" name="Google Shape;66;g89d9a8df3f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2" name="Shape 72"/>
        <p:cNvGrpSpPr/>
        <p:nvPr/>
      </p:nvGrpSpPr>
      <p:grpSpPr>
        <a:xfrm>
          <a:off x="0" y="0"/>
          <a:ext cx="0" cy="0"/>
          <a:chOff x="0" y="0"/>
          <a:chExt cx="0" cy="0"/>
        </a:xfrm>
      </p:grpSpPr>
      <p:sp>
        <p:nvSpPr>
          <p:cNvPr id="73" name="Google Shape;73;g89d9a8df3f_0_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4" name="Google Shape;74;g89d9a8df3f_0_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0" name="Shape 80"/>
        <p:cNvGrpSpPr/>
        <p:nvPr/>
      </p:nvGrpSpPr>
      <p:grpSpPr>
        <a:xfrm>
          <a:off x="0" y="0"/>
          <a:ext cx="0" cy="0"/>
          <a:chOff x="0" y="0"/>
          <a:chExt cx="0" cy="0"/>
        </a:xfrm>
      </p:grpSpPr>
      <p:sp>
        <p:nvSpPr>
          <p:cNvPr id="81" name="Google Shape;81;g89d9a8df3f_0_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2" name="Google Shape;82;g89d9a8df3f_0_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8" name="Shape 88"/>
        <p:cNvGrpSpPr/>
        <p:nvPr/>
      </p:nvGrpSpPr>
      <p:grpSpPr>
        <a:xfrm>
          <a:off x="0" y="0"/>
          <a:ext cx="0" cy="0"/>
          <a:chOff x="0" y="0"/>
          <a:chExt cx="0" cy="0"/>
        </a:xfrm>
      </p:grpSpPr>
      <p:sp>
        <p:nvSpPr>
          <p:cNvPr id="89" name="Google Shape;89;g89d9a8df3f_0_1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0" name="Google Shape;90;g89d9a8df3f_0_1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6" name="Shape 96"/>
        <p:cNvGrpSpPr/>
        <p:nvPr/>
      </p:nvGrpSpPr>
      <p:grpSpPr>
        <a:xfrm>
          <a:off x="0" y="0"/>
          <a:ext cx="0" cy="0"/>
          <a:chOff x="0" y="0"/>
          <a:chExt cx="0" cy="0"/>
        </a:xfrm>
      </p:grpSpPr>
      <p:sp>
        <p:nvSpPr>
          <p:cNvPr id="97" name="Google Shape;97;g89d9a8df3f_0_1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8" name="Google Shape;98;g89d9a8df3f_0_1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3" name="Shape 103"/>
        <p:cNvGrpSpPr/>
        <p:nvPr/>
      </p:nvGrpSpPr>
      <p:grpSpPr>
        <a:xfrm>
          <a:off x="0" y="0"/>
          <a:ext cx="0" cy="0"/>
          <a:chOff x="0" y="0"/>
          <a:chExt cx="0" cy="0"/>
        </a:xfrm>
      </p:grpSpPr>
      <p:sp>
        <p:nvSpPr>
          <p:cNvPr id="104" name="Google Shape;104;g5301ad38a7_0_5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5" name="Google Shape;105;g5301ad38a7_0_5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1" name="Shape 111"/>
        <p:cNvGrpSpPr/>
        <p:nvPr/>
      </p:nvGrpSpPr>
      <p:grpSpPr>
        <a:xfrm>
          <a:off x="0" y="0"/>
          <a:ext cx="0" cy="0"/>
          <a:chOff x="0" y="0"/>
          <a:chExt cx="0" cy="0"/>
        </a:xfrm>
      </p:grpSpPr>
      <p:sp>
        <p:nvSpPr>
          <p:cNvPr id="112" name="Google Shape;112;g89d9a8df3f_0_2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3" name="Google Shape;113;g89d9a8df3f_0_2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8" name="Shape 118"/>
        <p:cNvGrpSpPr/>
        <p:nvPr/>
      </p:nvGrpSpPr>
      <p:grpSpPr>
        <a:xfrm>
          <a:off x="0" y="0"/>
          <a:ext cx="0" cy="0"/>
          <a:chOff x="0" y="0"/>
          <a:chExt cx="0" cy="0"/>
        </a:xfrm>
      </p:grpSpPr>
      <p:sp>
        <p:nvSpPr>
          <p:cNvPr id="119" name="Google Shape;119;g8b4ddc9c2c_0_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0" name="Google Shape;120;g8b4ddc9c2c_0_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6" name="Shape 126"/>
        <p:cNvGrpSpPr/>
        <p:nvPr/>
      </p:nvGrpSpPr>
      <p:grpSpPr>
        <a:xfrm>
          <a:off x="0" y="0"/>
          <a:ext cx="0" cy="0"/>
          <a:chOff x="0" y="0"/>
          <a:chExt cx="0" cy="0"/>
        </a:xfrm>
      </p:grpSpPr>
      <p:sp>
        <p:nvSpPr>
          <p:cNvPr id="127" name="Google Shape;127;g89d9a8df3f_0_2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8" name="Google Shape;128;g89d9a8df3f_0_2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3" name="Shape 133"/>
        <p:cNvGrpSpPr/>
        <p:nvPr/>
      </p:nvGrpSpPr>
      <p:grpSpPr>
        <a:xfrm>
          <a:off x="0" y="0"/>
          <a:ext cx="0" cy="0"/>
          <a:chOff x="0" y="0"/>
          <a:chExt cx="0" cy="0"/>
        </a:xfrm>
      </p:grpSpPr>
      <p:sp>
        <p:nvSpPr>
          <p:cNvPr id="134" name="Google Shape;134;g89d9a8df3f_0_3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35" name="Google Shape;135;g89d9a8df3f_0_3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0" name="Shape 140"/>
        <p:cNvGrpSpPr/>
        <p:nvPr/>
      </p:nvGrpSpPr>
      <p:grpSpPr>
        <a:xfrm>
          <a:off x="0" y="0"/>
          <a:ext cx="0" cy="0"/>
          <a:chOff x="0" y="0"/>
          <a:chExt cx="0" cy="0"/>
        </a:xfrm>
      </p:grpSpPr>
      <p:sp>
        <p:nvSpPr>
          <p:cNvPr id="141" name="Google Shape;141;g89d9a8df3f_0_3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42" name="Google Shape;142;g89d9a8df3f_0_3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7" name="Shape 147"/>
        <p:cNvGrpSpPr/>
        <p:nvPr/>
      </p:nvGrpSpPr>
      <p:grpSpPr>
        <a:xfrm>
          <a:off x="0" y="0"/>
          <a:ext cx="0" cy="0"/>
          <a:chOff x="0" y="0"/>
          <a:chExt cx="0" cy="0"/>
        </a:xfrm>
      </p:grpSpPr>
      <p:sp>
        <p:nvSpPr>
          <p:cNvPr id="148" name="Google Shape;148;g89d9a8df3f_0_4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49" name="Google Shape;149;g89d9a8df3f_0_4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4" name="Shape 154"/>
        <p:cNvGrpSpPr/>
        <p:nvPr/>
      </p:nvGrpSpPr>
      <p:grpSpPr>
        <a:xfrm>
          <a:off x="0" y="0"/>
          <a:ext cx="0" cy="0"/>
          <a:chOff x="0" y="0"/>
          <a:chExt cx="0" cy="0"/>
        </a:xfrm>
      </p:grpSpPr>
      <p:sp>
        <p:nvSpPr>
          <p:cNvPr id="155" name="Google Shape;155;g89d9a8df3f_0_4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56" name="Google Shape;156;g89d9a8df3f_0_4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2" name="Shape 162"/>
        <p:cNvGrpSpPr/>
        <p:nvPr/>
      </p:nvGrpSpPr>
      <p:grpSpPr>
        <a:xfrm>
          <a:off x="0" y="0"/>
          <a:ext cx="0" cy="0"/>
          <a:chOff x="0" y="0"/>
          <a:chExt cx="0" cy="0"/>
        </a:xfrm>
      </p:grpSpPr>
      <p:sp>
        <p:nvSpPr>
          <p:cNvPr id="163" name="Google Shape;163;g8c00678872_1_2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64" name="Google Shape;164;g8c00678872_1_2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0" name="Shape 170"/>
        <p:cNvGrpSpPr/>
        <p:nvPr/>
      </p:nvGrpSpPr>
      <p:grpSpPr>
        <a:xfrm>
          <a:off x="0" y="0"/>
          <a:ext cx="0" cy="0"/>
          <a:chOff x="0" y="0"/>
          <a:chExt cx="0" cy="0"/>
        </a:xfrm>
      </p:grpSpPr>
      <p:sp>
        <p:nvSpPr>
          <p:cNvPr id="171" name="Google Shape;171;g8c00678872_1_2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72" name="Google Shape;172;g8c00678872_1_2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9" name="Shape 179"/>
        <p:cNvGrpSpPr/>
        <p:nvPr/>
      </p:nvGrpSpPr>
      <p:grpSpPr>
        <a:xfrm>
          <a:off x="0" y="0"/>
          <a:ext cx="0" cy="0"/>
          <a:chOff x="0" y="0"/>
          <a:chExt cx="0" cy="0"/>
        </a:xfrm>
      </p:grpSpPr>
      <p:sp>
        <p:nvSpPr>
          <p:cNvPr id="180" name="Google Shape;180;g5301ad38a7_0_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81" name="Google Shape;181;g5301ad38a7_0_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6" name="Shape 186"/>
        <p:cNvGrpSpPr/>
        <p:nvPr/>
      </p:nvGrpSpPr>
      <p:grpSpPr>
        <a:xfrm>
          <a:off x="0" y="0"/>
          <a:ext cx="0" cy="0"/>
          <a:chOff x="0" y="0"/>
          <a:chExt cx="0" cy="0"/>
        </a:xfrm>
      </p:grpSpPr>
      <p:sp>
        <p:nvSpPr>
          <p:cNvPr id="187" name="Google Shape;187;g5301ad38a7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88" name="Google Shape;188;g5301ad38a7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3" name="Shape 193"/>
        <p:cNvGrpSpPr/>
        <p:nvPr/>
      </p:nvGrpSpPr>
      <p:grpSpPr>
        <a:xfrm>
          <a:off x="0" y="0"/>
          <a:ext cx="0" cy="0"/>
          <a:chOff x="0" y="0"/>
          <a:chExt cx="0" cy="0"/>
        </a:xfrm>
      </p:grpSpPr>
      <p:sp>
        <p:nvSpPr>
          <p:cNvPr id="194" name="Google Shape;194;g5301ad38a7_0_2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95" name="Google Shape;195;g5301ad38a7_0_2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0" name="Shape 200"/>
        <p:cNvGrpSpPr/>
        <p:nvPr/>
      </p:nvGrpSpPr>
      <p:grpSpPr>
        <a:xfrm>
          <a:off x="0" y="0"/>
          <a:ext cx="0" cy="0"/>
          <a:chOff x="0" y="0"/>
          <a:chExt cx="0" cy="0"/>
        </a:xfrm>
      </p:grpSpPr>
      <p:sp>
        <p:nvSpPr>
          <p:cNvPr id="201" name="Google Shape;201;g5301ad38a7_0_2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02" name="Google Shape;202;g5301ad38a7_0_2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7" name="Shape 207"/>
        <p:cNvGrpSpPr/>
        <p:nvPr/>
      </p:nvGrpSpPr>
      <p:grpSpPr>
        <a:xfrm>
          <a:off x="0" y="0"/>
          <a:ext cx="0" cy="0"/>
          <a:chOff x="0" y="0"/>
          <a:chExt cx="0" cy="0"/>
        </a:xfrm>
      </p:grpSpPr>
      <p:sp>
        <p:nvSpPr>
          <p:cNvPr id="208" name="Google Shape;208;g5301ad38a7_0_1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09" name="Google Shape;209;g5301ad38a7_0_1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4" name="Shape 214"/>
        <p:cNvGrpSpPr/>
        <p:nvPr/>
      </p:nvGrpSpPr>
      <p:grpSpPr>
        <a:xfrm>
          <a:off x="0" y="0"/>
          <a:ext cx="0" cy="0"/>
          <a:chOff x="0" y="0"/>
          <a:chExt cx="0" cy="0"/>
        </a:xfrm>
      </p:grpSpPr>
      <p:sp>
        <p:nvSpPr>
          <p:cNvPr id="215" name="Google Shape;215;g5301ad38a7_0_1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16" name="Google Shape;216;g5301ad38a7_0_1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2" name="Shape 222"/>
        <p:cNvGrpSpPr/>
        <p:nvPr/>
      </p:nvGrpSpPr>
      <p:grpSpPr>
        <a:xfrm>
          <a:off x="0" y="0"/>
          <a:ext cx="0" cy="0"/>
          <a:chOff x="0" y="0"/>
          <a:chExt cx="0" cy="0"/>
        </a:xfrm>
      </p:grpSpPr>
      <p:sp>
        <p:nvSpPr>
          <p:cNvPr id="223" name="Google Shape;223;g8c00678872_1_8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24" name="Google Shape;224;g8c00678872_1_8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0" name="Shape 230"/>
        <p:cNvGrpSpPr/>
        <p:nvPr/>
      </p:nvGrpSpPr>
      <p:grpSpPr>
        <a:xfrm>
          <a:off x="0" y="0"/>
          <a:ext cx="0" cy="0"/>
          <a:chOff x="0" y="0"/>
          <a:chExt cx="0" cy="0"/>
        </a:xfrm>
      </p:grpSpPr>
      <p:sp>
        <p:nvSpPr>
          <p:cNvPr id="231" name="Google Shape;231;g8c00678872_1_9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32" name="Google Shape;232;g8c00678872_1_9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7" name="Shape 237"/>
        <p:cNvGrpSpPr/>
        <p:nvPr/>
      </p:nvGrpSpPr>
      <p:grpSpPr>
        <a:xfrm>
          <a:off x="0" y="0"/>
          <a:ext cx="0" cy="0"/>
          <a:chOff x="0" y="0"/>
          <a:chExt cx="0" cy="0"/>
        </a:xfrm>
      </p:grpSpPr>
      <p:sp>
        <p:nvSpPr>
          <p:cNvPr id="238" name="Google Shape;238;g8c00678872_1_9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39" name="Google Shape;239;g8c00678872_1_9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6" name="Shape 246"/>
        <p:cNvGrpSpPr/>
        <p:nvPr/>
      </p:nvGrpSpPr>
      <p:grpSpPr>
        <a:xfrm>
          <a:off x="0" y="0"/>
          <a:ext cx="0" cy="0"/>
          <a:chOff x="0" y="0"/>
          <a:chExt cx="0" cy="0"/>
        </a:xfrm>
      </p:grpSpPr>
      <p:sp>
        <p:nvSpPr>
          <p:cNvPr id="247" name="Google Shape;247;g8c00678872_1_10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48" name="Google Shape;248;g8c00678872_1_10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5" name="Shape 255"/>
        <p:cNvGrpSpPr/>
        <p:nvPr/>
      </p:nvGrpSpPr>
      <p:grpSpPr>
        <a:xfrm>
          <a:off x="0" y="0"/>
          <a:ext cx="0" cy="0"/>
          <a:chOff x="0" y="0"/>
          <a:chExt cx="0" cy="0"/>
        </a:xfrm>
      </p:grpSpPr>
      <p:sp>
        <p:nvSpPr>
          <p:cNvPr id="256" name="Google Shape;256;g8c00678872_1_11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57" name="Google Shape;257;g8c00678872_1_11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sp>
        <p:nvSpPr>
          <p:cNvPr id="10" name="Google Shape;10;p2"/>
          <p:cNvSpPr txBox="1"/>
          <p:nvPr>
            <p:ph type="ctrTitle"/>
          </p:nvPr>
        </p:nvSpPr>
        <p:spPr>
          <a:xfrm>
            <a:off x="311708" y="744575"/>
            <a:ext cx="8520600" cy="2052600"/>
          </a:xfrm>
          <a:prstGeom prst="rect">
            <a:avLst/>
          </a:prstGeom>
        </p:spPr>
        <p:txBody>
          <a:bodyPr anchorCtr="0" anchor="b" bIns="91425" lIns="91425" spcFirstLastPara="1" rIns="91425" wrap="square" tIns="91425">
            <a:no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p:txBody>
      </p:sp>
      <p:sp>
        <p:nvSpPr>
          <p:cNvPr id="11" name="Google Shape;11;p2"/>
          <p:cNvSpPr txBox="1"/>
          <p:nvPr>
            <p:ph idx="1" type="subTitle"/>
          </p:nvPr>
        </p:nvSpPr>
        <p:spPr>
          <a:xfrm>
            <a:off x="311700" y="2834125"/>
            <a:ext cx="8520600" cy="792600"/>
          </a:xfrm>
          <a:prstGeom prst="rect">
            <a:avLst/>
          </a:prstGeom>
        </p:spPr>
        <p:txBody>
          <a:bodyPr anchorCtr="0" anchor="t" bIns="91425" lIns="91425" spcFirstLastPara="1" rIns="91425" wrap="square" tIns="91425">
            <a:no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12" name="Google Shape;12;p2"/>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3" name="Shape 13"/>
        <p:cNvGrpSpPr/>
        <p:nvPr/>
      </p:nvGrpSpPr>
      <p:grpSpPr>
        <a:xfrm>
          <a:off x="0" y="0"/>
          <a:ext cx="0" cy="0"/>
          <a:chOff x="0" y="0"/>
          <a:chExt cx="0" cy="0"/>
        </a:xfrm>
      </p:grpSpPr>
      <p:sp>
        <p:nvSpPr>
          <p:cNvPr id="14" name="Google Shape;14;p3"/>
          <p:cNvSpPr txBox="1"/>
          <p:nvPr>
            <p:ph type="title"/>
          </p:nvPr>
        </p:nvSpPr>
        <p:spPr>
          <a:xfrm>
            <a:off x="311700" y="2150850"/>
            <a:ext cx="8520600" cy="841800"/>
          </a:xfrm>
          <a:prstGeom prst="rect">
            <a:avLst/>
          </a:prstGeom>
        </p:spPr>
        <p:txBody>
          <a:bodyPr anchorCtr="0" anchor="ctr" bIns="91425" lIns="91425" spcFirstLastPara="1" rIns="91425" wrap="square" tIns="91425">
            <a:no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p:txBody>
      </p:sp>
      <p:sp>
        <p:nvSpPr>
          <p:cNvPr id="15" name="Google Shape;15;p3"/>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6" name="Shape 16"/>
        <p:cNvGrpSpPr/>
        <p:nvPr/>
      </p:nvGrpSpPr>
      <p:grpSpPr>
        <a:xfrm>
          <a:off x="0" y="0"/>
          <a:ext cx="0" cy="0"/>
          <a:chOff x="0" y="0"/>
          <a:chExt cx="0" cy="0"/>
        </a:xfrm>
      </p:grpSpPr>
      <p:sp>
        <p:nvSpPr>
          <p:cNvPr id="17" name="Google Shape;17;p4"/>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18" name="Google Shape;18;p4"/>
          <p:cNvSpPr txBox="1"/>
          <p:nvPr>
            <p:ph idx="1" type="body"/>
          </p:nvPr>
        </p:nvSpPr>
        <p:spPr>
          <a:xfrm>
            <a:off x="311700" y="1152475"/>
            <a:ext cx="8520600" cy="3416400"/>
          </a:xfrm>
          <a:prstGeom prst="rect">
            <a:avLst/>
          </a:prstGeom>
        </p:spPr>
        <p:txBody>
          <a:bodyPr anchorCtr="0" anchor="t" bIns="91425" lIns="91425" spcFirstLastPara="1" rIns="91425" wrap="square" tIns="91425">
            <a:noAutofit/>
          </a:bodyPr>
          <a:lstStyle>
            <a:lvl1pPr indent="-342900" lvl="0" marL="457200">
              <a:spcBef>
                <a:spcPts val="0"/>
              </a:spcBef>
              <a:spcAft>
                <a:spcPts val="0"/>
              </a:spcAft>
              <a:buSzPts val="1800"/>
              <a:buChar char="●"/>
              <a:defRPr/>
            </a:lvl1pPr>
            <a:lvl2pPr indent="-317500" lvl="1" marL="914400">
              <a:spcBef>
                <a:spcPts val="1600"/>
              </a:spcBef>
              <a:spcAft>
                <a:spcPts val="0"/>
              </a:spcAft>
              <a:buSzPts val="1400"/>
              <a:buChar char="○"/>
              <a:defRPr/>
            </a:lvl2pPr>
            <a:lvl3pPr indent="-317500" lvl="2" marL="1371600">
              <a:spcBef>
                <a:spcPts val="1600"/>
              </a:spcBef>
              <a:spcAft>
                <a:spcPts val="0"/>
              </a:spcAft>
              <a:buSzPts val="1400"/>
              <a:buChar char="■"/>
              <a:defRPr/>
            </a:lvl3pPr>
            <a:lvl4pPr indent="-317500" lvl="3" marL="1828800">
              <a:spcBef>
                <a:spcPts val="1600"/>
              </a:spcBef>
              <a:spcAft>
                <a:spcPts val="0"/>
              </a:spcAft>
              <a:buSzPts val="1400"/>
              <a:buChar char="●"/>
              <a:defRPr/>
            </a:lvl4pPr>
            <a:lvl5pPr indent="-317500" lvl="4" marL="2286000">
              <a:spcBef>
                <a:spcPts val="1600"/>
              </a:spcBef>
              <a:spcAft>
                <a:spcPts val="0"/>
              </a:spcAft>
              <a:buSzPts val="1400"/>
              <a:buChar char="○"/>
              <a:defRPr/>
            </a:lvl5pPr>
            <a:lvl6pPr indent="-317500" lvl="5" marL="2743200">
              <a:spcBef>
                <a:spcPts val="1600"/>
              </a:spcBef>
              <a:spcAft>
                <a:spcPts val="0"/>
              </a:spcAft>
              <a:buSzPts val="1400"/>
              <a:buChar char="■"/>
              <a:defRPr/>
            </a:lvl6pPr>
            <a:lvl7pPr indent="-317500" lvl="6" marL="3200400">
              <a:spcBef>
                <a:spcPts val="1600"/>
              </a:spcBef>
              <a:spcAft>
                <a:spcPts val="0"/>
              </a:spcAft>
              <a:buSzPts val="1400"/>
              <a:buChar char="●"/>
              <a:defRPr/>
            </a:lvl7pPr>
            <a:lvl8pPr indent="-317500" lvl="7" marL="3657600">
              <a:spcBef>
                <a:spcPts val="1600"/>
              </a:spcBef>
              <a:spcAft>
                <a:spcPts val="0"/>
              </a:spcAft>
              <a:buSzPts val="1400"/>
              <a:buChar char="○"/>
              <a:defRPr/>
            </a:lvl8pPr>
            <a:lvl9pPr indent="-317500" lvl="8" marL="4114800">
              <a:spcBef>
                <a:spcPts val="1600"/>
              </a:spcBef>
              <a:spcAft>
                <a:spcPts val="1600"/>
              </a:spcAft>
              <a:buSzPts val="1400"/>
              <a:buChar char="■"/>
              <a:defRPr/>
            </a:lvl9pPr>
          </a:lstStyle>
          <a:p/>
        </p:txBody>
      </p:sp>
      <p:sp>
        <p:nvSpPr>
          <p:cNvPr id="19" name="Google Shape;19;p4"/>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0" name="Shape 20"/>
        <p:cNvGrpSpPr/>
        <p:nvPr/>
      </p:nvGrpSpPr>
      <p:grpSpPr>
        <a:xfrm>
          <a:off x="0" y="0"/>
          <a:ext cx="0" cy="0"/>
          <a:chOff x="0" y="0"/>
          <a:chExt cx="0" cy="0"/>
        </a:xfrm>
      </p:grpSpPr>
      <p:sp>
        <p:nvSpPr>
          <p:cNvPr id="21" name="Google Shape;21;p5"/>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2" name="Google Shape;22;p5"/>
          <p:cNvSpPr txBox="1"/>
          <p:nvPr>
            <p:ph idx="1" type="body"/>
          </p:nvPr>
        </p:nvSpPr>
        <p:spPr>
          <a:xfrm>
            <a:off x="311700" y="1152475"/>
            <a:ext cx="3999900" cy="3416400"/>
          </a:xfrm>
          <a:prstGeom prst="rect">
            <a:avLst/>
          </a:prstGeom>
        </p:spPr>
        <p:txBody>
          <a:bodyPr anchorCtr="0" anchor="t" bIns="91425" lIns="91425" spcFirstLastPara="1" rIns="91425" wrap="square" tIns="91425">
            <a:noAutofit/>
          </a:bodyPr>
          <a:lstStyle>
            <a:lvl1pPr indent="-317500" lvl="0" marL="457200">
              <a:spcBef>
                <a:spcPts val="0"/>
              </a:spcBef>
              <a:spcAft>
                <a:spcPts val="0"/>
              </a:spcAft>
              <a:buSzPts val="1400"/>
              <a:buChar char="●"/>
              <a:defRPr sz="1400"/>
            </a:lvl1pPr>
            <a:lvl2pPr indent="-304800" lvl="1" marL="914400">
              <a:spcBef>
                <a:spcPts val="1600"/>
              </a:spcBef>
              <a:spcAft>
                <a:spcPts val="0"/>
              </a:spcAft>
              <a:buSzPts val="1200"/>
              <a:buChar char="○"/>
              <a:defRPr sz="1200"/>
            </a:lvl2pPr>
            <a:lvl3pPr indent="-304800" lvl="2" marL="1371600">
              <a:spcBef>
                <a:spcPts val="1600"/>
              </a:spcBef>
              <a:spcAft>
                <a:spcPts val="0"/>
              </a:spcAft>
              <a:buSzPts val="1200"/>
              <a:buChar char="■"/>
              <a:defRPr sz="1200"/>
            </a:lvl3pPr>
            <a:lvl4pPr indent="-304800" lvl="3" marL="1828800">
              <a:spcBef>
                <a:spcPts val="1600"/>
              </a:spcBef>
              <a:spcAft>
                <a:spcPts val="0"/>
              </a:spcAft>
              <a:buSzPts val="1200"/>
              <a:buChar char="●"/>
              <a:defRPr sz="1200"/>
            </a:lvl4pPr>
            <a:lvl5pPr indent="-304800" lvl="4" marL="2286000">
              <a:spcBef>
                <a:spcPts val="1600"/>
              </a:spcBef>
              <a:spcAft>
                <a:spcPts val="0"/>
              </a:spcAft>
              <a:buSzPts val="1200"/>
              <a:buChar char="○"/>
              <a:defRPr sz="1200"/>
            </a:lvl5pPr>
            <a:lvl6pPr indent="-304800" lvl="5" marL="2743200">
              <a:spcBef>
                <a:spcPts val="1600"/>
              </a:spcBef>
              <a:spcAft>
                <a:spcPts val="0"/>
              </a:spcAft>
              <a:buSzPts val="1200"/>
              <a:buChar char="■"/>
              <a:defRPr sz="1200"/>
            </a:lvl6pPr>
            <a:lvl7pPr indent="-304800" lvl="6" marL="3200400">
              <a:spcBef>
                <a:spcPts val="1600"/>
              </a:spcBef>
              <a:spcAft>
                <a:spcPts val="0"/>
              </a:spcAft>
              <a:buSzPts val="1200"/>
              <a:buChar char="●"/>
              <a:defRPr sz="1200"/>
            </a:lvl7pPr>
            <a:lvl8pPr indent="-304800" lvl="7" marL="3657600">
              <a:spcBef>
                <a:spcPts val="1600"/>
              </a:spcBef>
              <a:spcAft>
                <a:spcPts val="0"/>
              </a:spcAft>
              <a:buSzPts val="1200"/>
              <a:buChar char="○"/>
              <a:defRPr sz="1200"/>
            </a:lvl8pPr>
            <a:lvl9pPr indent="-304800" lvl="8" marL="4114800">
              <a:spcBef>
                <a:spcPts val="1600"/>
              </a:spcBef>
              <a:spcAft>
                <a:spcPts val="1600"/>
              </a:spcAft>
              <a:buSzPts val="1200"/>
              <a:buChar char="■"/>
              <a:defRPr sz="1200"/>
            </a:lvl9pPr>
          </a:lstStyle>
          <a:p/>
        </p:txBody>
      </p:sp>
      <p:sp>
        <p:nvSpPr>
          <p:cNvPr id="23" name="Google Shape;23;p5"/>
          <p:cNvSpPr txBox="1"/>
          <p:nvPr>
            <p:ph idx="2" type="body"/>
          </p:nvPr>
        </p:nvSpPr>
        <p:spPr>
          <a:xfrm>
            <a:off x="4832400" y="1152475"/>
            <a:ext cx="3999900" cy="3416400"/>
          </a:xfrm>
          <a:prstGeom prst="rect">
            <a:avLst/>
          </a:prstGeom>
        </p:spPr>
        <p:txBody>
          <a:bodyPr anchorCtr="0" anchor="t" bIns="91425" lIns="91425" spcFirstLastPara="1" rIns="91425" wrap="square" tIns="91425">
            <a:noAutofit/>
          </a:bodyPr>
          <a:lstStyle>
            <a:lvl1pPr indent="-317500" lvl="0" marL="457200">
              <a:spcBef>
                <a:spcPts val="0"/>
              </a:spcBef>
              <a:spcAft>
                <a:spcPts val="0"/>
              </a:spcAft>
              <a:buSzPts val="1400"/>
              <a:buChar char="●"/>
              <a:defRPr sz="1400"/>
            </a:lvl1pPr>
            <a:lvl2pPr indent="-304800" lvl="1" marL="914400">
              <a:spcBef>
                <a:spcPts val="1600"/>
              </a:spcBef>
              <a:spcAft>
                <a:spcPts val="0"/>
              </a:spcAft>
              <a:buSzPts val="1200"/>
              <a:buChar char="○"/>
              <a:defRPr sz="1200"/>
            </a:lvl2pPr>
            <a:lvl3pPr indent="-304800" lvl="2" marL="1371600">
              <a:spcBef>
                <a:spcPts val="1600"/>
              </a:spcBef>
              <a:spcAft>
                <a:spcPts val="0"/>
              </a:spcAft>
              <a:buSzPts val="1200"/>
              <a:buChar char="■"/>
              <a:defRPr sz="1200"/>
            </a:lvl3pPr>
            <a:lvl4pPr indent="-304800" lvl="3" marL="1828800">
              <a:spcBef>
                <a:spcPts val="1600"/>
              </a:spcBef>
              <a:spcAft>
                <a:spcPts val="0"/>
              </a:spcAft>
              <a:buSzPts val="1200"/>
              <a:buChar char="●"/>
              <a:defRPr sz="1200"/>
            </a:lvl4pPr>
            <a:lvl5pPr indent="-304800" lvl="4" marL="2286000">
              <a:spcBef>
                <a:spcPts val="1600"/>
              </a:spcBef>
              <a:spcAft>
                <a:spcPts val="0"/>
              </a:spcAft>
              <a:buSzPts val="1200"/>
              <a:buChar char="○"/>
              <a:defRPr sz="1200"/>
            </a:lvl5pPr>
            <a:lvl6pPr indent="-304800" lvl="5" marL="2743200">
              <a:spcBef>
                <a:spcPts val="1600"/>
              </a:spcBef>
              <a:spcAft>
                <a:spcPts val="0"/>
              </a:spcAft>
              <a:buSzPts val="1200"/>
              <a:buChar char="■"/>
              <a:defRPr sz="1200"/>
            </a:lvl6pPr>
            <a:lvl7pPr indent="-304800" lvl="6" marL="3200400">
              <a:spcBef>
                <a:spcPts val="1600"/>
              </a:spcBef>
              <a:spcAft>
                <a:spcPts val="0"/>
              </a:spcAft>
              <a:buSzPts val="1200"/>
              <a:buChar char="●"/>
              <a:defRPr sz="1200"/>
            </a:lvl7pPr>
            <a:lvl8pPr indent="-304800" lvl="7" marL="3657600">
              <a:spcBef>
                <a:spcPts val="1600"/>
              </a:spcBef>
              <a:spcAft>
                <a:spcPts val="0"/>
              </a:spcAft>
              <a:buSzPts val="1200"/>
              <a:buChar char="○"/>
              <a:defRPr sz="1200"/>
            </a:lvl8pPr>
            <a:lvl9pPr indent="-304800" lvl="8" marL="4114800">
              <a:spcBef>
                <a:spcPts val="1600"/>
              </a:spcBef>
              <a:spcAft>
                <a:spcPts val="1600"/>
              </a:spcAft>
              <a:buSzPts val="1200"/>
              <a:buChar char="■"/>
              <a:defRPr sz="1200"/>
            </a:lvl9pPr>
          </a:lstStyle>
          <a:p/>
        </p:txBody>
      </p:sp>
      <p:sp>
        <p:nvSpPr>
          <p:cNvPr id="24" name="Google Shape;24;p5"/>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5" name="Shape 25"/>
        <p:cNvGrpSpPr/>
        <p:nvPr/>
      </p:nvGrpSpPr>
      <p:grpSpPr>
        <a:xfrm>
          <a:off x="0" y="0"/>
          <a:ext cx="0" cy="0"/>
          <a:chOff x="0" y="0"/>
          <a:chExt cx="0" cy="0"/>
        </a:xfrm>
      </p:grpSpPr>
      <p:sp>
        <p:nvSpPr>
          <p:cNvPr id="26" name="Google Shape;26;p6"/>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7" name="Google Shape;27;p6"/>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28" name="Shape 28"/>
        <p:cNvGrpSpPr/>
        <p:nvPr/>
      </p:nvGrpSpPr>
      <p:grpSpPr>
        <a:xfrm>
          <a:off x="0" y="0"/>
          <a:ext cx="0" cy="0"/>
          <a:chOff x="0" y="0"/>
          <a:chExt cx="0" cy="0"/>
        </a:xfrm>
      </p:grpSpPr>
      <p:sp>
        <p:nvSpPr>
          <p:cNvPr id="29" name="Google Shape;29;p7"/>
          <p:cNvSpPr txBox="1"/>
          <p:nvPr>
            <p:ph type="title"/>
          </p:nvPr>
        </p:nvSpPr>
        <p:spPr>
          <a:xfrm>
            <a:off x="311700" y="555600"/>
            <a:ext cx="2808000" cy="755700"/>
          </a:xfrm>
          <a:prstGeom prst="rect">
            <a:avLst/>
          </a:prstGeom>
        </p:spPr>
        <p:txBody>
          <a:bodyPr anchorCtr="0" anchor="b" bIns="91425" lIns="91425" spcFirstLastPara="1" rIns="91425" wrap="square" tIns="91425">
            <a:no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30" name="Google Shape;30;p7"/>
          <p:cNvSpPr txBox="1"/>
          <p:nvPr>
            <p:ph idx="1" type="body"/>
          </p:nvPr>
        </p:nvSpPr>
        <p:spPr>
          <a:xfrm>
            <a:off x="311700" y="1389600"/>
            <a:ext cx="2808000" cy="3179400"/>
          </a:xfrm>
          <a:prstGeom prst="rect">
            <a:avLst/>
          </a:prstGeom>
        </p:spPr>
        <p:txBody>
          <a:bodyPr anchorCtr="0" anchor="t" bIns="91425" lIns="91425" spcFirstLastPara="1" rIns="91425" wrap="square" tIns="91425">
            <a:noAutofit/>
          </a:bodyPr>
          <a:lstStyle>
            <a:lvl1pPr indent="-304800" lvl="0" marL="457200">
              <a:spcBef>
                <a:spcPts val="0"/>
              </a:spcBef>
              <a:spcAft>
                <a:spcPts val="0"/>
              </a:spcAft>
              <a:buSzPts val="1200"/>
              <a:buChar char="●"/>
              <a:defRPr sz="1200"/>
            </a:lvl1pPr>
            <a:lvl2pPr indent="-304800" lvl="1" marL="914400">
              <a:spcBef>
                <a:spcPts val="1600"/>
              </a:spcBef>
              <a:spcAft>
                <a:spcPts val="0"/>
              </a:spcAft>
              <a:buSzPts val="1200"/>
              <a:buChar char="○"/>
              <a:defRPr sz="1200"/>
            </a:lvl2pPr>
            <a:lvl3pPr indent="-304800" lvl="2" marL="1371600">
              <a:spcBef>
                <a:spcPts val="1600"/>
              </a:spcBef>
              <a:spcAft>
                <a:spcPts val="0"/>
              </a:spcAft>
              <a:buSzPts val="1200"/>
              <a:buChar char="■"/>
              <a:defRPr sz="1200"/>
            </a:lvl3pPr>
            <a:lvl4pPr indent="-304800" lvl="3" marL="1828800">
              <a:spcBef>
                <a:spcPts val="1600"/>
              </a:spcBef>
              <a:spcAft>
                <a:spcPts val="0"/>
              </a:spcAft>
              <a:buSzPts val="1200"/>
              <a:buChar char="●"/>
              <a:defRPr sz="1200"/>
            </a:lvl4pPr>
            <a:lvl5pPr indent="-304800" lvl="4" marL="2286000">
              <a:spcBef>
                <a:spcPts val="1600"/>
              </a:spcBef>
              <a:spcAft>
                <a:spcPts val="0"/>
              </a:spcAft>
              <a:buSzPts val="1200"/>
              <a:buChar char="○"/>
              <a:defRPr sz="1200"/>
            </a:lvl5pPr>
            <a:lvl6pPr indent="-304800" lvl="5" marL="2743200">
              <a:spcBef>
                <a:spcPts val="1600"/>
              </a:spcBef>
              <a:spcAft>
                <a:spcPts val="0"/>
              </a:spcAft>
              <a:buSzPts val="1200"/>
              <a:buChar char="■"/>
              <a:defRPr sz="1200"/>
            </a:lvl6pPr>
            <a:lvl7pPr indent="-304800" lvl="6" marL="3200400">
              <a:spcBef>
                <a:spcPts val="1600"/>
              </a:spcBef>
              <a:spcAft>
                <a:spcPts val="0"/>
              </a:spcAft>
              <a:buSzPts val="1200"/>
              <a:buChar char="●"/>
              <a:defRPr sz="1200"/>
            </a:lvl7pPr>
            <a:lvl8pPr indent="-304800" lvl="7" marL="3657600">
              <a:spcBef>
                <a:spcPts val="1600"/>
              </a:spcBef>
              <a:spcAft>
                <a:spcPts val="0"/>
              </a:spcAft>
              <a:buSzPts val="1200"/>
              <a:buChar char="○"/>
              <a:defRPr sz="1200"/>
            </a:lvl8pPr>
            <a:lvl9pPr indent="-304800" lvl="8" marL="4114800">
              <a:spcBef>
                <a:spcPts val="1600"/>
              </a:spcBef>
              <a:spcAft>
                <a:spcPts val="1600"/>
              </a:spcAft>
              <a:buSzPts val="1200"/>
              <a:buChar char="■"/>
              <a:defRPr sz="1200"/>
            </a:lvl9pPr>
          </a:lstStyle>
          <a:p/>
        </p:txBody>
      </p:sp>
      <p:sp>
        <p:nvSpPr>
          <p:cNvPr id="31" name="Google Shape;31;p7"/>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32" name="Shape 32"/>
        <p:cNvGrpSpPr/>
        <p:nvPr/>
      </p:nvGrpSpPr>
      <p:grpSpPr>
        <a:xfrm>
          <a:off x="0" y="0"/>
          <a:ext cx="0" cy="0"/>
          <a:chOff x="0" y="0"/>
          <a:chExt cx="0" cy="0"/>
        </a:xfrm>
      </p:grpSpPr>
      <p:sp>
        <p:nvSpPr>
          <p:cNvPr id="33" name="Google Shape;33;p8"/>
          <p:cNvSpPr txBox="1"/>
          <p:nvPr>
            <p:ph type="title"/>
          </p:nvPr>
        </p:nvSpPr>
        <p:spPr>
          <a:xfrm>
            <a:off x="490250" y="450150"/>
            <a:ext cx="6367800" cy="4090800"/>
          </a:xfrm>
          <a:prstGeom prst="rect">
            <a:avLst/>
          </a:prstGeom>
        </p:spPr>
        <p:txBody>
          <a:bodyPr anchorCtr="0" anchor="ctr" bIns="91425" lIns="91425" spcFirstLastPara="1" rIns="91425" wrap="square" tIns="91425">
            <a:no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p:txBody>
      </p:sp>
      <p:sp>
        <p:nvSpPr>
          <p:cNvPr id="34" name="Google Shape;34;p8"/>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35" name="Shape 35"/>
        <p:cNvGrpSpPr/>
        <p:nvPr/>
      </p:nvGrpSpPr>
      <p:grpSpPr>
        <a:xfrm>
          <a:off x="0" y="0"/>
          <a:ext cx="0" cy="0"/>
          <a:chOff x="0" y="0"/>
          <a:chExt cx="0" cy="0"/>
        </a:xfrm>
      </p:grpSpPr>
      <p:sp>
        <p:nvSpPr>
          <p:cNvPr id="36" name="Google Shape;36;p9"/>
          <p:cNvSpPr/>
          <p:nvPr/>
        </p:nvSpPr>
        <p:spPr>
          <a:xfrm>
            <a:off x="4572000" y="-125"/>
            <a:ext cx="4572000" cy="51435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 name="Google Shape;37;p9"/>
          <p:cNvSpPr txBox="1"/>
          <p:nvPr>
            <p:ph type="title"/>
          </p:nvPr>
        </p:nvSpPr>
        <p:spPr>
          <a:xfrm>
            <a:off x="265500" y="1233175"/>
            <a:ext cx="4045200" cy="1482300"/>
          </a:xfrm>
          <a:prstGeom prst="rect">
            <a:avLst/>
          </a:prstGeom>
        </p:spPr>
        <p:txBody>
          <a:bodyPr anchorCtr="0" anchor="b" bIns="91425" lIns="91425" spcFirstLastPara="1" rIns="91425" wrap="square" tIns="91425">
            <a:no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p:txBody>
      </p:sp>
      <p:sp>
        <p:nvSpPr>
          <p:cNvPr id="38" name="Google Shape;38;p9"/>
          <p:cNvSpPr txBox="1"/>
          <p:nvPr>
            <p:ph idx="1" type="subTitle"/>
          </p:nvPr>
        </p:nvSpPr>
        <p:spPr>
          <a:xfrm>
            <a:off x="265500" y="2803075"/>
            <a:ext cx="4045200" cy="1235100"/>
          </a:xfrm>
          <a:prstGeom prst="rect">
            <a:avLst/>
          </a:prstGeom>
        </p:spPr>
        <p:txBody>
          <a:bodyPr anchorCtr="0" anchor="t" bIns="91425" lIns="91425" spcFirstLastPara="1" rIns="91425" wrap="square" tIns="91425">
            <a:no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39" name="Google Shape;39;p9"/>
          <p:cNvSpPr txBox="1"/>
          <p:nvPr>
            <p:ph idx="2" type="body"/>
          </p:nvPr>
        </p:nvSpPr>
        <p:spPr>
          <a:xfrm>
            <a:off x="4939500" y="724075"/>
            <a:ext cx="3837000" cy="3695100"/>
          </a:xfrm>
          <a:prstGeom prst="rect">
            <a:avLst/>
          </a:prstGeom>
        </p:spPr>
        <p:txBody>
          <a:bodyPr anchorCtr="0" anchor="ctr" bIns="91425" lIns="91425" spcFirstLastPara="1" rIns="91425" wrap="square" tIns="91425">
            <a:noAutofit/>
          </a:bodyPr>
          <a:lstStyle>
            <a:lvl1pPr indent="-342900" lvl="0" marL="457200">
              <a:spcBef>
                <a:spcPts val="0"/>
              </a:spcBef>
              <a:spcAft>
                <a:spcPts val="0"/>
              </a:spcAft>
              <a:buSzPts val="1800"/>
              <a:buChar char="●"/>
              <a:defRPr/>
            </a:lvl1pPr>
            <a:lvl2pPr indent="-317500" lvl="1" marL="914400">
              <a:spcBef>
                <a:spcPts val="1600"/>
              </a:spcBef>
              <a:spcAft>
                <a:spcPts val="0"/>
              </a:spcAft>
              <a:buSzPts val="1400"/>
              <a:buChar char="○"/>
              <a:defRPr/>
            </a:lvl2pPr>
            <a:lvl3pPr indent="-317500" lvl="2" marL="1371600">
              <a:spcBef>
                <a:spcPts val="1600"/>
              </a:spcBef>
              <a:spcAft>
                <a:spcPts val="0"/>
              </a:spcAft>
              <a:buSzPts val="1400"/>
              <a:buChar char="■"/>
              <a:defRPr/>
            </a:lvl3pPr>
            <a:lvl4pPr indent="-317500" lvl="3" marL="1828800">
              <a:spcBef>
                <a:spcPts val="1600"/>
              </a:spcBef>
              <a:spcAft>
                <a:spcPts val="0"/>
              </a:spcAft>
              <a:buSzPts val="1400"/>
              <a:buChar char="●"/>
              <a:defRPr/>
            </a:lvl4pPr>
            <a:lvl5pPr indent="-317500" lvl="4" marL="2286000">
              <a:spcBef>
                <a:spcPts val="1600"/>
              </a:spcBef>
              <a:spcAft>
                <a:spcPts val="0"/>
              </a:spcAft>
              <a:buSzPts val="1400"/>
              <a:buChar char="○"/>
              <a:defRPr/>
            </a:lvl5pPr>
            <a:lvl6pPr indent="-317500" lvl="5" marL="2743200">
              <a:spcBef>
                <a:spcPts val="1600"/>
              </a:spcBef>
              <a:spcAft>
                <a:spcPts val="0"/>
              </a:spcAft>
              <a:buSzPts val="1400"/>
              <a:buChar char="■"/>
              <a:defRPr/>
            </a:lvl6pPr>
            <a:lvl7pPr indent="-317500" lvl="6" marL="3200400">
              <a:spcBef>
                <a:spcPts val="1600"/>
              </a:spcBef>
              <a:spcAft>
                <a:spcPts val="0"/>
              </a:spcAft>
              <a:buSzPts val="1400"/>
              <a:buChar char="●"/>
              <a:defRPr/>
            </a:lvl7pPr>
            <a:lvl8pPr indent="-317500" lvl="7" marL="3657600">
              <a:spcBef>
                <a:spcPts val="1600"/>
              </a:spcBef>
              <a:spcAft>
                <a:spcPts val="0"/>
              </a:spcAft>
              <a:buSzPts val="1400"/>
              <a:buChar char="○"/>
              <a:defRPr/>
            </a:lvl8pPr>
            <a:lvl9pPr indent="-317500" lvl="8" marL="4114800">
              <a:spcBef>
                <a:spcPts val="1600"/>
              </a:spcBef>
              <a:spcAft>
                <a:spcPts val="1600"/>
              </a:spcAft>
              <a:buSzPts val="1400"/>
              <a:buChar char="■"/>
              <a:defRPr/>
            </a:lvl9pPr>
          </a:lstStyle>
          <a:p/>
        </p:txBody>
      </p:sp>
      <p:sp>
        <p:nvSpPr>
          <p:cNvPr id="40" name="Google Shape;40;p9"/>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41" name="Shape 41"/>
        <p:cNvGrpSpPr/>
        <p:nvPr/>
      </p:nvGrpSpPr>
      <p:grpSpPr>
        <a:xfrm>
          <a:off x="0" y="0"/>
          <a:ext cx="0" cy="0"/>
          <a:chOff x="0" y="0"/>
          <a:chExt cx="0" cy="0"/>
        </a:xfrm>
      </p:grpSpPr>
      <p:sp>
        <p:nvSpPr>
          <p:cNvPr id="42" name="Google Shape;42;p10"/>
          <p:cNvSpPr txBox="1"/>
          <p:nvPr>
            <p:ph idx="1" type="body"/>
          </p:nvPr>
        </p:nvSpPr>
        <p:spPr>
          <a:xfrm>
            <a:off x="311700" y="4230575"/>
            <a:ext cx="5998800" cy="605100"/>
          </a:xfrm>
          <a:prstGeom prst="rect">
            <a:avLst/>
          </a:prstGeom>
        </p:spPr>
        <p:txBody>
          <a:bodyPr anchorCtr="0" anchor="ctr" bIns="91425" lIns="91425" spcFirstLastPara="1" rIns="91425" wrap="square" tIns="91425">
            <a:noAutofit/>
          </a:bodyPr>
          <a:lstStyle>
            <a:lvl1pPr indent="-228600" lvl="0" marL="457200">
              <a:lnSpc>
                <a:spcPct val="100000"/>
              </a:lnSpc>
              <a:spcBef>
                <a:spcPts val="0"/>
              </a:spcBef>
              <a:spcAft>
                <a:spcPts val="0"/>
              </a:spcAft>
              <a:buSzPts val="1800"/>
              <a:buNone/>
              <a:defRPr/>
            </a:lvl1pPr>
          </a:lstStyle>
          <a:p/>
        </p:txBody>
      </p:sp>
      <p:sp>
        <p:nvSpPr>
          <p:cNvPr id="43" name="Google Shape;43;p10"/>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44" name="Shape 44"/>
        <p:cNvGrpSpPr/>
        <p:nvPr/>
      </p:nvGrpSpPr>
      <p:grpSpPr>
        <a:xfrm>
          <a:off x="0" y="0"/>
          <a:ext cx="0" cy="0"/>
          <a:chOff x="0" y="0"/>
          <a:chExt cx="0" cy="0"/>
        </a:xfrm>
      </p:grpSpPr>
      <p:sp>
        <p:nvSpPr>
          <p:cNvPr id="45" name="Google Shape;45;p11"/>
          <p:cNvSpPr txBox="1"/>
          <p:nvPr>
            <p:ph hasCustomPrompt="1" type="title"/>
          </p:nvPr>
        </p:nvSpPr>
        <p:spPr>
          <a:xfrm>
            <a:off x="311700" y="1106125"/>
            <a:ext cx="8520600" cy="1963500"/>
          </a:xfrm>
          <a:prstGeom prst="rect">
            <a:avLst/>
          </a:prstGeom>
        </p:spPr>
        <p:txBody>
          <a:bodyPr anchorCtr="0" anchor="b" bIns="91425" lIns="91425" spcFirstLastPara="1" rIns="91425" wrap="square" tIns="91425">
            <a:no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p:nvPr>
            <p:ph idx="1" type="body"/>
          </p:nvPr>
        </p:nvSpPr>
        <p:spPr>
          <a:xfrm>
            <a:off x="311700" y="3152225"/>
            <a:ext cx="8520600" cy="1300800"/>
          </a:xfrm>
          <a:prstGeom prst="rect">
            <a:avLst/>
          </a:prstGeom>
        </p:spPr>
        <p:txBody>
          <a:bodyPr anchorCtr="0" anchor="t" bIns="91425" lIns="91425" spcFirstLastPara="1" rIns="91425" wrap="square" tIns="91425">
            <a:noAutofit/>
          </a:bodyPr>
          <a:lstStyle>
            <a:lvl1pPr indent="-342900" lvl="0" marL="457200" algn="ctr">
              <a:spcBef>
                <a:spcPts val="0"/>
              </a:spcBef>
              <a:spcAft>
                <a:spcPts val="0"/>
              </a:spcAft>
              <a:buSzPts val="1800"/>
              <a:buChar char="●"/>
              <a:defRPr/>
            </a:lvl1pPr>
            <a:lvl2pPr indent="-317500" lvl="1" marL="914400" algn="ctr">
              <a:spcBef>
                <a:spcPts val="1600"/>
              </a:spcBef>
              <a:spcAft>
                <a:spcPts val="0"/>
              </a:spcAft>
              <a:buSzPts val="1400"/>
              <a:buChar char="○"/>
              <a:defRPr/>
            </a:lvl2pPr>
            <a:lvl3pPr indent="-317500" lvl="2" marL="1371600" algn="ctr">
              <a:spcBef>
                <a:spcPts val="1600"/>
              </a:spcBef>
              <a:spcAft>
                <a:spcPts val="0"/>
              </a:spcAft>
              <a:buSzPts val="1400"/>
              <a:buChar char="■"/>
              <a:defRPr/>
            </a:lvl3pPr>
            <a:lvl4pPr indent="-317500" lvl="3" marL="1828800" algn="ctr">
              <a:spcBef>
                <a:spcPts val="1600"/>
              </a:spcBef>
              <a:spcAft>
                <a:spcPts val="0"/>
              </a:spcAft>
              <a:buSzPts val="1400"/>
              <a:buChar char="●"/>
              <a:defRPr/>
            </a:lvl4pPr>
            <a:lvl5pPr indent="-317500" lvl="4" marL="2286000" algn="ctr">
              <a:spcBef>
                <a:spcPts val="1600"/>
              </a:spcBef>
              <a:spcAft>
                <a:spcPts val="0"/>
              </a:spcAft>
              <a:buSzPts val="1400"/>
              <a:buChar char="○"/>
              <a:defRPr/>
            </a:lvl5pPr>
            <a:lvl6pPr indent="-317500" lvl="5" marL="2743200" algn="ctr">
              <a:spcBef>
                <a:spcPts val="1600"/>
              </a:spcBef>
              <a:spcAft>
                <a:spcPts val="0"/>
              </a:spcAft>
              <a:buSzPts val="1400"/>
              <a:buChar char="■"/>
              <a:defRPr/>
            </a:lvl6pPr>
            <a:lvl7pPr indent="-317500" lvl="6" marL="3200400" algn="ctr">
              <a:spcBef>
                <a:spcPts val="1600"/>
              </a:spcBef>
              <a:spcAft>
                <a:spcPts val="0"/>
              </a:spcAft>
              <a:buSzPts val="1400"/>
              <a:buChar char="●"/>
              <a:defRPr/>
            </a:lvl7pPr>
            <a:lvl8pPr indent="-317500" lvl="7" marL="3657600" algn="ctr">
              <a:spcBef>
                <a:spcPts val="1600"/>
              </a:spcBef>
              <a:spcAft>
                <a:spcPts val="0"/>
              </a:spcAft>
              <a:buSzPts val="1400"/>
              <a:buChar char="○"/>
              <a:defRPr/>
            </a:lvl8pPr>
            <a:lvl9pPr indent="-317500" lvl="8" marL="4114800" algn="ctr">
              <a:spcBef>
                <a:spcPts val="1600"/>
              </a:spcBef>
              <a:spcAft>
                <a:spcPts val="1600"/>
              </a:spcAft>
              <a:buSzPts val="1400"/>
              <a:buChar char="■"/>
              <a:defRPr/>
            </a:lvl9pPr>
          </a:lstStyle>
          <a:p/>
        </p:txBody>
      </p:sp>
      <p:sp>
        <p:nvSpPr>
          <p:cNvPr id="47" name="Google Shape;47;p11"/>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48" name="Shape 48"/>
        <p:cNvGrpSpPr/>
        <p:nvPr/>
      </p:nvGrpSpPr>
      <p:grpSpPr>
        <a:xfrm>
          <a:off x="0" y="0"/>
          <a:ext cx="0" cy="0"/>
          <a:chOff x="0" y="0"/>
          <a:chExt cx="0" cy="0"/>
        </a:xfrm>
      </p:grpSpPr>
      <p:sp>
        <p:nvSpPr>
          <p:cNvPr id="49" name="Google Shape;49;p12"/>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1.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p:txBody>
      </p:sp>
      <p:sp>
        <p:nvSpPr>
          <p:cNvPr id="7" name="Google Shape;7;p1"/>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Autofit/>
          </a:bodyPr>
          <a:lstStyle>
            <a:lvl1pPr indent="-342900" lvl="0" marL="457200">
              <a:lnSpc>
                <a:spcPct val="115000"/>
              </a:lnSpc>
              <a:spcBef>
                <a:spcPts val="0"/>
              </a:spcBef>
              <a:spcAft>
                <a:spcPts val="0"/>
              </a:spcAft>
              <a:buClr>
                <a:schemeClr val="dk2"/>
              </a:buClr>
              <a:buSzPts val="1800"/>
              <a:buChar char="●"/>
              <a:defRPr sz="1800">
                <a:solidFill>
                  <a:schemeClr val="dk2"/>
                </a:solidFill>
              </a:defRPr>
            </a:lvl1pPr>
            <a:lvl2pPr indent="-317500" lvl="1" marL="914400">
              <a:lnSpc>
                <a:spcPct val="115000"/>
              </a:lnSpc>
              <a:spcBef>
                <a:spcPts val="1600"/>
              </a:spcBef>
              <a:spcAft>
                <a:spcPts val="0"/>
              </a:spcAft>
              <a:buClr>
                <a:schemeClr val="dk2"/>
              </a:buClr>
              <a:buSzPts val="1400"/>
              <a:buChar char="○"/>
              <a:defRPr>
                <a:solidFill>
                  <a:schemeClr val="dk2"/>
                </a:solidFill>
              </a:defRPr>
            </a:lvl2pPr>
            <a:lvl3pPr indent="-317500" lvl="2" marL="1371600">
              <a:lnSpc>
                <a:spcPct val="115000"/>
              </a:lnSpc>
              <a:spcBef>
                <a:spcPts val="1600"/>
              </a:spcBef>
              <a:spcAft>
                <a:spcPts val="0"/>
              </a:spcAft>
              <a:buClr>
                <a:schemeClr val="dk2"/>
              </a:buClr>
              <a:buSzPts val="1400"/>
              <a:buChar char="■"/>
              <a:defRPr>
                <a:solidFill>
                  <a:schemeClr val="dk2"/>
                </a:solidFill>
              </a:defRPr>
            </a:lvl3pPr>
            <a:lvl4pPr indent="-317500" lvl="3" marL="1828800">
              <a:lnSpc>
                <a:spcPct val="115000"/>
              </a:lnSpc>
              <a:spcBef>
                <a:spcPts val="1600"/>
              </a:spcBef>
              <a:spcAft>
                <a:spcPts val="0"/>
              </a:spcAft>
              <a:buClr>
                <a:schemeClr val="dk2"/>
              </a:buClr>
              <a:buSzPts val="1400"/>
              <a:buChar char="●"/>
              <a:defRPr>
                <a:solidFill>
                  <a:schemeClr val="dk2"/>
                </a:solidFill>
              </a:defRPr>
            </a:lvl4pPr>
            <a:lvl5pPr indent="-317500" lvl="4" marL="2286000">
              <a:lnSpc>
                <a:spcPct val="115000"/>
              </a:lnSpc>
              <a:spcBef>
                <a:spcPts val="1600"/>
              </a:spcBef>
              <a:spcAft>
                <a:spcPts val="0"/>
              </a:spcAft>
              <a:buClr>
                <a:schemeClr val="dk2"/>
              </a:buClr>
              <a:buSzPts val="1400"/>
              <a:buChar char="○"/>
              <a:defRPr>
                <a:solidFill>
                  <a:schemeClr val="dk2"/>
                </a:solidFill>
              </a:defRPr>
            </a:lvl5pPr>
            <a:lvl6pPr indent="-317500" lvl="5" marL="2743200">
              <a:lnSpc>
                <a:spcPct val="115000"/>
              </a:lnSpc>
              <a:spcBef>
                <a:spcPts val="1600"/>
              </a:spcBef>
              <a:spcAft>
                <a:spcPts val="0"/>
              </a:spcAft>
              <a:buClr>
                <a:schemeClr val="dk2"/>
              </a:buClr>
              <a:buSzPts val="1400"/>
              <a:buChar char="■"/>
              <a:defRPr>
                <a:solidFill>
                  <a:schemeClr val="dk2"/>
                </a:solidFill>
              </a:defRPr>
            </a:lvl6pPr>
            <a:lvl7pPr indent="-317500" lvl="6" marL="3200400">
              <a:lnSpc>
                <a:spcPct val="115000"/>
              </a:lnSpc>
              <a:spcBef>
                <a:spcPts val="1600"/>
              </a:spcBef>
              <a:spcAft>
                <a:spcPts val="0"/>
              </a:spcAft>
              <a:buClr>
                <a:schemeClr val="dk2"/>
              </a:buClr>
              <a:buSzPts val="1400"/>
              <a:buChar char="●"/>
              <a:defRPr>
                <a:solidFill>
                  <a:schemeClr val="dk2"/>
                </a:solidFill>
              </a:defRPr>
            </a:lvl7pPr>
            <a:lvl8pPr indent="-317500" lvl="7" marL="3657600">
              <a:lnSpc>
                <a:spcPct val="115000"/>
              </a:lnSpc>
              <a:spcBef>
                <a:spcPts val="1600"/>
              </a:spcBef>
              <a:spcAft>
                <a:spcPts val="0"/>
              </a:spcAft>
              <a:buClr>
                <a:schemeClr val="dk2"/>
              </a:buClr>
              <a:buSzPts val="1400"/>
              <a:buChar char="○"/>
              <a:defRPr>
                <a:solidFill>
                  <a:schemeClr val="dk2"/>
                </a:solidFill>
              </a:defRPr>
            </a:lvl8pPr>
            <a:lvl9pPr indent="-317500" lvl="8" marL="4114800">
              <a:lnSpc>
                <a:spcPct val="115000"/>
              </a:lnSpc>
              <a:spcBef>
                <a:spcPts val="1600"/>
              </a:spcBef>
              <a:spcAft>
                <a:spcPts val="1600"/>
              </a:spcAft>
              <a:buClr>
                <a:schemeClr val="dk2"/>
              </a:buClr>
              <a:buSzPts val="1400"/>
              <a:buChar char="■"/>
              <a:defRPr>
                <a:solidFill>
                  <a:schemeClr val="dk2"/>
                </a:solidFill>
              </a:defRPr>
            </a:lvl9pPr>
          </a:lstStyle>
          <a:p/>
        </p:txBody>
      </p:sp>
      <p:sp>
        <p:nvSpPr>
          <p:cNvPr id="8" name="Google Shape;8;p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20.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 Id="rId3" Type="http://schemas.openxmlformats.org/officeDocument/2006/relationships/image" Target="../media/image7.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 Id="rId3" Type="http://schemas.openxmlformats.org/officeDocument/2006/relationships/image" Target="../media/image12.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 Id="rId3" Type="http://schemas.openxmlformats.org/officeDocument/2006/relationships/image" Target="../media/image3.png"/><Relationship Id="rId4" Type="http://schemas.openxmlformats.org/officeDocument/2006/relationships/image" Target="../media/image9.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 Id="rId3" Type="http://schemas.openxmlformats.org/officeDocument/2006/relationships/image" Target="../media/image19.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 Id="rId3" Type="http://schemas.openxmlformats.org/officeDocument/2006/relationships/image" Target="../media/image14.png"/><Relationship Id="rId4" Type="http://schemas.openxmlformats.org/officeDocument/2006/relationships/image" Target="../media/image6.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 Id="rId3" Type="http://schemas.openxmlformats.org/officeDocument/2006/relationships/hyperlink" Target="https://cysticfibrosisnewstoday.com/2020/05/12/gene-therapy-kb407-restores-cftr-production-in-early-cell-studies-krystal-reports/" TargetMode="External"/><Relationship Id="rId4" Type="http://schemas.openxmlformats.org/officeDocument/2006/relationships/image" Target="../media/image1.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Relationship Id="rId3" Type="http://schemas.openxmlformats.org/officeDocument/2006/relationships/image" Target="../media/image15.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xml"/><Relationship Id="rId3" Type="http://schemas.openxmlformats.org/officeDocument/2006/relationships/image" Target="../media/image18.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xml"/><Relationship Id="rId3" Type="http://schemas.openxmlformats.org/officeDocument/2006/relationships/image" Target="../media/image2.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xml"/><Relationship Id="rId3" Type="http://schemas.openxmlformats.org/officeDocument/2006/relationships/image" Target="../media/image8.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2.xml"/><Relationship Id="rId3" Type="http://schemas.openxmlformats.org/officeDocument/2006/relationships/image" Target="../media/image17.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3.xml"/><Relationship Id="rId3" Type="http://schemas.openxmlformats.org/officeDocument/2006/relationships/image" Target="../media/image13.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4.xml"/><Relationship Id="rId3" Type="http://schemas.openxmlformats.org/officeDocument/2006/relationships/image" Target="../media/image10.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5.xml"/><Relationship Id="rId3" Type="http://schemas.openxmlformats.org/officeDocument/2006/relationships/image" Target="../media/image11.png"/><Relationship Id="rId4" Type="http://schemas.openxmlformats.org/officeDocument/2006/relationships/hyperlink" Target="https://www.safefood.eu/Healthy-Eating/The-Food-Pyramid-and-The-Eatwell-Guide/The-Food-Pyramid.aspx" TargetMode="Externa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6.xml"/><Relationship Id="rId3" Type="http://schemas.openxmlformats.org/officeDocument/2006/relationships/image" Target="../media/image4.png"/><Relationship Id="rId4" Type="http://schemas.openxmlformats.org/officeDocument/2006/relationships/image" Target="../media/image5.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7.xml"/><Relationship Id="rId3" Type="http://schemas.openxmlformats.org/officeDocument/2006/relationships/image" Target="../media/image16.png"/><Relationship Id="rId4" Type="http://schemas.openxmlformats.org/officeDocument/2006/relationships/image" Target="../media/image23.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8.xml"/><Relationship Id="rId3" Type="http://schemas.openxmlformats.org/officeDocument/2006/relationships/hyperlink" Target="https://www.hse.ie/eng/about/who/healthwellbeing/our-priority-programmes/heal/heal-docs/the-national-guidelines-on-physical-activity-for-ireland.pdf" TargetMode="External"/><Relationship Id="rId4" Type="http://schemas.openxmlformats.org/officeDocument/2006/relationships/image" Target="../media/image22.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9.xml"/><Relationship Id="rId3" Type="http://schemas.openxmlformats.org/officeDocument/2006/relationships/hyperlink" Target="https://www.nhs.uk/smokefree/why-quit/smoking-health-problems" TargetMode="External"/><Relationship Id="rId4" Type="http://schemas.openxmlformats.org/officeDocument/2006/relationships/image" Target="../media/image41.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0.xml"/><Relationship Id="rId3" Type="http://schemas.openxmlformats.org/officeDocument/2006/relationships/hyperlink" Target="https://www.who.int/airpollution/ambient/health-impacts/en/" TargetMode="External"/><Relationship Id="rId4" Type="http://schemas.openxmlformats.org/officeDocument/2006/relationships/image" Target="../media/image24.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1.xml"/><Relationship Id="rId3" Type="http://schemas.openxmlformats.org/officeDocument/2006/relationships/hyperlink" Target="https://www.who.int/news-room/fact-sheets/detail/ionizing-radiation-health-effects-and-protective-measures" TargetMode="External"/><Relationship Id="rId4" Type="http://schemas.openxmlformats.org/officeDocument/2006/relationships/image" Target="../media/image27.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2.xml"/><Relationship Id="rId3" Type="http://schemas.openxmlformats.org/officeDocument/2006/relationships/image" Target="../media/image25.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3.xml"/><Relationship Id="rId3" Type="http://schemas.openxmlformats.org/officeDocument/2006/relationships/image" Target="../media/image21.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4.xml"/><Relationship Id="rId3" Type="http://schemas.openxmlformats.org/officeDocument/2006/relationships/image" Target="../media/image32.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5.xml"/><Relationship Id="rId3" Type="http://schemas.openxmlformats.org/officeDocument/2006/relationships/hyperlink" Target="http://www.youtube.com/watch?v=SFE1DfAlipo" TargetMode="External"/><Relationship Id="rId4" Type="http://schemas.openxmlformats.org/officeDocument/2006/relationships/image" Target="../media/image37.jpg"/><Relationship Id="rId5" Type="http://schemas.openxmlformats.org/officeDocument/2006/relationships/hyperlink" Target="http://www.youtube.com/watch?v=dWAdY57SQHs" TargetMode="External"/><Relationship Id="rId6" Type="http://schemas.openxmlformats.org/officeDocument/2006/relationships/image" Target="../media/image30.jp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6.xml"/><Relationship Id="rId3" Type="http://schemas.openxmlformats.org/officeDocument/2006/relationships/image" Target="../media/image26.png"/><Relationship Id="rId4" Type="http://schemas.openxmlformats.org/officeDocument/2006/relationships/image" Target="../media/image31.pn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7.xml"/><Relationship Id="rId3" Type="http://schemas.openxmlformats.org/officeDocument/2006/relationships/image" Target="../media/image28.png"/><Relationship Id="rId4" Type="http://schemas.openxmlformats.org/officeDocument/2006/relationships/image" Target="../media/image29.png"/><Relationship Id="rId5" Type="http://schemas.openxmlformats.org/officeDocument/2006/relationships/image" Target="../media/image34.png"/><Relationship Id="rId6" Type="http://schemas.openxmlformats.org/officeDocument/2006/relationships/image" Target="../media/image38.png"/><Relationship Id="rId7" Type="http://schemas.openxmlformats.org/officeDocument/2006/relationships/image" Target="../media/image33.pn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8.xml"/><Relationship Id="rId3" Type="http://schemas.openxmlformats.org/officeDocument/2006/relationships/image" Target="../media/image36.png"/><Relationship Id="rId4" Type="http://schemas.openxmlformats.org/officeDocument/2006/relationships/image" Target="../media/image35.png"/><Relationship Id="rId5" Type="http://schemas.openxmlformats.org/officeDocument/2006/relationships/image" Target="../media/image39.png"/><Relationship Id="rId6" Type="http://schemas.openxmlformats.org/officeDocument/2006/relationships/image" Target="../media/image40.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3" name="Shape 53"/>
        <p:cNvGrpSpPr/>
        <p:nvPr/>
      </p:nvGrpSpPr>
      <p:grpSpPr>
        <a:xfrm>
          <a:off x="0" y="0"/>
          <a:ext cx="0" cy="0"/>
          <a:chOff x="0" y="0"/>
          <a:chExt cx="0" cy="0"/>
        </a:xfrm>
      </p:grpSpPr>
      <p:sp>
        <p:nvSpPr>
          <p:cNvPr id="54" name="Google Shape;54;p13"/>
          <p:cNvSpPr/>
          <p:nvPr/>
        </p:nvSpPr>
        <p:spPr>
          <a:xfrm>
            <a:off x="4572000" y="38100"/>
            <a:ext cx="4572000" cy="5105400"/>
          </a:xfrm>
          <a:prstGeom prst="rect">
            <a:avLst/>
          </a:prstGeom>
          <a:solidFill>
            <a:srgbClr val="6FA8DC"/>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55" name="Google Shape;55;p13"/>
          <p:cNvPicPr preferRelativeResize="0"/>
          <p:nvPr/>
        </p:nvPicPr>
        <p:blipFill>
          <a:blip r:embed="rId3">
            <a:alphaModFix/>
          </a:blip>
          <a:stretch>
            <a:fillRect/>
          </a:stretch>
        </p:blipFill>
        <p:spPr>
          <a:xfrm>
            <a:off x="2735950" y="1545350"/>
            <a:ext cx="4267200" cy="3021178"/>
          </a:xfrm>
          <a:prstGeom prst="rect">
            <a:avLst/>
          </a:prstGeom>
          <a:noFill/>
          <a:ln>
            <a:noFill/>
          </a:ln>
        </p:spPr>
      </p:pic>
      <p:sp>
        <p:nvSpPr>
          <p:cNvPr id="56" name="Google Shape;56;p13"/>
          <p:cNvSpPr txBox="1"/>
          <p:nvPr/>
        </p:nvSpPr>
        <p:spPr>
          <a:xfrm>
            <a:off x="0" y="521450"/>
            <a:ext cx="4572000" cy="1477500"/>
          </a:xfrm>
          <a:prstGeom prst="rect">
            <a:avLst/>
          </a:prstGeom>
          <a:solidFill>
            <a:srgbClr val="000000"/>
          </a:solid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3000">
                <a:solidFill>
                  <a:srgbClr val="FFFFFF"/>
                </a:solidFill>
              </a:rPr>
              <a:t>Human Health</a:t>
            </a:r>
            <a:endParaRPr sz="3000">
              <a:solidFill>
                <a:srgbClr val="FFFFFF"/>
              </a:solidFill>
            </a:endParaRPr>
          </a:p>
          <a:p>
            <a:pPr indent="0" lvl="0" marL="0" rtl="0" algn="l">
              <a:spcBef>
                <a:spcPts val="0"/>
              </a:spcBef>
              <a:spcAft>
                <a:spcPts val="0"/>
              </a:spcAft>
              <a:buNone/>
            </a:pPr>
            <a:r>
              <a:rPr lang="en" sz="2400">
                <a:solidFill>
                  <a:srgbClr val="FFFFFF"/>
                </a:solidFill>
              </a:rPr>
              <a:t>BW6</a:t>
            </a:r>
            <a:endParaRPr sz="2400">
              <a:solidFill>
                <a:srgbClr val="FFFFFF"/>
              </a:solidFill>
            </a:endParaRPr>
          </a:p>
          <a:p>
            <a:pPr indent="0" lvl="0" marL="0" rtl="0" algn="l">
              <a:spcBef>
                <a:spcPts val="0"/>
              </a:spcBef>
              <a:spcAft>
                <a:spcPts val="0"/>
              </a:spcAft>
              <a:buNone/>
            </a:pPr>
            <a:r>
              <a:t/>
            </a:r>
            <a:endParaRPr sz="2400">
              <a:solidFill>
                <a:srgbClr val="FFFFFF"/>
              </a:solidFill>
            </a:endParaRPr>
          </a:p>
          <a:p>
            <a:pPr indent="0" lvl="0" marL="0" rtl="0" algn="l">
              <a:spcBef>
                <a:spcPts val="0"/>
              </a:spcBef>
              <a:spcAft>
                <a:spcPts val="0"/>
              </a:spcAft>
              <a:buClr>
                <a:srgbClr val="000000"/>
              </a:buClr>
              <a:buSzPts val="1100"/>
              <a:buFont typeface="Arial"/>
              <a:buNone/>
            </a:pPr>
            <a:r>
              <a:t/>
            </a:r>
            <a:endParaRPr sz="1200">
              <a:solidFill>
                <a:srgbClr val="FFFFFF"/>
              </a:solidFill>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0" name="Shape 60"/>
        <p:cNvGrpSpPr/>
        <p:nvPr/>
      </p:nvGrpSpPr>
      <p:grpSpPr>
        <a:xfrm>
          <a:off x="0" y="0"/>
          <a:ext cx="0" cy="0"/>
          <a:chOff x="0" y="0"/>
          <a:chExt cx="0" cy="0"/>
        </a:xfrm>
      </p:grpSpPr>
      <p:sp>
        <p:nvSpPr>
          <p:cNvPr id="61" name="Google Shape;61;p14"/>
          <p:cNvSpPr txBox="1"/>
          <p:nvPr/>
        </p:nvSpPr>
        <p:spPr>
          <a:xfrm>
            <a:off x="103975" y="98675"/>
            <a:ext cx="5387100" cy="3987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t>Learning Intentions</a:t>
            </a:r>
            <a:endParaRPr/>
          </a:p>
        </p:txBody>
      </p:sp>
      <p:sp>
        <p:nvSpPr>
          <p:cNvPr id="62" name="Google Shape;62;p14"/>
          <p:cNvSpPr txBox="1"/>
          <p:nvPr/>
        </p:nvSpPr>
        <p:spPr>
          <a:xfrm>
            <a:off x="209150" y="425350"/>
            <a:ext cx="4230000" cy="4152300"/>
          </a:xfrm>
          <a:prstGeom prst="rect">
            <a:avLst/>
          </a:prstGeom>
          <a:solidFill>
            <a:srgbClr val="000000"/>
          </a:solid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100">
                <a:solidFill>
                  <a:srgbClr val="FFFFFF"/>
                </a:solidFill>
              </a:rPr>
              <a:t>I</a:t>
            </a:r>
            <a:r>
              <a:rPr lang="en" sz="1100">
                <a:solidFill>
                  <a:srgbClr val="FFFFFF"/>
                </a:solidFill>
              </a:rPr>
              <a:t>nherited </a:t>
            </a:r>
            <a:r>
              <a:rPr lang="en" sz="1100">
                <a:solidFill>
                  <a:srgbClr val="FFFFFF"/>
                </a:solidFill>
              </a:rPr>
              <a:t>factors that affect health</a:t>
            </a:r>
            <a:endParaRPr sz="1100">
              <a:solidFill>
                <a:srgbClr val="FFFFFF"/>
              </a:solidFill>
            </a:endParaRPr>
          </a:p>
          <a:p>
            <a:pPr indent="0" lvl="0" marL="0" rtl="0" algn="l">
              <a:spcBef>
                <a:spcPts val="0"/>
              </a:spcBef>
              <a:spcAft>
                <a:spcPts val="0"/>
              </a:spcAft>
              <a:buNone/>
            </a:pPr>
            <a:r>
              <a:rPr lang="en" sz="1100">
                <a:solidFill>
                  <a:srgbClr val="FFFFFF"/>
                </a:solidFill>
              </a:rPr>
              <a:t>Cystic Fibrosis </a:t>
            </a:r>
            <a:endParaRPr sz="1100">
              <a:solidFill>
                <a:srgbClr val="FFFFFF"/>
              </a:solidFill>
            </a:endParaRPr>
          </a:p>
          <a:p>
            <a:pPr indent="0" lvl="0" marL="0" rtl="0" algn="l">
              <a:spcBef>
                <a:spcPts val="0"/>
              </a:spcBef>
              <a:spcAft>
                <a:spcPts val="0"/>
              </a:spcAft>
              <a:buNone/>
            </a:pPr>
            <a:r>
              <a:rPr lang="en" sz="1100">
                <a:solidFill>
                  <a:srgbClr val="FFFFFF"/>
                </a:solidFill>
              </a:rPr>
              <a:t>Down Syndrome</a:t>
            </a:r>
            <a:endParaRPr sz="1100">
              <a:solidFill>
                <a:srgbClr val="FFFFFF"/>
              </a:solidFill>
            </a:endParaRPr>
          </a:p>
          <a:p>
            <a:pPr indent="0" lvl="0" marL="0" rtl="0" algn="l">
              <a:spcBef>
                <a:spcPts val="0"/>
              </a:spcBef>
              <a:spcAft>
                <a:spcPts val="0"/>
              </a:spcAft>
              <a:buNone/>
            </a:pPr>
            <a:r>
              <a:rPr lang="en" sz="1100">
                <a:solidFill>
                  <a:srgbClr val="FFFFFF"/>
                </a:solidFill>
              </a:rPr>
              <a:t>Genetic screening for heart disease and breast cancer genes.</a:t>
            </a:r>
            <a:endParaRPr sz="1100">
              <a:solidFill>
                <a:srgbClr val="FFFFFF"/>
              </a:solidFill>
            </a:endParaRPr>
          </a:p>
          <a:p>
            <a:pPr indent="0" lvl="0" marL="0" rtl="0" algn="l">
              <a:spcBef>
                <a:spcPts val="0"/>
              </a:spcBef>
              <a:spcAft>
                <a:spcPts val="0"/>
              </a:spcAft>
              <a:buNone/>
            </a:pPr>
            <a:r>
              <a:rPr lang="en" sz="1100">
                <a:solidFill>
                  <a:srgbClr val="FFFFFF"/>
                </a:solidFill>
              </a:rPr>
              <a:t>Gene </a:t>
            </a:r>
            <a:r>
              <a:rPr lang="en" sz="1100">
                <a:solidFill>
                  <a:srgbClr val="FFFFFF"/>
                </a:solidFill>
              </a:rPr>
              <a:t>Therapy.</a:t>
            </a:r>
            <a:endParaRPr sz="1100">
              <a:solidFill>
                <a:srgbClr val="FFFFFF"/>
              </a:solidFill>
            </a:endParaRPr>
          </a:p>
          <a:p>
            <a:pPr indent="0" lvl="0" marL="0" rtl="0" algn="l">
              <a:spcBef>
                <a:spcPts val="0"/>
              </a:spcBef>
              <a:spcAft>
                <a:spcPts val="0"/>
              </a:spcAft>
              <a:buNone/>
            </a:pPr>
            <a:r>
              <a:rPr lang="en" sz="1100">
                <a:solidFill>
                  <a:srgbClr val="FFFFFF"/>
                </a:solidFill>
              </a:rPr>
              <a:t>Carbohydrates: function, sources </a:t>
            </a:r>
            <a:endParaRPr sz="1100">
              <a:solidFill>
                <a:srgbClr val="FFFFFF"/>
              </a:solidFill>
            </a:endParaRPr>
          </a:p>
          <a:p>
            <a:pPr indent="0" lvl="0" marL="0" rtl="0" algn="l">
              <a:spcBef>
                <a:spcPts val="0"/>
              </a:spcBef>
              <a:spcAft>
                <a:spcPts val="0"/>
              </a:spcAft>
              <a:buNone/>
            </a:pPr>
            <a:r>
              <a:rPr lang="en" sz="1100">
                <a:solidFill>
                  <a:srgbClr val="FFFFFF"/>
                </a:solidFill>
              </a:rPr>
              <a:t>Proteins: function, sources </a:t>
            </a:r>
            <a:endParaRPr sz="1100">
              <a:solidFill>
                <a:srgbClr val="FFFFFF"/>
              </a:solidFill>
            </a:endParaRPr>
          </a:p>
          <a:p>
            <a:pPr indent="0" lvl="0" marL="0" rtl="0" algn="l">
              <a:spcBef>
                <a:spcPts val="0"/>
              </a:spcBef>
              <a:spcAft>
                <a:spcPts val="0"/>
              </a:spcAft>
              <a:buNone/>
            </a:pPr>
            <a:r>
              <a:rPr lang="en" sz="1100">
                <a:solidFill>
                  <a:srgbClr val="FFFFFF"/>
                </a:solidFill>
              </a:rPr>
              <a:t>Fats: function, sources </a:t>
            </a:r>
            <a:endParaRPr sz="1100">
              <a:solidFill>
                <a:srgbClr val="FFFFFF"/>
              </a:solidFill>
            </a:endParaRPr>
          </a:p>
          <a:p>
            <a:pPr indent="0" lvl="0" marL="0" rtl="0" algn="l">
              <a:spcBef>
                <a:spcPts val="0"/>
              </a:spcBef>
              <a:spcAft>
                <a:spcPts val="0"/>
              </a:spcAft>
              <a:buNone/>
            </a:pPr>
            <a:r>
              <a:rPr lang="en" sz="1100">
                <a:solidFill>
                  <a:srgbClr val="FFFFFF"/>
                </a:solidFill>
              </a:rPr>
              <a:t>Vitamins : function, sources </a:t>
            </a:r>
            <a:endParaRPr sz="1100">
              <a:solidFill>
                <a:srgbClr val="FFFFFF"/>
              </a:solidFill>
            </a:endParaRPr>
          </a:p>
          <a:p>
            <a:pPr indent="0" lvl="0" marL="0" rtl="0" algn="l">
              <a:spcBef>
                <a:spcPts val="0"/>
              </a:spcBef>
              <a:spcAft>
                <a:spcPts val="0"/>
              </a:spcAft>
              <a:buNone/>
            </a:pPr>
            <a:r>
              <a:rPr lang="en" sz="1100">
                <a:solidFill>
                  <a:srgbClr val="FFFFFF"/>
                </a:solidFill>
              </a:rPr>
              <a:t>Minerals: function, sources </a:t>
            </a:r>
            <a:endParaRPr sz="1100">
              <a:solidFill>
                <a:srgbClr val="FFFFFF"/>
              </a:solidFill>
            </a:endParaRPr>
          </a:p>
          <a:p>
            <a:pPr indent="0" lvl="0" marL="0" rtl="0" algn="l">
              <a:spcBef>
                <a:spcPts val="0"/>
              </a:spcBef>
              <a:spcAft>
                <a:spcPts val="0"/>
              </a:spcAft>
              <a:buNone/>
            </a:pPr>
            <a:r>
              <a:rPr lang="en" sz="1100">
                <a:solidFill>
                  <a:srgbClr val="FFFFFF"/>
                </a:solidFill>
              </a:rPr>
              <a:t>Balanced diet</a:t>
            </a:r>
            <a:endParaRPr sz="1100">
              <a:solidFill>
                <a:srgbClr val="FFFFFF"/>
              </a:solidFill>
            </a:endParaRPr>
          </a:p>
          <a:p>
            <a:pPr indent="0" lvl="0" marL="0" rtl="0" algn="l">
              <a:spcBef>
                <a:spcPts val="0"/>
              </a:spcBef>
              <a:spcAft>
                <a:spcPts val="0"/>
              </a:spcAft>
              <a:buNone/>
            </a:pPr>
            <a:r>
              <a:rPr lang="en" sz="1100">
                <a:solidFill>
                  <a:srgbClr val="FFFFFF"/>
                </a:solidFill>
              </a:rPr>
              <a:t>Practical activities - Food tests</a:t>
            </a:r>
            <a:endParaRPr sz="1100">
              <a:solidFill>
                <a:srgbClr val="FFFFFF"/>
              </a:solidFill>
            </a:endParaRPr>
          </a:p>
          <a:p>
            <a:pPr indent="0" lvl="0" marL="0" rtl="0" algn="l">
              <a:spcBef>
                <a:spcPts val="0"/>
              </a:spcBef>
              <a:spcAft>
                <a:spcPts val="0"/>
              </a:spcAft>
              <a:buNone/>
            </a:pPr>
            <a:r>
              <a:rPr lang="en" sz="1100">
                <a:solidFill>
                  <a:srgbClr val="FFFFFF"/>
                </a:solidFill>
              </a:rPr>
              <a:t>Smoking, </a:t>
            </a:r>
            <a:endParaRPr sz="1100">
              <a:solidFill>
                <a:srgbClr val="FFFFFF"/>
              </a:solidFill>
            </a:endParaRPr>
          </a:p>
          <a:p>
            <a:pPr indent="0" lvl="0" marL="0" rtl="0" algn="l">
              <a:spcBef>
                <a:spcPts val="0"/>
              </a:spcBef>
              <a:spcAft>
                <a:spcPts val="0"/>
              </a:spcAft>
              <a:buNone/>
            </a:pPr>
            <a:r>
              <a:rPr lang="en" sz="1100">
                <a:solidFill>
                  <a:srgbClr val="FFFFFF"/>
                </a:solidFill>
              </a:rPr>
              <a:t>Exercise</a:t>
            </a:r>
            <a:endParaRPr sz="1100">
              <a:solidFill>
                <a:srgbClr val="FFFFFF"/>
              </a:solidFill>
            </a:endParaRPr>
          </a:p>
          <a:p>
            <a:pPr indent="0" lvl="0" marL="0" rtl="0" algn="l">
              <a:spcBef>
                <a:spcPts val="0"/>
              </a:spcBef>
              <a:spcAft>
                <a:spcPts val="0"/>
              </a:spcAft>
              <a:buNone/>
            </a:pPr>
            <a:r>
              <a:rPr lang="en" sz="1100">
                <a:solidFill>
                  <a:srgbClr val="FFFFFF"/>
                </a:solidFill>
              </a:rPr>
              <a:t>Pollutants </a:t>
            </a:r>
            <a:endParaRPr sz="1100">
              <a:solidFill>
                <a:srgbClr val="FFFFFF"/>
              </a:solidFill>
            </a:endParaRPr>
          </a:p>
          <a:p>
            <a:pPr indent="0" lvl="0" marL="0" rtl="0" algn="l">
              <a:spcBef>
                <a:spcPts val="0"/>
              </a:spcBef>
              <a:spcAft>
                <a:spcPts val="0"/>
              </a:spcAft>
              <a:buNone/>
            </a:pPr>
            <a:r>
              <a:rPr lang="en" sz="1100">
                <a:solidFill>
                  <a:srgbClr val="FFFFFF"/>
                </a:solidFill>
              </a:rPr>
              <a:t>Radiation</a:t>
            </a:r>
            <a:endParaRPr sz="1100">
              <a:solidFill>
                <a:srgbClr val="FFFFFF"/>
              </a:solidFill>
            </a:endParaRPr>
          </a:p>
          <a:p>
            <a:pPr indent="0" lvl="0" marL="0" rtl="0" algn="l">
              <a:spcBef>
                <a:spcPts val="0"/>
              </a:spcBef>
              <a:spcAft>
                <a:spcPts val="0"/>
              </a:spcAft>
              <a:buNone/>
            </a:pPr>
            <a:r>
              <a:rPr lang="en" sz="1100">
                <a:solidFill>
                  <a:srgbClr val="FFFFFF"/>
                </a:solidFill>
              </a:rPr>
              <a:t>Microorganisms.</a:t>
            </a:r>
            <a:endParaRPr sz="1100">
              <a:solidFill>
                <a:srgbClr val="FFFFFF"/>
              </a:solidFill>
            </a:endParaRPr>
          </a:p>
          <a:p>
            <a:pPr indent="0" lvl="0" marL="0" rtl="0" algn="l">
              <a:spcBef>
                <a:spcPts val="0"/>
              </a:spcBef>
              <a:spcAft>
                <a:spcPts val="0"/>
              </a:spcAft>
              <a:buNone/>
            </a:pPr>
            <a:r>
              <a:rPr lang="en" sz="1100">
                <a:solidFill>
                  <a:srgbClr val="FFFFFF"/>
                </a:solidFill>
              </a:rPr>
              <a:t>Pathogens and the bodies defence system </a:t>
            </a:r>
            <a:endParaRPr sz="1100">
              <a:solidFill>
                <a:srgbClr val="FFFFFF"/>
              </a:solidFill>
            </a:endParaRPr>
          </a:p>
          <a:p>
            <a:pPr indent="0" lvl="0" marL="0" rtl="0" algn="l">
              <a:spcBef>
                <a:spcPts val="0"/>
              </a:spcBef>
              <a:spcAft>
                <a:spcPts val="0"/>
              </a:spcAft>
              <a:buNone/>
            </a:pPr>
            <a:r>
              <a:t/>
            </a:r>
            <a:endParaRPr sz="1100">
              <a:solidFill>
                <a:srgbClr val="FFFFFF"/>
              </a:solidFill>
            </a:endParaRPr>
          </a:p>
          <a:p>
            <a:pPr indent="0" lvl="0" marL="0" rtl="0" algn="l">
              <a:spcBef>
                <a:spcPts val="0"/>
              </a:spcBef>
              <a:spcAft>
                <a:spcPts val="0"/>
              </a:spcAft>
              <a:buNone/>
            </a:pPr>
            <a:r>
              <a:t/>
            </a:r>
            <a:endParaRPr sz="1100">
              <a:solidFill>
                <a:srgbClr val="FFFFFF"/>
              </a:solidFill>
            </a:endParaRPr>
          </a:p>
          <a:p>
            <a:pPr indent="0" lvl="0" marL="0" rtl="0" algn="l">
              <a:spcBef>
                <a:spcPts val="0"/>
              </a:spcBef>
              <a:spcAft>
                <a:spcPts val="0"/>
              </a:spcAft>
              <a:buNone/>
            </a:pPr>
            <a:r>
              <a:t/>
            </a:r>
            <a:endParaRPr sz="1100">
              <a:solidFill>
                <a:schemeClr val="dk1"/>
              </a:solidFill>
            </a:endParaRPr>
          </a:p>
          <a:p>
            <a:pPr indent="0" lvl="0" marL="0" rtl="0" algn="l">
              <a:spcBef>
                <a:spcPts val="0"/>
              </a:spcBef>
              <a:spcAft>
                <a:spcPts val="0"/>
              </a:spcAft>
              <a:buNone/>
            </a:pPr>
            <a:r>
              <a:t/>
            </a:r>
            <a:endParaRPr sz="1100">
              <a:solidFill>
                <a:schemeClr val="dk1"/>
              </a:solidFill>
            </a:endParaRPr>
          </a:p>
          <a:p>
            <a:pPr indent="0" lvl="0" marL="0" rtl="0" algn="l">
              <a:spcBef>
                <a:spcPts val="0"/>
              </a:spcBef>
              <a:spcAft>
                <a:spcPts val="0"/>
              </a:spcAft>
              <a:buNone/>
            </a:pPr>
            <a:r>
              <a:t/>
            </a:r>
            <a:endParaRPr sz="1100">
              <a:solidFill>
                <a:schemeClr val="dk1"/>
              </a:solidFill>
            </a:endParaRPr>
          </a:p>
          <a:p>
            <a:pPr indent="0" lvl="0" marL="0" rtl="0" algn="l">
              <a:spcBef>
                <a:spcPts val="0"/>
              </a:spcBef>
              <a:spcAft>
                <a:spcPts val="0"/>
              </a:spcAft>
              <a:buNone/>
            </a:pPr>
            <a:r>
              <a:t/>
            </a:r>
            <a:endParaRPr sz="1100">
              <a:solidFill>
                <a:schemeClr val="dk1"/>
              </a:solidFill>
            </a:endParaRPr>
          </a:p>
          <a:p>
            <a:pPr indent="0" lvl="0" marL="0" rtl="0" algn="l">
              <a:spcBef>
                <a:spcPts val="0"/>
              </a:spcBef>
              <a:spcAft>
                <a:spcPts val="0"/>
              </a:spcAft>
              <a:buNone/>
            </a:pPr>
            <a:r>
              <a:t/>
            </a:r>
            <a:endParaRPr sz="1100">
              <a:solidFill>
                <a:schemeClr val="dk1"/>
              </a:solidFill>
            </a:endParaRPr>
          </a:p>
          <a:p>
            <a:pPr indent="0" lvl="0" marL="0" rtl="0" algn="l">
              <a:spcBef>
                <a:spcPts val="0"/>
              </a:spcBef>
              <a:spcAft>
                <a:spcPts val="0"/>
              </a:spcAft>
              <a:buNone/>
            </a:pPr>
            <a:r>
              <a:t/>
            </a:r>
            <a:endParaRPr sz="1100">
              <a:solidFill>
                <a:schemeClr val="dk1"/>
              </a:solidFill>
            </a:endParaRPr>
          </a:p>
          <a:p>
            <a:pPr indent="0" lvl="0" marL="0" rtl="0" algn="l">
              <a:spcBef>
                <a:spcPts val="0"/>
              </a:spcBef>
              <a:spcAft>
                <a:spcPts val="0"/>
              </a:spcAft>
              <a:buNone/>
            </a:pPr>
            <a:r>
              <a:t/>
            </a:r>
            <a:endParaRPr sz="1100">
              <a:solidFill>
                <a:schemeClr val="dk1"/>
              </a:solidFill>
            </a:endParaRPr>
          </a:p>
          <a:p>
            <a:pPr indent="0" lvl="0" marL="0" rtl="0" algn="l">
              <a:spcBef>
                <a:spcPts val="0"/>
              </a:spcBef>
              <a:spcAft>
                <a:spcPts val="0"/>
              </a:spcAft>
              <a:buNone/>
            </a:pPr>
            <a:r>
              <a:t/>
            </a:r>
            <a:endParaRPr sz="1100">
              <a:solidFill>
                <a:schemeClr val="dk1"/>
              </a:solidFill>
            </a:endParaRPr>
          </a:p>
          <a:p>
            <a:pPr indent="0" lvl="0" marL="0" rtl="0" algn="l">
              <a:spcBef>
                <a:spcPts val="0"/>
              </a:spcBef>
              <a:spcAft>
                <a:spcPts val="0"/>
              </a:spcAft>
              <a:buNone/>
            </a:pPr>
            <a:r>
              <a:t/>
            </a:r>
            <a:endParaRPr/>
          </a:p>
        </p:txBody>
      </p:sp>
      <p:pic>
        <p:nvPicPr>
          <p:cNvPr id="63" name="Google Shape;63;p14"/>
          <p:cNvPicPr preferRelativeResize="0"/>
          <p:nvPr/>
        </p:nvPicPr>
        <p:blipFill>
          <a:blip r:embed="rId3">
            <a:alphaModFix/>
          </a:blip>
          <a:stretch>
            <a:fillRect/>
          </a:stretch>
        </p:blipFill>
        <p:spPr>
          <a:xfrm>
            <a:off x="4958450" y="1234125"/>
            <a:ext cx="3925850" cy="2617225"/>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7" name="Shape 67"/>
        <p:cNvGrpSpPr/>
        <p:nvPr/>
      </p:nvGrpSpPr>
      <p:grpSpPr>
        <a:xfrm>
          <a:off x="0" y="0"/>
          <a:ext cx="0" cy="0"/>
          <a:chOff x="0" y="0"/>
          <a:chExt cx="0" cy="0"/>
        </a:xfrm>
      </p:grpSpPr>
      <p:sp>
        <p:nvSpPr>
          <p:cNvPr id="68" name="Google Shape;68;p15"/>
          <p:cNvSpPr txBox="1"/>
          <p:nvPr/>
        </p:nvSpPr>
        <p:spPr>
          <a:xfrm>
            <a:off x="242375" y="76550"/>
            <a:ext cx="4230000" cy="282300"/>
          </a:xfrm>
          <a:prstGeom prst="rect">
            <a:avLst/>
          </a:prstGeom>
          <a:solidFill>
            <a:srgbClr val="000000"/>
          </a:solid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100">
                <a:solidFill>
                  <a:srgbClr val="FFFFFF"/>
                </a:solidFill>
              </a:rPr>
              <a:t>Inherited factors that affect health</a:t>
            </a:r>
            <a:endParaRPr sz="1100">
              <a:solidFill>
                <a:schemeClr val="dk1"/>
              </a:solidFill>
            </a:endParaRPr>
          </a:p>
          <a:p>
            <a:pPr indent="0" lvl="0" marL="0" rtl="0" algn="l">
              <a:spcBef>
                <a:spcPts val="0"/>
              </a:spcBef>
              <a:spcAft>
                <a:spcPts val="0"/>
              </a:spcAft>
              <a:buNone/>
            </a:pPr>
            <a:r>
              <a:t/>
            </a:r>
            <a:endParaRPr sz="1100">
              <a:solidFill>
                <a:schemeClr val="dk1"/>
              </a:solidFill>
            </a:endParaRPr>
          </a:p>
          <a:p>
            <a:pPr indent="0" lvl="0" marL="0" rtl="0" algn="l">
              <a:spcBef>
                <a:spcPts val="0"/>
              </a:spcBef>
              <a:spcAft>
                <a:spcPts val="0"/>
              </a:spcAft>
              <a:buNone/>
            </a:pPr>
            <a:r>
              <a:t/>
            </a:r>
            <a:endParaRPr sz="1100">
              <a:solidFill>
                <a:schemeClr val="dk1"/>
              </a:solidFill>
            </a:endParaRPr>
          </a:p>
          <a:p>
            <a:pPr indent="0" lvl="0" marL="0" rtl="0" algn="l">
              <a:spcBef>
                <a:spcPts val="0"/>
              </a:spcBef>
              <a:spcAft>
                <a:spcPts val="0"/>
              </a:spcAft>
              <a:buNone/>
            </a:pPr>
            <a:r>
              <a:t/>
            </a:r>
            <a:endParaRPr sz="1100">
              <a:solidFill>
                <a:schemeClr val="dk1"/>
              </a:solidFill>
            </a:endParaRPr>
          </a:p>
          <a:p>
            <a:pPr indent="0" lvl="0" marL="0" rtl="0" algn="l">
              <a:spcBef>
                <a:spcPts val="0"/>
              </a:spcBef>
              <a:spcAft>
                <a:spcPts val="0"/>
              </a:spcAft>
              <a:buNone/>
            </a:pPr>
            <a:r>
              <a:t/>
            </a:r>
            <a:endParaRPr sz="1100">
              <a:solidFill>
                <a:schemeClr val="dk1"/>
              </a:solidFill>
            </a:endParaRPr>
          </a:p>
          <a:p>
            <a:pPr indent="0" lvl="0" marL="0" rtl="0" algn="l">
              <a:spcBef>
                <a:spcPts val="0"/>
              </a:spcBef>
              <a:spcAft>
                <a:spcPts val="0"/>
              </a:spcAft>
              <a:buNone/>
            </a:pPr>
            <a:r>
              <a:t/>
            </a:r>
            <a:endParaRPr sz="1100">
              <a:solidFill>
                <a:schemeClr val="dk1"/>
              </a:solidFill>
            </a:endParaRPr>
          </a:p>
          <a:p>
            <a:pPr indent="0" lvl="0" marL="0" rtl="0" algn="l">
              <a:spcBef>
                <a:spcPts val="0"/>
              </a:spcBef>
              <a:spcAft>
                <a:spcPts val="0"/>
              </a:spcAft>
              <a:buNone/>
            </a:pPr>
            <a:r>
              <a:t/>
            </a:r>
            <a:endParaRPr sz="1100">
              <a:solidFill>
                <a:schemeClr val="dk1"/>
              </a:solidFill>
            </a:endParaRPr>
          </a:p>
          <a:p>
            <a:pPr indent="0" lvl="0" marL="0" rtl="0" algn="l">
              <a:spcBef>
                <a:spcPts val="0"/>
              </a:spcBef>
              <a:spcAft>
                <a:spcPts val="0"/>
              </a:spcAft>
              <a:buNone/>
            </a:pPr>
            <a:r>
              <a:t/>
            </a:r>
            <a:endParaRPr sz="1100">
              <a:solidFill>
                <a:schemeClr val="dk1"/>
              </a:solidFill>
            </a:endParaRPr>
          </a:p>
          <a:p>
            <a:pPr indent="0" lvl="0" marL="0" rtl="0" algn="l">
              <a:spcBef>
                <a:spcPts val="0"/>
              </a:spcBef>
              <a:spcAft>
                <a:spcPts val="0"/>
              </a:spcAft>
              <a:buNone/>
            </a:pPr>
            <a:r>
              <a:t/>
            </a:r>
            <a:endParaRPr/>
          </a:p>
        </p:txBody>
      </p:sp>
      <p:sp>
        <p:nvSpPr>
          <p:cNvPr id="69" name="Google Shape;69;p15"/>
          <p:cNvSpPr txBox="1"/>
          <p:nvPr/>
        </p:nvSpPr>
        <p:spPr>
          <a:xfrm>
            <a:off x="242375" y="381075"/>
            <a:ext cx="3936600" cy="4456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t>Genes are passed on from parents to their children through sexual reproduction. Mistakes or mutations  that build up in chromosomes or DNA can lead to genetic diseases or disorders.</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Mistakes in single sections of DNA can lead to single-gene disorders such as cystic fibrosis, sickle cell anemia and Huntington's disease. </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Many disorders such as h</a:t>
            </a:r>
            <a:r>
              <a:rPr lang="en"/>
              <a:t>eart disease, high blood pressure, alzheimer's disease, diabetes and cancer </a:t>
            </a:r>
            <a:r>
              <a:rPr lang="en"/>
              <a:t>can be caused by a combination of environmental factors and mutations in multiple genes</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Chromosomal disorders such as down syndrome, and turner syndrome are caused by errors in chromosome numbers in cells.</a:t>
            </a:r>
            <a:endParaRPr/>
          </a:p>
        </p:txBody>
      </p:sp>
      <p:pic>
        <p:nvPicPr>
          <p:cNvPr id="70" name="Google Shape;70;p15"/>
          <p:cNvPicPr preferRelativeResize="0"/>
          <p:nvPr/>
        </p:nvPicPr>
        <p:blipFill>
          <a:blip r:embed="rId3">
            <a:alphaModFix/>
          </a:blip>
          <a:stretch>
            <a:fillRect/>
          </a:stretch>
        </p:blipFill>
        <p:spPr>
          <a:xfrm>
            <a:off x="4779775" y="490125"/>
            <a:ext cx="3883750" cy="2904650"/>
          </a:xfrm>
          <a:prstGeom prst="rect">
            <a:avLst/>
          </a:prstGeom>
          <a:noFill/>
          <a:ln>
            <a:noFill/>
          </a:ln>
        </p:spPr>
      </p:pic>
      <p:sp>
        <p:nvSpPr>
          <p:cNvPr id="71" name="Google Shape;71;p15"/>
          <p:cNvSpPr txBox="1"/>
          <p:nvPr/>
        </p:nvSpPr>
        <p:spPr>
          <a:xfrm>
            <a:off x="4779775" y="3570150"/>
            <a:ext cx="3629100" cy="10851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050">
                <a:highlight>
                  <a:srgbClr val="FFFFFF"/>
                </a:highlight>
              </a:rPr>
              <a:t>If your parents or grandparents suffered from heart disease it is possible that you may also carry a gene that puts you at increased risk. You can inherit a predisposition to heart disease and something in your environment such as poor diet triggers it. </a:t>
            </a:r>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5" name="Shape 75"/>
        <p:cNvGrpSpPr/>
        <p:nvPr/>
      </p:nvGrpSpPr>
      <p:grpSpPr>
        <a:xfrm>
          <a:off x="0" y="0"/>
          <a:ext cx="0" cy="0"/>
          <a:chOff x="0" y="0"/>
          <a:chExt cx="0" cy="0"/>
        </a:xfrm>
      </p:grpSpPr>
      <p:sp>
        <p:nvSpPr>
          <p:cNvPr id="76" name="Google Shape;76;p16"/>
          <p:cNvSpPr txBox="1"/>
          <p:nvPr/>
        </p:nvSpPr>
        <p:spPr>
          <a:xfrm>
            <a:off x="242375" y="76550"/>
            <a:ext cx="4230000" cy="282300"/>
          </a:xfrm>
          <a:prstGeom prst="rect">
            <a:avLst/>
          </a:prstGeom>
          <a:solidFill>
            <a:srgbClr val="000000"/>
          </a:solid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100">
                <a:solidFill>
                  <a:srgbClr val="FFFFFF"/>
                </a:solidFill>
              </a:rPr>
              <a:t>Cystic Fibrosis CF </a:t>
            </a:r>
            <a:endParaRPr sz="1100">
              <a:solidFill>
                <a:schemeClr val="dk1"/>
              </a:solidFill>
            </a:endParaRPr>
          </a:p>
          <a:p>
            <a:pPr indent="0" lvl="0" marL="0" rtl="0" algn="l">
              <a:spcBef>
                <a:spcPts val="0"/>
              </a:spcBef>
              <a:spcAft>
                <a:spcPts val="0"/>
              </a:spcAft>
              <a:buNone/>
            </a:pPr>
            <a:r>
              <a:t/>
            </a:r>
            <a:endParaRPr sz="1100">
              <a:solidFill>
                <a:schemeClr val="dk1"/>
              </a:solidFill>
            </a:endParaRPr>
          </a:p>
          <a:p>
            <a:pPr indent="0" lvl="0" marL="0" rtl="0" algn="l">
              <a:spcBef>
                <a:spcPts val="0"/>
              </a:spcBef>
              <a:spcAft>
                <a:spcPts val="0"/>
              </a:spcAft>
              <a:buNone/>
            </a:pPr>
            <a:r>
              <a:t/>
            </a:r>
            <a:endParaRPr sz="1100">
              <a:solidFill>
                <a:schemeClr val="dk1"/>
              </a:solidFill>
            </a:endParaRPr>
          </a:p>
          <a:p>
            <a:pPr indent="0" lvl="0" marL="0" rtl="0" algn="l">
              <a:spcBef>
                <a:spcPts val="0"/>
              </a:spcBef>
              <a:spcAft>
                <a:spcPts val="0"/>
              </a:spcAft>
              <a:buNone/>
            </a:pPr>
            <a:r>
              <a:t/>
            </a:r>
            <a:endParaRPr sz="1100">
              <a:solidFill>
                <a:schemeClr val="dk1"/>
              </a:solidFill>
            </a:endParaRPr>
          </a:p>
          <a:p>
            <a:pPr indent="0" lvl="0" marL="0" rtl="0" algn="l">
              <a:spcBef>
                <a:spcPts val="0"/>
              </a:spcBef>
              <a:spcAft>
                <a:spcPts val="0"/>
              </a:spcAft>
              <a:buNone/>
            </a:pPr>
            <a:r>
              <a:t/>
            </a:r>
            <a:endParaRPr sz="1100">
              <a:solidFill>
                <a:schemeClr val="dk1"/>
              </a:solidFill>
            </a:endParaRPr>
          </a:p>
          <a:p>
            <a:pPr indent="0" lvl="0" marL="0" rtl="0" algn="l">
              <a:spcBef>
                <a:spcPts val="0"/>
              </a:spcBef>
              <a:spcAft>
                <a:spcPts val="0"/>
              </a:spcAft>
              <a:buNone/>
            </a:pPr>
            <a:r>
              <a:t/>
            </a:r>
            <a:endParaRPr sz="1100">
              <a:solidFill>
                <a:schemeClr val="dk1"/>
              </a:solidFill>
            </a:endParaRPr>
          </a:p>
          <a:p>
            <a:pPr indent="0" lvl="0" marL="0" rtl="0" algn="l">
              <a:spcBef>
                <a:spcPts val="0"/>
              </a:spcBef>
              <a:spcAft>
                <a:spcPts val="0"/>
              </a:spcAft>
              <a:buNone/>
            </a:pPr>
            <a:r>
              <a:t/>
            </a:r>
            <a:endParaRPr/>
          </a:p>
        </p:txBody>
      </p:sp>
      <p:sp>
        <p:nvSpPr>
          <p:cNvPr id="77" name="Google Shape;77;p16"/>
          <p:cNvSpPr txBox="1"/>
          <p:nvPr/>
        </p:nvSpPr>
        <p:spPr>
          <a:xfrm>
            <a:off x="270050" y="447500"/>
            <a:ext cx="4351800" cy="4324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t>Cystic fibrosis is a hereditary disease that causes the body to produce a thick, sticky mucus that can clog the lungs. Cystic fibrosis (CF) can be life-threatening, and people with the condition tend to have a shorter-than-normal life span. Ireland has the highest proportion of CF people in the world.</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Mutations in the CFTR gene on chromosome 7 can lead to cystic fibrosis. A person normally has 2 CFTR genes. If only 1 gene is mutated the person is a carrier but does not have  CF. CF is caused by the inheritance of a faulty gene from both parents. </a:t>
            </a:r>
            <a:endParaRPr/>
          </a:p>
          <a:p>
            <a:pPr indent="0" lvl="0" marL="0" rtl="0" algn="l">
              <a:spcBef>
                <a:spcPts val="0"/>
              </a:spcBef>
              <a:spcAft>
                <a:spcPts val="0"/>
              </a:spcAft>
              <a:buNone/>
            </a:pPr>
            <a:r>
              <a:t/>
            </a:r>
            <a:endParaRPr/>
          </a:p>
          <a:p>
            <a:pPr indent="0" lvl="0" marL="0" rtl="0" algn="l">
              <a:lnSpc>
                <a:spcPct val="100000"/>
              </a:lnSpc>
              <a:spcBef>
                <a:spcPts val="0"/>
              </a:spcBef>
              <a:spcAft>
                <a:spcPts val="0"/>
              </a:spcAft>
              <a:buNone/>
            </a:pPr>
            <a:r>
              <a:rPr lang="en"/>
              <a:t>There is no cure for CF, but a number of treatments are available to help control the symptoms,</a:t>
            </a:r>
            <a:endParaRPr/>
          </a:p>
          <a:p>
            <a:pPr indent="0" lvl="0" marL="0" rtl="0" algn="l">
              <a:lnSpc>
                <a:spcPct val="100000"/>
              </a:lnSpc>
              <a:spcBef>
                <a:spcPts val="0"/>
              </a:spcBef>
              <a:spcAft>
                <a:spcPts val="0"/>
              </a:spcAft>
              <a:buNone/>
            </a:pPr>
            <a:r>
              <a:rPr lang="en"/>
              <a:t>Medicines to widen the airways and make the mucus in the lungs thinner and easier to cough up</a:t>
            </a:r>
            <a:endParaRPr/>
          </a:p>
          <a:p>
            <a:pPr indent="0" lvl="0" marL="0" rtl="0" algn="l">
              <a:lnSpc>
                <a:spcPct val="100000"/>
              </a:lnSpc>
              <a:spcBef>
                <a:spcPts val="0"/>
              </a:spcBef>
              <a:spcAft>
                <a:spcPts val="0"/>
              </a:spcAft>
              <a:buNone/>
            </a:pPr>
            <a:r>
              <a:rPr lang="en"/>
              <a:t>A lung transplant may eventually be needed if the lungs become greatly damaged.</a:t>
            </a:r>
            <a:endParaRPr/>
          </a:p>
          <a:p>
            <a:pPr indent="0" lvl="0" marL="0" rtl="0" algn="l">
              <a:lnSpc>
                <a:spcPct val="100000"/>
              </a:lnSpc>
              <a:spcBef>
                <a:spcPts val="0"/>
              </a:spcBef>
              <a:spcAft>
                <a:spcPts val="1200"/>
              </a:spcAft>
              <a:buNone/>
            </a:pPr>
            <a:r>
              <a:t/>
            </a:r>
            <a:endParaRPr/>
          </a:p>
        </p:txBody>
      </p:sp>
      <p:pic>
        <p:nvPicPr>
          <p:cNvPr id="78" name="Google Shape;78;p16"/>
          <p:cNvPicPr preferRelativeResize="0"/>
          <p:nvPr/>
        </p:nvPicPr>
        <p:blipFill>
          <a:blip r:embed="rId3">
            <a:alphaModFix/>
          </a:blip>
          <a:stretch>
            <a:fillRect/>
          </a:stretch>
        </p:blipFill>
        <p:spPr>
          <a:xfrm>
            <a:off x="4522175" y="358848"/>
            <a:ext cx="4322200" cy="2002775"/>
          </a:xfrm>
          <a:prstGeom prst="rect">
            <a:avLst/>
          </a:prstGeom>
          <a:noFill/>
          <a:ln>
            <a:noFill/>
          </a:ln>
        </p:spPr>
      </p:pic>
      <p:pic>
        <p:nvPicPr>
          <p:cNvPr id="79" name="Google Shape;79;p16"/>
          <p:cNvPicPr preferRelativeResize="0"/>
          <p:nvPr/>
        </p:nvPicPr>
        <p:blipFill>
          <a:blip r:embed="rId4">
            <a:alphaModFix/>
          </a:blip>
          <a:stretch>
            <a:fillRect/>
          </a:stretch>
        </p:blipFill>
        <p:spPr>
          <a:xfrm>
            <a:off x="4774250" y="2514023"/>
            <a:ext cx="4217350" cy="2368923"/>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3" name="Shape 83"/>
        <p:cNvGrpSpPr/>
        <p:nvPr/>
      </p:nvGrpSpPr>
      <p:grpSpPr>
        <a:xfrm>
          <a:off x="0" y="0"/>
          <a:ext cx="0" cy="0"/>
          <a:chOff x="0" y="0"/>
          <a:chExt cx="0" cy="0"/>
        </a:xfrm>
      </p:grpSpPr>
      <p:sp>
        <p:nvSpPr>
          <p:cNvPr id="84" name="Google Shape;84;p17"/>
          <p:cNvSpPr txBox="1"/>
          <p:nvPr/>
        </p:nvSpPr>
        <p:spPr>
          <a:xfrm>
            <a:off x="242375" y="76550"/>
            <a:ext cx="4230000" cy="271200"/>
          </a:xfrm>
          <a:prstGeom prst="rect">
            <a:avLst/>
          </a:prstGeom>
          <a:solidFill>
            <a:srgbClr val="000000"/>
          </a:solid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100">
                <a:solidFill>
                  <a:srgbClr val="FFFFFF"/>
                </a:solidFill>
              </a:rPr>
              <a:t>Down Syndrome</a:t>
            </a:r>
            <a:endParaRPr sz="1100">
              <a:solidFill>
                <a:schemeClr val="dk1"/>
              </a:solidFill>
            </a:endParaRPr>
          </a:p>
          <a:p>
            <a:pPr indent="0" lvl="0" marL="0" rtl="0" algn="l">
              <a:spcBef>
                <a:spcPts val="0"/>
              </a:spcBef>
              <a:spcAft>
                <a:spcPts val="0"/>
              </a:spcAft>
              <a:buNone/>
            </a:pPr>
            <a:r>
              <a:t/>
            </a:r>
            <a:endParaRPr sz="1100">
              <a:solidFill>
                <a:schemeClr val="dk1"/>
              </a:solidFill>
            </a:endParaRPr>
          </a:p>
          <a:p>
            <a:pPr indent="0" lvl="0" marL="0" rtl="0" algn="l">
              <a:spcBef>
                <a:spcPts val="0"/>
              </a:spcBef>
              <a:spcAft>
                <a:spcPts val="0"/>
              </a:spcAft>
              <a:buNone/>
            </a:pPr>
            <a:r>
              <a:t/>
            </a:r>
            <a:endParaRPr sz="1100">
              <a:solidFill>
                <a:schemeClr val="dk1"/>
              </a:solidFill>
            </a:endParaRPr>
          </a:p>
          <a:p>
            <a:pPr indent="0" lvl="0" marL="0" rtl="0" algn="l">
              <a:spcBef>
                <a:spcPts val="0"/>
              </a:spcBef>
              <a:spcAft>
                <a:spcPts val="0"/>
              </a:spcAft>
              <a:buNone/>
            </a:pPr>
            <a:r>
              <a:t/>
            </a:r>
            <a:endParaRPr sz="1100">
              <a:solidFill>
                <a:schemeClr val="dk1"/>
              </a:solidFill>
            </a:endParaRPr>
          </a:p>
          <a:p>
            <a:pPr indent="0" lvl="0" marL="0" rtl="0" algn="l">
              <a:spcBef>
                <a:spcPts val="0"/>
              </a:spcBef>
              <a:spcAft>
                <a:spcPts val="0"/>
              </a:spcAft>
              <a:buNone/>
            </a:pPr>
            <a:r>
              <a:t/>
            </a:r>
            <a:endParaRPr/>
          </a:p>
        </p:txBody>
      </p:sp>
      <p:sp>
        <p:nvSpPr>
          <p:cNvPr id="85" name="Google Shape;85;p17"/>
          <p:cNvSpPr txBox="1"/>
          <p:nvPr/>
        </p:nvSpPr>
        <p:spPr>
          <a:xfrm>
            <a:off x="242375" y="425350"/>
            <a:ext cx="4567800" cy="43629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t>Down syndrome is a genetic disorder caused by the presence of all or part of a third copy of chromosome 21. This occurs due to an error in cell division during egg of sperm formation resulting in one of the gametes having two copies chromosome 21 instead of one..</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It is associated with physical growth delays, mild to moderate intellectual disability, and characteristic facial features such as eyes that slant upwards, small ears</a:t>
            </a:r>
            <a:endParaRPr/>
          </a:p>
          <a:p>
            <a:pPr indent="0" lvl="0" marL="0" rtl="0" algn="l">
              <a:spcBef>
                <a:spcPts val="0"/>
              </a:spcBef>
              <a:spcAft>
                <a:spcPts val="0"/>
              </a:spcAft>
              <a:buNone/>
            </a:pPr>
            <a:r>
              <a:rPr lang="en"/>
              <a:t>small mouth, protruding tongue and short fingers.</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People with Down syndrome may have memory problems, concentration problems, difficulty problem solving and difficulty understanding the consequences of their actions.</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Early intervention programmes provide healthcare, education and treatments, such as speech therapy and physiotherapy.</a:t>
            </a:r>
            <a:endParaRPr/>
          </a:p>
        </p:txBody>
      </p:sp>
      <p:pic>
        <p:nvPicPr>
          <p:cNvPr id="86" name="Google Shape;86;p17"/>
          <p:cNvPicPr preferRelativeResize="0"/>
          <p:nvPr/>
        </p:nvPicPr>
        <p:blipFill>
          <a:blip r:embed="rId3">
            <a:alphaModFix/>
          </a:blip>
          <a:stretch>
            <a:fillRect/>
          </a:stretch>
        </p:blipFill>
        <p:spPr>
          <a:xfrm>
            <a:off x="5336275" y="166000"/>
            <a:ext cx="2857500" cy="2809875"/>
          </a:xfrm>
          <a:prstGeom prst="rect">
            <a:avLst/>
          </a:prstGeom>
          <a:noFill/>
          <a:ln>
            <a:noFill/>
          </a:ln>
        </p:spPr>
      </p:pic>
      <p:sp>
        <p:nvSpPr>
          <p:cNvPr id="87" name="Google Shape;87;p17"/>
          <p:cNvSpPr txBox="1"/>
          <p:nvPr/>
        </p:nvSpPr>
        <p:spPr>
          <a:xfrm>
            <a:off x="5401825" y="3192275"/>
            <a:ext cx="2857500" cy="12297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t>A karyotype or chromosome photo of a person with Down Syndrome showing 3 copies of chromosome 21 instead of 2.</a:t>
            </a:r>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1" name="Shape 91"/>
        <p:cNvGrpSpPr/>
        <p:nvPr/>
      </p:nvGrpSpPr>
      <p:grpSpPr>
        <a:xfrm>
          <a:off x="0" y="0"/>
          <a:ext cx="0" cy="0"/>
          <a:chOff x="0" y="0"/>
          <a:chExt cx="0" cy="0"/>
        </a:xfrm>
      </p:grpSpPr>
      <p:sp>
        <p:nvSpPr>
          <p:cNvPr id="92" name="Google Shape;92;p18"/>
          <p:cNvSpPr txBox="1"/>
          <p:nvPr/>
        </p:nvSpPr>
        <p:spPr>
          <a:xfrm>
            <a:off x="242375" y="76550"/>
            <a:ext cx="4230000" cy="309900"/>
          </a:xfrm>
          <a:prstGeom prst="rect">
            <a:avLst/>
          </a:prstGeom>
          <a:solidFill>
            <a:srgbClr val="000000"/>
          </a:solid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100">
                <a:solidFill>
                  <a:srgbClr val="FFFFFF"/>
                </a:solidFill>
              </a:rPr>
              <a:t>Genetic screening for heart disease and breast cancer genes.</a:t>
            </a:r>
            <a:endParaRPr sz="1100">
              <a:solidFill>
                <a:schemeClr val="dk1"/>
              </a:solidFill>
            </a:endParaRPr>
          </a:p>
          <a:p>
            <a:pPr indent="0" lvl="0" marL="0" rtl="0" algn="l">
              <a:spcBef>
                <a:spcPts val="0"/>
              </a:spcBef>
              <a:spcAft>
                <a:spcPts val="0"/>
              </a:spcAft>
              <a:buNone/>
            </a:pPr>
            <a:r>
              <a:t/>
            </a:r>
            <a:endParaRPr sz="1100">
              <a:solidFill>
                <a:schemeClr val="dk1"/>
              </a:solidFill>
            </a:endParaRPr>
          </a:p>
          <a:p>
            <a:pPr indent="0" lvl="0" marL="0" rtl="0" algn="l">
              <a:spcBef>
                <a:spcPts val="0"/>
              </a:spcBef>
              <a:spcAft>
                <a:spcPts val="0"/>
              </a:spcAft>
              <a:buNone/>
            </a:pPr>
            <a:r>
              <a:t/>
            </a:r>
            <a:endParaRPr sz="1100">
              <a:solidFill>
                <a:schemeClr val="dk1"/>
              </a:solidFill>
            </a:endParaRPr>
          </a:p>
          <a:p>
            <a:pPr indent="0" lvl="0" marL="0" rtl="0" algn="l">
              <a:spcBef>
                <a:spcPts val="0"/>
              </a:spcBef>
              <a:spcAft>
                <a:spcPts val="0"/>
              </a:spcAft>
              <a:buNone/>
            </a:pPr>
            <a:r>
              <a:t/>
            </a:r>
            <a:endParaRPr sz="1100">
              <a:solidFill>
                <a:schemeClr val="dk1"/>
              </a:solidFill>
            </a:endParaRPr>
          </a:p>
          <a:p>
            <a:pPr indent="0" lvl="0" marL="0" rtl="0" algn="l">
              <a:spcBef>
                <a:spcPts val="0"/>
              </a:spcBef>
              <a:spcAft>
                <a:spcPts val="0"/>
              </a:spcAft>
              <a:buNone/>
            </a:pPr>
            <a:r>
              <a:t/>
            </a:r>
            <a:endParaRPr sz="1100">
              <a:solidFill>
                <a:schemeClr val="dk1"/>
              </a:solidFill>
            </a:endParaRPr>
          </a:p>
          <a:p>
            <a:pPr indent="0" lvl="0" marL="0" rtl="0" algn="l">
              <a:spcBef>
                <a:spcPts val="0"/>
              </a:spcBef>
              <a:spcAft>
                <a:spcPts val="0"/>
              </a:spcAft>
              <a:buNone/>
            </a:pPr>
            <a:r>
              <a:t/>
            </a:r>
            <a:endParaRPr sz="1100">
              <a:solidFill>
                <a:schemeClr val="dk1"/>
              </a:solidFill>
            </a:endParaRPr>
          </a:p>
          <a:p>
            <a:pPr indent="0" lvl="0" marL="0" rtl="0" algn="l">
              <a:spcBef>
                <a:spcPts val="0"/>
              </a:spcBef>
              <a:spcAft>
                <a:spcPts val="0"/>
              </a:spcAft>
              <a:buNone/>
            </a:pPr>
            <a:r>
              <a:t/>
            </a:r>
            <a:endParaRPr sz="1100">
              <a:solidFill>
                <a:schemeClr val="dk1"/>
              </a:solidFill>
            </a:endParaRPr>
          </a:p>
          <a:p>
            <a:pPr indent="0" lvl="0" marL="0" rtl="0" algn="l">
              <a:spcBef>
                <a:spcPts val="0"/>
              </a:spcBef>
              <a:spcAft>
                <a:spcPts val="0"/>
              </a:spcAft>
              <a:buNone/>
            </a:pPr>
            <a:r>
              <a:t/>
            </a:r>
            <a:endParaRPr/>
          </a:p>
        </p:txBody>
      </p:sp>
      <p:sp>
        <p:nvSpPr>
          <p:cNvPr id="93" name="Google Shape;93;p18"/>
          <p:cNvSpPr txBox="1"/>
          <p:nvPr/>
        </p:nvSpPr>
        <p:spPr>
          <a:xfrm>
            <a:off x="242375" y="486250"/>
            <a:ext cx="5071500" cy="43461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t>Medical conditions that run in a family are caused by changes in genes that are passed from generation to generation. </a:t>
            </a:r>
            <a:endParaRPr/>
          </a:p>
          <a:p>
            <a:pPr indent="0" lvl="0" marL="0" rtl="0" algn="l">
              <a:spcBef>
                <a:spcPts val="0"/>
              </a:spcBef>
              <a:spcAft>
                <a:spcPts val="0"/>
              </a:spcAft>
              <a:buNone/>
            </a:pPr>
            <a:r>
              <a:rPr lang="en"/>
              <a:t>A mutation is a change in DNA that may be caused by radiation or chemical factors. Some mutations increase with age or can spontaneously occur.</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Many different types of heart disease run in families. A mutation in a gene on chromosome 12, that regulates cholesterol levels, may raise the risk of heart disease in carriers up to 49 %. </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Genetic testing is the process of taking a sample of a person's DNA to look for changes that could cause inherited heart disease. The results of the test can be used to inform a person about lifestyle and dietary changes that may be </a:t>
            </a:r>
            <a:r>
              <a:rPr lang="en"/>
              <a:t>necessary</a:t>
            </a:r>
            <a:r>
              <a:rPr lang="en"/>
              <a:t> to reduce the risk of heart disease.</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A mutation in the BRCA genes on chromosomes 13 and 17 raises a person’s risk for breast, ovarian and other cancers. The BRCA gene test is a blood test to find out if if a person has a DNA mutation that increases the risk of breast cancer.</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p:txBody>
      </p:sp>
      <p:pic>
        <p:nvPicPr>
          <p:cNvPr id="94" name="Google Shape;94;p18"/>
          <p:cNvPicPr preferRelativeResize="0"/>
          <p:nvPr/>
        </p:nvPicPr>
        <p:blipFill>
          <a:blip r:embed="rId3">
            <a:alphaModFix/>
          </a:blip>
          <a:stretch>
            <a:fillRect/>
          </a:stretch>
        </p:blipFill>
        <p:spPr>
          <a:xfrm>
            <a:off x="5313875" y="2758350"/>
            <a:ext cx="3453450" cy="1933925"/>
          </a:xfrm>
          <a:prstGeom prst="rect">
            <a:avLst/>
          </a:prstGeom>
          <a:noFill/>
          <a:ln>
            <a:noFill/>
          </a:ln>
        </p:spPr>
      </p:pic>
      <p:pic>
        <p:nvPicPr>
          <p:cNvPr id="95" name="Google Shape;95;p18"/>
          <p:cNvPicPr preferRelativeResize="0"/>
          <p:nvPr/>
        </p:nvPicPr>
        <p:blipFill>
          <a:blip r:embed="rId4">
            <a:alphaModFix/>
          </a:blip>
          <a:stretch>
            <a:fillRect/>
          </a:stretch>
        </p:blipFill>
        <p:spPr>
          <a:xfrm>
            <a:off x="5466275" y="152400"/>
            <a:ext cx="3215109" cy="2453550"/>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9" name="Shape 99"/>
        <p:cNvGrpSpPr/>
        <p:nvPr/>
      </p:nvGrpSpPr>
      <p:grpSpPr>
        <a:xfrm>
          <a:off x="0" y="0"/>
          <a:ext cx="0" cy="0"/>
          <a:chOff x="0" y="0"/>
          <a:chExt cx="0" cy="0"/>
        </a:xfrm>
      </p:grpSpPr>
      <p:sp>
        <p:nvSpPr>
          <p:cNvPr id="100" name="Google Shape;100;p19"/>
          <p:cNvSpPr txBox="1"/>
          <p:nvPr/>
        </p:nvSpPr>
        <p:spPr>
          <a:xfrm>
            <a:off x="242375" y="76550"/>
            <a:ext cx="4230000" cy="293400"/>
          </a:xfrm>
          <a:prstGeom prst="rect">
            <a:avLst/>
          </a:prstGeom>
          <a:solidFill>
            <a:srgbClr val="000000"/>
          </a:solid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100">
                <a:solidFill>
                  <a:srgbClr val="FFFFFF"/>
                </a:solidFill>
              </a:rPr>
              <a:t>Gene Therapy.</a:t>
            </a:r>
            <a:endParaRPr sz="1100">
              <a:solidFill>
                <a:schemeClr val="dk1"/>
              </a:solidFill>
            </a:endParaRPr>
          </a:p>
          <a:p>
            <a:pPr indent="0" lvl="0" marL="0" rtl="0" algn="l">
              <a:spcBef>
                <a:spcPts val="0"/>
              </a:spcBef>
              <a:spcAft>
                <a:spcPts val="0"/>
              </a:spcAft>
              <a:buNone/>
            </a:pPr>
            <a:r>
              <a:t/>
            </a:r>
            <a:endParaRPr sz="1100">
              <a:solidFill>
                <a:schemeClr val="dk1"/>
              </a:solidFill>
            </a:endParaRPr>
          </a:p>
          <a:p>
            <a:pPr indent="0" lvl="0" marL="0" rtl="0" algn="l">
              <a:spcBef>
                <a:spcPts val="0"/>
              </a:spcBef>
              <a:spcAft>
                <a:spcPts val="0"/>
              </a:spcAft>
              <a:buNone/>
            </a:pPr>
            <a:r>
              <a:t/>
            </a:r>
            <a:endParaRPr sz="1100">
              <a:solidFill>
                <a:schemeClr val="dk1"/>
              </a:solidFill>
            </a:endParaRPr>
          </a:p>
          <a:p>
            <a:pPr indent="0" lvl="0" marL="0" rtl="0" algn="l">
              <a:spcBef>
                <a:spcPts val="0"/>
              </a:spcBef>
              <a:spcAft>
                <a:spcPts val="0"/>
              </a:spcAft>
              <a:buNone/>
            </a:pPr>
            <a:r>
              <a:t/>
            </a:r>
            <a:endParaRPr/>
          </a:p>
        </p:txBody>
      </p:sp>
      <p:sp>
        <p:nvSpPr>
          <p:cNvPr id="101" name="Google Shape;101;p19"/>
          <p:cNvSpPr txBox="1"/>
          <p:nvPr/>
        </p:nvSpPr>
        <p:spPr>
          <a:xfrm>
            <a:off x="258975" y="475175"/>
            <a:ext cx="4611900" cy="4285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t>G</a:t>
            </a:r>
            <a:r>
              <a:rPr lang="en"/>
              <a:t>ene therapy is an experimental technique that uses genes to treat inherited diseases by replacing a mutated gene that causes disease with a healthy copy of the gene.</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A new gene is inserted directly into a cell. A carrier such as a virus could be genetically engineered to deliver the replacement gene into the nucleus of the target cells causing healthy functioning proteins to be made by the cell preventing the inherited disorder.</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Experiments, performed in cells in a laboratory setting</a:t>
            </a:r>
            <a:endParaRPr/>
          </a:p>
          <a:p>
            <a:pPr indent="0" lvl="0" marL="0" rtl="0" algn="l">
              <a:spcBef>
                <a:spcPts val="0"/>
              </a:spcBef>
              <a:spcAft>
                <a:spcPts val="0"/>
              </a:spcAft>
              <a:buNone/>
            </a:pPr>
            <a:r>
              <a:rPr lang="en"/>
              <a:t>have restored normal protein production in lung cells with mutated genes that cause cystic fibrosis</a:t>
            </a:r>
            <a:endParaRPr/>
          </a:p>
          <a:p>
            <a:pPr indent="0" lvl="0" marL="0" rtl="0" algn="l">
              <a:spcBef>
                <a:spcPts val="0"/>
              </a:spcBef>
              <a:spcAft>
                <a:spcPts val="0"/>
              </a:spcAft>
              <a:buNone/>
            </a:pPr>
            <a:r>
              <a:rPr lang="en" sz="1100" u="sng">
                <a:solidFill>
                  <a:schemeClr val="hlink"/>
                </a:solidFill>
                <a:hlinkClick r:id="rId3"/>
              </a:rPr>
              <a:t>Potential Gene Therapy for CF Restores Protein Levels in Early Studies</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Gene therapy is risky and is still under study to make sure that it will be safe and effective. </a:t>
            </a:r>
            <a:endParaRPr/>
          </a:p>
        </p:txBody>
      </p:sp>
      <p:pic>
        <p:nvPicPr>
          <p:cNvPr id="102" name="Google Shape;102;p19"/>
          <p:cNvPicPr preferRelativeResize="0"/>
          <p:nvPr/>
        </p:nvPicPr>
        <p:blipFill>
          <a:blip r:embed="rId4">
            <a:alphaModFix/>
          </a:blip>
          <a:stretch>
            <a:fillRect/>
          </a:stretch>
        </p:blipFill>
        <p:spPr>
          <a:xfrm>
            <a:off x="4968925" y="913375"/>
            <a:ext cx="3968325" cy="2269882"/>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6" name="Shape 106"/>
        <p:cNvGrpSpPr/>
        <p:nvPr/>
      </p:nvGrpSpPr>
      <p:grpSpPr>
        <a:xfrm>
          <a:off x="0" y="0"/>
          <a:ext cx="0" cy="0"/>
          <a:chOff x="0" y="0"/>
          <a:chExt cx="0" cy="0"/>
        </a:xfrm>
      </p:grpSpPr>
      <p:sp>
        <p:nvSpPr>
          <p:cNvPr id="107" name="Google Shape;107;p20"/>
          <p:cNvSpPr txBox="1"/>
          <p:nvPr/>
        </p:nvSpPr>
        <p:spPr>
          <a:xfrm>
            <a:off x="242375" y="76550"/>
            <a:ext cx="4230000" cy="293400"/>
          </a:xfrm>
          <a:prstGeom prst="rect">
            <a:avLst/>
          </a:prstGeom>
          <a:solidFill>
            <a:srgbClr val="000000"/>
          </a:solid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100">
                <a:solidFill>
                  <a:srgbClr val="FFFFFF"/>
                </a:solidFill>
              </a:rPr>
              <a:t>Obesity</a:t>
            </a:r>
            <a:endParaRPr sz="1100">
              <a:solidFill>
                <a:schemeClr val="dk1"/>
              </a:solidFill>
            </a:endParaRPr>
          </a:p>
          <a:p>
            <a:pPr indent="0" lvl="0" marL="0" rtl="0" algn="l">
              <a:spcBef>
                <a:spcPts val="0"/>
              </a:spcBef>
              <a:spcAft>
                <a:spcPts val="0"/>
              </a:spcAft>
              <a:buNone/>
            </a:pPr>
            <a:r>
              <a:t/>
            </a:r>
            <a:endParaRPr/>
          </a:p>
        </p:txBody>
      </p:sp>
      <p:sp>
        <p:nvSpPr>
          <p:cNvPr id="108" name="Google Shape;108;p20"/>
          <p:cNvSpPr txBox="1"/>
          <p:nvPr/>
        </p:nvSpPr>
        <p:spPr>
          <a:xfrm>
            <a:off x="198100" y="469650"/>
            <a:ext cx="4883400" cy="43407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09" name="Google Shape;109;p20"/>
          <p:cNvSpPr txBox="1"/>
          <p:nvPr/>
        </p:nvSpPr>
        <p:spPr>
          <a:xfrm>
            <a:off x="279200" y="499925"/>
            <a:ext cx="4940400" cy="4310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t>Obesity is a medical condition in which excess body fat has built up to the extent that it may have a harmful effect on health. This can be caused by eating unhealthy foods high in calories and lack of exercise.</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It is defined by body mass index (BMI) and further evaluated in terms of fat distribution via the waist–hip ratio and total cardiovascular risk factors.</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The most widely used way to measure your weight is to calculate your body mass index (BMI). This is your weight in kilograms divided by your height in metres squared. A person is considered obese if they have a body mass index (BMI) of 30 or greater.</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Obesity can cause a number of health problems, such as type 2 diabetes (a condition caused by too much glucose in the blood), and heart disease (when the heart's blood supply is blocked).</a:t>
            </a:r>
            <a:endParaRPr/>
          </a:p>
        </p:txBody>
      </p:sp>
      <p:pic>
        <p:nvPicPr>
          <p:cNvPr id="110" name="Google Shape;110;p20"/>
          <p:cNvPicPr preferRelativeResize="0"/>
          <p:nvPr/>
        </p:nvPicPr>
        <p:blipFill>
          <a:blip r:embed="rId3">
            <a:alphaModFix/>
          </a:blip>
          <a:stretch>
            <a:fillRect/>
          </a:stretch>
        </p:blipFill>
        <p:spPr>
          <a:xfrm>
            <a:off x="5410387" y="271600"/>
            <a:ext cx="3118864" cy="4491176"/>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4" name="Shape 114"/>
        <p:cNvGrpSpPr/>
        <p:nvPr/>
      </p:nvGrpSpPr>
      <p:grpSpPr>
        <a:xfrm>
          <a:off x="0" y="0"/>
          <a:ext cx="0" cy="0"/>
          <a:chOff x="0" y="0"/>
          <a:chExt cx="0" cy="0"/>
        </a:xfrm>
      </p:grpSpPr>
      <p:sp>
        <p:nvSpPr>
          <p:cNvPr id="115" name="Google Shape;115;p21"/>
          <p:cNvSpPr txBox="1"/>
          <p:nvPr/>
        </p:nvSpPr>
        <p:spPr>
          <a:xfrm>
            <a:off x="242375" y="76550"/>
            <a:ext cx="4230000" cy="271200"/>
          </a:xfrm>
          <a:prstGeom prst="rect">
            <a:avLst/>
          </a:prstGeom>
          <a:solidFill>
            <a:srgbClr val="000000"/>
          </a:solid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100">
                <a:solidFill>
                  <a:srgbClr val="FFFFFF"/>
                </a:solidFill>
              </a:rPr>
              <a:t>Food</a:t>
            </a:r>
            <a:endParaRPr/>
          </a:p>
        </p:txBody>
      </p:sp>
      <p:sp>
        <p:nvSpPr>
          <p:cNvPr id="116" name="Google Shape;116;p21"/>
          <p:cNvSpPr txBox="1"/>
          <p:nvPr/>
        </p:nvSpPr>
        <p:spPr>
          <a:xfrm>
            <a:off x="266525" y="417475"/>
            <a:ext cx="4376100" cy="4369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t>We need food t</a:t>
            </a:r>
            <a:r>
              <a:rPr lang="en"/>
              <a:t>o provide energy, to provide material for growth and to provide the elements needed for chemical reactions in the body.</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3 types of food are required in large amounts in the daily diet:</a:t>
            </a:r>
            <a:endParaRPr/>
          </a:p>
          <a:p>
            <a:pPr indent="0" lvl="0" marL="0" rtl="0" algn="l">
              <a:spcBef>
                <a:spcPts val="0"/>
              </a:spcBef>
              <a:spcAft>
                <a:spcPts val="0"/>
              </a:spcAft>
              <a:buNone/>
            </a:pPr>
            <a:r>
              <a:t/>
            </a:r>
            <a:endParaRPr/>
          </a:p>
          <a:p>
            <a:pPr indent="-317500" lvl="0" marL="457200" rtl="0" algn="l">
              <a:spcBef>
                <a:spcPts val="0"/>
              </a:spcBef>
              <a:spcAft>
                <a:spcPts val="0"/>
              </a:spcAft>
              <a:buSzPts val="1400"/>
              <a:buChar char="●"/>
            </a:pPr>
            <a:r>
              <a:rPr lang="en"/>
              <a:t>Carbohydrates</a:t>
            </a:r>
            <a:endParaRPr/>
          </a:p>
          <a:p>
            <a:pPr indent="-317500" lvl="0" marL="457200" rtl="0" algn="l">
              <a:spcBef>
                <a:spcPts val="0"/>
              </a:spcBef>
              <a:spcAft>
                <a:spcPts val="0"/>
              </a:spcAft>
              <a:buSzPts val="1400"/>
              <a:buChar char="●"/>
            </a:pPr>
            <a:r>
              <a:rPr lang="en"/>
              <a:t>Proteins</a:t>
            </a:r>
            <a:endParaRPr/>
          </a:p>
          <a:p>
            <a:pPr indent="-317500" lvl="0" marL="457200" rtl="0" algn="l">
              <a:spcBef>
                <a:spcPts val="0"/>
              </a:spcBef>
              <a:spcAft>
                <a:spcPts val="0"/>
              </a:spcAft>
              <a:buSzPts val="1400"/>
              <a:buChar char="●"/>
            </a:pPr>
            <a:r>
              <a:rPr lang="en"/>
              <a:t>Fats</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2 other food types are required in smaller amounts:</a:t>
            </a:r>
            <a:endParaRPr/>
          </a:p>
          <a:p>
            <a:pPr indent="-317500" lvl="0" marL="457200" rtl="0" algn="l">
              <a:spcBef>
                <a:spcPts val="0"/>
              </a:spcBef>
              <a:spcAft>
                <a:spcPts val="0"/>
              </a:spcAft>
              <a:buSzPts val="1400"/>
              <a:buChar char="●"/>
            </a:pPr>
            <a:r>
              <a:rPr lang="en"/>
              <a:t>Vitamins</a:t>
            </a:r>
            <a:endParaRPr/>
          </a:p>
          <a:p>
            <a:pPr indent="-317500" lvl="0" marL="457200" rtl="0" algn="l">
              <a:spcBef>
                <a:spcPts val="0"/>
              </a:spcBef>
              <a:spcAft>
                <a:spcPts val="0"/>
              </a:spcAft>
              <a:buSzPts val="1400"/>
              <a:buChar char="●"/>
            </a:pPr>
            <a:r>
              <a:rPr lang="en"/>
              <a:t>Minerals</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While water is not a type of food, it is an essential requirement in the diet</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p:txBody>
      </p:sp>
      <p:pic>
        <p:nvPicPr>
          <p:cNvPr id="117" name="Google Shape;117;p21"/>
          <p:cNvPicPr preferRelativeResize="0"/>
          <p:nvPr/>
        </p:nvPicPr>
        <p:blipFill>
          <a:blip r:embed="rId3">
            <a:alphaModFix/>
          </a:blip>
          <a:stretch>
            <a:fillRect/>
          </a:stretch>
        </p:blipFill>
        <p:spPr>
          <a:xfrm>
            <a:off x="4774650" y="1063250"/>
            <a:ext cx="4196575" cy="3016997"/>
          </a:xfrm>
          <a:prstGeom prst="rect">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1" name="Shape 121"/>
        <p:cNvGrpSpPr/>
        <p:nvPr/>
      </p:nvGrpSpPr>
      <p:grpSpPr>
        <a:xfrm>
          <a:off x="0" y="0"/>
          <a:ext cx="0" cy="0"/>
          <a:chOff x="0" y="0"/>
          <a:chExt cx="0" cy="0"/>
        </a:xfrm>
      </p:grpSpPr>
      <p:sp>
        <p:nvSpPr>
          <p:cNvPr id="122" name="Google Shape;122;p22"/>
          <p:cNvSpPr txBox="1"/>
          <p:nvPr/>
        </p:nvSpPr>
        <p:spPr>
          <a:xfrm>
            <a:off x="242375" y="76550"/>
            <a:ext cx="4230000" cy="271200"/>
          </a:xfrm>
          <a:prstGeom prst="rect">
            <a:avLst/>
          </a:prstGeom>
          <a:solidFill>
            <a:srgbClr val="000000"/>
          </a:solid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100">
                <a:solidFill>
                  <a:srgbClr val="FFFFFF"/>
                </a:solidFill>
              </a:rPr>
              <a:t>Carbohydrates: function and sources</a:t>
            </a:r>
            <a:endParaRPr/>
          </a:p>
        </p:txBody>
      </p:sp>
      <p:sp>
        <p:nvSpPr>
          <p:cNvPr id="123" name="Google Shape;123;p22"/>
          <p:cNvSpPr txBox="1"/>
          <p:nvPr/>
        </p:nvSpPr>
        <p:spPr>
          <a:xfrm>
            <a:off x="266525" y="417475"/>
            <a:ext cx="4820100" cy="4369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t>C</a:t>
            </a:r>
            <a:r>
              <a:rPr lang="en"/>
              <a:t>arbohydrates provide the body with energy.</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Sugars are small carbohydrate molecules found in fruits, honey and processed foods that provide a quick supply of energy to the body.</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Starch molecules are larger carbohydrate molecules found potatoes, rice, pasta and bread. These molecules take time to be digested or broken down in the body so release energy slowly throughout the day.</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Fibre is a large carbohydrate found in vegetables and whole grain foods. Fibre encourages peristalsis in the digestive system and prevents constipation. Long term constipation can lead to colon cancer.</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Diabetics lack a </a:t>
            </a:r>
            <a:r>
              <a:rPr lang="en"/>
              <a:t>naturally</a:t>
            </a:r>
            <a:r>
              <a:rPr lang="en"/>
              <a:t> </a:t>
            </a:r>
            <a:r>
              <a:rPr lang="en"/>
              <a:t>occurring</a:t>
            </a:r>
            <a:r>
              <a:rPr lang="en"/>
              <a:t> hormone called insulin which is needed to absorb glucose sugar from the blood into body cells. Insulin injections help to control the level of glucose in the blood.</a:t>
            </a:r>
            <a:endParaRPr/>
          </a:p>
        </p:txBody>
      </p:sp>
      <p:pic>
        <p:nvPicPr>
          <p:cNvPr id="124" name="Google Shape;124;p22"/>
          <p:cNvPicPr preferRelativeResize="0"/>
          <p:nvPr/>
        </p:nvPicPr>
        <p:blipFill>
          <a:blip r:embed="rId3">
            <a:alphaModFix/>
          </a:blip>
          <a:stretch>
            <a:fillRect/>
          </a:stretch>
        </p:blipFill>
        <p:spPr>
          <a:xfrm>
            <a:off x="5137100" y="132000"/>
            <a:ext cx="3752575" cy="3752575"/>
          </a:xfrm>
          <a:prstGeom prst="rect">
            <a:avLst/>
          </a:prstGeom>
          <a:noFill/>
          <a:ln>
            <a:noFill/>
          </a:ln>
        </p:spPr>
      </p:pic>
      <p:sp>
        <p:nvSpPr>
          <p:cNvPr id="125" name="Google Shape;125;p22"/>
          <p:cNvSpPr txBox="1"/>
          <p:nvPr/>
        </p:nvSpPr>
        <p:spPr>
          <a:xfrm>
            <a:off x="5503750" y="4055175"/>
            <a:ext cx="3385800" cy="4689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t>Complex carbohydrates are made up of sugar molecules that are strung together in long, complex chains.</a:t>
            </a:r>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9" name="Shape 129"/>
        <p:cNvGrpSpPr/>
        <p:nvPr/>
      </p:nvGrpSpPr>
      <p:grpSpPr>
        <a:xfrm>
          <a:off x="0" y="0"/>
          <a:ext cx="0" cy="0"/>
          <a:chOff x="0" y="0"/>
          <a:chExt cx="0" cy="0"/>
        </a:xfrm>
      </p:grpSpPr>
      <p:sp>
        <p:nvSpPr>
          <p:cNvPr id="130" name="Google Shape;130;p23"/>
          <p:cNvSpPr txBox="1"/>
          <p:nvPr/>
        </p:nvSpPr>
        <p:spPr>
          <a:xfrm>
            <a:off x="242375" y="76550"/>
            <a:ext cx="4230000" cy="271200"/>
          </a:xfrm>
          <a:prstGeom prst="rect">
            <a:avLst/>
          </a:prstGeom>
          <a:solidFill>
            <a:srgbClr val="000000"/>
          </a:solid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100">
                <a:solidFill>
                  <a:srgbClr val="FFFFFF"/>
                </a:solidFill>
              </a:rPr>
              <a:t>Proteins: function and sources</a:t>
            </a:r>
            <a:endParaRPr/>
          </a:p>
        </p:txBody>
      </p:sp>
      <p:sp>
        <p:nvSpPr>
          <p:cNvPr id="131" name="Google Shape;131;p23"/>
          <p:cNvSpPr txBox="1"/>
          <p:nvPr/>
        </p:nvSpPr>
        <p:spPr>
          <a:xfrm>
            <a:off x="298225" y="461875"/>
            <a:ext cx="4845300" cy="4439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t>Proteins are needed for the growth and repair of body tissues. </a:t>
            </a:r>
            <a:endParaRPr/>
          </a:p>
          <a:p>
            <a:pPr indent="0" lvl="0" marL="0" rtl="0" algn="l">
              <a:spcBef>
                <a:spcPts val="0"/>
              </a:spcBef>
              <a:spcAft>
                <a:spcPts val="0"/>
              </a:spcAft>
              <a:buNone/>
            </a:pPr>
            <a:r>
              <a:rPr lang="en"/>
              <a:t>Muscle is made from protein</a:t>
            </a:r>
            <a:endParaRPr/>
          </a:p>
          <a:p>
            <a:pPr indent="0" lvl="0" marL="0" rtl="0" algn="l">
              <a:spcBef>
                <a:spcPts val="0"/>
              </a:spcBef>
              <a:spcAft>
                <a:spcPts val="0"/>
              </a:spcAft>
              <a:buNone/>
            </a:pPr>
            <a:r>
              <a:rPr lang="en"/>
              <a:t>Bone contains a large amount of protein</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Protein molecules are long chains of smaller molecules called amino acids.</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Fish, milk, nuts, beans are all good sources of protein.</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E</a:t>
            </a:r>
            <a:r>
              <a:rPr lang="en"/>
              <a:t>nzymes are special proteins produced by the body to control the rate of chemical reactions inside the body.</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Lack of protein results in poor growth and malnourishment.</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p:txBody>
      </p:sp>
      <p:pic>
        <p:nvPicPr>
          <p:cNvPr id="132" name="Google Shape;132;p23"/>
          <p:cNvPicPr preferRelativeResize="0"/>
          <p:nvPr/>
        </p:nvPicPr>
        <p:blipFill>
          <a:blip r:embed="rId3">
            <a:alphaModFix/>
          </a:blip>
          <a:stretch>
            <a:fillRect/>
          </a:stretch>
        </p:blipFill>
        <p:spPr>
          <a:xfrm>
            <a:off x="5143525" y="539700"/>
            <a:ext cx="3695676" cy="2524431"/>
          </a:xfrm>
          <a:prstGeom prst="rect">
            <a:avLst/>
          </a:prstGeom>
          <a:noFill/>
          <a:ln>
            <a:noFill/>
          </a:ln>
        </p:spPr>
      </p:pic>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6" name="Shape 136"/>
        <p:cNvGrpSpPr/>
        <p:nvPr/>
      </p:nvGrpSpPr>
      <p:grpSpPr>
        <a:xfrm>
          <a:off x="0" y="0"/>
          <a:ext cx="0" cy="0"/>
          <a:chOff x="0" y="0"/>
          <a:chExt cx="0" cy="0"/>
        </a:xfrm>
      </p:grpSpPr>
      <p:sp>
        <p:nvSpPr>
          <p:cNvPr id="137" name="Google Shape;137;p24"/>
          <p:cNvSpPr txBox="1"/>
          <p:nvPr/>
        </p:nvSpPr>
        <p:spPr>
          <a:xfrm>
            <a:off x="242375" y="76550"/>
            <a:ext cx="4230000" cy="271200"/>
          </a:xfrm>
          <a:prstGeom prst="rect">
            <a:avLst/>
          </a:prstGeom>
          <a:solidFill>
            <a:srgbClr val="000000"/>
          </a:solid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100">
                <a:solidFill>
                  <a:srgbClr val="FFFFFF"/>
                </a:solidFill>
              </a:rPr>
              <a:t>Fats: function and sources </a:t>
            </a:r>
            <a:endParaRPr/>
          </a:p>
        </p:txBody>
      </p:sp>
      <p:sp>
        <p:nvSpPr>
          <p:cNvPr id="138" name="Google Shape;138;p24"/>
          <p:cNvSpPr txBox="1"/>
          <p:nvPr/>
        </p:nvSpPr>
        <p:spPr>
          <a:xfrm>
            <a:off x="266525" y="430175"/>
            <a:ext cx="4978500" cy="41286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t>Fats act as energy sources for the body but are  stored under the skin in special cells if the energy is not needed. </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Some fat storing cells are required in the body to insulate </a:t>
            </a:r>
            <a:r>
              <a:rPr lang="en"/>
              <a:t>against heat loss and to maintain the body at a constant temperature. Butter, oils, fatty meats and processed foods are all sources of fat. </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Types of Fats</a:t>
            </a:r>
            <a:endParaRPr/>
          </a:p>
          <a:p>
            <a:pPr indent="0" lvl="0" marL="0" rtl="0" algn="l">
              <a:spcBef>
                <a:spcPts val="0"/>
              </a:spcBef>
              <a:spcAft>
                <a:spcPts val="0"/>
              </a:spcAft>
              <a:buNone/>
            </a:pPr>
            <a:r>
              <a:rPr lang="en"/>
              <a:t>Most unsaturated fats lower disease risk. Foods high in these good fats include vegetable oils nuts, seeds, and fish.</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Trans Fats are a type of unsaturated fat found </a:t>
            </a:r>
            <a:r>
              <a:rPr lang="en"/>
              <a:t>in processed foods which can </a:t>
            </a:r>
            <a:r>
              <a:rPr lang="en"/>
              <a:t>increase heart disease risk.</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Saturated fats, found in red meat, butter, cheese, and ice cream can lead to illness such as heart disease. Eating foods that contain saturated fats raises the level of cholesterol in your blood. High levels of LDL(bad) cholesterol in your blood increase the risk of heart disease.</a:t>
            </a:r>
            <a:endParaRPr/>
          </a:p>
        </p:txBody>
      </p:sp>
      <p:pic>
        <p:nvPicPr>
          <p:cNvPr id="139" name="Google Shape;139;p24"/>
          <p:cNvPicPr preferRelativeResize="0"/>
          <p:nvPr/>
        </p:nvPicPr>
        <p:blipFill rotWithShape="1">
          <a:blip r:embed="rId3">
            <a:alphaModFix/>
          </a:blip>
          <a:srcRect b="7902" l="0" r="0" t="0"/>
          <a:stretch/>
        </p:blipFill>
        <p:spPr>
          <a:xfrm>
            <a:off x="5122725" y="865825"/>
            <a:ext cx="3594176" cy="2482725"/>
          </a:xfrm>
          <a:prstGeom prst="rect">
            <a:avLst/>
          </a:prstGeom>
          <a:noFill/>
          <a:ln>
            <a:noFill/>
          </a:ln>
        </p:spPr>
      </p:pic>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3" name="Shape 143"/>
        <p:cNvGrpSpPr/>
        <p:nvPr/>
      </p:nvGrpSpPr>
      <p:grpSpPr>
        <a:xfrm>
          <a:off x="0" y="0"/>
          <a:ext cx="0" cy="0"/>
          <a:chOff x="0" y="0"/>
          <a:chExt cx="0" cy="0"/>
        </a:xfrm>
      </p:grpSpPr>
      <p:sp>
        <p:nvSpPr>
          <p:cNvPr id="144" name="Google Shape;144;p25"/>
          <p:cNvSpPr txBox="1"/>
          <p:nvPr/>
        </p:nvSpPr>
        <p:spPr>
          <a:xfrm>
            <a:off x="242375" y="76550"/>
            <a:ext cx="4230000" cy="299100"/>
          </a:xfrm>
          <a:prstGeom prst="rect">
            <a:avLst/>
          </a:prstGeom>
          <a:solidFill>
            <a:srgbClr val="000000"/>
          </a:solid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100">
                <a:solidFill>
                  <a:srgbClr val="FFFFFF"/>
                </a:solidFill>
              </a:rPr>
              <a:t>Vitamins : function, sources and deficiencies</a:t>
            </a:r>
            <a:endParaRPr/>
          </a:p>
        </p:txBody>
      </p:sp>
      <p:sp>
        <p:nvSpPr>
          <p:cNvPr id="145" name="Google Shape;145;p25"/>
          <p:cNvSpPr txBox="1"/>
          <p:nvPr/>
        </p:nvSpPr>
        <p:spPr>
          <a:xfrm>
            <a:off x="253850" y="474550"/>
            <a:ext cx="5314800" cy="4414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t>Vitamins are organic molecules - produced by living things that are needed in small amounts in the diet.</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Vitamin C is a water soluble vitamin found in oranges that is needed by the body to form connective tissue in the gums and skin. A deficiency in Vitamin C can lead to bleeding gums or scurvy.</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Vitamin D is a fat soluble vitamin found in milk and dairy products. It is needed to absorb calcium from foods in bone formation. A deficiency in vitamin D can lead to rickets or poor bone formation in children.</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Vitamin B occurs in many different forms and is needed for help convert food into energy in respiration.</a:t>
            </a:r>
            <a:endParaRPr/>
          </a:p>
          <a:p>
            <a:pPr indent="0" lvl="0" marL="0" rtl="0" algn="l">
              <a:spcBef>
                <a:spcPts val="0"/>
              </a:spcBef>
              <a:spcAft>
                <a:spcPts val="0"/>
              </a:spcAft>
              <a:buNone/>
            </a:pPr>
            <a:r>
              <a:rPr lang="en"/>
              <a:t>Folic acid is an example of a Vitamin B. It is needed for healthy embryo growth in pregnancy. Folic acid is found in many green vegetables or can be taken as a supplement by a women prior to becoming pregnant. Deficiency in folic acid can lead to  spinal disorders such as spina bifida in the developing embryo.</a:t>
            </a:r>
            <a:endParaRPr/>
          </a:p>
          <a:p>
            <a:pPr indent="0" lvl="0" marL="0" rtl="0" algn="l">
              <a:spcBef>
                <a:spcPts val="0"/>
              </a:spcBef>
              <a:spcAft>
                <a:spcPts val="0"/>
              </a:spcAft>
              <a:buNone/>
            </a:pPr>
            <a:r>
              <a:t/>
            </a:r>
            <a:endParaRPr/>
          </a:p>
        </p:txBody>
      </p:sp>
      <p:pic>
        <p:nvPicPr>
          <p:cNvPr id="146" name="Google Shape;146;p25"/>
          <p:cNvPicPr preferRelativeResize="0"/>
          <p:nvPr/>
        </p:nvPicPr>
        <p:blipFill>
          <a:blip r:embed="rId3">
            <a:alphaModFix/>
          </a:blip>
          <a:stretch>
            <a:fillRect/>
          </a:stretch>
        </p:blipFill>
        <p:spPr>
          <a:xfrm>
            <a:off x="5568650" y="1259925"/>
            <a:ext cx="3270550" cy="2101328"/>
          </a:xfrm>
          <a:prstGeom prst="rect">
            <a:avLst/>
          </a:prstGeom>
          <a:noFill/>
          <a:ln>
            <a:noFill/>
          </a:ln>
        </p:spPr>
      </p:pic>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0" name="Shape 150"/>
        <p:cNvGrpSpPr/>
        <p:nvPr/>
      </p:nvGrpSpPr>
      <p:grpSpPr>
        <a:xfrm>
          <a:off x="0" y="0"/>
          <a:ext cx="0" cy="0"/>
          <a:chOff x="0" y="0"/>
          <a:chExt cx="0" cy="0"/>
        </a:xfrm>
      </p:grpSpPr>
      <p:sp>
        <p:nvSpPr>
          <p:cNvPr id="151" name="Google Shape;151;p26"/>
          <p:cNvSpPr txBox="1"/>
          <p:nvPr/>
        </p:nvSpPr>
        <p:spPr>
          <a:xfrm>
            <a:off x="242375" y="76550"/>
            <a:ext cx="4230000" cy="293400"/>
          </a:xfrm>
          <a:prstGeom prst="rect">
            <a:avLst/>
          </a:prstGeom>
          <a:solidFill>
            <a:srgbClr val="000000"/>
          </a:solid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100">
                <a:solidFill>
                  <a:srgbClr val="FFFFFF"/>
                </a:solidFill>
              </a:rPr>
              <a:t>Minerals: function, sources and deficiencies</a:t>
            </a:r>
            <a:endParaRPr/>
          </a:p>
        </p:txBody>
      </p:sp>
      <p:sp>
        <p:nvSpPr>
          <p:cNvPr id="152" name="Google Shape;152;p26"/>
          <p:cNvSpPr txBox="1"/>
          <p:nvPr/>
        </p:nvSpPr>
        <p:spPr>
          <a:xfrm>
            <a:off x="272875" y="506275"/>
            <a:ext cx="5143500" cy="42429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t>Minerals are elements in foods that our bodies need to develop and function normally. </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Iron is required as a part of haemoglobin in the blood. </a:t>
            </a:r>
            <a:r>
              <a:rPr lang="en"/>
              <a:t> Liver and dark green vegetables are g</a:t>
            </a:r>
            <a:r>
              <a:rPr lang="en"/>
              <a:t>ood sources of iron in the diet. </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Calcium is needed for healthy teeth and bones. Good sources of calcium are milk cheese and yoghurt.</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Osteoporosis is a disorder that leads to weak and brittle bones. that are more likely to fracture. A lack of calcium in the diet and a lack of exercise can increase the risk of osteoporosis. </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Astronauts who spend months in low gravity lose bone density because they don't exercise muscles that would otherwise build skeletal strength through motion. These leads to a form of osteoporosis. Astronauts must exercise for up to 3 hours a day to stimulate bone formation.</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p:txBody>
      </p:sp>
      <p:pic>
        <p:nvPicPr>
          <p:cNvPr id="153" name="Google Shape;153;p26"/>
          <p:cNvPicPr preferRelativeResize="0"/>
          <p:nvPr/>
        </p:nvPicPr>
        <p:blipFill>
          <a:blip r:embed="rId3">
            <a:alphaModFix/>
          </a:blip>
          <a:stretch>
            <a:fillRect/>
          </a:stretch>
        </p:blipFill>
        <p:spPr>
          <a:xfrm>
            <a:off x="5840249" y="297775"/>
            <a:ext cx="2853875" cy="4278851"/>
          </a:xfrm>
          <a:prstGeom prst="rect">
            <a:avLst/>
          </a:prstGeom>
          <a:noFill/>
          <a:ln>
            <a:noFill/>
          </a:ln>
        </p:spPr>
      </p:pic>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7" name="Shape 157"/>
        <p:cNvGrpSpPr/>
        <p:nvPr/>
      </p:nvGrpSpPr>
      <p:grpSpPr>
        <a:xfrm>
          <a:off x="0" y="0"/>
          <a:ext cx="0" cy="0"/>
          <a:chOff x="0" y="0"/>
          <a:chExt cx="0" cy="0"/>
        </a:xfrm>
      </p:grpSpPr>
      <p:sp>
        <p:nvSpPr>
          <p:cNvPr id="158" name="Google Shape;158;p27"/>
          <p:cNvSpPr txBox="1"/>
          <p:nvPr/>
        </p:nvSpPr>
        <p:spPr>
          <a:xfrm>
            <a:off x="242375" y="76550"/>
            <a:ext cx="4230000" cy="265800"/>
          </a:xfrm>
          <a:prstGeom prst="rect">
            <a:avLst/>
          </a:prstGeom>
          <a:solidFill>
            <a:srgbClr val="000000"/>
          </a:solid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100">
                <a:solidFill>
                  <a:srgbClr val="FFFFFF"/>
                </a:solidFill>
              </a:rPr>
              <a:t>Balanced diet</a:t>
            </a:r>
            <a:endParaRPr/>
          </a:p>
        </p:txBody>
      </p:sp>
      <p:sp>
        <p:nvSpPr>
          <p:cNvPr id="159" name="Google Shape;159;p27"/>
          <p:cNvSpPr txBox="1"/>
          <p:nvPr/>
        </p:nvSpPr>
        <p:spPr>
          <a:xfrm>
            <a:off x="270050" y="475175"/>
            <a:ext cx="5121300" cy="44127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t>Foods are made up of nutrients. Protein, fat and vitamins are types of nutrients. Your body needs the right mix of nutrients to be healthy and well.</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Different foods contain different nutrients. Choosing a mixture of foods every day will help you get to get all the nutrients you need to grow and be healthy. This is what it means to eat a balanced diet.</a:t>
            </a:r>
            <a:endParaRPr/>
          </a:p>
          <a:p>
            <a:pPr indent="0" lvl="0" marL="0" rtl="0" algn="l">
              <a:spcBef>
                <a:spcPts val="0"/>
              </a:spcBef>
              <a:spcAft>
                <a:spcPts val="0"/>
              </a:spcAft>
              <a:buNone/>
            </a:pPr>
            <a:r>
              <a:t/>
            </a:r>
            <a:endParaRPr sz="100"/>
          </a:p>
          <a:p>
            <a:pPr indent="0" lvl="0" marL="0" rtl="0" algn="l">
              <a:spcBef>
                <a:spcPts val="0"/>
              </a:spcBef>
              <a:spcAft>
                <a:spcPts val="0"/>
              </a:spcAft>
              <a:buNone/>
            </a:pPr>
            <a:r>
              <a:rPr lang="en"/>
              <a:t>Foods that contain the same types of nutrients are grouped together as:</a:t>
            </a:r>
            <a:endParaRPr/>
          </a:p>
          <a:p>
            <a:pPr indent="0" lvl="0" marL="0" rtl="0" algn="l">
              <a:spcBef>
                <a:spcPts val="0"/>
              </a:spcBef>
              <a:spcAft>
                <a:spcPts val="0"/>
              </a:spcAft>
              <a:buNone/>
            </a:pPr>
            <a:r>
              <a:t/>
            </a:r>
            <a:endParaRPr sz="800"/>
          </a:p>
          <a:p>
            <a:pPr indent="-317500" lvl="0" marL="457200" rtl="0" algn="l">
              <a:spcBef>
                <a:spcPts val="0"/>
              </a:spcBef>
              <a:spcAft>
                <a:spcPts val="0"/>
              </a:spcAft>
              <a:buSzPts val="1400"/>
              <a:buAutoNum type="arabicPeriod"/>
            </a:pPr>
            <a:r>
              <a:rPr lang="en"/>
              <a:t>vegetables, salads and fruit</a:t>
            </a:r>
            <a:endParaRPr/>
          </a:p>
          <a:p>
            <a:pPr indent="-317500" lvl="0" marL="457200" rtl="0" algn="l">
              <a:spcBef>
                <a:spcPts val="0"/>
              </a:spcBef>
              <a:spcAft>
                <a:spcPts val="0"/>
              </a:spcAft>
              <a:buSzPts val="1400"/>
              <a:buAutoNum type="arabicPeriod"/>
            </a:pPr>
            <a:r>
              <a:rPr lang="en"/>
              <a:t>wholemeal cereals and bread, potatoes, pasta and rice</a:t>
            </a:r>
            <a:endParaRPr/>
          </a:p>
          <a:p>
            <a:pPr indent="-317500" lvl="0" marL="457200" rtl="0" algn="l">
              <a:spcBef>
                <a:spcPts val="0"/>
              </a:spcBef>
              <a:spcAft>
                <a:spcPts val="0"/>
              </a:spcAft>
              <a:buSzPts val="1400"/>
              <a:buAutoNum type="arabicPeriod"/>
            </a:pPr>
            <a:r>
              <a:rPr lang="en"/>
              <a:t>reduced-fat or low-fat milk, yoghurt and cheese</a:t>
            </a:r>
            <a:endParaRPr/>
          </a:p>
          <a:p>
            <a:pPr indent="-317500" lvl="0" marL="457200" rtl="0" algn="l">
              <a:spcBef>
                <a:spcPts val="0"/>
              </a:spcBef>
              <a:spcAft>
                <a:spcPts val="0"/>
              </a:spcAft>
              <a:buSzPts val="1400"/>
              <a:buAutoNum type="arabicPeriod"/>
            </a:pPr>
            <a:r>
              <a:rPr lang="en"/>
              <a:t>lean meat, poultry, fish, eggs, beans and nuts</a:t>
            </a:r>
            <a:endParaRPr/>
          </a:p>
          <a:p>
            <a:pPr indent="-317500" lvl="0" marL="457200" rtl="0" algn="l">
              <a:spcBef>
                <a:spcPts val="0"/>
              </a:spcBef>
              <a:spcAft>
                <a:spcPts val="0"/>
              </a:spcAft>
              <a:buSzPts val="1400"/>
              <a:buAutoNum type="arabicPeriod"/>
            </a:pPr>
            <a:r>
              <a:rPr lang="en"/>
              <a:t>fats, spreads and oils</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Food also gives you the fuel (calories) you need for your body to work. If you take in more calories than you use, you’ll put on weight and become overweight. If you don’t take in enough calories, you’ll be underweight. Either is bad for your health.</a:t>
            </a:r>
            <a:endParaRPr/>
          </a:p>
        </p:txBody>
      </p:sp>
      <p:pic>
        <p:nvPicPr>
          <p:cNvPr id="160" name="Google Shape;160;p27"/>
          <p:cNvPicPr preferRelativeResize="0"/>
          <p:nvPr/>
        </p:nvPicPr>
        <p:blipFill>
          <a:blip r:embed="rId3">
            <a:alphaModFix/>
          </a:blip>
          <a:stretch>
            <a:fillRect/>
          </a:stretch>
        </p:blipFill>
        <p:spPr>
          <a:xfrm>
            <a:off x="5447499" y="746225"/>
            <a:ext cx="3380925" cy="2241275"/>
          </a:xfrm>
          <a:prstGeom prst="rect">
            <a:avLst/>
          </a:prstGeom>
          <a:noFill/>
          <a:ln>
            <a:noFill/>
          </a:ln>
        </p:spPr>
      </p:pic>
      <p:sp>
        <p:nvSpPr>
          <p:cNvPr id="161" name="Google Shape;161;p27"/>
          <p:cNvSpPr txBox="1"/>
          <p:nvPr/>
        </p:nvSpPr>
        <p:spPr>
          <a:xfrm>
            <a:off x="5952226" y="3185475"/>
            <a:ext cx="2622600" cy="842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100" u="sng">
                <a:solidFill>
                  <a:schemeClr val="hlink"/>
                </a:solidFill>
                <a:hlinkClick r:id="rId4"/>
              </a:rPr>
              <a:t>https://www.safefood.eu/Healthy-Eating/The-Food-Pyramid-and-The-Eatwell-Guide/The-Food-Pyramid.aspx</a:t>
            </a:r>
            <a:endParaRPr/>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5" name="Shape 165"/>
        <p:cNvGrpSpPr/>
        <p:nvPr/>
      </p:nvGrpSpPr>
      <p:grpSpPr>
        <a:xfrm>
          <a:off x="0" y="0"/>
          <a:ext cx="0" cy="0"/>
          <a:chOff x="0" y="0"/>
          <a:chExt cx="0" cy="0"/>
        </a:xfrm>
      </p:grpSpPr>
      <p:sp>
        <p:nvSpPr>
          <p:cNvPr id="166" name="Google Shape;166;p28"/>
          <p:cNvSpPr txBox="1"/>
          <p:nvPr/>
        </p:nvSpPr>
        <p:spPr>
          <a:xfrm>
            <a:off x="417275" y="145075"/>
            <a:ext cx="8064000" cy="301200"/>
          </a:xfrm>
          <a:prstGeom prst="rect">
            <a:avLst/>
          </a:prstGeom>
          <a:solidFill>
            <a:srgbClr val="000000"/>
          </a:solid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300">
                <a:solidFill>
                  <a:srgbClr val="FFFFFF"/>
                </a:solidFill>
              </a:rPr>
              <a:t>Food tests</a:t>
            </a:r>
            <a:endParaRPr sz="1300">
              <a:solidFill>
                <a:srgbClr val="FFFFFF"/>
              </a:solidFill>
            </a:endParaRPr>
          </a:p>
          <a:p>
            <a:pPr indent="0" lvl="0" marL="0" rtl="0" algn="l">
              <a:spcBef>
                <a:spcPts val="0"/>
              </a:spcBef>
              <a:spcAft>
                <a:spcPts val="0"/>
              </a:spcAft>
              <a:buNone/>
            </a:pPr>
            <a:r>
              <a:t/>
            </a:r>
            <a:endParaRPr sz="900">
              <a:solidFill>
                <a:srgbClr val="FFFFFF"/>
              </a:solidFill>
            </a:endParaRPr>
          </a:p>
        </p:txBody>
      </p:sp>
      <p:sp>
        <p:nvSpPr>
          <p:cNvPr id="167" name="Google Shape;167;p28"/>
          <p:cNvSpPr txBox="1"/>
          <p:nvPr/>
        </p:nvSpPr>
        <p:spPr>
          <a:xfrm>
            <a:off x="379575" y="556875"/>
            <a:ext cx="5212800" cy="4313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a:t>Qualitative food tests</a:t>
            </a:r>
            <a:r>
              <a:rPr lang="en"/>
              <a:t> identify the presence of a nutrient in food and not how much is present. Food samples are often crushed with a mortar and pestle with water before being tested. </a:t>
            </a:r>
            <a:endParaRPr/>
          </a:p>
          <a:p>
            <a:pPr indent="0" lvl="0" marL="0" rtl="0" algn="l">
              <a:spcBef>
                <a:spcPts val="0"/>
              </a:spcBef>
              <a:spcAft>
                <a:spcPts val="0"/>
              </a:spcAft>
              <a:buNone/>
            </a:pPr>
            <a:r>
              <a:t/>
            </a:r>
            <a:endParaRPr/>
          </a:p>
          <a:p>
            <a:pPr indent="0" lvl="0" marL="0" rtl="0" algn="l">
              <a:spcBef>
                <a:spcPts val="0"/>
              </a:spcBef>
              <a:spcAft>
                <a:spcPts val="0"/>
              </a:spcAft>
              <a:buNone/>
            </a:pPr>
            <a:r>
              <a:rPr b="1" lang="en"/>
              <a:t>Test for Starch</a:t>
            </a:r>
            <a:endParaRPr b="1"/>
          </a:p>
          <a:p>
            <a:pPr indent="0" lvl="0" marL="0" rtl="0" algn="l">
              <a:spcBef>
                <a:spcPts val="0"/>
              </a:spcBef>
              <a:spcAft>
                <a:spcPts val="0"/>
              </a:spcAft>
              <a:buNone/>
            </a:pPr>
            <a:r>
              <a:rPr lang="en"/>
              <a:t>Add iodine solution to a food sample using a dropper. No heat is needed. A change from yellow to blue black colour shows starch is present. As a control add iodine to water and observe that it stays yellow. </a:t>
            </a:r>
            <a:endParaRPr/>
          </a:p>
          <a:p>
            <a:pPr indent="0" lvl="0" marL="0" rtl="0" algn="l">
              <a:spcBef>
                <a:spcPts val="0"/>
              </a:spcBef>
              <a:spcAft>
                <a:spcPts val="0"/>
              </a:spcAft>
              <a:buNone/>
            </a:pPr>
            <a:r>
              <a:t/>
            </a:r>
            <a:endParaRPr/>
          </a:p>
          <a:p>
            <a:pPr indent="0" lvl="0" marL="0" rtl="0" algn="l">
              <a:spcBef>
                <a:spcPts val="0"/>
              </a:spcBef>
              <a:spcAft>
                <a:spcPts val="0"/>
              </a:spcAft>
              <a:buNone/>
            </a:pPr>
            <a:r>
              <a:rPr b="1" lang="en"/>
              <a:t>Test for Protein</a:t>
            </a:r>
            <a:endParaRPr b="1"/>
          </a:p>
          <a:p>
            <a:pPr indent="0" lvl="0" marL="0" rtl="0" algn="l">
              <a:spcBef>
                <a:spcPts val="0"/>
              </a:spcBef>
              <a:spcAft>
                <a:spcPts val="0"/>
              </a:spcAft>
              <a:buNone/>
            </a:pPr>
            <a:r>
              <a:rPr lang="en"/>
              <a:t>To test a food for protein add biuret solution or sodium hydroxide + copper sulphate to a sample of food.  No heat is needed. A change from blue to violet colour shows protein is present. As a control add biuret solution to a food sample and observe that the biuret solution stays blue.</a:t>
            </a:r>
            <a:endParaRPr/>
          </a:p>
        </p:txBody>
      </p:sp>
      <p:pic>
        <p:nvPicPr>
          <p:cNvPr id="168" name="Google Shape;168;p28"/>
          <p:cNvPicPr preferRelativeResize="0"/>
          <p:nvPr/>
        </p:nvPicPr>
        <p:blipFill>
          <a:blip r:embed="rId3">
            <a:alphaModFix/>
          </a:blip>
          <a:stretch>
            <a:fillRect/>
          </a:stretch>
        </p:blipFill>
        <p:spPr>
          <a:xfrm>
            <a:off x="5976575" y="621475"/>
            <a:ext cx="2524875" cy="2035050"/>
          </a:xfrm>
          <a:prstGeom prst="rect">
            <a:avLst/>
          </a:prstGeom>
          <a:noFill/>
          <a:ln>
            <a:noFill/>
          </a:ln>
        </p:spPr>
      </p:pic>
      <p:pic>
        <p:nvPicPr>
          <p:cNvPr id="169" name="Google Shape;169;p28"/>
          <p:cNvPicPr preferRelativeResize="0"/>
          <p:nvPr/>
        </p:nvPicPr>
        <p:blipFill>
          <a:blip r:embed="rId4">
            <a:alphaModFix/>
          </a:blip>
          <a:stretch>
            <a:fillRect/>
          </a:stretch>
        </p:blipFill>
        <p:spPr>
          <a:xfrm>
            <a:off x="6001875" y="2935525"/>
            <a:ext cx="2110625" cy="1841075"/>
          </a:xfrm>
          <a:prstGeom prst="rect">
            <a:avLst/>
          </a:prstGeom>
          <a:noFill/>
          <a:ln>
            <a:noFill/>
          </a:ln>
        </p:spPr>
      </p:pic>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3" name="Shape 173"/>
        <p:cNvGrpSpPr/>
        <p:nvPr/>
      </p:nvGrpSpPr>
      <p:grpSpPr>
        <a:xfrm>
          <a:off x="0" y="0"/>
          <a:ext cx="0" cy="0"/>
          <a:chOff x="0" y="0"/>
          <a:chExt cx="0" cy="0"/>
        </a:xfrm>
      </p:grpSpPr>
      <p:sp>
        <p:nvSpPr>
          <p:cNvPr id="174" name="Google Shape;174;p29"/>
          <p:cNvSpPr txBox="1"/>
          <p:nvPr/>
        </p:nvSpPr>
        <p:spPr>
          <a:xfrm>
            <a:off x="417275" y="145075"/>
            <a:ext cx="8064000" cy="301200"/>
          </a:xfrm>
          <a:prstGeom prst="rect">
            <a:avLst/>
          </a:prstGeom>
          <a:solidFill>
            <a:srgbClr val="000000"/>
          </a:solid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300">
                <a:solidFill>
                  <a:srgbClr val="FFFFFF"/>
                </a:solidFill>
              </a:rPr>
              <a:t>Food tests</a:t>
            </a:r>
            <a:endParaRPr sz="1300">
              <a:solidFill>
                <a:srgbClr val="FFFFFF"/>
              </a:solidFill>
            </a:endParaRPr>
          </a:p>
          <a:p>
            <a:pPr indent="0" lvl="0" marL="0" rtl="0" algn="l">
              <a:spcBef>
                <a:spcPts val="0"/>
              </a:spcBef>
              <a:spcAft>
                <a:spcPts val="0"/>
              </a:spcAft>
              <a:buNone/>
            </a:pPr>
            <a:r>
              <a:t/>
            </a:r>
            <a:endParaRPr sz="900">
              <a:solidFill>
                <a:srgbClr val="FFFFFF"/>
              </a:solidFill>
            </a:endParaRPr>
          </a:p>
        </p:txBody>
      </p:sp>
      <p:sp>
        <p:nvSpPr>
          <p:cNvPr id="175" name="Google Shape;175;p29"/>
          <p:cNvSpPr txBox="1"/>
          <p:nvPr/>
        </p:nvSpPr>
        <p:spPr>
          <a:xfrm>
            <a:off x="379575" y="556875"/>
            <a:ext cx="5212800" cy="4313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a:solidFill>
                  <a:schemeClr val="dk1"/>
                </a:solidFill>
              </a:rPr>
              <a:t>Test for Reducing Sugars</a:t>
            </a:r>
            <a:endParaRPr b="1">
              <a:solidFill>
                <a:schemeClr val="dk1"/>
              </a:solidFill>
            </a:endParaRPr>
          </a:p>
          <a:p>
            <a:pPr indent="0" lvl="0" marL="0" rtl="0" algn="l">
              <a:spcBef>
                <a:spcPts val="0"/>
              </a:spcBef>
              <a:spcAft>
                <a:spcPts val="0"/>
              </a:spcAft>
              <a:buNone/>
            </a:pPr>
            <a:r>
              <a:rPr lang="en">
                <a:solidFill>
                  <a:schemeClr val="dk1"/>
                </a:solidFill>
              </a:rPr>
              <a:t>Glucose and maltose are both reducing sugars as they form a red colour when heated with benedict's solution.</a:t>
            </a:r>
            <a:endParaRPr>
              <a:solidFill>
                <a:schemeClr val="dk1"/>
              </a:solidFill>
            </a:endParaRPr>
          </a:p>
          <a:p>
            <a:pPr indent="0" lvl="0" marL="0" rtl="0" algn="l">
              <a:spcBef>
                <a:spcPts val="0"/>
              </a:spcBef>
              <a:spcAft>
                <a:spcPts val="0"/>
              </a:spcAft>
              <a:buNone/>
            </a:pPr>
            <a:r>
              <a:rPr lang="en">
                <a:solidFill>
                  <a:schemeClr val="dk1"/>
                </a:solidFill>
              </a:rPr>
              <a:t>Add benedict's solution to a sample of food in a test tube and heat in hot water. A change from blue to brick red shows reducing sugar is in the food. As a control add benedict's solution to water, place in hot water and observe that the benedicts stays blue. </a:t>
            </a:r>
            <a:endParaRPr>
              <a:solidFill>
                <a:schemeClr val="dk1"/>
              </a:solidFill>
            </a:endParaRPr>
          </a:p>
          <a:p>
            <a:pPr indent="0" lvl="0" marL="0" rtl="0" algn="l">
              <a:spcBef>
                <a:spcPts val="0"/>
              </a:spcBef>
              <a:spcAft>
                <a:spcPts val="0"/>
              </a:spcAft>
              <a:buNone/>
            </a:pPr>
            <a:r>
              <a:t/>
            </a:r>
            <a:endParaRPr>
              <a:solidFill>
                <a:schemeClr val="dk1"/>
              </a:solidFill>
            </a:endParaRPr>
          </a:p>
          <a:p>
            <a:pPr indent="0" lvl="0" marL="0" rtl="0" algn="l">
              <a:spcBef>
                <a:spcPts val="0"/>
              </a:spcBef>
              <a:spcAft>
                <a:spcPts val="0"/>
              </a:spcAft>
              <a:buNone/>
            </a:pPr>
            <a:r>
              <a:t/>
            </a:r>
            <a:endParaRPr>
              <a:solidFill>
                <a:schemeClr val="dk1"/>
              </a:solidFill>
            </a:endParaRPr>
          </a:p>
          <a:p>
            <a:pPr indent="0" lvl="0" marL="0" rtl="0" algn="l">
              <a:spcBef>
                <a:spcPts val="0"/>
              </a:spcBef>
              <a:spcAft>
                <a:spcPts val="0"/>
              </a:spcAft>
              <a:buNone/>
            </a:pPr>
            <a:r>
              <a:t/>
            </a:r>
            <a:endParaRPr>
              <a:solidFill>
                <a:schemeClr val="dk1"/>
              </a:solidFill>
            </a:endParaRPr>
          </a:p>
          <a:p>
            <a:pPr indent="0" lvl="0" marL="0" rtl="0" algn="l">
              <a:spcBef>
                <a:spcPts val="0"/>
              </a:spcBef>
              <a:spcAft>
                <a:spcPts val="0"/>
              </a:spcAft>
              <a:buNone/>
            </a:pPr>
            <a:r>
              <a:rPr b="1" lang="en">
                <a:solidFill>
                  <a:schemeClr val="dk1"/>
                </a:solidFill>
              </a:rPr>
              <a:t>Test for Fat</a:t>
            </a:r>
            <a:endParaRPr b="1">
              <a:solidFill>
                <a:schemeClr val="dk1"/>
              </a:solidFill>
            </a:endParaRPr>
          </a:p>
          <a:p>
            <a:pPr indent="0" lvl="0" marL="0" rtl="0" algn="l">
              <a:spcBef>
                <a:spcPts val="0"/>
              </a:spcBef>
              <a:spcAft>
                <a:spcPts val="0"/>
              </a:spcAft>
              <a:buClr>
                <a:schemeClr val="dk1"/>
              </a:buClr>
              <a:buSzPts val="1100"/>
              <a:buFont typeface="Arial"/>
              <a:buNone/>
            </a:pPr>
            <a:r>
              <a:rPr lang="en">
                <a:solidFill>
                  <a:schemeClr val="dk1"/>
                </a:solidFill>
              </a:rPr>
              <a:t>To test a food for fat rub a sample of food in brown paper. A permanent translucent stain shows the presence of fat. As a control rub water on the brown paper and observe that the water dries leaving no stain..</a:t>
            </a:r>
            <a:endParaRPr>
              <a:solidFill>
                <a:schemeClr val="dk1"/>
              </a:solidFill>
            </a:endParaRPr>
          </a:p>
          <a:p>
            <a:pPr indent="0" lvl="0" marL="0" rtl="0" algn="l">
              <a:spcBef>
                <a:spcPts val="0"/>
              </a:spcBef>
              <a:spcAft>
                <a:spcPts val="0"/>
              </a:spcAft>
              <a:buClr>
                <a:schemeClr val="dk1"/>
              </a:buClr>
              <a:buSzPts val="1100"/>
              <a:buFont typeface="Arial"/>
              <a:buNone/>
            </a:pPr>
            <a:r>
              <a:t/>
            </a:r>
            <a:endParaRPr>
              <a:solidFill>
                <a:schemeClr val="dk1"/>
              </a:solidFill>
            </a:endParaRPr>
          </a:p>
          <a:p>
            <a:pPr indent="0" lvl="0" marL="0" rtl="0" algn="l">
              <a:spcBef>
                <a:spcPts val="0"/>
              </a:spcBef>
              <a:spcAft>
                <a:spcPts val="0"/>
              </a:spcAft>
              <a:buClr>
                <a:schemeClr val="dk1"/>
              </a:buClr>
              <a:buSzPts val="1100"/>
              <a:buFont typeface="Arial"/>
              <a:buNone/>
            </a:pPr>
            <a:r>
              <a:t/>
            </a:r>
            <a:endParaRPr>
              <a:solidFill>
                <a:schemeClr val="dk1"/>
              </a:solidFill>
            </a:endParaRPr>
          </a:p>
          <a:p>
            <a:pPr indent="0" lvl="0" marL="0" rtl="0" algn="l">
              <a:spcBef>
                <a:spcPts val="0"/>
              </a:spcBef>
              <a:spcAft>
                <a:spcPts val="0"/>
              </a:spcAft>
              <a:buNone/>
            </a:pPr>
            <a:r>
              <a:t/>
            </a:r>
            <a:endParaRPr/>
          </a:p>
        </p:txBody>
      </p:sp>
      <p:pic>
        <p:nvPicPr>
          <p:cNvPr id="176" name="Google Shape;176;p29"/>
          <p:cNvPicPr preferRelativeResize="0"/>
          <p:nvPr/>
        </p:nvPicPr>
        <p:blipFill rotWithShape="1">
          <a:blip r:embed="rId3">
            <a:alphaModFix/>
          </a:blip>
          <a:srcRect b="0" l="0" r="31450" t="0"/>
          <a:stretch/>
        </p:blipFill>
        <p:spPr>
          <a:xfrm>
            <a:off x="6087600" y="603225"/>
            <a:ext cx="1568575" cy="1716125"/>
          </a:xfrm>
          <a:prstGeom prst="rect">
            <a:avLst/>
          </a:prstGeom>
          <a:noFill/>
          <a:ln>
            <a:noFill/>
          </a:ln>
        </p:spPr>
      </p:pic>
      <p:sp>
        <p:nvSpPr>
          <p:cNvPr id="177" name="Google Shape;177;p29"/>
          <p:cNvSpPr txBox="1"/>
          <p:nvPr/>
        </p:nvSpPr>
        <p:spPr>
          <a:xfrm>
            <a:off x="6032925" y="2319350"/>
            <a:ext cx="2678700" cy="3279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100"/>
              <a:t>Benedict's test after heating</a:t>
            </a:r>
            <a:endParaRPr sz="1100"/>
          </a:p>
        </p:txBody>
      </p:sp>
      <p:pic>
        <p:nvPicPr>
          <p:cNvPr id="178" name="Google Shape;178;p29"/>
          <p:cNvPicPr preferRelativeResize="0"/>
          <p:nvPr/>
        </p:nvPicPr>
        <p:blipFill>
          <a:blip r:embed="rId4">
            <a:alphaModFix/>
          </a:blip>
          <a:stretch>
            <a:fillRect/>
          </a:stretch>
        </p:blipFill>
        <p:spPr>
          <a:xfrm>
            <a:off x="5665275" y="2810725"/>
            <a:ext cx="2784200" cy="1646500"/>
          </a:xfrm>
          <a:prstGeom prst="rect">
            <a:avLst/>
          </a:prstGeom>
          <a:noFill/>
          <a:ln>
            <a:noFill/>
          </a:ln>
        </p:spPr>
      </p:pic>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2" name="Shape 182"/>
        <p:cNvGrpSpPr/>
        <p:nvPr/>
      </p:nvGrpSpPr>
      <p:grpSpPr>
        <a:xfrm>
          <a:off x="0" y="0"/>
          <a:ext cx="0" cy="0"/>
          <a:chOff x="0" y="0"/>
          <a:chExt cx="0" cy="0"/>
        </a:xfrm>
      </p:grpSpPr>
      <p:sp>
        <p:nvSpPr>
          <p:cNvPr id="183" name="Google Shape;183;p30"/>
          <p:cNvSpPr txBox="1"/>
          <p:nvPr/>
        </p:nvSpPr>
        <p:spPr>
          <a:xfrm>
            <a:off x="242375" y="76550"/>
            <a:ext cx="4230000" cy="282300"/>
          </a:xfrm>
          <a:prstGeom prst="rect">
            <a:avLst/>
          </a:prstGeom>
          <a:solidFill>
            <a:srgbClr val="000000"/>
          </a:solid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100">
                <a:solidFill>
                  <a:srgbClr val="FFFFFF"/>
                </a:solidFill>
              </a:rPr>
              <a:t>Exercise</a:t>
            </a:r>
            <a:endParaRPr/>
          </a:p>
        </p:txBody>
      </p:sp>
      <p:sp>
        <p:nvSpPr>
          <p:cNvPr id="184" name="Google Shape;184;p30"/>
          <p:cNvSpPr txBox="1"/>
          <p:nvPr/>
        </p:nvSpPr>
        <p:spPr>
          <a:xfrm>
            <a:off x="258325" y="440475"/>
            <a:ext cx="4797000" cy="4355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t>International studies have shown that regular physical activity reduces the risk of chronic diseases, such as coronary heart disease (CHD), type 2 diabetes, stroke, cancer, osteoporosis and depression. </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Moderate to vigorous activity includes sport, physical education (PE), exercise and physically demanding activities such as dancing or swimming. It also includes everyday activities such as walking and cycling.</a:t>
            </a:r>
            <a:endParaRPr/>
          </a:p>
          <a:p>
            <a:pPr indent="0" lvl="0" marL="0" rtl="0" algn="l">
              <a:spcBef>
                <a:spcPts val="0"/>
              </a:spcBef>
              <a:spcAft>
                <a:spcPts val="0"/>
              </a:spcAft>
              <a:buNone/>
            </a:pPr>
            <a:r>
              <a:t/>
            </a:r>
            <a:endParaRPr/>
          </a:p>
          <a:p>
            <a:pPr indent="0" lvl="0" marL="0" rtl="0" algn="l">
              <a:spcBef>
                <a:spcPts val="0"/>
              </a:spcBef>
              <a:spcAft>
                <a:spcPts val="0"/>
              </a:spcAft>
              <a:buNone/>
            </a:pPr>
            <a:r>
              <a:rPr b="1" lang="en"/>
              <a:t>Moderate activity</a:t>
            </a:r>
            <a:r>
              <a:rPr lang="en"/>
              <a:t> causes increased breathing and heart rate, but till able to carry on a conversation. Warm or sweating slightly, comfortable pace.</a:t>
            </a:r>
            <a:endParaRPr/>
          </a:p>
          <a:p>
            <a:pPr indent="0" lvl="0" marL="0" rtl="0" algn="l">
              <a:spcBef>
                <a:spcPts val="0"/>
              </a:spcBef>
              <a:spcAft>
                <a:spcPts val="0"/>
              </a:spcAft>
              <a:buNone/>
            </a:pPr>
            <a:r>
              <a:rPr b="1" lang="en"/>
              <a:t>Vigorous activity</a:t>
            </a:r>
            <a:r>
              <a:rPr lang="en"/>
              <a:t> results in b</a:t>
            </a:r>
            <a:r>
              <a:rPr lang="en"/>
              <a:t>reathing heavily, cannot keep a conversation going, faster heart rate and sweating,</a:t>
            </a:r>
            <a:endParaRPr/>
          </a:p>
          <a:p>
            <a:pPr indent="0" lvl="0" marL="0" rtl="0" algn="l">
              <a:spcBef>
                <a:spcPts val="0"/>
              </a:spcBef>
              <a:spcAft>
                <a:spcPts val="0"/>
              </a:spcAft>
              <a:buNone/>
            </a:pPr>
            <a:r>
              <a:rPr lang="en"/>
              <a:t>concentrating hard.</a:t>
            </a:r>
            <a:endParaRPr/>
          </a:p>
          <a:p>
            <a:pPr indent="0" lvl="0" marL="0" rtl="0" algn="l">
              <a:spcBef>
                <a:spcPts val="0"/>
              </a:spcBef>
              <a:spcAft>
                <a:spcPts val="0"/>
              </a:spcAft>
              <a:buNone/>
            </a:pPr>
            <a:r>
              <a:t/>
            </a:r>
            <a:endParaRPr>
              <a:solidFill>
                <a:schemeClr val="dk1"/>
              </a:solidFill>
            </a:endParaRPr>
          </a:p>
          <a:p>
            <a:pPr indent="0" lvl="0" marL="0" rtl="0" algn="l">
              <a:spcBef>
                <a:spcPts val="0"/>
              </a:spcBef>
              <a:spcAft>
                <a:spcPts val="0"/>
              </a:spcAft>
              <a:buNone/>
            </a:pPr>
            <a:r>
              <a:rPr lang="en">
                <a:solidFill>
                  <a:schemeClr val="dk1"/>
                </a:solidFill>
              </a:rPr>
              <a:t>Adults should aim for at least 30 minutes a day of moderate activity (or 15 minutes of vigorous activity) on 5 days a week</a:t>
            </a:r>
            <a:endParaRPr>
              <a:solidFill>
                <a:schemeClr val="dk1"/>
              </a:solidFill>
            </a:endParaRPr>
          </a:p>
          <a:p>
            <a:pPr indent="0" lvl="0" marL="0" rtl="0" algn="l">
              <a:spcBef>
                <a:spcPts val="0"/>
              </a:spcBef>
              <a:spcAft>
                <a:spcPts val="0"/>
              </a:spcAft>
              <a:buClr>
                <a:schemeClr val="dk1"/>
              </a:buClr>
              <a:buSzPts val="1100"/>
              <a:buFont typeface="Arial"/>
              <a:buNone/>
            </a:pPr>
            <a:r>
              <a:t/>
            </a:r>
            <a:endParaRPr>
              <a:solidFill>
                <a:schemeClr val="dk1"/>
              </a:solidFill>
            </a:endParaRPr>
          </a:p>
          <a:p>
            <a:pPr indent="0" lvl="0" marL="0" rtl="0" algn="l">
              <a:spcBef>
                <a:spcPts val="0"/>
              </a:spcBef>
              <a:spcAft>
                <a:spcPts val="0"/>
              </a:spcAft>
              <a:buNone/>
            </a:pPr>
            <a:r>
              <a:rPr lang="en" sz="600" u="sng">
                <a:solidFill>
                  <a:schemeClr val="hlink"/>
                </a:solidFill>
                <a:hlinkClick r:id="rId3"/>
              </a:rPr>
              <a:t>The National Guidelines on Physical Activity for Ireland</a:t>
            </a:r>
            <a:r>
              <a:rPr lang="en" sz="600"/>
              <a:t> </a:t>
            </a:r>
            <a:endParaRPr sz="600"/>
          </a:p>
        </p:txBody>
      </p:sp>
      <p:pic>
        <p:nvPicPr>
          <p:cNvPr id="185" name="Google Shape;185;p30"/>
          <p:cNvPicPr preferRelativeResize="0"/>
          <p:nvPr/>
        </p:nvPicPr>
        <p:blipFill>
          <a:blip r:embed="rId4">
            <a:alphaModFix/>
          </a:blip>
          <a:stretch>
            <a:fillRect/>
          </a:stretch>
        </p:blipFill>
        <p:spPr>
          <a:xfrm>
            <a:off x="5350400" y="152400"/>
            <a:ext cx="3066716" cy="4838702"/>
          </a:xfrm>
          <a:prstGeom prst="rect">
            <a:avLst/>
          </a:prstGeom>
          <a:noFill/>
          <a:ln>
            <a:noFill/>
          </a:ln>
        </p:spPr>
      </p:pic>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9" name="Shape 189"/>
        <p:cNvGrpSpPr/>
        <p:nvPr/>
      </p:nvGrpSpPr>
      <p:grpSpPr>
        <a:xfrm>
          <a:off x="0" y="0"/>
          <a:ext cx="0" cy="0"/>
          <a:chOff x="0" y="0"/>
          <a:chExt cx="0" cy="0"/>
        </a:xfrm>
      </p:grpSpPr>
      <p:sp>
        <p:nvSpPr>
          <p:cNvPr id="190" name="Google Shape;190;p31"/>
          <p:cNvSpPr txBox="1"/>
          <p:nvPr/>
        </p:nvSpPr>
        <p:spPr>
          <a:xfrm>
            <a:off x="242375" y="76550"/>
            <a:ext cx="4230000" cy="282300"/>
          </a:xfrm>
          <a:prstGeom prst="rect">
            <a:avLst/>
          </a:prstGeom>
          <a:solidFill>
            <a:srgbClr val="000000"/>
          </a:solid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100">
                <a:solidFill>
                  <a:srgbClr val="FFFFFF"/>
                </a:solidFill>
              </a:rPr>
              <a:t>Smoking, </a:t>
            </a:r>
            <a:endParaRPr/>
          </a:p>
        </p:txBody>
      </p:sp>
      <p:sp>
        <p:nvSpPr>
          <p:cNvPr id="191" name="Google Shape;191;p31"/>
          <p:cNvSpPr txBox="1"/>
          <p:nvPr/>
        </p:nvSpPr>
        <p:spPr>
          <a:xfrm>
            <a:off x="265125" y="467650"/>
            <a:ext cx="4586400" cy="4355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t>Cigarette smoke contains chemicals that make the blood thicker, and increase chances of clot formation, increases blood pressure and heart rate, making the heart work harder than normal. Smoking narrows arteries, reducing the amount of oxygen rich blood circulating to organs.</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Smoking can cause fatal diseases such as pneumonia and lung cancer. Smoking causes the majority of deaths from chronic obstructive pulmonary disease (COPD) a collection of lung diseases including chronic bronchitis and emphysema. People with COPD have difficulties breathing, primarily due to the narrowing of their airways and destruction of lung tissue.</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For women, smoking can reduce fertility and increases the risk of cervical cancer.</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a:p>
            <a:pPr indent="0" lvl="0" marL="0" rtl="0" algn="l">
              <a:spcBef>
                <a:spcPts val="0"/>
              </a:spcBef>
              <a:spcAft>
                <a:spcPts val="0"/>
              </a:spcAft>
              <a:buNone/>
            </a:pPr>
            <a:r>
              <a:rPr lang="en" sz="1100" u="sng">
                <a:solidFill>
                  <a:schemeClr val="hlink"/>
                </a:solidFill>
                <a:hlinkClick r:id="rId3"/>
              </a:rPr>
              <a:t>Effects of smoking on the body | Smokefree</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p:txBody>
      </p:sp>
      <p:pic>
        <p:nvPicPr>
          <p:cNvPr id="192" name="Google Shape;192;p31"/>
          <p:cNvPicPr preferRelativeResize="0"/>
          <p:nvPr/>
        </p:nvPicPr>
        <p:blipFill>
          <a:blip r:embed="rId4">
            <a:alphaModFix/>
          </a:blip>
          <a:stretch>
            <a:fillRect/>
          </a:stretch>
        </p:blipFill>
        <p:spPr>
          <a:xfrm>
            <a:off x="4813675" y="614425"/>
            <a:ext cx="3987677" cy="3208333"/>
          </a:xfrm>
          <a:prstGeom prst="rect">
            <a:avLst/>
          </a:prstGeom>
          <a:noFill/>
          <a:ln>
            <a:noFill/>
          </a:ln>
        </p:spPr>
      </p:pic>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6" name="Shape 196"/>
        <p:cNvGrpSpPr/>
        <p:nvPr/>
      </p:nvGrpSpPr>
      <p:grpSpPr>
        <a:xfrm>
          <a:off x="0" y="0"/>
          <a:ext cx="0" cy="0"/>
          <a:chOff x="0" y="0"/>
          <a:chExt cx="0" cy="0"/>
        </a:xfrm>
      </p:grpSpPr>
      <p:sp>
        <p:nvSpPr>
          <p:cNvPr id="197" name="Google Shape;197;p32"/>
          <p:cNvSpPr txBox="1"/>
          <p:nvPr/>
        </p:nvSpPr>
        <p:spPr>
          <a:xfrm>
            <a:off x="269550" y="76550"/>
            <a:ext cx="4230000" cy="282300"/>
          </a:xfrm>
          <a:prstGeom prst="rect">
            <a:avLst/>
          </a:prstGeom>
          <a:solidFill>
            <a:srgbClr val="000000"/>
          </a:solid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100">
                <a:solidFill>
                  <a:srgbClr val="FFFFFF"/>
                </a:solidFill>
              </a:rPr>
              <a:t>Pollutants (Asthma)</a:t>
            </a:r>
            <a:endParaRPr/>
          </a:p>
        </p:txBody>
      </p:sp>
      <p:sp>
        <p:nvSpPr>
          <p:cNvPr id="198" name="Google Shape;198;p32"/>
          <p:cNvSpPr txBox="1"/>
          <p:nvPr/>
        </p:nvSpPr>
        <p:spPr>
          <a:xfrm>
            <a:off x="183600" y="358850"/>
            <a:ext cx="4627200" cy="4321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t>Pollution is any harmful addition to the environment.</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O</a:t>
            </a:r>
            <a:r>
              <a:rPr lang="en"/>
              <a:t>utdoor air pollution is a major cause illness mainly from heart disease, stroke, chronic obstructive pulmonary disease, lung cancer, and respiratory infections in children.</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Most pollutants are products of burning fuels. Pollutants  include particulate matter - small dust particles (PM) capable of getting deep into lung passageways causing respiratory infections and asthma.</a:t>
            </a:r>
            <a:endParaRPr/>
          </a:p>
          <a:p>
            <a:pPr indent="0" lvl="0" marL="0" rtl="0" algn="l">
              <a:spcBef>
                <a:spcPts val="0"/>
              </a:spcBef>
              <a:spcAft>
                <a:spcPts val="0"/>
              </a:spcAft>
              <a:buNone/>
            </a:pPr>
            <a:r>
              <a:rPr lang="en" sz="1100" u="sng">
                <a:solidFill>
                  <a:schemeClr val="hlink"/>
                </a:solidFill>
                <a:hlinkClick r:id="rId3"/>
              </a:rPr>
              <a:t>WHO | Ambient air pollution: Health impacts</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Asthma is a inflammatory disease of the airways of the lungs. Symptoms are wheezing, coughing, chest tightness, and shortness of breath. Asthma can be caused by allergens, such as pollen, dust mites, pet dander or air pollutants. </a:t>
            </a:r>
            <a:endParaRPr/>
          </a:p>
        </p:txBody>
      </p:sp>
      <p:pic>
        <p:nvPicPr>
          <p:cNvPr id="199" name="Google Shape;199;p32"/>
          <p:cNvPicPr preferRelativeResize="0"/>
          <p:nvPr/>
        </p:nvPicPr>
        <p:blipFill>
          <a:blip r:embed="rId4">
            <a:alphaModFix/>
          </a:blip>
          <a:stretch>
            <a:fillRect/>
          </a:stretch>
        </p:blipFill>
        <p:spPr>
          <a:xfrm>
            <a:off x="4881650" y="492125"/>
            <a:ext cx="4028401" cy="3377000"/>
          </a:xfrm>
          <a:prstGeom prst="rect">
            <a:avLst/>
          </a:prstGeom>
          <a:noFill/>
          <a:ln>
            <a:noFill/>
          </a:ln>
        </p:spPr>
      </p:pic>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3" name="Shape 203"/>
        <p:cNvGrpSpPr/>
        <p:nvPr/>
      </p:nvGrpSpPr>
      <p:grpSpPr>
        <a:xfrm>
          <a:off x="0" y="0"/>
          <a:ext cx="0" cy="0"/>
          <a:chOff x="0" y="0"/>
          <a:chExt cx="0" cy="0"/>
        </a:xfrm>
      </p:grpSpPr>
      <p:sp>
        <p:nvSpPr>
          <p:cNvPr id="204" name="Google Shape;204;p33"/>
          <p:cNvSpPr txBox="1"/>
          <p:nvPr/>
        </p:nvSpPr>
        <p:spPr>
          <a:xfrm>
            <a:off x="242375" y="76550"/>
            <a:ext cx="4230000" cy="265800"/>
          </a:xfrm>
          <a:prstGeom prst="rect">
            <a:avLst/>
          </a:prstGeom>
          <a:solidFill>
            <a:srgbClr val="000000"/>
          </a:solid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100">
                <a:solidFill>
                  <a:srgbClr val="FFFFFF"/>
                </a:solidFill>
              </a:rPr>
              <a:t>Radiation</a:t>
            </a:r>
            <a:endParaRPr/>
          </a:p>
        </p:txBody>
      </p:sp>
      <p:sp>
        <p:nvSpPr>
          <p:cNvPr id="205" name="Google Shape;205;p33"/>
          <p:cNvSpPr txBox="1"/>
          <p:nvPr/>
        </p:nvSpPr>
        <p:spPr>
          <a:xfrm>
            <a:off x="242375" y="400950"/>
            <a:ext cx="5204700" cy="43416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t>R</a:t>
            </a:r>
            <a:r>
              <a:rPr lang="en"/>
              <a:t>adiation is a type of energy released by atoms when they break down. Natural radiation comes from many sources including soil, water and air. Radon is  a naturally-occurring gas seeping from from rock and soil that is the main source of natural radiation. People are also exposed to natural radiation from cosmic rays, particularly at high altitude.</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Human exposure to radiation also comes from human-made sources ranging from nuclear power generation to medical uses such as X-ray machines.</a:t>
            </a:r>
            <a:endParaRPr/>
          </a:p>
          <a:p>
            <a:pPr indent="0" lvl="0" marL="0" rtl="0" algn="l">
              <a:spcBef>
                <a:spcPts val="0"/>
              </a:spcBef>
              <a:spcAft>
                <a:spcPts val="0"/>
              </a:spcAft>
              <a:buNone/>
            </a:pPr>
            <a:r>
              <a:rPr lang="en"/>
              <a:t>Beyond certain thresholds, radiation can damage  tissues and/or organs and can cause skin redness, hair loss and radiation burns,</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Exposure to radiation can lead to a risk of long-term effects such as cancer, however, that may appear years or even decades later. </a:t>
            </a:r>
            <a:endParaRPr/>
          </a:p>
          <a:p>
            <a:pPr indent="0" lvl="0" marL="0" rtl="0" algn="l">
              <a:spcBef>
                <a:spcPts val="0"/>
              </a:spcBef>
              <a:spcAft>
                <a:spcPts val="0"/>
              </a:spcAft>
              <a:buNone/>
            </a:pPr>
            <a:r>
              <a:rPr lang="en"/>
              <a:t>Damage to reproductive organs can lead to birth defects as mutated DNA is passed to offspring.</a:t>
            </a:r>
            <a:endParaRPr/>
          </a:p>
          <a:p>
            <a:pPr indent="0" lvl="0" marL="0" rtl="0" algn="l">
              <a:spcBef>
                <a:spcPts val="0"/>
              </a:spcBef>
              <a:spcAft>
                <a:spcPts val="0"/>
              </a:spcAft>
              <a:buNone/>
            </a:pPr>
            <a:r>
              <a:rPr lang="en" sz="1100" u="sng">
                <a:solidFill>
                  <a:schemeClr val="hlink"/>
                </a:solidFill>
                <a:hlinkClick r:id="rId3"/>
              </a:rPr>
              <a:t>Ionizing radiation, health effects and protective measures</a:t>
            </a:r>
            <a:endParaRPr/>
          </a:p>
        </p:txBody>
      </p:sp>
      <p:pic>
        <p:nvPicPr>
          <p:cNvPr id="206" name="Google Shape;206;p33"/>
          <p:cNvPicPr preferRelativeResize="0"/>
          <p:nvPr/>
        </p:nvPicPr>
        <p:blipFill>
          <a:blip r:embed="rId4">
            <a:alphaModFix/>
          </a:blip>
          <a:stretch>
            <a:fillRect/>
          </a:stretch>
        </p:blipFill>
        <p:spPr>
          <a:xfrm>
            <a:off x="5416025" y="1735525"/>
            <a:ext cx="3392124" cy="2211757"/>
          </a:xfrm>
          <a:prstGeom prst="rect">
            <a:avLst/>
          </a:prstGeom>
          <a:noFill/>
          <a:ln>
            <a:noFill/>
          </a:ln>
        </p:spPr>
      </p:pic>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0" name="Shape 210"/>
        <p:cNvGrpSpPr/>
        <p:nvPr/>
      </p:nvGrpSpPr>
      <p:grpSpPr>
        <a:xfrm>
          <a:off x="0" y="0"/>
          <a:ext cx="0" cy="0"/>
          <a:chOff x="0" y="0"/>
          <a:chExt cx="0" cy="0"/>
        </a:xfrm>
      </p:grpSpPr>
      <p:sp>
        <p:nvSpPr>
          <p:cNvPr id="211" name="Google Shape;211;p34"/>
          <p:cNvSpPr txBox="1"/>
          <p:nvPr/>
        </p:nvSpPr>
        <p:spPr>
          <a:xfrm>
            <a:off x="242375" y="76550"/>
            <a:ext cx="4230000" cy="271200"/>
          </a:xfrm>
          <a:prstGeom prst="rect">
            <a:avLst/>
          </a:prstGeom>
          <a:solidFill>
            <a:srgbClr val="000000"/>
          </a:solid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100">
                <a:solidFill>
                  <a:srgbClr val="FFFFFF"/>
                </a:solidFill>
              </a:rPr>
              <a:t>Microorganisms.</a:t>
            </a:r>
            <a:endParaRPr/>
          </a:p>
        </p:txBody>
      </p:sp>
      <p:sp>
        <p:nvSpPr>
          <p:cNvPr id="212" name="Google Shape;212;p34"/>
          <p:cNvSpPr txBox="1"/>
          <p:nvPr/>
        </p:nvSpPr>
        <p:spPr>
          <a:xfrm>
            <a:off x="242375" y="414450"/>
            <a:ext cx="4615800" cy="43146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a:t>Bacteria</a:t>
            </a:r>
            <a:r>
              <a:rPr lang="en"/>
              <a:t> cells are different from all other cells as they don’t have a nucleus. Tetanus, TB, Cholera, pneumonia are all bacterial diseases. Cholera is a bacterial disease often found in emergency camps with poor hygiene and crowded conditions. </a:t>
            </a:r>
            <a:endParaRPr/>
          </a:p>
          <a:p>
            <a:pPr indent="0" lvl="0" marL="0" rtl="0" algn="l">
              <a:spcBef>
                <a:spcPts val="0"/>
              </a:spcBef>
              <a:spcAft>
                <a:spcPts val="0"/>
              </a:spcAft>
              <a:buNone/>
            </a:pPr>
            <a:r>
              <a:t/>
            </a:r>
            <a:endParaRPr/>
          </a:p>
          <a:p>
            <a:pPr indent="0" lvl="0" marL="0" rtl="0" algn="l">
              <a:spcBef>
                <a:spcPts val="0"/>
              </a:spcBef>
              <a:spcAft>
                <a:spcPts val="0"/>
              </a:spcAft>
              <a:buNone/>
            </a:pPr>
            <a:r>
              <a:rPr b="1" lang="en"/>
              <a:t>Fungi </a:t>
            </a:r>
            <a:r>
              <a:rPr lang="en"/>
              <a:t>can be single celled or can grow as threads or filaments. Yeast, mould and mushrooms are examples of fungi. Athlete’s foot, yeast and ringworm are examples of fungal diseases. Many fungi are useful such as edible fungi and fungi that produce antibiotics for medicine    </a:t>
            </a:r>
            <a:endParaRPr/>
          </a:p>
          <a:p>
            <a:pPr indent="0" lvl="0" marL="0" rtl="0" algn="l">
              <a:spcBef>
                <a:spcPts val="0"/>
              </a:spcBef>
              <a:spcAft>
                <a:spcPts val="0"/>
              </a:spcAft>
              <a:buNone/>
            </a:pPr>
            <a:r>
              <a:t/>
            </a:r>
            <a:endParaRPr>
              <a:solidFill>
                <a:schemeClr val="dk1"/>
              </a:solidFill>
            </a:endParaRPr>
          </a:p>
          <a:p>
            <a:pPr indent="0" lvl="0" marL="0" rtl="0" algn="l">
              <a:spcBef>
                <a:spcPts val="0"/>
              </a:spcBef>
              <a:spcAft>
                <a:spcPts val="0"/>
              </a:spcAft>
              <a:buNone/>
            </a:pPr>
            <a:r>
              <a:rPr b="1" lang="en">
                <a:solidFill>
                  <a:schemeClr val="dk1"/>
                </a:solidFill>
              </a:rPr>
              <a:t>A virus </a:t>
            </a:r>
            <a:r>
              <a:rPr lang="en">
                <a:solidFill>
                  <a:schemeClr val="dk1"/>
                </a:solidFill>
              </a:rPr>
              <a:t>is not considered a living organism because it is not composed of cells. A virus must replicate inside a host cell it cannot reproduce itself. Measles, chicken pox, colds and the flu are all virus diseases. A virus cannot be destroyed with antibiotics. Viral infections such as colds are passed from person to person often by sneezing tiny droplets into the air that contain cells with viruses inside. </a:t>
            </a:r>
            <a:endParaRPr/>
          </a:p>
        </p:txBody>
      </p:sp>
      <p:pic>
        <p:nvPicPr>
          <p:cNvPr id="213" name="Google Shape;213;p34"/>
          <p:cNvPicPr preferRelativeResize="0"/>
          <p:nvPr/>
        </p:nvPicPr>
        <p:blipFill rotWithShape="1">
          <a:blip r:embed="rId3">
            <a:alphaModFix/>
          </a:blip>
          <a:srcRect b="6349" l="0" r="0" t="0"/>
          <a:stretch/>
        </p:blipFill>
        <p:spPr>
          <a:xfrm>
            <a:off x="4929025" y="830575"/>
            <a:ext cx="3845100" cy="3190650"/>
          </a:xfrm>
          <a:prstGeom prst="rect">
            <a:avLst/>
          </a:prstGeom>
          <a:noFill/>
          <a:ln>
            <a:noFill/>
          </a:ln>
        </p:spPr>
      </p:pic>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7" name="Shape 217"/>
        <p:cNvGrpSpPr/>
        <p:nvPr/>
      </p:nvGrpSpPr>
      <p:grpSpPr>
        <a:xfrm>
          <a:off x="0" y="0"/>
          <a:ext cx="0" cy="0"/>
          <a:chOff x="0" y="0"/>
          <a:chExt cx="0" cy="0"/>
        </a:xfrm>
      </p:grpSpPr>
      <p:sp>
        <p:nvSpPr>
          <p:cNvPr id="218" name="Google Shape;218;p35"/>
          <p:cNvSpPr txBox="1"/>
          <p:nvPr/>
        </p:nvSpPr>
        <p:spPr>
          <a:xfrm>
            <a:off x="242375" y="76550"/>
            <a:ext cx="4230000" cy="315600"/>
          </a:xfrm>
          <a:prstGeom prst="rect">
            <a:avLst/>
          </a:prstGeom>
          <a:solidFill>
            <a:srgbClr val="000000"/>
          </a:solid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100">
                <a:solidFill>
                  <a:srgbClr val="FFFFFF"/>
                </a:solidFill>
              </a:rPr>
              <a:t>Pathogens and the bodies defence system </a:t>
            </a:r>
            <a:endParaRPr/>
          </a:p>
        </p:txBody>
      </p:sp>
      <p:sp>
        <p:nvSpPr>
          <p:cNvPr id="219" name="Google Shape;219;p35"/>
          <p:cNvSpPr txBox="1"/>
          <p:nvPr/>
        </p:nvSpPr>
        <p:spPr>
          <a:xfrm>
            <a:off x="242375" y="508425"/>
            <a:ext cx="4459500" cy="4069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t>Microorganisms that cause disease are known as pathogens. The immune system defends the body against pathogens.</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The general defence system has a number of ways to prevent the entry of all pathogens into the body. The skin acts as a barrier to pathogens, stomach acid kills many bacteria that may be in food, mucus and cilia in the breathing system trap bacteria.</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White blood cells in the specific defence system produces antibodies to destroy </a:t>
            </a:r>
            <a:r>
              <a:rPr lang="en"/>
              <a:t>particular pathogens when they are detected in the body. These antibodies can remain in the blood to provide long term protection against</a:t>
            </a:r>
            <a:r>
              <a:rPr lang="en"/>
              <a:t> each pathogen. </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Vaccines contain weakened version of a pathogen that stimulate the body to produce antibodies against a particular disease. The weakened pathogen will not cause a disease but will cause antibodies to be made.</a:t>
            </a:r>
            <a:endParaRPr/>
          </a:p>
        </p:txBody>
      </p:sp>
      <p:pic>
        <p:nvPicPr>
          <p:cNvPr id="220" name="Google Shape;220;p35"/>
          <p:cNvPicPr preferRelativeResize="0"/>
          <p:nvPr/>
        </p:nvPicPr>
        <p:blipFill>
          <a:blip r:embed="rId3">
            <a:alphaModFix/>
          </a:blip>
          <a:stretch>
            <a:fillRect/>
          </a:stretch>
        </p:blipFill>
        <p:spPr>
          <a:xfrm>
            <a:off x="5010575" y="1069675"/>
            <a:ext cx="3921200" cy="2278875"/>
          </a:xfrm>
          <a:prstGeom prst="rect">
            <a:avLst/>
          </a:prstGeom>
          <a:noFill/>
          <a:ln>
            <a:noFill/>
          </a:ln>
        </p:spPr>
      </p:pic>
      <p:sp>
        <p:nvSpPr>
          <p:cNvPr id="221" name="Google Shape;221;p35"/>
          <p:cNvSpPr txBox="1"/>
          <p:nvPr/>
        </p:nvSpPr>
        <p:spPr>
          <a:xfrm>
            <a:off x="5191200" y="3396100"/>
            <a:ext cx="3740700" cy="856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t>Antigens are foreign proteins on the bacteria that the body fails to recognise as self proteins. Antigens stimulate antibodies</a:t>
            </a:r>
            <a:endParaRPr/>
          </a:p>
        </p:txBody>
      </p:sp>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5" name="Shape 225"/>
        <p:cNvGrpSpPr/>
        <p:nvPr/>
      </p:nvGrpSpPr>
      <p:grpSpPr>
        <a:xfrm>
          <a:off x="0" y="0"/>
          <a:ext cx="0" cy="0"/>
          <a:chOff x="0" y="0"/>
          <a:chExt cx="0" cy="0"/>
        </a:xfrm>
      </p:grpSpPr>
      <p:sp>
        <p:nvSpPr>
          <p:cNvPr id="226" name="Google Shape;226;p36"/>
          <p:cNvSpPr txBox="1"/>
          <p:nvPr/>
        </p:nvSpPr>
        <p:spPr>
          <a:xfrm>
            <a:off x="210775" y="447275"/>
            <a:ext cx="4029300" cy="43416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t>Microorganisms such as bacteria can be grown in suitable containers such as petri dishes that can easily be sealed with parafilm tape. N</a:t>
            </a:r>
            <a:r>
              <a:rPr lang="en">
                <a:solidFill>
                  <a:schemeClr val="dk1"/>
                </a:solidFill>
              </a:rPr>
              <a:t>utrient agar in the petri dish provides food for the bacteria to grow.</a:t>
            </a:r>
            <a:endParaRPr>
              <a:solidFill>
                <a:schemeClr val="dk1"/>
              </a:solidFill>
            </a:endParaRPr>
          </a:p>
          <a:p>
            <a:pPr indent="0" lvl="0" marL="0" rtl="0" algn="l">
              <a:spcBef>
                <a:spcPts val="0"/>
              </a:spcBef>
              <a:spcAft>
                <a:spcPts val="0"/>
              </a:spcAft>
              <a:buNone/>
            </a:pPr>
            <a:r>
              <a:t/>
            </a:r>
            <a:endParaRPr>
              <a:solidFill>
                <a:schemeClr val="dk1"/>
              </a:solidFill>
            </a:endParaRPr>
          </a:p>
          <a:p>
            <a:pPr indent="0" lvl="0" marL="0" rtl="0" algn="l">
              <a:spcBef>
                <a:spcPts val="0"/>
              </a:spcBef>
              <a:spcAft>
                <a:spcPts val="0"/>
              </a:spcAft>
              <a:buNone/>
            </a:pPr>
            <a:r>
              <a:rPr lang="en">
                <a:solidFill>
                  <a:schemeClr val="dk1"/>
                </a:solidFill>
              </a:rPr>
              <a:t>Aseptic techniques such as disinfecting bench, sterilising equipment and only slightly opening petri dish lids help prevent unwanted microorganisms contaminating the nutrient agar.</a:t>
            </a:r>
            <a:endParaRPr>
              <a:solidFill>
                <a:schemeClr val="dk1"/>
              </a:solidFill>
            </a:endParaRPr>
          </a:p>
          <a:p>
            <a:pPr indent="0" lvl="0" marL="0" rtl="0" algn="l">
              <a:spcBef>
                <a:spcPts val="0"/>
              </a:spcBef>
              <a:spcAft>
                <a:spcPts val="0"/>
              </a:spcAft>
              <a:buNone/>
            </a:pPr>
            <a:r>
              <a:t/>
            </a:r>
            <a:endParaRPr>
              <a:solidFill>
                <a:schemeClr val="dk1"/>
              </a:solidFill>
            </a:endParaRPr>
          </a:p>
          <a:p>
            <a:pPr indent="0" lvl="0" marL="0" rtl="0" algn="l">
              <a:spcBef>
                <a:spcPts val="0"/>
              </a:spcBef>
              <a:spcAft>
                <a:spcPts val="0"/>
              </a:spcAft>
              <a:buNone/>
            </a:pPr>
            <a:r>
              <a:rPr lang="en">
                <a:solidFill>
                  <a:schemeClr val="dk1"/>
                </a:solidFill>
              </a:rPr>
              <a:t>Procedure</a:t>
            </a:r>
            <a:endParaRPr>
              <a:solidFill>
                <a:schemeClr val="dk1"/>
              </a:solidFill>
            </a:endParaRPr>
          </a:p>
          <a:p>
            <a:pPr indent="0" lvl="0" marL="0" rtl="0" algn="l">
              <a:spcBef>
                <a:spcPts val="0"/>
              </a:spcBef>
              <a:spcAft>
                <a:spcPts val="0"/>
              </a:spcAft>
              <a:buNone/>
            </a:pPr>
            <a:r>
              <a:rPr lang="en">
                <a:solidFill>
                  <a:schemeClr val="dk1"/>
                </a:solidFill>
              </a:rPr>
              <a:t>Yoghurt drinks contain lactobacillus bacteria. </a:t>
            </a:r>
            <a:endParaRPr>
              <a:solidFill>
                <a:schemeClr val="dk1"/>
              </a:solidFill>
            </a:endParaRPr>
          </a:p>
          <a:p>
            <a:pPr indent="0" lvl="0" marL="0" rtl="0" algn="l">
              <a:spcBef>
                <a:spcPts val="0"/>
              </a:spcBef>
              <a:spcAft>
                <a:spcPts val="0"/>
              </a:spcAft>
              <a:buNone/>
            </a:pPr>
            <a:r>
              <a:rPr lang="en">
                <a:solidFill>
                  <a:schemeClr val="dk1"/>
                </a:solidFill>
              </a:rPr>
              <a:t>Use an </a:t>
            </a:r>
            <a:r>
              <a:rPr lang="en">
                <a:solidFill>
                  <a:schemeClr val="dk1"/>
                </a:solidFill>
              </a:rPr>
              <a:t>inoculating</a:t>
            </a:r>
            <a:r>
              <a:rPr lang="en">
                <a:solidFill>
                  <a:schemeClr val="dk1"/>
                </a:solidFill>
              </a:rPr>
              <a:t> loop or swab to transfer a small sample of yoghurt to agar in a dish. Seal the dish with tape. Place the dish in a warm place for 2-3 days and observe the growth of bacteria on the agar.</a:t>
            </a:r>
            <a:endParaRPr>
              <a:solidFill>
                <a:schemeClr val="dk1"/>
              </a:solidFill>
            </a:endParaRPr>
          </a:p>
          <a:p>
            <a:pPr indent="0" lvl="0" marL="0" rtl="0" algn="l">
              <a:spcBef>
                <a:spcPts val="0"/>
              </a:spcBef>
              <a:spcAft>
                <a:spcPts val="0"/>
              </a:spcAft>
              <a:buNone/>
            </a:pPr>
            <a:r>
              <a:t/>
            </a:r>
            <a:endParaRPr/>
          </a:p>
        </p:txBody>
      </p:sp>
      <p:sp>
        <p:nvSpPr>
          <p:cNvPr id="227" name="Google Shape;227;p36"/>
          <p:cNvSpPr txBox="1"/>
          <p:nvPr/>
        </p:nvSpPr>
        <p:spPr>
          <a:xfrm>
            <a:off x="271925" y="134700"/>
            <a:ext cx="1644300" cy="312600"/>
          </a:xfrm>
          <a:prstGeom prst="rect">
            <a:avLst/>
          </a:prstGeom>
          <a:solidFill>
            <a:srgbClr val="000000"/>
          </a:solid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solidFill>
                  <a:srgbClr val="FFFFFF"/>
                </a:solidFill>
              </a:rPr>
              <a:t>Growing bacteria</a:t>
            </a:r>
            <a:endParaRPr>
              <a:solidFill>
                <a:srgbClr val="FFFFFF"/>
              </a:solidFill>
            </a:endParaRPr>
          </a:p>
        </p:txBody>
      </p:sp>
      <p:pic>
        <p:nvPicPr>
          <p:cNvPr id="228" name="Google Shape;228;p36"/>
          <p:cNvPicPr preferRelativeResize="0"/>
          <p:nvPr/>
        </p:nvPicPr>
        <p:blipFill>
          <a:blip r:embed="rId3">
            <a:alphaModFix/>
          </a:blip>
          <a:stretch>
            <a:fillRect/>
          </a:stretch>
        </p:blipFill>
        <p:spPr>
          <a:xfrm>
            <a:off x="4378900" y="723150"/>
            <a:ext cx="4599125" cy="2605883"/>
          </a:xfrm>
          <a:prstGeom prst="rect">
            <a:avLst/>
          </a:prstGeom>
          <a:noFill/>
          <a:ln>
            <a:noFill/>
          </a:ln>
        </p:spPr>
      </p:pic>
      <p:sp>
        <p:nvSpPr>
          <p:cNvPr id="229" name="Google Shape;229;p36"/>
          <p:cNvSpPr txBox="1"/>
          <p:nvPr/>
        </p:nvSpPr>
        <p:spPr>
          <a:xfrm>
            <a:off x="4613675" y="3416500"/>
            <a:ext cx="4375800" cy="8697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t>I</a:t>
            </a:r>
            <a:r>
              <a:rPr lang="en"/>
              <a:t>noculating agar plates with yoghurt bacteria.</a:t>
            </a:r>
            <a:endParaRPr/>
          </a:p>
        </p:txBody>
      </p:sp>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3" name="Shape 233"/>
        <p:cNvGrpSpPr/>
        <p:nvPr/>
      </p:nvGrpSpPr>
      <p:grpSpPr>
        <a:xfrm>
          <a:off x="0" y="0"/>
          <a:ext cx="0" cy="0"/>
          <a:chOff x="0" y="0"/>
          <a:chExt cx="0" cy="0"/>
        </a:xfrm>
      </p:grpSpPr>
      <p:sp>
        <p:nvSpPr>
          <p:cNvPr id="234" name="Google Shape;234;p37"/>
          <p:cNvSpPr txBox="1"/>
          <p:nvPr/>
        </p:nvSpPr>
        <p:spPr>
          <a:xfrm>
            <a:off x="326275" y="175475"/>
            <a:ext cx="2880900" cy="353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t>Video Links</a:t>
            </a:r>
            <a:endParaRPr/>
          </a:p>
        </p:txBody>
      </p:sp>
      <p:pic>
        <p:nvPicPr>
          <p:cNvPr id="235" name="Google Shape;235;p37" title="Nutrition and Diet - GCSE Biology (9-1)">
            <a:hlinkClick r:id="rId3"/>
          </p:cNvPr>
          <p:cNvPicPr preferRelativeResize="0"/>
          <p:nvPr/>
        </p:nvPicPr>
        <p:blipFill>
          <a:blip r:embed="rId4">
            <a:alphaModFix/>
          </a:blip>
          <a:stretch>
            <a:fillRect/>
          </a:stretch>
        </p:blipFill>
        <p:spPr>
          <a:xfrm>
            <a:off x="1357050" y="1387925"/>
            <a:ext cx="2708250" cy="2031200"/>
          </a:xfrm>
          <a:prstGeom prst="rect">
            <a:avLst/>
          </a:prstGeom>
          <a:noFill/>
          <a:ln>
            <a:noFill/>
          </a:ln>
        </p:spPr>
      </p:pic>
      <p:pic>
        <p:nvPicPr>
          <p:cNvPr descr="This video gives a brief description of the differences between fungi, bacteria and viruses. It also talks in more detail about smallpox and polio." id="236" name="Google Shape;236;p37" title="GCSE Science Revision - Microbes and Disease">
            <a:hlinkClick r:id="rId5"/>
          </p:cNvPr>
          <p:cNvPicPr preferRelativeResize="0"/>
          <p:nvPr/>
        </p:nvPicPr>
        <p:blipFill>
          <a:blip r:embed="rId6">
            <a:alphaModFix/>
          </a:blip>
          <a:stretch>
            <a:fillRect/>
          </a:stretch>
        </p:blipFill>
        <p:spPr>
          <a:xfrm>
            <a:off x="4973500" y="1387925"/>
            <a:ext cx="2708250" cy="2031188"/>
          </a:xfrm>
          <a:prstGeom prst="rect">
            <a:avLst/>
          </a:prstGeom>
          <a:noFill/>
          <a:ln>
            <a:noFill/>
          </a:ln>
        </p:spPr>
      </p:pic>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0" name="Shape 240"/>
        <p:cNvGrpSpPr/>
        <p:nvPr/>
      </p:nvGrpSpPr>
      <p:grpSpPr>
        <a:xfrm>
          <a:off x="0" y="0"/>
          <a:ext cx="0" cy="0"/>
          <a:chOff x="0" y="0"/>
          <a:chExt cx="0" cy="0"/>
        </a:xfrm>
      </p:grpSpPr>
      <p:sp>
        <p:nvSpPr>
          <p:cNvPr id="241" name="Google Shape;241;p38"/>
          <p:cNvSpPr txBox="1"/>
          <p:nvPr/>
        </p:nvSpPr>
        <p:spPr>
          <a:xfrm>
            <a:off x="244750" y="155100"/>
            <a:ext cx="1243500" cy="373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t>Questions</a:t>
            </a:r>
            <a:endParaRPr/>
          </a:p>
        </p:txBody>
      </p:sp>
      <p:pic>
        <p:nvPicPr>
          <p:cNvPr id="242" name="Google Shape;242;p38"/>
          <p:cNvPicPr preferRelativeResize="0"/>
          <p:nvPr/>
        </p:nvPicPr>
        <p:blipFill>
          <a:blip r:embed="rId3">
            <a:alphaModFix/>
          </a:blip>
          <a:stretch>
            <a:fillRect/>
          </a:stretch>
        </p:blipFill>
        <p:spPr>
          <a:xfrm>
            <a:off x="244750" y="528900"/>
            <a:ext cx="3931275" cy="2108700"/>
          </a:xfrm>
          <a:prstGeom prst="rect">
            <a:avLst/>
          </a:prstGeom>
          <a:noFill/>
          <a:ln>
            <a:noFill/>
          </a:ln>
        </p:spPr>
      </p:pic>
      <p:sp>
        <p:nvSpPr>
          <p:cNvPr id="243" name="Google Shape;243;p38"/>
          <p:cNvSpPr txBox="1"/>
          <p:nvPr/>
        </p:nvSpPr>
        <p:spPr>
          <a:xfrm>
            <a:off x="261738" y="2682675"/>
            <a:ext cx="3897300" cy="2283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t>Name a type of food that is high in fibre.</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T</a:t>
            </a:r>
            <a:r>
              <a:rPr lang="en"/>
              <a:t>he study involved feeding mice fatty acids and then subjecting them to stress.  </a:t>
            </a:r>
            <a:r>
              <a:rPr lang="en"/>
              <a:t>Describe a</a:t>
            </a:r>
            <a:endParaRPr/>
          </a:p>
          <a:p>
            <a:pPr indent="0" lvl="0" marL="0" rtl="0" algn="l">
              <a:spcBef>
                <a:spcPts val="0"/>
              </a:spcBef>
              <a:spcAft>
                <a:spcPts val="0"/>
              </a:spcAft>
              <a:buNone/>
            </a:pPr>
            <a:r>
              <a:rPr lang="en"/>
              <a:t>control experiment which the scientists could have used in this investigation.</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What observation did the scientists note about the behaviour of the mice after they had</a:t>
            </a:r>
            <a:endParaRPr/>
          </a:p>
          <a:p>
            <a:pPr indent="0" lvl="0" marL="0" rtl="0" algn="l">
              <a:spcBef>
                <a:spcPts val="0"/>
              </a:spcBef>
              <a:spcAft>
                <a:spcPts val="0"/>
              </a:spcAft>
              <a:buNone/>
            </a:pPr>
            <a:r>
              <a:rPr lang="en"/>
              <a:t>been fed fatty acids?</a:t>
            </a:r>
            <a:endParaRPr/>
          </a:p>
        </p:txBody>
      </p:sp>
      <p:sp>
        <p:nvSpPr>
          <p:cNvPr id="244" name="Google Shape;244;p38"/>
          <p:cNvSpPr txBox="1"/>
          <p:nvPr/>
        </p:nvSpPr>
        <p:spPr>
          <a:xfrm>
            <a:off x="4783525" y="290975"/>
            <a:ext cx="4110600" cy="2052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t>Human health is affected by environmental factors such as stress.  Name another</a:t>
            </a:r>
            <a:endParaRPr/>
          </a:p>
          <a:p>
            <a:pPr indent="0" lvl="0" marL="0" rtl="0" algn="l">
              <a:spcBef>
                <a:spcPts val="0"/>
              </a:spcBef>
              <a:spcAft>
                <a:spcPts val="0"/>
              </a:spcAft>
              <a:buNone/>
            </a:pPr>
            <a:r>
              <a:rPr lang="en"/>
              <a:t>environmental factor which has an effect on human health.</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This article highlights a beneficial role of micro‐organisms in human health.  State another</a:t>
            </a:r>
            <a:endParaRPr/>
          </a:p>
          <a:p>
            <a:pPr indent="0" lvl="0" marL="0" rtl="0" algn="l">
              <a:spcBef>
                <a:spcPts val="0"/>
              </a:spcBef>
              <a:spcAft>
                <a:spcPts val="0"/>
              </a:spcAft>
              <a:buNone/>
            </a:pPr>
            <a:r>
              <a:rPr lang="en"/>
              <a:t>example of how bacteria could have an effect on human health.</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p:txBody>
      </p:sp>
      <p:pic>
        <p:nvPicPr>
          <p:cNvPr id="245" name="Google Shape;245;p38"/>
          <p:cNvPicPr preferRelativeResize="0"/>
          <p:nvPr/>
        </p:nvPicPr>
        <p:blipFill>
          <a:blip r:embed="rId4">
            <a:alphaModFix/>
          </a:blip>
          <a:stretch>
            <a:fillRect/>
          </a:stretch>
        </p:blipFill>
        <p:spPr>
          <a:xfrm>
            <a:off x="4423550" y="2342975"/>
            <a:ext cx="4510623" cy="2495725"/>
          </a:xfrm>
          <a:prstGeom prst="rect">
            <a:avLst/>
          </a:prstGeom>
          <a:noFill/>
          <a:ln>
            <a:noFill/>
          </a:ln>
        </p:spPr>
      </p:pic>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9" name="Shape 249"/>
        <p:cNvGrpSpPr/>
        <p:nvPr/>
      </p:nvGrpSpPr>
      <p:grpSpPr>
        <a:xfrm>
          <a:off x="0" y="0"/>
          <a:ext cx="0" cy="0"/>
          <a:chOff x="0" y="0"/>
          <a:chExt cx="0" cy="0"/>
        </a:xfrm>
      </p:grpSpPr>
      <p:pic>
        <p:nvPicPr>
          <p:cNvPr id="250" name="Google Shape;250;p39"/>
          <p:cNvPicPr preferRelativeResize="0"/>
          <p:nvPr/>
        </p:nvPicPr>
        <p:blipFill>
          <a:blip r:embed="rId3">
            <a:alphaModFix/>
          </a:blip>
          <a:stretch>
            <a:fillRect/>
          </a:stretch>
        </p:blipFill>
        <p:spPr>
          <a:xfrm>
            <a:off x="152400" y="152400"/>
            <a:ext cx="3800276" cy="1130600"/>
          </a:xfrm>
          <a:prstGeom prst="rect">
            <a:avLst/>
          </a:prstGeom>
          <a:noFill/>
          <a:ln>
            <a:noFill/>
          </a:ln>
        </p:spPr>
      </p:pic>
      <p:pic>
        <p:nvPicPr>
          <p:cNvPr id="251" name="Google Shape;251;p39"/>
          <p:cNvPicPr preferRelativeResize="0"/>
          <p:nvPr/>
        </p:nvPicPr>
        <p:blipFill>
          <a:blip r:embed="rId4">
            <a:alphaModFix/>
          </a:blip>
          <a:stretch>
            <a:fillRect/>
          </a:stretch>
        </p:blipFill>
        <p:spPr>
          <a:xfrm>
            <a:off x="152400" y="1435400"/>
            <a:ext cx="3800275" cy="2063629"/>
          </a:xfrm>
          <a:prstGeom prst="rect">
            <a:avLst/>
          </a:prstGeom>
          <a:noFill/>
          <a:ln>
            <a:noFill/>
          </a:ln>
        </p:spPr>
      </p:pic>
      <p:pic>
        <p:nvPicPr>
          <p:cNvPr id="252" name="Google Shape;252;p39"/>
          <p:cNvPicPr preferRelativeResize="0"/>
          <p:nvPr/>
        </p:nvPicPr>
        <p:blipFill>
          <a:blip r:embed="rId5">
            <a:alphaModFix/>
          </a:blip>
          <a:stretch>
            <a:fillRect/>
          </a:stretch>
        </p:blipFill>
        <p:spPr>
          <a:xfrm>
            <a:off x="327275" y="3499025"/>
            <a:ext cx="3673700" cy="1303575"/>
          </a:xfrm>
          <a:prstGeom prst="rect">
            <a:avLst/>
          </a:prstGeom>
          <a:noFill/>
          <a:ln>
            <a:noFill/>
          </a:ln>
        </p:spPr>
      </p:pic>
      <p:pic>
        <p:nvPicPr>
          <p:cNvPr id="253" name="Google Shape;253;p39"/>
          <p:cNvPicPr preferRelativeResize="0"/>
          <p:nvPr/>
        </p:nvPicPr>
        <p:blipFill>
          <a:blip r:embed="rId6">
            <a:alphaModFix/>
          </a:blip>
          <a:stretch>
            <a:fillRect/>
          </a:stretch>
        </p:blipFill>
        <p:spPr>
          <a:xfrm>
            <a:off x="4459150" y="322275"/>
            <a:ext cx="3973099" cy="2128175"/>
          </a:xfrm>
          <a:prstGeom prst="rect">
            <a:avLst/>
          </a:prstGeom>
          <a:noFill/>
          <a:ln>
            <a:noFill/>
          </a:ln>
        </p:spPr>
      </p:pic>
      <p:pic>
        <p:nvPicPr>
          <p:cNvPr id="254" name="Google Shape;254;p39"/>
          <p:cNvPicPr preferRelativeResize="0"/>
          <p:nvPr/>
        </p:nvPicPr>
        <p:blipFill>
          <a:blip r:embed="rId7">
            <a:alphaModFix/>
          </a:blip>
          <a:stretch>
            <a:fillRect/>
          </a:stretch>
        </p:blipFill>
        <p:spPr>
          <a:xfrm>
            <a:off x="4680500" y="2705754"/>
            <a:ext cx="3973100" cy="1998446"/>
          </a:xfrm>
          <a:prstGeom prst="rect">
            <a:avLst/>
          </a:prstGeom>
          <a:noFill/>
          <a:ln>
            <a:noFill/>
          </a:ln>
        </p:spPr>
      </p:pic>
    </p:spTree>
  </p:cSld>
  <p:clrMapOvr>
    <a:masterClrMapping/>
  </p:clrMapOvr>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8" name="Shape 258"/>
        <p:cNvGrpSpPr/>
        <p:nvPr/>
      </p:nvGrpSpPr>
      <p:grpSpPr>
        <a:xfrm>
          <a:off x="0" y="0"/>
          <a:ext cx="0" cy="0"/>
          <a:chOff x="0" y="0"/>
          <a:chExt cx="0" cy="0"/>
        </a:xfrm>
      </p:grpSpPr>
      <p:pic>
        <p:nvPicPr>
          <p:cNvPr id="259" name="Google Shape;259;p40"/>
          <p:cNvPicPr preferRelativeResize="0"/>
          <p:nvPr/>
        </p:nvPicPr>
        <p:blipFill>
          <a:blip r:embed="rId3">
            <a:alphaModFix/>
          </a:blip>
          <a:stretch>
            <a:fillRect/>
          </a:stretch>
        </p:blipFill>
        <p:spPr>
          <a:xfrm>
            <a:off x="152400" y="152400"/>
            <a:ext cx="4203075" cy="1374500"/>
          </a:xfrm>
          <a:prstGeom prst="rect">
            <a:avLst/>
          </a:prstGeom>
          <a:noFill/>
          <a:ln>
            <a:noFill/>
          </a:ln>
        </p:spPr>
      </p:pic>
      <p:pic>
        <p:nvPicPr>
          <p:cNvPr id="260" name="Google Shape;260;p40"/>
          <p:cNvPicPr preferRelativeResize="0"/>
          <p:nvPr/>
        </p:nvPicPr>
        <p:blipFill>
          <a:blip r:embed="rId4">
            <a:alphaModFix/>
          </a:blip>
          <a:stretch>
            <a:fillRect/>
          </a:stretch>
        </p:blipFill>
        <p:spPr>
          <a:xfrm>
            <a:off x="152400" y="1679300"/>
            <a:ext cx="4121525" cy="1167275"/>
          </a:xfrm>
          <a:prstGeom prst="rect">
            <a:avLst/>
          </a:prstGeom>
          <a:noFill/>
          <a:ln>
            <a:noFill/>
          </a:ln>
        </p:spPr>
      </p:pic>
      <p:pic>
        <p:nvPicPr>
          <p:cNvPr id="261" name="Google Shape;261;p40"/>
          <p:cNvPicPr preferRelativeResize="0"/>
          <p:nvPr/>
        </p:nvPicPr>
        <p:blipFill>
          <a:blip r:embed="rId5">
            <a:alphaModFix/>
          </a:blip>
          <a:stretch>
            <a:fillRect/>
          </a:stretch>
        </p:blipFill>
        <p:spPr>
          <a:xfrm>
            <a:off x="152400" y="2998975"/>
            <a:ext cx="4248325" cy="1674525"/>
          </a:xfrm>
          <a:prstGeom prst="rect">
            <a:avLst/>
          </a:prstGeom>
          <a:noFill/>
          <a:ln>
            <a:noFill/>
          </a:ln>
        </p:spPr>
      </p:pic>
      <p:pic>
        <p:nvPicPr>
          <p:cNvPr id="262" name="Google Shape;262;p40"/>
          <p:cNvPicPr preferRelativeResize="0"/>
          <p:nvPr/>
        </p:nvPicPr>
        <p:blipFill>
          <a:blip r:embed="rId6">
            <a:alphaModFix/>
          </a:blip>
          <a:stretch>
            <a:fillRect/>
          </a:stretch>
        </p:blipFill>
        <p:spPr>
          <a:xfrm>
            <a:off x="4507875" y="152400"/>
            <a:ext cx="4483726" cy="1785030"/>
          </a:xfrm>
          <a:prstGeom prst="rect">
            <a:avLst/>
          </a:prstGeom>
          <a:noFill/>
          <a:ln>
            <a:noFill/>
          </a:ln>
        </p:spPr>
      </p:pic>
    </p:spTree>
  </p:cSld>
  <p:clrMapOvr>
    <a:masterClrMapping/>
  </p:clrMapOvr>
</p:sld>
</file>

<file path=ppt/theme/theme1.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FFAB40"/>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