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9" r:id="rId4"/>
    <p:sldId id="260" r:id="rId5"/>
    <p:sldId id="278" r:id="rId6"/>
    <p:sldId id="279" r:id="rId7"/>
    <p:sldId id="280" r:id="rId8"/>
    <p:sldId id="281" r:id="rId9"/>
    <p:sldId id="274" r:id="rId10"/>
    <p:sldId id="282" r:id="rId11"/>
    <p:sldId id="267" r:id="rId12"/>
    <p:sldId id="262" r:id="rId13"/>
    <p:sldId id="264" r:id="rId14"/>
    <p:sldId id="276" r:id="rId15"/>
    <p:sldId id="283" r:id="rId16"/>
    <p:sldId id="285" r:id="rId17"/>
    <p:sldId id="258" r:id="rId18"/>
    <p:sldId id="284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3842" autoAdjust="0"/>
  </p:normalViewPr>
  <p:slideViewPr>
    <p:cSldViewPr snapToGrid="0">
      <p:cViewPr varScale="1">
        <p:scale>
          <a:sx n="63" d="100"/>
          <a:sy n="63" d="100"/>
        </p:scale>
        <p:origin x="804" y="52"/>
      </p:cViewPr>
      <p:guideLst/>
    </p:cSldViewPr>
  </p:slideViewPr>
  <p:outlineViewPr>
    <p:cViewPr>
      <p:scale>
        <a:sx n="33" d="100"/>
        <a:sy n="33" d="100"/>
      </p:scale>
      <p:origin x="0" y="-3744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ances Kelly" userId="1ce08d3b53c12960" providerId="LiveId" clId="{49A98C78-2393-4687-A122-C6C6181EA766}"/>
    <pc:docChg chg="undo custSel addSld delSld modSld sldOrd">
      <pc:chgData name="Frances Kelly" userId="1ce08d3b53c12960" providerId="LiveId" clId="{49A98C78-2393-4687-A122-C6C6181EA766}" dt="2022-01-24T17:18:58.641" v="6457" actId="113"/>
      <pc:docMkLst>
        <pc:docMk/>
      </pc:docMkLst>
      <pc:sldChg chg="modSp mod">
        <pc:chgData name="Frances Kelly" userId="1ce08d3b53c12960" providerId="LiveId" clId="{49A98C78-2393-4687-A122-C6C6181EA766}" dt="2022-01-24T17:07:30.273" v="6310" actId="20577"/>
        <pc:sldMkLst>
          <pc:docMk/>
          <pc:sldMk cId="3341995996" sldId="256"/>
        </pc:sldMkLst>
        <pc:spChg chg="mod">
          <ac:chgData name="Frances Kelly" userId="1ce08d3b53c12960" providerId="LiveId" clId="{49A98C78-2393-4687-A122-C6C6181EA766}" dt="2022-01-24T17:07:30.273" v="6310" actId="20577"/>
          <ac:spMkLst>
            <pc:docMk/>
            <pc:sldMk cId="3341995996" sldId="256"/>
            <ac:spMk id="4" creationId="{7E9BFB9F-A386-449E-82D7-E7E455109BEA}"/>
          </ac:spMkLst>
        </pc:spChg>
      </pc:sldChg>
      <pc:sldChg chg="addSp delSp modSp mod">
        <pc:chgData name="Frances Kelly" userId="1ce08d3b53c12960" providerId="LiveId" clId="{49A98C78-2393-4687-A122-C6C6181EA766}" dt="2022-01-09T17:45:20.568" v="3697" actId="207"/>
        <pc:sldMkLst>
          <pc:docMk/>
          <pc:sldMk cId="2667189397" sldId="257"/>
        </pc:sldMkLst>
        <pc:spChg chg="mod">
          <ac:chgData name="Frances Kelly" userId="1ce08d3b53c12960" providerId="LiveId" clId="{49A98C78-2393-4687-A122-C6C6181EA766}" dt="2022-01-09T17:45:20.568" v="3697" actId="207"/>
          <ac:spMkLst>
            <pc:docMk/>
            <pc:sldMk cId="2667189397" sldId="257"/>
            <ac:spMk id="2" creationId="{E8CE1FF8-50A0-4213-B449-8718674ED768}"/>
          </ac:spMkLst>
        </pc:spChg>
        <pc:spChg chg="mod">
          <ac:chgData name="Frances Kelly" userId="1ce08d3b53c12960" providerId="LiveId" clId="{49A98C78-2393-4687-A122-C6C6181EA766}" dt="2022-01-09T17:45:13.972" v="3696" actId="207"/>
          <ac:spMkLst>
            <pc:docMk/>
            <pc:sldMk cId="2667189397" sldId="257"/>
            <ac:spMk id="3" creationId="{C5A0BC2B-CE9F-4DAC-B442-C92BD5440622}"/>
          </ac:spMkLst>
        </pc:spChg>
        <pc:picChg chg="del mod">
          <ac:chgData name="Frances Kelly" userId="1ce08d3b53c12960" providerId="LiveId" clId="{49A98C78-2393-4687-A122-C6C6181EA766}" dt="2022-01-09T17:41:20.933" v="3648" actId="478"/>
          <ac:picMkLst>
            <pc:docMk/>
            <pc:sldMk cId="2667189397" sldId="257"/>
            <ac:picMk id="5" creationId="{0B322B9D-9470-48E6-801A-9F5A9C7C0438}"/>
          </ac:picMkLst>
        </pc:picChg>
        <pc:picChg chg="del">
          <ac:chgData name="Frances Kelly" userId="1ce08d3b53c12960" providerId="LiveId" clId="{49A98C78-2393-4687-A122-C6C6181EA766}" dt="2022-01-09T13:42:22.767" v="64" actId="478"/>
          <ac:picMkLst>
            <pc:docMk/>
            <pc:sldMk cId="2667189397" sldId="257"/>
            <ac:picMk id="6" creationId="{CB251FBC-BA65-46F0-A16B-1D9C15373D3C}"/>
          </ac:picMkLst>
        </pc:picChg>
        <pc:picChg chg="del">
          <ac:chgData name="Frances Kelly" userId="1ce08d3b53c12960" providerId="LiveId" clId="{49A98C78-2393-4687-A122-C6C6181EA766}" dt="2022-01-09T13:42:20.449" v="63" actId="478"/>
          <ac:picMkLst>
            <pc:docMk/>
            <pc:sldMk cId="2667189397" sldId="257"/>
            <ac:picMk id="7" creationId="{0FEC931B-6EA9-446F-A8D5-C39927CDDA00}"/>
          </ac:picMkLst>
        </pc:picChg>
        <pc:picChg chg="del">
          <ac:chgData name="Frances Kelly" userId="1ce08d3b53c12960" providerId="LiveId" clId="{49A98C78-2393-4687-A122-C6C6181EA766}" dt="2022-01-09T13:42:11.573" v="62" actId="478"/>
          <ac:picMkLst>
            <pc:docMk/>
            <pc:sldMk cId="2667189397" sldId="257"/>
            <ac:picMk id="8" creationId="{AA4601C7-1FB8-46CD-A8AC-7C4907B3AE2A}"/>
          </ac:picMkLst>
        </pc:picChg>
        <pc:picChg chg="add mod ord">
          <ac:chgData name="Frances Kelly" userId="1ce08d3b53c12960" providerId="LiveId" clId="{49A98C78-2393-4687-A122-C6C6181EA766}" dt="2022-01-09T17:44:06.061" v="3691" actId="14100"/>
          <ac:picMkLst>
            <pc:docMk/>
            <pc:sldMk cId="2667189397" sldId="257"/>
            <ac:picMk id="9" creationId="{6BE2E4F9-E4C5-4408-B15F-53AA92E85D40}"/>
          </ac:picMkLst>
        </pc:picChg>
      </pc:sldChg>
      <pc:sldChg chg="addSp delSp modSp mod">
        <pc:chgData name="Frances Kelly" userId="1ce08d3b53c12960" providerId="LiveId" clId="{49A98C78-2393-4687-A122-C6C6181EA766}" dt="2022-01-10T09:25:12.297" v="4794" actId="27636"/>
        <pc:sldMkLst>
          <pc:docMk/>
          <pc:sldMk cId="2032247587" sldId="258"/>
        </pc:sldMkLst>
        <pc:spChg chg="mod">
          <ac:chgData name="Frances Kelly" userId="1ce08d3b53c12960" providerId="LiveId" clId="{49A98C78-2393-4687-A122-C6C6181EA766}" dt="2022-01-10T09:25:12.297" v="4794" actId="27636"/>
          <ac:spMkLst>
            <pc:docMk/>
            <pc:sldMk cId="2032247587" sldId="258"/>
            <ac:spMk id="3" creationId="{87A10AF9-3F0E-4B72-97E8-A2FA3AFDC372}"/>
          </ac:spMkLst>
        </pc:spChg>
        <pc:picChg chg="add del mod">
          <ac:chgData name="Frances Kelly" userId="1ce08d3b53c12960" providerId="LiveId" clId="{49A98C78-2393-4687-A122-C6C6181EA766}" dt="2022-01-10T09:24:30.843" v="4698" actId="478"/>
          <ac:picMkLst>
            <pc:docMk/>
            <pc:sldMk cId="2032247587" sldId="258"/>
            <ac:picMk id="4" creationId="{61EC3B49-B90B-46BD-BFA8-6661C3685BE8}"/>
          </ac:picMkLst>
        </pc:picChg>
      </pc:sldChg>
      <pc:sldChg chg="modSp mod">
        <pc:chgData name="Frances Kelly" userId="1ce08d3b53c12960" providerId="LiveId" clId="{49A98C78-2393-4687-A122-C6C6181EA766}" dt="2022-01-10T12:55:51.375" v="6225" actId="20577"/>
        <pc:sldMkLst>
          <pc:docMk/>
          <pc:sldMk cId="4291844853" sldId="260"/>
        </pc:sldMkLst>
        <pc:spChg chg="mod">
          <ac:chgData name="Frances Kelly" userId="1ce08d3b53c12960" providerId="LiveId" clId="{49A98C78-2393-4687-A122-C6C6181EA766}" dt="2022-01-09T14:37:22.968" v="720" actId="20577"/>
          <ac:spMkLst>
            <pc:docMk/>
            <pc:sldMk cId="4291844853" sldId="260"/>
            <ac:spMk id="6" creationId="{E23D9483-9F82-4BF1-8740-11026455CBED}"/>
          </ac:spMkLst>
        </pc:spChg>
        <pc:spChg chg="mod">
          <ac:chgData name="Frances Kelly" userId="1ce08d3b53c12960" providerId="LiveId" clId="{49A98C78-2393-4687-A122-C6C6181EA766}" dt="2022-01-10T12:55:51.375" v="6225" actId="20577"/>
          <ac:spMkLst>
            <pc:docMk/>
            <pc:sldMk cId="4291844853" sldId="260"/>
            <ac:spMk id="10" creationId="{9E0A92E0-F547-4EC1-A647-E3666AC9996E}"/>
          </ac:spMkLst>
        </pc:spChg>
      </pc:sldChg>
      <pc:sldChg chg="addSp delSp modSp mod">
        <pc:chgData name="Frances Kelly" userId="1ce08d3b53c12960" providerId="LiveId" clId="{49A98C78-2393-4687-A122-C6C6181EA766}" dt="2022-01-24T17:13:49.949" v="6432" actId="1036"/>
        <pc:sldMkLst>
          <pc:docMk/>
          <pc:sldMk cId="2193238970" sldId="262"/>
        </pc:sldMkLst>
        <pc:spChg chg="add mod">
          <ac:chgData name="Frances Kelly" userId="1ce08d3b53c12960" providerId="LiveId" clId="{49A98C78-2393-4687-A122-C6C6181EA766}" dt="2022-01-09T17:34:11.484" v="3290" actId="113"/>
          <ac:spMkLst>
            <pc:docMk/>
            <pc:sldMk cId="2193238970" sldId="262"/>
            <ac:spMk id="5" creationId="{B5093E45-CD4A-4ECD-88E7-AB1D799C0590}"/>
          </ac:spMkLst>
        </pc:spChg>
        <pc:spChg chg="add mod">
          <ac:chgData name="Frances Kelly" userId="1ce08d3b53c12960" providerId="LiveId" clId="{49A98C78-2393-4687-A122-C6C6181EA766}" dt="2022-01-09T17:33:31.366" v="3274" actId="113"/>
          <ac:spMkLst>
            <pc:docMk/>
            <pc:sldMk cId="2193238970" sldId="262"/>
            <ac:spMk id="6" creationId="{C3FCDDD4-D72D-4217-A31A-A7C01E8CAEED}"/>
          </ac:spMkLst>
        </pc:spChg>
        <pc:spChg chg="add mod">
          <ac:chgData name="Frances Kelly" userId="1ce08d3b53c12960" providerId="LiveId" clId="{49A98C78-2393-4687-A122-C6C6181EA766}" dt="2022-01-09T17:34:44.750" v="3338" actId="1036"/>
          <ac:spMkLst>
            <pc:docMk/>
            <pc:sldMk cId="2193238970" sldId="262"/>
            <ac:spMk id="7" creationId="{531C9053-C9C0-4150-822B-A8CE5B6282CA}"/>
          </ac:spMkLst>
        </pc:spChg>
        <pc:spChg chg="add mod">
          <ac:chgData name="Frances Kelly" userId="1ce08d3b53c12960" providerId="LiveId" clId="{49A98C78-2393-4687-A122-C6C6181EA766}" dt="2022-01-09T17:34:24.298" v="3293" actId="255"/>
          <ac:spMkLst>
            <pc:docMk/>
            <pc:sldMk cId="2193238970" sldId="262"/>
            <ac:spMk id="8" creationId="{5408E981-6533-4809-A33C-33C3B47613D5}"/>
          </ac:spMkLst>
        </pc:spChg>
        <pc:spChg chg="mod">
          <ac:chgData name="Frances Kelly" userId="1ce08d3b53c12960" providerId="LiveId" clId="{49A98C78-2393-4687-A122-C6C6181EA766}" dt="2022-01-09T16:11:53.407" v="1941" actId="20577"/>
          <ac:spMkLst>
            <pc:docMk/>
            <pc:sldMk cId="2193238970" sldId="262"/>
            <ac:spMk id="10" creationId="{147EED6D-6847-4CDC-AF07-4E3DF06A0FB9}"/>
          </ac:spMkLst>
        </pc:spChg>
        <pc:graphicFrameChg chg="del">
          <ac:chgData name="Frances Kelly" userId="1ce08d3b53c12960" providerId="LiveId" clId="{49A98C78-2393-4687-A122-C6C6181EA766}" dt="2022-01-09T16:10:43.574" v="1917" actId="478"/>
          <ac:graphicFrameMkLst>
            <pc:docMk/>
            <pc:sldMk cId="2193238970" sldId="262"/>
            <ac:graphicFrameMk id="4" creationId="{C497B430-5432-4BCD-84A7-A203A77EA385}"/>
          </ac:graphicFrameMkLst>
        </pc:graphicFrameChg>
        <pc:picChg chg="add mod">
          <ac:chgData name="Frances Kelly" userId="1ce08d3b53c12960" providerId="LiveId" clId="{49A98C78-2393-4687-A122-C6C6181EA766}" dt="2022-01-09T17:34:55.040" v="3371" actId="1036"/>
          <ac:picMkLst>
            <pc:docMk/>
            <pc:sldMk cId="2193238970" sldId="262"/>
            <ac:picMk id="2" creationId="{B17A895C-9F75-4401-9B5C-D5E37B4A85E2}"/>
          </ac:picMkLst>
        </pc:picChg>
        <pc:picChg chg="add mod">
          <ac:chgData name="Frances Kelly" userId="1ce08d3b53c12960" providerId="LiveId" clId="{49A98C78-2393-4687-A122-C6C6181EA766}" dt="2022-01-24T17:13:49.949" v="6432" actId="1036"/>
          <ac:picMkLst>
            <pc:docMk/>
            <pc:sldMk cId="2193238970" sldId="262"/>
            <ac:picMk id="3" creationId="{73D0AAF1-13EE-4129-9F0B-C0D1DFE918B0}"/>
          </ac:picMkLst>
        </pc:picChg>
        <pc:picChg chg="del mod">
          <ac:chgData name="Frances Kelly" userId="1ce08d3b53c12960" providerId="LiveId" clId="{49A98C78-2393-4687-A122-C6C6181EA766}" dt="2022-01-09T17:23:38.649" v="2925" actId="478"/>
          <ac:picMkLst>
            <pc:docMk/>
            <pc:sldMk cId="2193238970" sldId="262"/>
            <ac:picMk id="11" creationId="{3AC2F4BF-D2C6-48E7-ADD4-B562B55A1102}"/>
          </ac:picMkLst>
        </pc:picChg>
        <pc:picChg chg="del">
          <ac:chgData name="Frances Kelly" userId="1ce08d3b53c12960" providerId="LiveId" clId="{49A98C78-2393-4687-A122-C6C6181EA766}" dt="2022-01-09T16:10:31.962" v="1914" actId="478"/>
          <ac:picMkLst>
            <pc:docMk/>
            <pc:sldMk cId="2193238970" sldId="262"/>
            <ac:picMk id="12" creationId="{4C72A0BF-2BB8-48B0-8D2B-95E1126DBC93}"/>
          </ac:picMkLst>
        </pc:picChg>
        <pc:picChg chg="del">
          <ac:chgData name="Frances Kelly" userId="1ce08d3b53c12960" providerId="LiveId" clId="{49A98C78-2393-4687-A122-C6C6181EA766}" dt="2022-01-09T16:10:34.731" v="1915" actId="478"/>
          <ac:picMkLst>
            <pc:docMk/>
            <pc:sldMk cId="2193238970" sldId="262"/>
            <ac:picMk id="13" creationId="{52D8BFBA-E7CC-4DE5-975A-EF9C18E63A13}"/>
          </ac:picMkLst>
        </pc:picChg>
        <pc:picChg chg="del">
          <ac:chgData name="Frances Kelly" userId="1ce08d3b53c12960" providerId="LiveId" clId="{49A98C78-2393-4687-A122-C6C6181EA766}" dt="2022-01-09T16:10:37.095" v="1916" actId="478"/>
          <ac:picMkLst>
            <pc:docMk/>
            <pc:sldMk cId="2193238970" sldId="262"/>
            <ac:picMk id="14" creationId="{B4EB30A9-A763-4A05-B9BC-4DBEA8FE6297}"/>
          </ac:picMkLst>
        </pc:picChg>
        <pc:picChg chg="del mod">
          <ac:chgData name="Frances Kelly" userId="1ce08d3b53c12960" providerId="LiveId" clId="{49A98C78-2393-4687-A122-C6C6181EA766}" dt="2022-01-09T17:23:33.601" v="2923" actId="478"/>
          <ac:picMkLst>
            <pc:docMk/>
            <pc:sldMk cId="2193238970" sldId="262"/>
            <ac:picMk id="15" creationId="{F3F5F515-E7A4-412C-AF30-92CFC405DDA9}"/>
          </ac:picMkLst>
        </pc:picChg>
        <pc:picChg chg="add mod">
          <ac:chgData name="Frances Kelly" userId="1ce08d3b53c12960" providerId="LiveId" clId="{49A98C78-2393-4687-A122-C6C6181EA766}" dt="2022-01-09T17:30:12.500" v="3090" actId="14100"/>
          <ac:picMkLst>
            <pc:docMk/>
            <pc:sldMk cId="2193238970" sldId="262"/>
            <ac:picMk id="16" creationId="{DB4E424A-D6E3-4610-95C5-626AE1B9B2B8}"/>
          </ac:picMkLst>
        </pc:picChg>
        <pc:picChg chg="add mod">
          <ac:chgData name="Frances Kelly" userId="1ce08d3b53c12960" providerId="LiveId" clId="{49A98C78-2393-4687-A122-C6C6181EA766}" dt="2022-01-09T17:31:35.606" v="3240" actId="1038"/>
          <ac:picMkLst>
            <pc:docMk/>
            <pc:sldMk cId="2193238970" sldId="262"/>
            <ac:picMk id="17" creationId="{B524CA5B-507D-4A10-8FE0-8DCC2845ED00}"/>
          </ac:picMkLst>
        </pc:picChg>
      </pc:sldChg>
      <pc:sldChg chg="modSp mod">
        <pc:chgData name="Frances Kelly" userId="1ce08d3b53c12960" providerId="LiveId" clId="{49A98C78-2393-4687-A122-C6C6181EA766}" dt="2022-01-24T17:17:10.949" v="6451" actId="20577"/>
        <pc:sldMkLst>
          <pc:docMk/>
          <pc:sldMk cId="3470131911" sldId="264"/>
        </pc:sldMkLst>
        <pc:spChg chg="mod">
          <ac:chgData name="Frances Kelly" userId="1ce08d3b53c12960" providerId="LiveId" clId="{49A98C78-2393-4687-A122-C6C6181EA766}" dt="2022-01-24T17:14:32.858" v="6434" actId="113"/>
          <ac:spMkLst>
            <pc:docMk/>
            <pc:sldMk cId="3470131911" sldId="264"/>
            <ac:spMk id="3" creationId="{CC7E3907-11B0-4A71-BD0E-D435BBFC6CDE}"/>
          </ac:spMkLst>
        </pc:spChg>
        <pc:spChg chg="mod">
          <ac:chgData name="Frances Kelly" userId="1ce08d3b53c12960" providerId="LiveId" clId="{49A98C78-2393-4687-A122-C6C6181EA766}" dt="2022-01-24T17:17:10.949" v="6451" actId="20577"/>
          <ac:spMkLst>
            <pc:docMk/>
            <pc:sldMk cId="3470131911" sldId="264"/>
            <ac:spMk id="7" creationId="{45813B95-3BED-4390-82A3-90AEBDCD1A2D}"/>
          </ac:spMkLst>
        </pc:spChg>
      </pc:sldChg>
      <pc:sldChg chg="delSp modSp del mod">
        <pc:chgData name="Frances Kelly" userId="1ce08d3b53c12960" providerId="LiveId" clId="{49A98C78-2393-4687-A122-C6C6181EA766}" dt="2022-01-09T17:35:37.589" v="3376" actId="2696"/>
        <pc:sldMkLst>
          <pc:docMk/>
          <pc:sldMk cId="3704889765" sldId="265"/>
        </pc:sldMkLst>
        <pc:spChg chg="mod">
          <ac:chgData name="Frances Kelly" userId="1ce08d3b53c12960" providerId="LiveId" clId="{49A98C78-2393-4687-A122-C6C6181EA766}" dt="2022-01-09T17:35:23.349" v="3373" actId="6549"/>
          <ac:spMkLst>
            <pc:docMk/>
            <pc:sldMk cId="3704889765" sldId="265"/>
            <ac:spMk id="2" creationId="{4991E1B9-24CC-4C1B-A5A5-0BC5E9B563BE}"/>
          </ac:spMkLst>
        </pc:spChg>
        <pc:picChg chg="del">
          <ac:chgData name="Frances Kelly" userId="1ce08d3b53c12960" providerId="LiveId" clId="{49A98C78-2393-4687-A122-C6C6181EA766}" dt="2022-01-09T17:35:28.070" v="3375" actId="478"/>
          <ac:picMkLst>
            <pc:docMk/>
            <pc:sldMk cId="3704889765" sldId="265"/>
            <ac:picMk id="11" creationId="{C928AA6A-5F7D-458A-9C2B-9E53C3C07118}"/>
          </ac:picMkLst>
        </pc:picChg>
        <pc:picChg chg="del">
          <ac:chgData name="Frances Kelly" userId="1ce08d3b53c12960" providerId="LiveId" clId="{49A98C78-2393-4687-A122-C6C6181EA766}" dt="2022-01-09T17:35:25.335" v="3374" actId="478"/>
          <ac:picMkLst>
            <pc:docMk/>
            <pc:sldMk cId="3704889765" sldId="265"/>
            <ac:picMk id="12" creationId="{9E33383D-16DB-48E3-BC9E-8B85F3D5D1D1}"/>
          </ac:picMkLst>
        </pc:picChg>
      </pc:sldChg>
      <pc:sldChg chg="addSp delSp modSp mod ord">
        <pc:chgData name="Frances Kelly" userId="1ce08d3b53c12960" providerId="LiveId" clId="{49A98C78-2393-4687-A122-C6C6181EA766}" dt="2022-01-24T17:13:34.224" v="6425" actId="20577"/>
        <pc:sldMkLst>
          <pc:docMk/>
          <pc:sldMk cId="1340263358" sldId="267"/>
        </pc:sldMkLst>
        <pc:spChg chg="add del mod">
          <ac:chgData name="Frances Kelly" userId="1ce08d3b53c12960" providerId="LiveId" clId="{49A98C78-2393-4687-A122-C6C6181EA766}" dt="2022-01-09T16:32:27.595" v="2210"/>
          <ac:spMkLst>
            <pc:docMk/>
            <pc:sldMk cId="1340263358" sldId="267"/>
            <ac:spMk id="2" creationId="{49290151-882A-414E-9501-8412CE9FE4D2}"/>
          </ac:spMkLst>
        </pc:spChg>
        <pc:spChg chg="add mod">
          <ac:chgData name="Frances Kelly" userId="1ce08d3b53c12960" providerId="LiveId" clId="{49A98C78-2393-4687-A122-C6C6181EA766}" dt="2022-01-24T17:13:34.224" v="6425" actId="20577"/>
          <ac:spMkLst>
            <pc:docMk/>
            <pc:sldMk cId="1340263358" sldId="267"/>
            <ac:spMk id="3" creationId="{385DF2E4-02BA-4A35-A1B7-83EEDF5425A5}"/>
          </ac:spMkLst>
        </pc:spChg>
        <pc:spChg chg="mod">
          <ac:chgData name="Frances Kelly" userId="1ce08d3b53c12960" providerId="LiveId" clId="{49A98C78-2393-4687-A122-C6C6181EA766}" dt="2022-01-09T16:30:17.873" v="2183" actId="6549"/>
          <ac:spMkLst>
            <pc:docMk/>
            <pc:sldMk cId="1340263358" sldId="267"/>
            <ac:spMk id="4" creationId="{C7073C26-74AA-4FED-85B9-AE8F16821101}"/>
          </ac:spMkLst>
        </pc:spChg>
        <pc:spChg chg="mod">
          <ac:chgData name="Frances Kelly" userId="1ce08d3b53c12960" providerId="LiveId" clId="{49A98C78-2393-4687-A122-C6C6181EA766}" dt="2022-01-09T16:30:06.462" v="2163" actId="6549"/>
          <ac:spMkLst>
            <pc:docMk/>
            <pc:sldMk cId="1340263358" sldId="267"/>
            <ac:spMk id="5" creationId="{F51A9FA7-A2ED-4D17-B873-C7C7795AE638}"/>
          </ac:spMkLst>
        </pc:spChg>
        <pc:picChg chg="del">
          <ac:chgData name="Frances Kelly" userId="1ce08d3b53c12960" providerId="LiveId" clId="{49A98C78-2393-4687-A122-C6C6181EA766}" dt="2022-01-09T16:30:08.844" v="2164" actId="478"/>
          <ac:picMkLst>
            <pc:docMk/>
            <pc:sldMk cId="1340263358" sldId="267"/>
            <ac:picMk id="7" creationId="{A62EAB50-FB38-44B0-8527-1CB945B8F860}"/>
          </ac:picMkLst>
        </pc:picChg>
        <pc:picChg chg="add mod">
          <ac:chgData name="Frances Kelly" userId="1ce08d3b53c12960" providerId="LiveId" clId="{49A98C78-2393-4687-A122-C6C6181EA766}" dt="2022-01-09T17:13:03.027" v="2738" actId="1076"/>
          <ac:picMkLst>
            <pc:docMk/>
            <pc:sldMk cId="1340263358" sldId="267"/>
            <ac:picMk id="1026" creationId="{085B2B8C-5EB5-4DA7-BE6F-BD2D0A79188E}"/>
          </ac:picMkLst>
        </pc:picChg>
      </pc:sldChg>
      <pc:sldChg chg="del">
        <pc:chgData name="Frances Kelly" userId="1ce08d3b53c12960" providerId="LiveId" clId="{49A98C78-2393-4687-A122-C6C6181EA766}" dt="2022-01-09T16:17:10.759" v="1946" actId="2696"/>
        <pc:sldMkLst>
          <pc:docMk/>
          <pc:sldMk cId="2732620007" sldId="268"/>
        </pc:sldMkLst>
      </pc:sldChg>
      <pc:sldChg chg="del">
        <pc:chgData name="Frances Kelly" userId="1ce08d3b53c12960" providerId="LiveId" clId="{49A98C78-2393-4687-A122-C6C6181EA766}" dt="2022-01-09T13:47:06.708" v="290" actId="2696"/>
        <pc:sldMkLst>
          <pc:docMk/>
          <pc:sldMk cId="1857146181" sldId="273"/>
        </pc:sldMkLst>
      </pc:sldChg>
      <pc:sldChg chg="addSp delSp modSp mod ord">
        <pc:chgData name="Frances Kelly" userId="1ce08d3b53c12960" providerId="LiveId" clId="{49A98C78-2393-4687-A122-C6C6181EA766}" dt="2022-01-24T17:12:25.056" v="6411" actId="113"/>
        <pc:sldMkLst>
          <pc:docMk/>
          <pc:sldMk cId="3598133210" sldId="274"/>
        </pc:sldMkLst>
        <pc:spChg chg="add del mod">
          <ac:chgData name="Frances Kelly" userId="1ce08d3b53c12960" providerId="LiveId" clId="{49A98C78-2393-4687-A122-C6C6181EA766}" dt="2022-01-24T17:12:25.056" v="6411" actId="113"/>
          <ac:spMkLst>
            <pc:docMk/>
            <pc:sldMk cId="3598133210" sldId="274"/>
            <ac:spMk id="3" creationId="{EFC7D248-DC17-41FC-9086-F6FB98EDB901}"/>
          </ac:spMkLst>
        </pc:spChg>
        <pc:spChg chg="mod">
          <ac:chgData name="Frances Kelly" userId="1ce08d3b53c12960" providerId="LiveId" clId="{49A98C78-2393-4687-A122-C6C6181EA766}" dt="2022-01-09T16:27:41.300" v="1968" actId="6549"/>
          <ac:spMkLst>
            <pc:docMk/>
            <pc:sldMk cId="3598133210" sldId="274"/>
            <ac:spMk id="4" creationId="{8964CE0B-9D24-4381-80B3-D46A042A2518}"/>
          </ac:spMkLst>
        </pc:spChg>
        <pc:spChg chg="add del mod">
          <ac:chgData name="Frances Kelly" userId="1ce08d3b53c12960" providerId="LiveId" clId="{49A98C78-2393-4687-A122-C6C6181EA766}" dt="2022-01-09T16:31:43.040" v="2192" actId="478"/>
          <ac:spMkLst>
            <pc:docMk/>
            <pc:sldMk cId="3598133210" sldId="274"/>
            <ac:spMk id="5" creationId="{F5BB1E42-B3D4-46FE-B927-C42735E39BC8}"/>
          </ac:spMkLst>
        </pc:spChg>
        <pc:picChg chg="add mod">
          <ac:chgData name="Frances Kelly" userId="1ce08d3b53c12960" providerId="LiveId" clId="{49A98C78-2393-4687-A122-C6C6181EA766}" dt="2022-01-09T17:01:36.600" v="2612" actId="1038"/>
          <ac:picMkLst>
            <pc:docMk/>
            <pc:sldMk cId="3598133210" sldId="274"/>
            <ac:picMk id="6" creationId="{B561D5DE-4B6E-4D39-BDBF-5E22E9B0C716}"/>
          </ac:picMkLst>
        </pc:picChg>
        <pc:picChg chg="del mod">
          <ac:chgData name="Frances Kelly" userId="1ce08d3b53c12960" providerId="LiveId" clId="{49A98C78-2393-4687-A122-C6C6181EA766}" dt="2022-01-09T16:47:50.078" v="2383" actId="478"/>
          <ac:picMkLst>
            <pc:docMk/>
            <pc:sldMk cId="3598133210" sldId="274"/>
            <ac:picMk id="8" creationId="{015C65B2-CB6F-49C7-935D-30756E14B918}"/>
          </ac:picMkLst>
        </pc:picChg>
        <pc:picChg chg="del">
          <ac:chgData name="Frances Kelly" userId="1ce08d3b53c12960" providerId="LiveId" clId="{49A98C78-2393-4687-A122-C6C6181EA766}" dt="2022-01-09T16:47:47.560" v="2382" actId="478"/>
          <ac:picMkLst>
            <pc:docMk/>
            <pc:sldMk cId="3598133210" sldId="274"/>
            <ac:picMk id="9" creationId="{4470A718-8185-46DB-A4F4-9D7EAE2CBFAA}"/>
          </ac:picMkLst>
        </pc:picChg>
      </pc:sldChg>
      <pc:sldChg chg="del">
        <pc:chgData name="Frances Kelly" userId="1ce08d3b53c12960" providerId="LiveId" clId="{49A98C78-2393-4687-A122-C6C6181EA766}" dt="2022-01-09T16:17:14.357" v="1947" actId="2696"/>
        <pc:sldMkLst>
          <pc:docMk/>
          <pc:sldMk cId="832079812" sldId="275"/>
        </pc:sldMkLst>
      </pc:sldChg>
      <pc:sldChg chg="addSp delSp modSp mod">
        <pc:chgData name="Frances Kelly" userId="1ce08d3b53c12960" providerId="LiveId" clId="{49A98C78-2393-4687-A122-C6C6181EA766}" dt="2022-01-24T17:17:37.130" v="6454" actId="20577"/>
        <pc:sldMkLst>
          <pc:docMk/>
          <pc:sldMk cId="1398923484" sldId="276"/>
        </pc:sldMkLst>
        <pc:spChg chg="mod">
          <ac:chgData name="Frances Kelly" userId="1ce08d3b53c12960" providerId="LiveId" clId="{49A98C78-2393-4687-A122-C6C6181EA766}" dt="2022-01-24T17:17:37.130" v="6454" actId="20577"/>
          <ac:spMkLst>
            <pc:docMk/>
            <pc:sldMk cId="1398923484" sldId="276"/>
            <ac:spMk id="3" creationId="{FDD79BF5-2354-47EF-A3F5-894E931C68FA}"/>
          </ac:spMkLst>
        </pc:spChg>
        <pc:spChg chg="mod">
          <ac:chgData name="Frances Kelly" userId="1ce08d3b53c12960" providerId="LiveId" clId="{49A98C78-2393-4687-A122-C6C6181EA766}" dt="2022-01-10T09:29:31.114" v="4887" actId="20577"/>
          <ac:spMkLst>
            <pc:docMk/>
            <pc:sldMk cId="1398923484" sldId="276"/>
            <ac:spMk id="6" creationId="{699B77CC-534A-4FD2-864A-2252CF42CF9C}"/>
          </ac:spMkLst>
        </pc:spChg>
        <pc:picChg chg="add del mod">
          <ac:chgData name="Frances Kelly" userId="1ce08d3b53c12960" providerId="LiveId" clId="{49A98C78-2393-4687-A122-C6C6181EA766}" dt="2022-01-10T10:37:11.762" v="5278" actId="478"/>
          <ac:picMkLst>
            <pc:docMk/>
            <pc:sldMk cId="1398923484" sldId="276"/>
            <ac:picMk id="5" creationId="{FE571B69-998F-4144-98D3-16F58D2247CA}"/>
          </ac:picMkLst>
        </pc:picChg>
        <pc:picChg chg="add mod">
          <ac:chgData name="Frances Kelly" userId="1ce08d3b53c12960" providerId="LiveId" clId="{49A98C78-2393-4687-A122-C6C6181EA766}" dt="2022-01-10T10:37:37.353" v="5285" actId="14100"/>
          <ac:picMkLst>
            <pc:docMk/>
            <pc:sldMk cId="1398923484" sldId="276"/>
            <ac:picMk id="7" creationId="{78DF5077-F58B-4729-B238-3C3BD44E97FD}"/>
          </ac:picMkLst>
        </pc:picChg>
        <pc:picChg chg="del">
          <ac:chgData name="Frances Kelly" userId="1ce08d3b53c12960" providerId="LiveId" clId="{49A98C78-2393-4687-A122-C6C6181EA766}" dt="2022-01-10T09:29:46.499" v="4890" actId="478"/>
          <ac:picMkLst>
            <pc:docMk/>
            <pc:sldMk cId="1398923484" sldId="276"/>
            <ac:picMk id="2052" creationId="{54318926-3938-4879-A8EA-128A0395BEC3}"/>
          </ac:picMkLst>
        </pc:picChg>
      </pc:sldChg>
      <pc:sldChg chg="del">
        <pc:chgData name="Frances Kelly" userId="1ce08d3b53c12960" providerId="LiveId" clId="{49A98C78-2393-4687-A122-C6C6181EA766}" dt="2022-01-09T16:17:18.048" v="1948" actId="2696"/>
        <pc:sldMkLst>
          <pc:docMk/>
          <pc:sldMk cId="2502874708" sldId="277"/>
        </pc:sldMkLst>
      </pc:sldChg>
      <pc:sldChg chg="addSp delSp modSp add mod">
        <pc:chgData name="Frances Kelly" userId="1ce08d3b53c12960" providerId="LiveId" clId="{49A98C78-2393-4687-A122-C6C6181EA766}" dt="2022-01-24T17:09:31.584" v="6324" actId="20577"/>
        <pc:sldMkLst>
          <pc:docMk/>
          <pc:sldMk cId="482341650" sldId="278"/>
        </pc:sldMkLst>
        <pc:spChg chg="add mod">
          <ac:chgData name="Frances Kelly" userId="1ce08d3b53c12960" providerId="LiveId" clId="{49A98C78-2393-4687-A122-C6C6181EA766}" dt="2022-01-10T09:20:38.610" v="4691" actId="20577"/>
          <ac:spMkLst>
            <pc:docMk/>
            <pc:sldMk cId="482341650" sldId="278"/>
            <ac:spMk id="3" creationId="{F4736BA7-9867-4BDA-B83B-BA6EFE9382BC}"/>
          </ac:spMkLst>
        </pc:spChg>
        <pc:spChg chg="add del mod">
          <ac:chgData name="Frances Kelly" userId="1ce08d3b53c12960" providerId="LiveId" clId="{49A98C78-2393-4687-A122-C6C6181EA766}" dt="2022-01-09T14:48:13.214" v="923"/>
          <ac:spMkLst>
            <pc:docMk/>
            <pc:sldMk cId="482341650" sldId="278"/>
            <ac:spMk id="4" creationId="{356C221A-0AE0-45B4-8102-C3DAF1B13768}"/>
          </ac:spMkLst>
        </pc:spChg>
        <pc:spChg chg="add mod">
          <ac:chgData name="Frances Kelly" userId="1ce08d3b53c12960" providerId="LiveId" clId="{49A98C78-2393-4687-A122-C6C6181EA766}" dt="2022-01-24T17:09:31.584" v="6324" actId="20577"/>
          <ac:spMkLst>
            <pc:docMk/>
            <pc:sldMk cId="482341650" sldId="278"/>
            <ac:spMk id="5" creationId="{2C3C62E1-F6DB-41BF-AB88-1403292CF216}"/>
          </ac:spMkLst>
        </pc:spChg>
        <pc:spChg chg="del mod">
          <ac:chgData name="Frances Kelly" userId="1ce08d3b53c12960" providerId="LiveId" clId="{49A98C78-2393-4687-A122-C6C6181EA766}" dt="2022-01-09T14:49:11.767" v="932" actId="478"/>
          <ac:spMkLst>
            <pc:docMk/>
            <pc:sldMk cId="482341650" sldId="278"/>
            <ac:spMk id="6" creationId="{E23D9483-9F82-4BF1-8740-11026455CBED}"/>
          </ac:spMkLst>
        </pc:spChg>
        <pc:spChg chg="mod">
          <ac:chgData name="Frances Kelly" userId="1ce08d3b53c12960" providerId="LiveId" clId="{49A98C78-2393-4687-A122-C6C6181EA766}" dt="2022-01-09T13:49:50.059" v="325" actId="6549"/>
          <ac:spMkLst>
            <pc:docMk/>
            <pc:sldMk cId="482341650" sldId="278"/>
            <ac:spMk id="10" creationId="{9E0A92E0-F547-4EC1-A647-E3666AC9996E}"/>
          </ac:spMkLst>
        </pc:spChg>
        <pc:picChg chg="add del mod">
          <ac:chgData name="Frances Kelly" userId="1ce08d3b53c12960" providerId="LiveId" clId="{49A98C78-2393-4687-A122-C6C6181EA766}" dt="2022-01-09T14:52:59.988" v="964" actId="478"/>
          <ac:picMkLst>
            <pc:docMk/>
            <pc:sldMk cId="482341650" sldId="278"/>
            <ac:picMk id="7" creationId="{B769ED60-DE66-4D73-981D-D55EC808B353}"/>
          </ac:picMkLst>
        </pc:picChg>
        <pc:picChg chg="del mod">
          <ac:chgData name="Frances Kelly" userId="1ce08d3b53c12960" providerId="LiveId" clId="{49A98C78-2393-4687-A122-C6C6181EA766}" dt="2022-01-09T14:21:52.218" v="428" actId="478"/>
          <ac:picMkLst>
            <pc:docMk/>
            <pc:sldMk cId="482341650" sldId="278"/>
            <ac:picMk id="9" creationId="{3CA9216E-757C-49AD-8486-957A1AB3B9A3}"/>
          </ac:picMkLst>
        </pc:picChg>
        <pc:picChg chg="add mod">
          <ac:chgData name="Frances Kelly" userId="1ce08d3b53c12960" providerId="LiveId" clId="{49A98C78-2393-4687-A122-C6C6181EA766}" dt="2022-01-10T12:56:01.699" v="6226" actId="1076"/>
          <ac:picMkLst>
            <pc:docMk/>
            <pc:sldMk cId="482341650" sldId="278"/>
            <ac:picMk id="11" creationId="{38660229-94E9-449F-9E45-C4B08E364612}"/>
          </ac:picMkLst>
        </pc:picChg>
      </pc:sldChg>
      <pc:sldChg chg="addSp delSp modSp add mod">
        <pc:chgData name="Frances Kelly" userId="1ce08d3b53c12960" providerId="LiveId" clId="{49A98C78-2393-4687-A122-C6C6181EA766}" dt="2022-01-24T17:10:27.471" v="6382" actId="20577"/>
        <pc:sldMkLst>
          <pc:docMk/>
          <pc:sldMk cId="1151128978" sldId="279"/>
        </pc:sldMkLst>
        <pc:spChg chg="mod">
          <ac:chgData name="Frances Kelly" userId="1ce08d3b53c12960" providerId="LiveId" clId="{49A98C78-2393-4687-A122-C6C6181EA766}" dt="2022-01-24T17:10:27.471" v="6382" actId="20577"/>
          <ac:spMkLst>
            <pc:docMk/>
            <pc:sldMk cId="1151128978" sldId="279"/>
            <ac:spMk id="3" creationId="{F4736BA7-9867-4BDA-B83B-BA6EFE9382BC}"/>
          </ac:spMkLst>
        </pc:spChg>
        <pc:spChg chg="mod">
          <ac:chgData name="Frances Kelly" userId="1ce08d3b53c12960" providerId="LiveId" clId="{49A98C78-2393-4687-A122-C6C6181EA766}" dt="2022-01-09T14:54:56.644" v="1212" actId="6549"/>
          <ac:spMkLst>
            <pc:docMk/>
            <pc:sldMk cId="1151128978" sldId="279"/>
            <ac:spMk id="5" creationId="{2C3C62E1-F6DB-41BF-AB88-1403292CF216}"/>
          </ac:spMkLst>
        </pc:spChg>
        <pc:picChg chg="add mod">
          <ac:chgData name="Frances Kelly" userId="1ce08d3b53c12960" providerId="LiveId" clId="{49A98C78-2393-4687-A122-C6C6181EA766}" dt="2022-01-09T15:14:39.506" v="1418" actId="14100"/>
          <ac:picMkLst>
            <pc:docMk/>
            <pc:sldMk cId="1151128978" sldId="279"/>
            <ac:picMk id="6" creationId="{EBE2AA25-6702-49D8-A95C-BDB9DC47840E}"/>
          </ac:picMkLst>
        </pc:picChg>
        <pc:picChg chg="del">
          <ac:chgData name="Frances Kelly" userId="1ce08d3b53c12960" providerId="LiveId" clId="{49A98C78-2393-4687-A122-C6C6181EA766}" dt="2022-01-09T14:54:49.334" v="1210" actId="478"/>
          <ac:picMkLst>
            <pc:docMk/>
            <pc:sldMk cId="1151128978" sldId="279"/>
            <ac:picMk id="11" creationId="{38660229-94E9-449F-9E45-C4B08E364612}"/>
          </ac:picMkLst>
        </pc:picChg>
      </pc:sldChg>
      <pc:sldChg chg="addSp delSp modSp add mod">
        <pc:chgData name="Frances Kelly" userId="1ce08d3b53c12960" providerId="LiveId" clId="{49A98C78-2393-4687-A122-C6C6181EA766}" dt="2022-01-24T17:10:51.748" v="6387" actId="6549"/>
        <pc:sldMkLst>
          <pc:docMk/>
          <pc:sldMk cId="1938355170" sldId="280"/>
        </pc:sldMkLst>
        <pc:spChg chg="mod">
          <ac:chgData name="Frances Kelly" userId="1ce08d3b53c12960" providerId="LiveId" clId="{49A98C78-2393-4687-A122-C6C6181EA766}" dt="2022-01-24T17:10:51.748" v="6387" actId="6549"/>
          <ac:spMkLst>
            <pc:docMk/>
            <pc:sldMk cId="1938355170" sldId="280"/>
            <ac:spMk id="3" creationId="{F4736BA7-9867-4BDA-B83B-BA6EFE9382BC}"/>
          </ac:spMkLst>
        </pc:spChg>
        <pc:picChg chg="add del mod">
          <ac:chgData name="Frances Kelly" userId="1ce08d3b53c12960" providerId="LiveId" clId="{49A98C78-2393-4687-A122-C6C6181EA766}" dt="2022-01-10T09:24:04.753" v="4692" actId="478"/>
          <ac:picMkLst>
            <pc:docMk/>
            <pc:sldMk cId="1938355170" sldId="280"/>
            <ac:picMk id="2" creationId="{4C52FC10-5CB2-43F9-94E2-0D011DED81DB}"/>
          </ac:picMkLst>
        </pc:picChg>
        <pc:picChg chg="del">
          <ac:chgData name="Frances Kelly" userId="1ce08d3b53c12960" providerId="LiveId" clId="{49A98C78-2393-4687-A122-C6C6181EA766}" dt="2022-01-09T15:15:02.775" v="1422" actId="478"/>
          <ac:picMkLst>
            <pc:docMk/>
            <pc:sldMk cId="1938355170" sldId="280"/>
            <ac:picMk id="6" creationId="{EBE2AA25-6702-49D8-A95C-BDB9DC47840E}"/>
          </ac:picMkLst>
        </pc:picChg>
        <pc:picChg chg="add del mod">
          <ac:chgData name="Frances Kelly" userId="1ce08d3b53c12960" providerId="LiveId" clId="{49A98C78-2393-4687-A122-C6C6181EA766}" dt="2022-01-10T09:12:58.184" v="4562" actId="478"/>
          <ac:picMkLst>
            <pc:docMk/>
            <pc:sldMk cId="1938355170" sldId="280"/>
            <ac:picMk id="7" creationId="{2507FD0C-49CE-4445-94D8-0E33580496BB}"/>
          </ac:picMkLst>
        </pc:picChg>
        <pc:picChg chg="add mod">
          <ac:chgData name="Frances Kelly" userId="1ce08d3b53c12960" providerId="LiveId" clId="{49A98C78-2393-4687-A122-C6C6181EA766}" dt="2022-01-10T09:24:16.321" v="4696" actId="14100"/>
          <ac:picMkLst>
            <pc:docMk/>
            <pc:sldMk cId="1938355170" sldId="280"/>
            <ac:picMk id="9" creationId="{535B60D7-73C6-4005-B1D0-0584841F20B7}"/>
          </ac:picMkLst>
        </pc:picChg>
        <pc:picChg chg="add del mod">
          <ac:chgData name="Frances Kelly" userId="1ce08d3b53c12960" providerId="LiveId" clId="{49A98C78-2393-4687-A122-C6C6181EA766}" dt="2022-01-10T09:12:55.631" v="4561"/>
          <ac:picMkLst>
            <pc:docMk/>
            <pc:sldMk cId="1938355170" sldId="280"/>
            <ac:picMk id="2050" creationId="{01D3DE65-718A-4E0D-BB4D-B5F04915F426}"/>
          </ac:picMkLst>
        </pc:picChg>
      </pc:sldChg>
      <pc:sldChg chg="addSp delSp modSp add mod">
        <pc:chgData name="Frances Kelly" userId="1ce08d3b53c12960" providerId="LiveId" clId="{49A98C78-2393-4687-A122-C6C6181EA766}" dt="2022-01-24T17:11:50.225" v="6410" actId="167"/>
        <pc:sldMkLst>
          <pc:docMk/>
          <pc:sldMk cId="308409566" sldId="281"/>
        </pc:sldMkLst>
        <pc:spChg chg="mod">
          <ac:chgData name="Frances Kelly" userId="1ce08d3b53c12960" providerId="LiveId" clId="{49A98C78-2393-4687-A122-C6C6181EA766}" dt="2022-01-10T10:27:01.562" v="4973" actId="27636"/>
          <ac:spMkLst>
            <pc:docMk/>
            <pc:sldMk cId="308409566" sldId="281"/>
            <ac:spMk id="3" creationId="{F4736BA7-9867-4BDA-B83B-BA6EFE9382BC}"/>
          </ac:spMkLst>
        </pc:spChg>
        <pc:spChg chg="del mod">
          <ac:chgData name="Frances Kelly" userId="1ce08d3b53c12960" providerId="LiveId" clId="{49A98C78-2393-4687-A122-C6C6181EA766}" dt="2022-01-09T15:36:57.356" v="1873" actId="478"/>
          <ac:spMkLst>
            <pc:docMk/>
            <pc:sldMk cId="308409566" sldId="281"/>
            <ac:spMk id="5" creationId="{2C3C62E1-F6DB-41BF-AB88-1403292CF216}"/>
          </ac:spMkLst>
        </pc:spChg>
        <pc:picChg chg="add mod ord">
          <ac:chgData name="Frances Kelly" userId="1ce08d3b53c12960" providerId="LiveId" clId="{49A98C78-2393-4687-A122-C6C6181EA766}" dt="2022-01-24T17:11:50.225" v="6410" actId="167"/>
          <ac:picMkLst>
            <pc:docMk/>
            <pc:sldMk cId="308409566" sldId="281"/>
            <ac:picMk id="6" creationId="{3B09D600-7FE6-4CA2-B659-F41A076DEA6A}"/>
          </ac:picMkLst>
        </pc:picChg>
        <pc:picChg chg="del">
          <ac:chgData name="Frances Kelly" userId="1ce08d3b53c12960" providerId="LiveId" clId="{49A98C78-2393-4687-A122-C6C6181EA766}" dt="2022-01-09T15:36:40.766" v="1871" actId="478"/>
          <ac:picMkLst>
            <pc:docMk/>
            <pc:sldMk cId="308409566" sldId="281"/>
            <ac:picMk id="7" creationId="{2507FD0C-49CE-4445-94D8-0E33580496BB}"/>
          </ac:picMkLst>
        </pc:picChg>
        <pc:picChg chg="add del mod">
          <ac:chgData name="Frances Kelly" userId="1ce08d3b53c12960" providerId="LiveId" clId="{49A98C78-2393-4687-A122-C6C6181EA766}" dt="2022-01-24T17:11:23.145" v="6389" actId="478"/>
          <ac:picMkLst>
            <pc:docMk/>
            <pc:sldMk cId="308409566" sldId="281"/>
            <ac:picMk id="8" creationId="{BE71C73E-8C25-4973-B3CF-CBEB382EE050}"/>
          </ac:picMkLst>
        </pc:picChg>
        <pc:picChg chg="add del mod">
          <ac:chgData name="Frances Kelly" userId="1ce08d3b53c12960" providerId="LiveId" clId="{49A98C78-2393-4687-A122-C6C6181EA766}" dt="2022-01-24T17:11:20.669" v="6388" actId="478"/>
          <ac:picMkLst>
            <pc:docMk/>
            <pc:sldMk cId="308409566" sldId="281"/>
            <ac:picMk id="9" creationId="{7AE78DC2-10FB-4DFA-8388-FE6AC3F5C61F}"/>
          </ac:picMkLst>
        </pc:picChg>
      </pc:sldChg>
      <pc:sldChg chg="addSp delSp modSp add mod">
        <pc:chgData name="Frances Kelly" userId="1ce08d3b53c12960" providerId="LiveId" clId="{49A98C78-2393-4687-A122-C6C6181EA766}" dt="2022-01-24T17:13:04.446" v="6418" actId="113"/>
        <pc:sldMkLst>
          <pc:docMk/>
          <pc:sldMk cId="3045267388" sldId="282"/>
        </pc:sldMkLst>
        <pc:spChg chg="mod">
          <ac:chgData name="Frances Kelly" userId="1ce08d3b53c12960" providerId="LiveId" clId="{49A98C78-2393-4687-A122-C6C6181EA766}" dt="2022-01-24T17:13:04.446" v="6418" actId="113"/>
          <ac:spMkLst>
            <pc:docMk/>
            <pc:sldMk cId="3045267388" sldId="282"/>
            <ac:spMk id="3" creationId="{EFC7D248-DC17-41FC-9086-F6FB98EDB901}"/>
          </ac:spMkLst>
        </pc:spChg>
        <pc:picChg chg="add mod">
          <ac:chgData name="Frances Kelly" userId="1ce08d3b53c12960" providerId="LiveId" clId="{49A98C78-2393-4687-A122-C6C6181EA766}" dt="2022-01-09T17:05:25.918" v="2651" actId="14100"/>
          <ac:picMkLst>
            <pc:docMk/>
            <pc:sldMk cId="3045267388" sldId="282"/>
            <ac:picMk id="6" creationId="{9A45F7FF-F2D4-4B51-9400-291FAD594C84}"/>
          </ac:picMkLst>
        </pc:picChg>
        <pc:picChg chg="del">
          <ac:chgData name="Frances Kelly" userId="1ce08d3b53c12960" providerId="LiveId" clId="{49A98C78-2393-4687-A122-C6C6181EA766}" dt="2022-01-09T17:02:33.649" v="2620" actId="21"/>
          <ac:picMkLst>
            <pc:docMk/>
            <pc:sldMk cId="3045267388" sldId="282"/>
            <ac:picMk id="8" creationId="{015C65B2-CB6F-49C7-935D-30756E14B918}"/>
          </ac:picMkLst>
        </pc:picChg>
        <pc:picChg chg="del mod">
          <ac:chgData name="Frances Kelly" userId="1ce08d3b53c12960" providerId="LiveId" clId="{49A98C78-2393-4687-A122-C6C6181EA766}" dt="2022-01-09T17:02:08.210" v="2617" actId="21"/>
          <ac:picMkLst>
            <pc:docMk/>
            <pc:sldMk cId="3045267388" sldId="282"/>
            <ac:picMk id="9" creationId="{4470A718-8185-46DB-A4F4-9D7EAE2CBFAA}"/>
          </ac:picMkLst>
        </pc:picChg>
      </pc:sldChg>
      <pc:sldChg chg="addSp modSp add mod">
        <pc:chgData name="Frances Kelly" userId="1ce08d3b53c12960" providerId="LiveId" clId="{49A98C78-2393-4687-A122-C6C6181EA766}" dt="2022-01-24T17:18:11.035" v="6455" actId="113"/>
        <pc:sldMkLst>
          <pc:docMk/>
          <pc:sldMk cId="366254060" sldId="283"/>
        </pc:sldMkLst>
        <pc:spChg chg="mod">
          <ac:chgData name="Frances Kelly" userId="1ce08d3b53c12960" providerId="LiveId" clId="{49A98C78-2393-4687-A122-C6C6181EA766}" dt="2022-01-24T17:18:11.035" v="6455" actId="113"/>
          <ac:spMkLst>
            <pc:docMk/>
            <pc:sldMk cId="366254060" sldId="283"/>
            <ac:spMk id="3" creationId="{FDD79BF5-2354-47EF-A3F5-894E931C68FA}"/>
          </ac:spMkLst>
        </pc:spChg>
        <pc:picChg chg="add mod">
          <ac:chgData name="Frances Kelly" userId="1ce08d3b53c12960" providerId="LiveId" clId="{49A98C78-2393-4687-A122-C6C6181EA766}" dt="2022-01-10T10:40:20.528" v="5373" actId="1076"/>
          <ac:picMkLst>
            <pc:docMk/>
            <pc:sldMk cId="366254060" sldId="283"/>
            <ac:picMk id="5" creationId="{486B2081-E93F-4F70-A52E-06F5D799754A}"/>
          </ac:picMkLst>
        </pc:picChg>
      </pc:sldChg>
      <pc:sldChg chg="modSp add del mod">
        <pc:chgData name="Frances Kelly" userId="1ce08d3b53c12960" providerId="LiveId" clId="{49A98C78-2393-4687-A122-C6C6181EA766}" dt="2022-01-10T09:16:13.582" v="4690" actId="2696"/>
        <pc:sldMkLst>
          <pc:docMk/>
          <pc:sldMk cId="3506878675" sldId="283"/>
        </pc:sldMkLst>
        <pc:spChg chg="mod">
          <ac:chgData name="Frances Kelly" userId="1ce08d3b53c12960" providerId="LiveId" clId="{49A98C78-2393-4687-A122-C6C6181EA766}" dt="2022-01-10T09:15:55.245" v="4687" actId="21"/>
          <ac:spMkLst>
            <pc:docMk/>
            <pc:sldMk cId="3506878675" sldId="283"/>
            <ac:spMk id="3" creationId="{87A10AF9-3F0E-4B72-97E8-A2FA3AFDC372}"/>
          </ac:spMkLst>
        </pc:spChg>
      </pc:sldChg>
      <pc:sldChg chg="new del">
        <pc:chgData name="Frances Kelly" userId="1ce08d3b53c12960" providerId="LiveId" clId="{49A98C78-2393-4687-A122-C6C6181EA766}" dt="2022-01-09T17:56:27.551" v="4380" actId="680"/>
        <pc:sldMkLst>
          <pc:docMk/>
          <pc:sldMk cId="200492718" sldId="284"/>
        </pc:sldMkLst>
      </pc:sldChg>
      <pc:sldChg chg="new del">
        <pc:chgData name="Frances Kelly" userId="1ce08d3b53c12960" providerId="LiveId" clId="{49A98C78-2393-4687-A122-C6C6181EA766}" dt="2022-01-09T17:49:13.632" v="3767" actId="680"/>
        <pc:sldMkLst>
          <pc:docMk/>
          <pc:sldMk cId="1646803624" sldId="284"/>
        </pc:sldMkLst>
      </pc:sldChg>
      <pc:sldChg chg="modSp add mod">
        <pc:chgData name="Frances Kelly" userId="1ce08d3b53c12960" providerId="LiveId" clId="{49A98C78-2393-4687-A122-C6C6181EA766}" dt="2022-01-10T12:51:15.172" v="6101"/>
        <pc:sldMkLst>
          <pc:docMk/>
          <pc:sldMk cId="3535049953" sldId="284"/>
        </pc:sldMkLst>
        <pc:spChg chg="mod">
          <ac:chgData name="Frances Kelly" userId="1ce08d3b53c12960" providerId="LiveId" clId="{49A98C78-2393-4687-A122-C6C6181EA766}" dt="2022-01-10T12:51:15.172" v="6101"/>
          <ac:spMkLst>
            <pc:docMk/>
            <pc:sldMk cId="3535049953" sldId="284"/>
            <ac:spMk id="3" creationId="{87A10AF9-3F0E-4B72-97E8-A2FA3AFDC372}"/>
          </ac:spMkLst>
        </pc:spChg>
      </pc:sldChg>
      <pc:sldChg chg="addSp delSp modSp new mod">
        <pc:chgData name="Frances Kelly" userId="1ce08d3b53c12960" providerId="LiveId" clId="{49A98C78-2393-4687-A122-C6C6181EA766}" dt="2022-01-24T17:18:58.641" v="6457" actId="113"/>
        <pc:sldMkLst>
          <pc:docMk/>
          <pc:sldMk cId="1333613475" sldId="285"/>
        </pc:sldMkLst>
        <pc:spChg chg="del mod">
          <ac:chgData name="Frances Kelly" userId="1ce08d3b53c12960" providerId="LiveId" clId="{49A98C78-2393-4687-A122-C6C6181EA766}" dt="2022-01-10T10:42:55.186" v="5412" actId="478"/>
          <ac:spMkLst>
            <pc:docMk/>
            <pc:sldMk cId="1333613475" sldId="285"/>
            <ac:spMk id="2" creationId="{E498D650-8A4B-44D5-A846-9DC036999D27}"/>
          </ac:spMkLst>
        </pc:spChg>
        <pc:spChg chg="mod">
          <ac:chgData name="Frances Kelly" userId="1ce08d3b53c12960" providerId="LiveId" clId="{49A98C78-2393-4687-A122-C6C6181EA766}" dt="2022-01-24T17:18:58.641" v="6457" actId="113"/>
          <ac:spMkLst>
            <pc:docMk/>
            <pc:sldMk cId="1333613475" sldId="285"/>
            <ac:spMk id="3" creationId="{9575CD11-B12D-4D23-A557-ECC35B837165}"/>
          </ac:spMkLst>
        </pc:spChg>
        <pc:spChg chg="add mod">
          <ac:chgData name="Frances Kelly" userId="1ce08d3b53c12960" providerId="LiveId" clId="{49A98C78-2393-4687-A122-C6C6181EA766}" dt="2022-01-10T10:46:15.400" v="5527" actId="6549"/>
          <ac:spMkLst>
            <pc:docMk/>
            <pc:sldMk cId="1333613475" sldId="285"/>
            <ac:spMk id="4" creationId="{C6B90408-0ECC-4F7F-8120-7EB8608328ED}"/>
          </ac:spMkLst>
        </pc:spChg>
        <pc:spChg chg="add del mod">
          <ac:chgData name="Frances Kelly" userId="1ce08d3b53c12960" providerId="LiveId" clId="{49A98C78-2393-4687-A122-C6C6181EA766}" dt="2022-01-10T10:43:12.632" v="5442" actId="478"/>
          <ac:spMkLst>
            <pc:docMk/>
            <pc:sldMk cId="1333613475" sldId="285"/>
            <ac:spMk id="6" creationId="{9D8361E1-1236-4760-BCBC-136B16CDF74F}"/>
          </ac:spMkLst>
        </pc:spChg>
        <pc:picChg chg="add del mod">
          <ac:chgData name="Frances Kelly" userId="1ce08d3b53c12960" providerId="LiveId" clId="{49A98C78-2393-4687-A122-C6C6181EA766}" dt="2022-01-10T12:25:28.121" v="6088" actId="478"/>
          <ac:picMkLst>
            <pc:docMk/>
            <pc:sldMk cId="1333613475" sldId="285"/>
            <ac:picMk id="7" creationId="{FB826EBF-A544-4FDC-B67B-644A0D29140B}"/>
          </ac:picMkLst>
        </pc:picChg>
        <pc:picChg chg="add mod">
          <ac:chgData name="Frances Kelly" userId="1ce08d3b53c12960" providerId="LiveId" clId="{49A98C78-2393-4687-A122-C6C6181EA766}" dt="2022-01-10T12:54:59.268" v="6195" actId="1076"/>
          <ac:picMkLst>
            <pc:docMk/>
            <pc:sldMk cId="1333613475" sldId="285"/>
            <ac:picMk id="8" creationId="{093081DF-4E3D-4638-8B6A-9F0C4D4DBFD5}"/>
          </ac:picMkLst>
        </pc:picChg>
        <pc:picChg chg="add mod">
          <ac:chgData name="Frances Kelly" userId="1ce08d3b53c12960" providerId="LiveId" clId="{49A98C78-2393-4687-A122-C6C6181EA766}" dt="2022-01-10T12:55:03.304" v="6197" actId="1076"/>
          <ac:picMkLst>
            <pc:docMk/>
            <pc:sldMk cId="1333613475" sldId="285"/>
            <ac:picMk id="9" creationId="{E368CF7D-8382-408F-BBCB-CCAFB572C8A6}"/>
          </ac:picMkLst>
        </pc:picChg>
        <pc:picChg chg="add mod">
          <ac:chgData name="Frances Kelly" userId="1ce08d3b53c12960" providerId="LiveId" clId="{49A98C78-2393-4687-A122-C6C6181EA766}" dt="2022-01-10T12:53:51.770" v="6156" actId="1076"/>
          <ac:picMkLst>
            <pc:docMk/>
            <pc:sldMk cId="1333613475" sldId="285"/>
            <ac:picMk id="10" creationId="{DC313AEB-61CE-4BF0-9A90-47033498BEAC}"/>
          </ac:picMkLst>
        </pc:picChg>
        <pc:picChg chg="add mod">
          <ac:chgData name="Frances Kelly" userId="1ce08d3b53c12960" providerId="LiveId" clId="{49A98C78-2393-4687-A122-C6C6181EA766}" dt="2022-01-10T12:54:06.957" v="6185" actId="1076"/>
          <ac:picMkLst>
            <pc:docMk/>
            <pc:sldMk cId="1333613475" sldId="285"/>
            <ac:picMk id="11" creationId="{4426F75B-F16D-49DA-B0E2-CAB5545548B6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E8996B-1542-4D92-BBB8-6DE9946E20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4CB939-0D70-477F-AC93-B4994B1286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61F513-3F55-4A69-8DCC-325698CB8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05CF8-4291-446D-8C68-3DBEBA650C4D}" type="datetimeFigureOut">
              <a:rPr lang="en-IE" smtClean="0"/>
              <a:t>24/01/2022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478C13-17A1-4277-AFC8-1C15A160F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B3BB37-0C80-4B46-BE55-79E47CEA7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42B38-34FD-4155-9AE8-5FF48E5C43F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97418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51C1C3-3002-4DB7-BF8C-B4CA363A2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0812FF-05DD-4A7E-821D-A16777E1B2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39E9F4-544F-4780-8ADE-B8894FF6A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05CF8-4291-446D-8C68-3DBEBA650C4D}" type="datetimeFigureOut">
              <a:rPr lang="en-IE" smtClean="0"/>
              <a:t>24/01/2022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6916B6-B426-4860-8EFF-9DB47F724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2FAEB2-FADD-4452-88E0-979631ED85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42B38-34FD-4155-9AE8-5FF48E5C43F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97518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FDB27-15ED-4AEA-B738-9E635EE47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E0F015-BC1B-491A-8816-1916285647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11BE57-06F6-4DE4-A80C-BED7FCBA46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05CF8-4291-446D-8C68-3DBEBA650C4D}" type="datetimeFigureOut">
              <a:rPr lang="en-IE" smtClean="0"/>
              <a:t>24/01/2022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7B046D-2810-4FD1-80BD-CBB5EB35E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3F1FB3-D13D-4114-9095-318E9772F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42B38-34FD-4155-9AE8-5FF48E5C43F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378968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B4107-5521-4C9D-B83F-A5C69614E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8103FC-BB36-493E-B083-43E07A3B82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6AD085-C6B3-42D8-A70B-C3A7A8F321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EFACBA-4EFA-412F-A266-E04A40CA2C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05CF8-4291-446D-8C68-3DBEBA650C4D}" type="datetimeFigureOut">
              <a:rPr lang="en-IE" smtClean="0"/>
              <a:t>24/01/2022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85FDBF-EFBD-4283-B194-4690609A05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5EA5DD-D5FE-403E-A9A0-43A0397DE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42B38-34FD-4155-9AE8-5FF48E5C43F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670129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296172-C607-4677-8AF2-957E1D8B8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B94905-DC55-4D2A-B55C-381B6AA5EC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0B4082-E056-45B0-AE19-DCA714EC84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586AD1-9314-4340-856E-9B455F6EA7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770FA64-175C-4406-94CB-105708B080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89F7430-1EA8-4A9A-9597-A97FCB4FE2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05CF8-4291-446D-8C68-3DBEBA650C4D}" type="datetimeFigureOut">
              <a:rPr lang="en-IE" smtClean="0"/>
              <a:t>24/01/2022</a:t>
            </a:fld>
            <a:endParaRPr lang="en-I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358601A-125D-4BF8-AABF-4621E0DE0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A63D2E1-86B7-40CC-81AB-ADC9D8052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42B38-34FD-4155-9AE8-5FF48E5C43F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34043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F7FB52-C07D-4DA4-BB28-373CC579E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A9AB86-57DC-4E2F-9944-185A96F0B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05CF8-4291-446D-8C68-3DBEBA650C4D}" type="datetimeFigureOut">
              <a:rPr lang="en-IE" smtClean="0"/>
              <a:t>24/01/2022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F9B52E-CD52-4252-A0FE-7C0F9C95A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89DC04-0413-4A6E-A2B4-011CE1C15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42B38-34FD-4155-9AE8-5FF48E5C43F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04047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072765-6821-4BE0-B948-5344309052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05CF8-4291-446D-8C68-3DBEBA650C4D}" type="datetimeFigureOut">
              <a:rPr lang="en-IE" smtClean="0"/>
              <a:t>24/01/2022</a:t>
            </a:fld>
            <a:endParaRPr lang="en-I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406390-40E6-458D-8F2E-CDAE415A1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9204CB-8C4C-4E10-9ECA-A9F2D3CBF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42B38-34FD-4155-9AE8-5FF48E5C43F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820905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D73AAF-9B8F-4A52-9490-70D085511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B52A0B-F68E-4AD4-A93B-6775AC7CC8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47B8B5-25C3-440B-B862-2BF25135B4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976A96-5FA2-4CC5-8907-FD67F3BF3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05CF8-4291-446D-8C68-3DBEBA650C4D}" type="datetimeFigureOut">
              <a:rPr lang="en-IE" smtClean="0"/>
              <a:t>24/01/2022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0C9B07-68D7-46E3-B7F6-2F365ECA9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E69941-17B7-4D17-ADA9-E29E116B1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42B38-34FD-4155-9AE8-5FF48E5C43F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19644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EA349-0FD5-472B-B4DF-2362474F1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DE12D26-9F14-4ECC-A4E5-E92BB529B8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4E86F5-E2F1-4103-B270-F47A0ADAE0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C16DA0-4694-4340-A0E8-3F6FD00D0C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05CF8-4291-446D-8C68-3DBEBA650C4D}" type="datetimeFigureOut">
              <a:rPr lang="en-IE" smtClean="0"/>
              <a:t>24/01/2022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E971A6-9044-4B15-B50C-D9A390544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DE8D1B-2E66-4758-BEFF-683FA3F8C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42B38-34FD-4155-9AE8-5FF48E5C43F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016402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B93BE-EDCC-4550-BD47-3FC4A18995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5BDD39-D98C-41D5-B381-B9799735AC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D54BE-EAEF-4D51-A9AC-EFFA002520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05CF8-4291-446D-8C68-3DBEBA650C4D}" type="datetimeFigureOut">
              <a:rPr lang="en-IE" smtClean="0"/>
              <a:t>24/01/2022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A30807-5A5E-4BA3-85A3-C6962800E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C6DD35-FE54-4677-BBFC-B1C5778784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42B38-34FD-4155-9AE8-5FF48E5C43F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06848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1920D9-7C2B-4B5D-8622-7E4DCEA23B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4CB1D0-F657-4F49-9CDC-B77E2ECB0D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18EAD3-DC8B-4A81-8BF3-FF3A2129D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05CF8-4291-446D-8C68-3DBEBA650C4D}" type="datetimeFigureOut">
              <a:rPr lang="en-IE" smtClean="0"/>
              <a:t>24/01/2022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9FC6D2-06EC-4342-80EE-F61A7B694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961345-13B9-493D-9841-45F359B25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42B38-34FD-4155-9AE8-5FF48E5C43F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301920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ECD0DFA-0A8F-4B2C-9118-18E97E5AC8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45481C-9FF2-4B12-9E3B-70667C4A60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83EC2B-3E2E-4065-AE8D-AFAC2B6685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D05CF8-4291-446D-8C68-3DBEBA650C4D}" type="datetimeFigureOut">
              <a:rPr lang="en-IE" smtClean="0"/>
              <a:t>24/01/2022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8724DE-6C45-40E9-B857-C59325815D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9B43A4-002E-448F-9B9A-F1C00D8BA7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942B38-34FD-4155-9AE8-5FF48E5C43F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10889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s://encrypted-tbn0.gstatic.com/images?q=tbn:ANd9GcT0MIC6DD9lbqMnWmHkpsRZmOeovlObWLC_xQ&amp;usqp=CAU" TargetMode="External"/><Relationship Id="rId3" Type="http://schemas.openxmlformats.org/officeDocument/2006/relationships/hyperlink" Target="https://encrypted-tbn0.gstatic.com/images?q=tbn:ANd9GcT8yfmYpV0T0tPmld5N2sT-R9C1Q-FmRtXiZg&amp;usqp=CAU" TargetMode="External"/><Relationship Id="rId7" Type="http://schemas.openxmlformats.org/officeDocument/2006/relationships/hyperlink" Target="https://askthescientists.com/wp-content/uploads/2017/06/AdobeStock_95614915-1030x962.jpg" TargetMode="External"/><Relationship Id="rId2" Type="http://schemas.openxmlformats.org/officeDocument/2006/relationships/hyperlink" Target="https://everydayhealth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kelloggs.com.au/content/dam/Australia/kelloggs_au/images/articles/Kelloggs-FD-1.png" TargetMode="External"/><Relationship Id="rId5" Type="http://schemas.openxmlformats.org/officeDocument/2006/relationships/hyperlink" Target="https://www.peirsoncenter.com/uploads/6/0/5/5/6055321/published/3d-medical-animation-peristalsis-in-large-intestine-bowel-abp_1.gif?1556581429" TargetMode="External"/><Relationship Id="rId10" Type="http://schemas.openxmlformats.org/officeDocument/2006/relationships/hyperlink" Target="https://www.weightlossresources.co.uk/img/h/high-fibre-nuts-seeds.jpg" TargetMode="External"/><Relationship Id="rId4" Type="http://schemas.openxmlformats.org/officeDocument/2006/relationships/hyperlink" Target="https://image.made-in-china.com/202f0j00BMVaPRHGsnif/Unbreakable-Metal-Transport-Chain-General-Professional-Manufacture.jpg" TargetMode="External"/><Relationship Id="rId9" Type="http://schemas.openxmlformats.org/officeDocument/2006/relationships/hyperlink" Target="https://encrypted-tbn0.gstatic.com/images?q=tbn:ANd9GcRdwTxWTwLHaL3mA65jIp2ILEw50KjP3tGvMA&amp;usqp=CAUhttps://cdn1.sph.harvard.edu/wp-content/uploads/sites/21/2018/07/fruitveg.jpeg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assets.technologynetworks.com/production/dynamic/images/content/353685/early-detection-of-autoantibodies-in-type-1-diabetes-mellitus-and-treatment-possibilities-beyond-353685-1280x720.jpg?cb=11416947" TargetMode="External"/><Relationship Id="rId2" Type="http://schemas.openxmlformats.org/officeDocument/2006/relationships/hyperlink" Target="https://encrypted-tbn0.gstatic.com/images?q=tbn:ANd9GcQ9ZnY4oW8Ow2NsHUOhak36tXoaQOEdxiE-qQ&amp;usqp=CAU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dn-dmppo.nitrocdn.com/MQtLRDiaOJqaiAMiKiWzfYWFElqSrNJq/assets/static/optimized/rev-aa2de13/wp-content/uploads/2020/12/gi-and-weight-management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BE2E4F9-E4C5-4408-B15F-53AA92E85D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36762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8CE1FF8-50A0-4213-B449-8718674ED7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85951"/>
            <a:ext cx="9144000" cy="1009650"/>
          </a:xfrm>
        </p:spPr>
        <p:txBody>
          <a:bodyPr>
            <a:normAutofit fontScale="90000"/>
          </a:bodyPr>
          <a:lstStyle/>
          <a:p>
            <a:pPr>
              <a:lnSpc>
                <a:spcPct val="200000"/>
              </a:lnSpc>
            </a:pPr>
            <a:r>
              <a:rPr lang="en-US" b="1" dirty="0">
                <a:solidFill>
                  <a:schemeClr val="bg1"/>
                </a:solidFill>
                <a:latin typeface="Britannic Bold" panose="020B0903060703020204" pitchFamily="34" charset="0"/>
              </a:rPr>
              <a:t>Dietary </a:t>
            </a:r>
            <a:r>
              <a:rPr lang="en-US" b="1" dirty="0" err="1">
                <a:solidFill>
                  <a:schemeClr val="bg1"/>
                </a:solidFill>
                <a:latin typeface="Britannic Bold" panose="020B0903060703020204" pitchFamily="34" charset="0"/>
              </a:rPr>
              <a:t>Fibre</a:t>
            </a:r>
            <a:endParaRPr lang="en-IE" b="1" dirty="0">
              <a:solidFill>
                <a:schemeClr val="bg1"/>
              </a:solidFill>
              <a:latin typeface="Britannic Bold" panose="020B0903060703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A0BC2B-CE9F-4DAC-B442-C92BD54406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75" y="3590925"/>
            <a:ext cx="11947247" cy="1619250"/>
          </a:xfrm>
        </p:spPr>
        <p:txBody>
          <a:bodyPr>
            <a:norm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Britannic Bold" panose="020B0903060703020204" pitchFamily="34" charset="0"/>
              </a:rPr>
              <a:t>How important and how much?</a:t>
            </a:r>
            <a:endParaRPr lang="en-IE" sz="4400" b="1" dirty="0">
              <a:solidFill>
                <a:schemeClr val="bg1"/>
              </a:solidFill>
              <a:latin typeface="Britannic Bold" panose="020B09030607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71893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15187-0CB1-4729-A2AC-604254B45B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839787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/>
              <a:t>We will learn about :</a:t>
            </a:r>
            <a:endParaRPr lang="en-I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2882EA-36D3-47E4-A722-1A985693763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E9BFB9F-A386-449E-82D7-E7E455109BEA}"/>
              </a:ext>
            </a:extLst>
          </p:cNvPr>
          <p:cNvSpPr/>
          <p:nvPr/>
        </p:nvSpPr>
        <p:spPr>
          <a:xfrm>
            <a:off x="1476375" y="2172335"/>
            <a:ext cx="9239250" cy="454342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571750" lvl="5" indent="-285750" algn="just">
              <a:buFont typeface="Wingdings" panose="05000000000000000000" pitchFamily="2" charset="2"/>
              <a:buChar char="q"/>
            </a:pPr>
            <a:r>
              <a:rPr lang="en-US" sz="2200" dirty="0">
                <a:solidFill>
                  <a:srgbClr val="FF0000"/>
                </a:solidFill>
              </a:rPr>
              <a:t>Composition</a:t>
            </a:r>
            <a:r>
              <a:rPr lang="en-US" sz="2200" dirty="0"/>
              <a:t> – what is dietary </a:t>
            </a:r>
            <a:r>
              <a:rPr lang="en-US" sz="2200" dirty="0" err="1"/>
              <a:t>fibre</a:t>
            </a:r>
            <a:r>
              <a:rPr lang="en-US" sz="2200" dirty="0"/>
              <a:t>?</a:t>
            </a:r>
          </a:p>
          <a:p>
            <a:pPr lvl="5" algn="just"/>
            <a:endParaRPr lang="en-US" sz="2200" dirty="0"/>
          </a:p>
          <a:p>
            <a:pPr marL="2571750" lvl="5" indent="-285750" algn="just">
              <a:buFont typeface="Wingdings" panose="05000000000000000000" pitchFamily="2" charset="2"/>
              <a:buChar char="q"/>
            </a:pPr>
            <a:r>
              <a:rPr lang="en-US" sz="2200" dirty="0">
                <a:solidFill>
                  <a:srgbClr val="FF0000"/>
                </a:solidFill>
              </a:rPr>
              <a:t>Classification</a:t>
            </a:r>
            <a:r>
              <a:rPr lang="en-US" sz="2200" dirty="0"/>
              <a:t> – the different types of </a:t>
            </a:r>
            <a:r>
              <a:rPr lang="en-US" sz="2200" dirty="0" err="1"/>
              <a:t>fibre</a:t>
            </a:r>
            <a:r>
              <a:rPr lang="en-US" sz="2200" dirty="0"/>
              <a:t>.</a:t>
            </a:r>
          </a:p>
          <a:p>
            <a:pPr marL="2571750" lvl="5" indent="-285750" algn="just">
              <a:buFont typeface="Wingdings" panose="05000000000000000000" pitchFamily="2" charset="2"/>
              <a:buChar char="q"/>
            </a:pPr>
            <a:endParaRPr lang="en-US" sz="2200" dirty="0"/>
          </a:p>
          <a:p>
            <a:pPr marL="2571750" lvl="5" indent="-285750" algn="just">
              <a:buFont typeface="Wingdings" panose="05000000000000000000" pitchFamily="2" charset="2"/>
              <a:buChar char="q"/>
            </a:pPr>
            <a:r>
              <a:rPr lang="en-US" sz="2200" dirty="0">
                <a:solidFill>
                  <a:srgbClr val="FF0000"/>
                </a:solidFill>
              </a:rPr>
              <a:t>Functions</a:t>
            </a:r>
            <a:r>
              <a:rPr lang="en-US" sz="2200" dirty="0"/>
              <a:t> - what does </a:t>
            </a:r>
            <a:r>
              <a:rPr lang="en-US" sz="2200" dirty="0" err="1"/>
              <a:t>fibre</a:t>
            </a:r>
            <a:r>
              <a:rPr lang="en-US" sz="2200" dirty="0"/>
              <a:t> do in our bodies? </a:t>
            </a:r>
          </a:p>
          <a:p>
            <a:pPr lvl="5" algn="just"/>
            <a:endParaRPr lang="en-US" sz="2200" dirty="0"/>
          </a:p>
          <a:p>
            <a:pPr marL="2571750" lvl="5" indent="-285750" algn="just">
              <a:buFont typeface="Wingdings" panose="05000000000000000000" pitchFamily="2" charset="2"/>
              <a:buChar char="q"/>
            </a:pPr>
            <a:r>
              <a:rPr lang="en-US" sz="2200" dirty="0">
                <a:solidFill>
                  <a:srgbClr val="FF0000"/>
                </a:solidFill>
              </a:rPr>
              <a:t>Sources</a:t>
            </a:r>
            <a:r>
              <a:rPr lang="en-US" sz="2200" dirty="0"/>
              <a:t> - how much we need and where we can get it.</a:t>
            </a:r>
          </a:p>
          <a:p>
            <a:pPr lvl="5" algn="just"/>
            <a:endParaRPr lang="en-US" sz="2200" dirty="0"/>
          </a:p>
          <a:p>
            <a:pPr marL="2571750" lvl="5" indent="-285750" algn="just">
              <a:buFont typeface="Wingdings" panose="05000000000000000000" pitchFamily="2" charset="2"/>
              <a:buChar char="q"/>
            </a:pPr>
            <a:r>
              <a:rPr lang="en-US" sz="2200" dirty="0">
                <a:solidFill>
                  <a:srgbClr val="FF0000"/>
                </a:solidFill>
              </a:rPr>
              <a:t>Deficiency</a:t>
            </a:r>
            <a:r>
              <a:rPr lang="en-US" sz="2200" dirty="0"/>
              <a:t> – what happens if we don’t get enough </a:t>
            </a:r>
            <a:r>
              <a:rPr lang="en-US" sz="2200" dirty="0" err="1"/>
              <a:t>fibre</a:t>
            </a:r>
            <a:r>
              <a:rPr lang="en-US" sz="22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3419959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n photosynthesis, solar energy is harvested and converted to chemical energy in the form of glucose using water and carbon dioxide. Oxygen is released as a byproduct. ">
            <a:extLst>
              <a:ext uri="{FF2B5EF4-FFF2-40B4-BE49-F238E27FC236}">
                <a16:creationId xmlns:a16="http://schemas.microsoft.com/office/drawing/2014/main" id="{282E52E7-763D-4599-BF35-54E190B94A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6350" y="1572260"/>
            <a:ext cx="6057900" cy="287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AD988A8-87C3-4402-A480-794DBC55A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7000" y="365125"/>
            <a:ext cx="9956800" cy="975995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5400" dirty="0"/>
              <a:t>The Composition of Carbohydrates </a:t>
            </a:r>
            <a:endParaRPr lang="en-IE" sz="54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1CC372-DA25-4D64-9E72-D2F6364B6C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7000" y="1346200"/>
            <a:ext cx="9992360" cy="5303520"/>
          </a:xfrm>
        </p:spPr>
        <p:txBody>
          <a:bodyPr>
            <a:normAutofit/>
          </a:bodyPr>
          <a:lstStyle/>
          <a:p>
            <a:pPr marL="0" indent="0">
              <a:lnSpc>
                <a:spcPct val="170000"/>
              </a:lnSpc>
              <a:buNone/>
            </a:pPr>
            <a:endParaRPr lang="en-US" sz="9600" dirty="0">
              <a:latin typeface="MS PGothic" panose="020B0600070205080204" pitchFamily="34" charset="-128"/>
              <a:ea typeface="MS PGothic" panose="020B0600070205080204" pitchFamily="34" charset="-128"/>
            </a:endParaRPr>
          </a:p>
          <a:p>
            <a:pPr marL="0" indent="0">
              <a:buNone/>
            </a:pPr>
            <a:endParaRPr lang="en-US" dirty="0">
              <a:latin typeface="MS PGothic" panose="020B0600070205080204" pitchFamily="34" charset="-128"/>
              <a:ea typeface="MS PGothic" panose="020B0600070205080204" pitchFamily="34" charset="-128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</a:t>
            </a:r>
            <a:endParaRPr lang="en-IE" dirty="0"/>
          </a:p>
        </p:txBody>
      </p:sp>
      <p:pic>
        <p:nvPicPr>
          <p:cNvPr id="9" name="Picture 8" descr="IGCSE Biology: 2.5 Identify the chemical elements present in carbohydrates,  proteins and lipids (fats and oils)">
            <a:extLst>
              <a:ext uri="{FF2B5EF4-FFF2-40B4-BE49-F238E27FC236}">
                <a16:creationId xmlns:a16="http://schemas.microsoft.com/office/drawing/2014/main" id="{78B341F2-BB32-42A8-811A-4184B14A4B8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14" r="33087"/>
          <a:stretch/>
        </p:blipFill>
        <p:spPr bwMode="auto">
          <a:xfrm>
            <a:off x="8947766" y="3913786"/>
            <a:ext cx="1257300" cy="13335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9" descr="IGCSE Biology: 2.5 Identify the chemical elements present in carbohydrates,  proteins and lipids (fats and oils)">
            <a:extLst>
              <a:ext uri="{FF2B5EF4-FFF2-40B4-BE49-F238E27FC236}">
                <a16:creationId xmlns:a16="http://schemas.microsoft.com/office/drawing/2014/main" id="{5409021E-EB9F-46B0-AA7E-B3A35E34230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468"/>
          <a:stretch/>
        </p:blipFill>
        <p:spPr bwMode="auto">
          <a:xfrm>
            <a:off x="9144000" y="5380155"/>
            <a:ext cx="1095376" cy="133350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Picture 12" descr="IGCSE Biology: 2.5 Identify the chemical elements present in carbohydrates,  proteins and lipids (fats and oils)">
            <a:extLst>
              <a:ext uri="{FF2B5EF4-FFF2-40B4-BE49-F238E27FC236}">
                <a16:creationId xmlns:a16="http://schemas.microsoft.com/office/drawing/2014/main" id="{4D8D2978-E29A-44F9-86BB-F0F71506D21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10"/>
          <a:stretch/>
        </p:blipFill>
        <p:spPr bwMode="auto">
          <a:xfrm>
            <a:off x="10407968" y="4448810"/>
            <a:ext cx="1219200" cy="13335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90F3CAD-B82A-4174-868B-31A0BC802904}"/>
              </a:ext>
            </a:extLst>
          </p:cNvPr>
          <p:cNvSpPr txBox="1"/>
          <p:nvPr/>
        </p:nvSpPr>
        <p:spPr>
          <a:xfrm>
            <a:off x="4267200" y="1636196"/>
            <a:ext cx="69514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MS PGothic" panose="020B0600070205080204" pitchFamily="34" charset="-128"/>
                <a:ea typeface="MS PGothic" panose="020B0600070205080204" pitchFamily="34" charset="-128"/>
              </a:rPr>
              <a:t>Through the process of </a:t>
            </a:r>
            <a:r>
              <a:rPr lang="en-US" sz="2400" dirty="0">
                <a:solidFill>
                  <a:srgbClr val="C00000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photosynthesis</a:t>
            </a:r>
            <a:r>
              <a:rPr lang="en-US" sz="2400" dirty="0">
                <a:latin typeface="MS PGothic" panose="020B0600070205080204" pitchFamily="34" charset="-128"/>
                <a:ea typeface="MS PGothic" panose="020B0600070205080204" pitchFamily="34" charset="-128"/>
              </a:rPr>
              <a:t>, plants can use sunlight to convert carbon dioxide from the air and water into glucose and oxygen.  </a:t>
            </a:r>
            <a:endParaRPr lang="en-IE" sz="2400" dirty="0"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DF851AA-151D-4335-B293-7CA89FA3DC46}"/>
              </a:ext>
            </a:extLst>
          </p:cNvPr>
          <p:cNvSpPr txBox="1"/>
          <p:nvPr/>
        </p:nvSpPr>
        <p:spPr>
          <a:xfrm>
            <a:off x="1276351" y="4545529"/>
            <a:ext cx="71362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MS PGothic" panose="020B0600070205080204" pitchFamily="34" charset="-128"/>
                <a:ea typeface="MS PGothic" panose="020B0600070205080204" pitchFamily="34" charset="-128"/>
              </a:rPr>
              <a:t>All 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carbo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hydrates</a:t>
            </a:r>
            <a:r>
              <a:rPr lang="en-US" sz="2400" dirty="0">
                <a:latin typeface="MS PGothic" panose="020B0600070205080204" pitchFamily="34" charset="-128"/>
                <a:ea typeface="MS PGothic" panose="020B0600070205080204" pitchFamily="34" charset="-128"/>
              </a:rPr>
              <a:t> are made from </a:t>
            </a:r>
            <a:r>
              <a:rPr lang="en-US" sz="2400" dirty="0">
                <a:solidFill>
                  <a:srgbClr val="C00000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carbon</a:t>
            </a:r>
            <a:r>
              <a:rPr lang="en-US" sz="2400" dirty="0">
                <a:latin typeface="MS PGothic" panose="020B0600070205080204" pitchFamily="34" charset="-128"/>
                <a:ea typeface="MS PGothic" panose="020B0600070205080204" pitchFamily="34" charset="-128"/>
              </a:rPr>
              <a:t>, </a:t>
            </a:r>
            <a:r>
              <a:rPr lang="en-US" sz="2400" dirty="0">
                <a:solidFill>
                  <a:srgbClr val="C00000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hydrogen</a:t>
            </a:r>
            <a:r>
              <a:rPr lang="en-US" sz="2400" dirty="0">
                <a:latin typeface="MS PGothic" panose="020B0600070205080204" pitchFamily="34" charset="-128"/>
                <a:ea typeface="MS PGothic" panose="020B0600070205080204" pitchFamily="34" charset="-128"/>
              </a:rPr>
              <a:t> and </a:t>
            </a:r>
            <a:r>
              <a:rPr lang="en-US" sz="2400" dirty="0">
                <a:solidFill>
                  <a:srgbClr val="C00000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oxygen</a:t>
            </a:r>
            <a:r>
              <a:rPr lang="en-US" sz="2400" dirty="0">
                <a:latin typeface="MS PGothic" panose="020B0600070205080204" pitchFamily="34" charset="-128"/>
                <a:ea typeface="MS PGothic" panose="020B0600070205080204" pitchFamily="34" charset="-128"/>
              </a:rPr>
              <a:t>, which come together in different ways to make simple sugars like glucose and fructose or more complex sugars like starch and </a:t>
            </a:r>
            <a:r>
              <a:rPr lang="en-US" sz="2400" dirty="0" err="1">
                <a:latin typeface="MS PGothic" panose="020B0600070205080204" pitchFamily="34" charset="-128"/>
                <a:ea typeface="MS PGothic" panose="020B0600070205080204" pitchFamily="34" charset="-128"/>
              </a:rPr>
              <a:t>fibre</a:t>
            </a:r>
            <a:r>
              <a:rPr lang="en-US" sz="2400" dirty="0">
                <a:latin typeface="MS PGothic" panose="020B0600070205080204" pitchFamily="34" charset="-128"/>
                <a:ea typeface="MS PGothic" panose="020B0600070205080204" pitchFamily="34" charset="-128"/>
              </a:rPr>
              <a:t>. </a:t>
            </a:r>
          </a:p>
          <a:p>
            <a:endParaRPr lang="en-US" sz="2400" dirty="0">
              <a:latin typeface="MS PGothic" panose="020B0600070205080204" pitchFamily="34" charset="-128"/>
              <a:ea typeface="MS PGothic" panose="020B0600070205080204" pitchFamily="34" charset="-128"/>
            </a:endParaRPr>
          </a:p>
          <a:p>
            <a:endParaRPr lang="en-IE" sz="2400" dirty="0"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812D8F73-1BBE-41C6-B3E5-42EAA76F9EDB}"/>
              </a:ext>
            </a:extLst>
          </p:cNvPr>
          <p:cNvCxnSpPr>
            <a:cxnSpLocks/>
          </p:cNvCxnSpPr>
          <p:nvPr/>
        </p:nvCxnSpPr>
        <p:spPr>
          <a:xfrm>
            <a:off x="2045110" y="4286865"/>
            <a:ext cx="88490" cy="37362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F4FF1C4A-A631-4506-BF47-FC79EE32801A}"/>
              </a:ext>
            </a:extLst>
          </p:cNvPr>
          <p:cNvCxnSpPr>
            <a:cxnSpLocks/>
          </p:cNvCxnSpPr>
          <p:nvPr/>
        </p:nvCxnSpPr>
        <p:spPr>
          <a:xfrm>
            <a:off x="3051124" y="4138603"/>
            <a:ext cx="44245" cy="48694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48917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23D9483-9F82-4BF1-8740-11026455CBED}"/>
              </a:ext>
            </a:extLst>
          </p:cNvPr>
          <p:cNvSpPr txBox="1"/>
          <p:nvPr/>
        </p:nvSpPr>
        <p:spPr>
          <a:xfrm>
            <a:off x="1106170" y="1932306"/>
            <a:ext cx="1017143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MS PGothic" panose="020B0600070205080204" pitchFamily="34" charset="-128"/>
                <a:ea typeface="MS PGothic" panose="020B0600070205080204" pitchFamily="34" charset="-128"/>
              </a:rPr>
              <a:t>Along with simple sugars and starches there is a third type of carbohydrate called dietary </a:t>
            </a:r>
            <a:r>
              <a:rPr lang="en-US" sz="2800" dirty="0" err="1">
                <a:solidFill>
                  <a:srgbClr val="FF0000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fibre</a:t>
            </a:r>
            <a:r>
              <a:rPr lang="en-US" sz="2800" dirty="0">
                <a:latin typeface="MS PGothic" panose="020B0600070205080204" pitchFamily="34" charset="-128"/>
                <a:ea typeface="MS PGothic" panose="020B0600070205080204" pitchFamily="34" charset="-128"/>
              </a:rPr>
              <a:t>. </a:t>
            </a:r>
          </a:p>
          <a:p>
            <a:r>
              <a:rPr lang="en-US" sz="2800" dirty="0">
                <a:latin typeface="MS PGothic" panose="020B0600070205080204" pitchFamily="34" charset="-128"/>
                <a:ea typeface="MS PGothic" panose="020B0600070205080204" pitchFamily="34" charset="-128"/>
              </a:rPr>
              <a:t>Unlike sugars and starches we do not have enzymes that break down the links in the long chains that make up </a:t>
            </a:r>
            <a:r>
              <a:rPr lang="en-US" sz="2800" dirty="0" err="1">
                <a:latin typeface="MS PGothic" panose="020B0600070205080204" pitchFamily="34" charset="-128"/>
                <a:ea typeface="MS PGothic" panose="020B0600070205080204" pitchFamily="34" charset="-128"/>
              </a:rPr>
              <a:t>fibre</a:t>
            </a:r>
            <a:r>
              <a:rPr lang="en-US" sz="2800" dirty="0">
                <a:latin typeface="MS PGothic" panose="020B0600070205080204" pitchFamily="34" charset="-128"/>
                <a:ea typeface="MS PGothic" panose="020B0600070205080204" pitchFamily="34" charset="-128"/>
              </a:rPr>
              <a:t>. </a:t>
            </a:r>
          </a:p>
          <a:p>
            <a:endParaRPr lang="en-US" sz="2400" dirty="0">
              <a:latin typeface="MS PGothic" panose="020B0600070205080204" pitchFamily="34" charset="-128"/>
              <a:ea typeface="MS PGothic" panose="020B0600070205080204" pitchFamily="34" charset="-128"/>
            </a:endParaRPr>
          </a:p>
          <a:p>
            <a:endParaRPr lang="en-US" sz="2400" dirty="0">
              <a:latin typeface="MS PGothic" panose="020B0600070205080204" pitchFamily="34" charset="-128"/>
              <a:ea typeface="MS PGothic" panose="020B0600070205080204" pitchFamily="34" charset="-128"/>
            </a:endParaRPr>
          </a:p>
          <a:p>
            <a:endParaRPr lang="en-US" sz="2400" dirty="0">
              <a:latin typeface="MS PGothic" panose="020B0600070205080204" pitchFamily="34" charset="-128"/>
              <a:ea typeface="MS PGothic" panose="020B0600070205080204" pitchFamily="34" charset="-128"/>
            </a:endParaRPr>
          </a:p>
          <a:p>
            <a:endParaRPr lang="en-US" sz="2400" dirty="0">
              <a:latin typeface="MS PGothic" panose="020B0600070205080204" pitchFamily="34" charset="-128"/>
              <a:ea typeface="MS PGothic" panose="020B0600070205080204" pitchFamily="34" charset="-128"/>
            </a:endParaRPr>
          </a:p>
          <a:p>
            <a:endParaRPr lang="en-US" sz="2400" dirty="0">
              <a:latin typeface="MS PGothic" panose="020B0600070205080204" pitchFamily="34" charset="-128"/>
              <a:ea typeface="MS PGothic" panose="020B0600070205080204" pitchFamily="34" charset="-128"/>
            </a:endParaRPr>
          </a:p>
          <a:p>
            <a:r>
              <a:rPr lang="en-US" sz="2800" dirty="0">
                <a:latin typeface="MS PGothic" panose="020B0600070205080204" pitchFamily="34" charset="-128"/>
                <a:ea typeface="MS PGothic" panose="020B0600070205080204" pitchFamily="34" charset="-128"/>
              </a:rPr>
              <a:t>The fact that we cannot fully digest </a:t>
            </a:r>
            <a:r>
              <a:rPr lang="en-US" sz="2800" dirty="0" err="1">
                <a:latin typeface="MS PGothic" panose="020B0600070205080204" pitchFamily="34" charset="-128"/>
                <a:ea typeface="MS PGothic" panose="020B0600070205080204" pitchFamily="34" charset="-128"/>
              </a:rPr>
              <a:t>fibre</a:t>
            </a:r>
            <a:r>
              <a:rPr lang="en-US" sz="2800" dirty="0">
                <a:latin typeface="MS PGothic" panose="020B0600070205080204" pitchFamily="34" charset="-128"/>
                <a:ea typeface="MS PGothic" panose="020B0600070205080204" pitchFamily="34" charset="-128"/>
              </a:rPr>
              <a:t> is the main reason why it’s so important for us to eat it! </a:t>
            </a:r>
          </a:p>
          <a:p>
            <a:endParaRPr lang="en-IE" sz="2400" dirty="0"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pic>
        <p:nvPicPr>
          <p:cNvPr id="9" name="Content Placeholder 8" descr="Branching Starch, Glycogen, and Cellulose">
            <a:extLst>
              <a:ext uri="{FF2B5EF4-FFF2-40B4-BE49-F238E27FC236}">
                <a16:creationId xmlns:a16="http://schemas.microsoft.com/office/drawing/2014/main" id="{3CA9216E-757C-49AD-8486-957A1AB3B9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98" t="73311" b="1"/>
          <a:stretch/>
        </p:blipFill>
        <p:spPr bwMode="auto">
          <a:xfrm>
            <a:off x="2466975" y="3957638"/>
            <a:ext cx="5667375" cy="17811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9E0A92E0-F547-4EC1-A647-E3666AC9996E}"/>
              </a:ext>
            </a:extLst>
          </p:cNvPr>
          <p:cNvSpPr txBox="1">
            <a:spLocks/>
          </p:cNvSpPr>
          <p:nvPr/>
        </p:nvSpPr>
        <p:spPr>
          <a:xfrm>
            <a:off x="657225" y="517525"/>
            <a:ext cx="10515600" cy="132556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400" dirty="0"/>
              <a:t>The Classification of Dietary </a:t>
            </a:r>
            <a:r>
              <a:rPr lang="en-US" sz="5400" dirty="0" err="1"/>
              <a:t>Fibre</a:t>
            </a:r>
            <a:r>
              <a:rPr lang="en-US" sz="5400" dirty="0"/>
              <a:t> </a:t>
            </a:r>
            <a:endParaRPr lang="en-IE" sz="5400" dirty="0"/>
          </a:p>
        </p:txBody>
      </p:sp>
    </p:spTree>
    <p:extLst>
      <p:ext uri="{BB962C8B-B14F-4D97-AF65-F5344CB8AC3E}">
        <p14:creationId xmlns:p14="http://schemas.microsoft.com/office/powerpoint/2010/main" val="42918448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9E0A92E0-F547-4EC1-A647-E3666AC9996E}"/>
              </a:ext>
            </a:extLst>
          </p:cNvPr>
          <p:cNvSpPr txBox="1">
            <a:spLocks/>
          </p:cNvSpPr>
          <p:nvPr/>
        </p:nvSpPr>
        <p:spPr>
          <a:xfrm>
            <a:off x="657225" y="517525"/>
            <a:ext cx="10515600" cy="132556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400" dirty="0"/>
              <a:t>The Classification of Dietary </a:t>
            </a:r>
            <a:r>
              <a:rPr lang="en-US" sz="5400" dirty="0" err="1"/>
              <a:t>Fibre</a:t>
            </a:r>
            <a:r>
              <a:rPr lang="en-US" sz="5400" dirty="0"/>
              <a:t> </a:t>
            </a:r>
            <a:endParaRPr lang="en-IE" sz="5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736BA7-9867-4BDA-B83B-BA6EFE9382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730375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en-IE" sz="11200" b="0" i="0" dirty="0">
              <a:solidFill>
                <a:srgbClr val="222222"/>
              </a:solidFill>
              <a:effectLst/>
              <a:latin typeface="MS PGothic" panose="020B0600070205080204" pitchFamily="34" charset="-128"/>
              <a:ea typeface="MS PGothic" panose="020B0600070205080204" pitchFamily="34" charset="-128"/>
            </a:endParaRPr>
          </a:p>
          <a:p>
            <a:pPr marL="0" indent="0">
              <a:buNone/>
            </a:pPr>
            <a:r>
              <a:rPr lang="en-IE" sz="11200" b="0" i="0" dirty="0">
                <a:solidFill>
                  <a:srgbClr val="222222"/>
                </a:solidFill>
                <a:effectLst/>
                <a:latin typeface="MS PGothic" panose="020B0600070205080204" pitchFamily="34" charset="-128"/>
                <a:ea typeface="MS PGothic" panose="020B0600070205080204" pitchFamily="34" charset="-128"/>
              </a:rPr>
              <a:t>There are two main categories of fibre – </a:t>
            </a:r>
            <a:r>
              <a:rPr lang="en-IE" sz="11200" b="0" i="0" dirty="0">
                <a:solidFill>
                  <a:srgbClr val="FF0000"/>
                </a:solidFill>
                <a:effectLst/>
                <a:latin typeface="MS PGothic" panose="020B0600070205080204" pitchFamily="34" charset="-128"/>
                <a:ea typeface="MS PGothic" panose="020B0600070205080204" pitchFamily="34" charset="-128"/>
              </a:rPr>
              <a:t>soluble</a:t>
            </a:r>
            <a:r>
              <a:rPr lang="en-IE" sz="11200" b="0" i="0" dirty="0">
                <a:solidFill>
                  <a:srgbClr val="222222"/>
                </a:solidFill>
                <a:effectLst/>
                <a:latin typeface="MS PGothic" panose="020B0600070205080204" pitchFamily="34" charset="-128"/>
                <a:ea typeface="MS PGothic" panose="020B0600070205080204" pitchFamily="34" charset="-128"/>
              </a:rPr>
              <a:t> and </a:t>
            </a:r>
            <a:r>
              <a:rPr lang="en-IE" sz="11200" b="0" i="0" dirty="0">
                <a:solidFill>
                  <a:srgbClr val="FF0000"/>
                </a:solidFill>
                <a:effectLst/>
                <a:latin typeface="MS PGothic" panose="020B0600070205080204" pitchFamily="34" charset="-128"/>
                <a:ea typeface="MS PGothic" panose="020B0600070205080204" pitchFamily="34" charset="-128"/>
              </a:rPr>
              <a:t>insoluble</a:t>
            </a:r>
            <a:r>
              <a:rPr lang="en-IE" sz="11200" b="0" i="0" dirty="0">
                <a:solidFill>
                  <a:srgbClr val="222222"/>
                </a:solidFill>
                <a:effectLst/>
                <a:latin typeface="MS PGothic" panose="020B0600070205080204" pitchFamily="34" charset="-128"/>
                <a:ea typeface="MS PGothic" panose="020B0600070205080204" pitchFamily="34" charset="-128"/>
              </a:rPr>
              <a:t>. Most plant foods contain a mixture of both. We need both as they both have many benefits.</a:t>
            </a:r>
          </a:p>
          <a:p>
            <a:pPr marL="0" indent="0">
              <a:buNone/>
            </a:pPr>
            <a:endParaRPr lang="en-IE" sz="11200" b="0" i="0" dirty="0">
              <a:solidFill>
                <a:srgbClr val="222222"/>
              </a:solidFill>
              <a:effectLst/>
              <a:latin typeface="MS PGothic" panose="020B0600070205080204" pitchFamily="34" charset="-128"/>
              <a:ea typeface="MS PGothic" panose="020B0600070205080204" pitchFamily="34" charset="-128"/>
            </a:endParaRPr>
          </a:p>
          <a:p>
            <a:pPr marL="0" indent="0">
              <a:buNone/>
            </a:pPr>
            <a:r>
              <a:rPr lang="en-IE" sz="11200" dirty="0">
                <a:solidFill>
                  <a:srgbClr val="222222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Both are made of long carbohydrate chains. </a:t>
            </a:r>
          </a:p>
          <a:p>
            <a:pPr marL="0" indent="0">
              <a:buNone/>
            </a:pPr>
            <a:endParaRPr lang="en-IE" sz="7000" dirty="0">
              <a:solidFill>
                <a:srgbClr val="222222"/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  <a:p>
            <a:pPr marL="0" indent="0">
              <a:buNone/>
            </a:pPr>
            <a:endParaRPr lang="en-IE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3C62E1-F6DB-41BF-AB88-1403292CF216}"/>
              </a:ext>
            </a:extLst>
          </p:cNvPr>
          <p:cNvSpPr txBox="1"/>
          <p:nvPr/>
        </p:nvSpPr>
        <p:spPr>
          <a:xfrm>
            <a:off x="792480" y="4196080"/>
            <a:ext cx="456184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800" dirty="0">
                <a:solidFill>
                  <a:srgbClr val="222222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These </a:t>
            </a:r>
            <a:r>
              <a:rPr lang="en-IE" sz="2800" dirty="0">
                <a:solidFill>
                  <a:srgbClr val="FF0000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cannot be broken</a:t>
            </a:r>
            <a:r>
              <a:rPr lang="en-IE" sz="2800" dirty="0">
                <a:solidFill>
                  <a:srgbClr val="222222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 in our stomachs or as they travel through our guts. That means that we do not digest them.</a:t>
            </a:r>
            <a:endParaRPr lang="en-IE" sz="2800" dirty="0"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8660229-94E9-449F-9E45-C4B08E36461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24"/>
          <a:stretch/>
        </p:blipFill>
        <p:spPr bwMode="auto">
          <a:xfrm>
            <a:off x="7955282" y="3736594"/>
            <a:ext cx="3525518" cy="287660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823416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9E0A92E0-F547-4EC1-A647-E3666AC9996E}"/>
              </a:ext>
            </a:extLst>
          </p:cNvPr>
          <p:cNvSpPr txBox="1">
            <a:spLocks/>
          </p:cNvSpPr>
          <p:nvPr/>
        </p:nvSpPr>
        <p:spPr>
          <a:xfrm>
            <a:off x="657225" y="517525"/>
            <a:ext cx="10515600" cy="132556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400" dirty="0"/>
              <a:t>The Classification of Dietary </a:t>
            </a:r>
            <a:r>
              <a:rPr lang="en-US" sz="5400" dirty="0" err="1"/>
              <a:t>Fibre</a:t>
            </a:r>
            <a:r>
              <a:rPr lang="en-US" sz="5400" dirty="0"/>
              <a:t> </a:t>
            </a:r>
            <a:endParaRPr lang="en-IE" sz="5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736BA7-9867-4BDA-B83B-BA6EFE9382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73037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IE" sz="4500" b="0" i="0" dirty="0">
                <a:solidFill>
                  <a:srgbClr val="FF0000"/>
                </a:solidFill>
                <a:effectLst/>
                <a:latin typeface="MS PGothic" panose="020B0600070205080204" pitchFamily="34" charset="-128"/>
                <a:ea typeface="MS PGothic" panose="020B0600070205080204" pitchFamily="34" charset="-128"/>
              </a:rPr>
              <a:t>Soluble</a:t>
            </a:r>
            <a:r>
              <a:rPr lang="en-IE" sz="4500" b="0" i="0" dirty="0">
                <a:solidFill>
                  <a:srgbClr val="222222"/>
                </a:solidFill>
                <a:effectLst/>
                <a:latin typeface="MS PGothic" panose="020B0600070205080204" pitchFamily="34" charset="-128"/>
                <a:ea typeface="MS PGothic" panose="020B0600070205080204" pitchFamily="34" charset="-128"/>
              </a:rPr>
              <a:t> fibre can absorb water. It acts like a sponge and becomes bigger in our stomachs and guts. It fills us and slows the movement of food through our digestive tract. </a:t>
            </a:r>
            <a:endParaRPr lang="en-IE" sz="4500" dirty="0">
              <a:solidFill>
                <a:srgbClr val="222222"/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  <a:p>
            <a:pPr marL="0" indent="0">
              <a:buNone/>
            </a:pPr>
            <a:endParaRPr lang="en-IE" sz="7000" dirty="0">
              <a:solidFill>
                <a:srgbClr val="222222"/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  <a:p>
            <a:pPr marL="0" indent="0">
              <a:buNone/>
            </a:pPr>
            <a:endParaRPr lang="en-IE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3C62E1-F6DB-41BF-AB88-1403292CF216}"/>
              </a:ext>
            </a:extLst>
          </p:cNvPr>
          <p:cNvSpPr txBox="1"/>
          <p:nvPr/>
        </p:nvSpPr>
        <p:spPr>
          <a:xfrm>
            <a:off x="792480" y="4196080"/>
            <a:ext cx="4561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E" sz="2800" dirty="0"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pic>
        <p:nvPicPr>
          <p:cNvPr id="6" name="Picture 5" descr="Sponge Absorbs GIF - Sponge Absorbs Water - Discover &amp;amp; Share GIFs">
            <a:extLst>
              <a:ext uri="{FF2B5EF4-FFF2-40B4-BE49-F238E27FC236}">
                <a16:creationId xmlns:a16="http://schemas.microsoft.com/office/drawing/2014/main" id="{EBE2AA25-6702-49D8-A95C-BDB9DC47840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990"/>
          <a:stretch/>
        </p:blipFill>
        <p:spPr bwMode="auto">
          <a:xfrm>
            <a:off x="3947794" y="3889374"/>
            <a:ext cx="5013325" cy="246303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1511289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9E0A92E0-F547-4EC1-A647-E3666AC9996E}"/>
              </a:ext>
            </a:extLst>
          </p:cNvPr>
          <p:cNvSpPr txBox="1">
            <a:spLocks/>
          </p:cNvSpPr>
          <p:nvPr/>
        </p:nvSpPr>
        <p:spPr>
          <a:xfrm>
            <a:off x="657225" y="517525"/>
            <a:ext cx="10515600" cy="132556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400" dirty="0"/>
              <a:t>The Classification of Dietary </a:t>
            </a:r>
            <a:r>
              <a:rPr lang="en-US" sz="5400" dirty="0" err="1"/>
              <a:t>Fibre</a:t>
            </a:r>
            <a:r>
              <a:rPr lang="en-US" sz="5400" dirty="0"/>
              <a:t> </a:t>
            </a:r>
            <a:endParaRPr lang="en-IE" sz="5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736BA7-9867-4BDA-B83B-BA6EFE9382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349240" cy="461581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IE" sz="4500" b="0" i="0" dirty="0">
                <a:solidFill>
                  <a:srgbClr val="FF0000"/>
                </a:solidFill>
                <a:effectLst/>
                <a:latin typeface="MS PGothic" panose="020B0600070205080204" pitchFamily="34" charset="-128"/>
                <a:ea typeface="MS PGothic" panose="020B0600070205080204" pitchFamily="34" charset="-128"/>
              </a:rPr>
              <a:t>Insoluble</a:t>
            </a:r>
            <a:r>
              <a:rPr lang="en-IE" sz="4500" b="0" i="0" dirty="0">
                <a:solidFill>
                  <a:srgbClr val="222222"/>
                </a:solidFill>
                <a:effectLst/>
                <a:latin typeface="MS PGothic" panose="020B0600070205080204" pitchFamily="34" charset="-128"/>
                <a:ea typeface="MS PGothic" panose="020B0600070205080204" pitchFamily="34" charset="-128"/>
              </a:rPr>
              <a:t> fibre does not absorb water it is ‘waterproof’ and passes through our guts unchanged. It provides the bulk that pushes everything along.</a:t>
            </a:r>
            <a:endParaRPr lang="en-IE" sz="4500" dirty="0">
              <a:solidFill>
                <a:srgbClr val="222222"/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  <a:p>
            <a:pPr marL="0" indent="0">
              <a:buNone/>
            </a:pPr>
            <a:endParaRPr lang="en-IE" sz="7000" dirty="0">
              <a:solidFill>
                <a:srgbClr val="222222"/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  <a:p>
            <a:pPr marL="0" indent="0">
              <a:buNone/>
            </a:pPr>
            <a:endParaRPr lang="en-IE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3C62E1-F6DB-41BF-AB88-1403292CF216}"/>
              </a:ext>
            </a:extLst>
          </p:cNvPr>
          <p:cNvSpPr txBox="1"/>
          <p:nvPr/>
        </p:nvSpPr>
        <p:spPr>
          <a:xfrm>
            <a:off x="792480" y="4196080"/>
            <a:ext cx="4561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E" sz="2800" dirty="0"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pic>
        <p:nvPicPr>
          <p:cNvPr id="9" name="Picture 8" descr="Picture">
            <a:extLst>
              <a:ext uri="{FF2B5EF4-FFF2-40B4-BE49-F238E27FC236}">
                <a16:creationId xmlns:a16="http://schemas.microsoft.com/office/drawing/2014/main" id="{535B60D7-73C6-4005-B1D0-0584841F20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2826" y="2419031"/>
            <a:ext cx="5400401" cy="30064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383551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ibre and Digestion | Kellogg&amp;#39;s Australia">
            <a:extLst>
              <a:ext uri="{FF2B5EF4-FFF2-40B4-BE49-F238E27FC236}">
                <a16:creationId xmlns:a16="http://schemas.microsoft.com/office/drawing/2014/main" id="{3B09D600-7FE6-4CA2-B659-F41A076DEA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5848" y="2659243"/>
            <a:ext cx="6087512" cy="350787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9E0A92E0-F547-4EC1-A647-E3666AC9996E}"/>
              </a:ext>
            </a:extLst>
          </p:cNvPr>
          <p:cNvSpPr txBox="1">
            <a:spLocks/>
          </p:cNvSpPr>
          <p:nvPr/>
        </p:nvSpPr>
        <p:spPr>
          <a:xfrm>
            <a:off x="657225" y="517525"/>
            <a:ext cx="10515600" cy="132556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400" dirty="0"/>
              <a:t>The Classification of Dietary </a:t>
            </a:r>
            <a:r>
              <a:rPr lang="en-US" sz="5400" dirty="0" err="1"/>
              <a:t>Fibre</a:t>
            </a:r>
            <a:r>
              <a:rPr lang="en-US" sz="5400" dirty="0"/>
              <a:t> </a:t>
            </a:r>
            <a:endParaRPr lang="en-IE" sz="5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736BA7-9867-4BDA-B83B-BA6EFE9382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349240" cy="461581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en-IE" sz="7200" b="0" i="0" dirty="0">
              <a:solidFill>
                <a:srgbClr val="222222"/>
              </a:solidFill>
              <a:effectLst/>
              <a:latin typeface="MS PGothic" panose="020B0600070205080204" pitchFamily="34" charset="-128"/>
              <a:ea typeface="MS PGothic" panose="020B0600070205080204" pitchFamily="34" charset="-128"/>
            </a:endParaRPr>
          </a:p>
          <a:p>
            <a:pPr marL="0" indent="0">
              <a:buNone/>
            </a:pPr>
            <a:r>
              <a:rPr lang="en-IE" sz="6200" b="0" i="0" dirty="0">
                <a:solidFill>
                  <a:srgbClr val="222222"/>
                </a:solidFill>
                <a:effectLst/>
                <a:latin typeface="MS PGothic" panose="020B0600070205080204" pitchFamily="34" charset="-128"/>
                <a:ea typeface="MS PGothic" panose="020B0600070205080204" pitchFamily="34" charset="-128"/>
              </a:rPr>
              <a:t>So while soluble fibre slows the digestion of food down insoluble fibre keeps things moving.</a:t>
            </a:r>
            <a:endParaRPr lang="en-IE" sz="6200" dirty="0">
              <a:solidFill>
                <a:srgbClr val="222222"/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  <a:p>
            <a:pPr marL="0" indent="0">
              <a:buNone/>
            </a:pP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084095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C7D248-DC17-41FC-9086-F6FB98EDB9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4880" y="1825625"/>
            <a:ext cx="4876800" cy="3965575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endParaRPr lang="en-US" dirty="0">
              <a:latin typeface="MS PGothic" panose="020B0600070205080204" pitchFamily="34" charset="-128"/>
              <a:ea typeface="MS PGothic" panose="020B0600070205080204" pitchFamily="34" charset="-128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3200" b="1" dirty="0">
                <a:latin typeface="MS PGothic" panose="020B0600070205080204" pitchFamily="34" charset="-128"/>
                <a:ea typeface="MS PGothic" panose="020B0600070205080204" pitchFamily="34" charset="-128"/>
              </a:rPr>
              <a:t>Soluble </a:t>
            </a:r>
            <a:r>
              <a:rPr lang="en-US" sz="3200" b="1" dirty="0" err="1">
                <a:latin typeface="MS PGothic" panose="020B0600070205080204" pitchFamily="34" charset="-128"/>
                <a:ea typeface="MS PGothic" panose="020B0600070205080204" pitchFamily="34" charset="-128"/>
              </a:rPr>
              <a:t>fibre</a:t>
            </a:r>
            <a:r>
              <a:rPr lang="en-US" sz="3200" b="1" dirty="0">
                <a:latin typeface="MS PGothic" panose="020B0600070205080204" pitchFamily="34" charset="-128"/>
                <a:ea typeface="MS PGothic" panose="020B0600070205080204" pitchFamily="34" charset="-128"/>
              </a:rPr>
              <a:t> absorbs water so it makes us feel full. It slows down digestion and reduces levels of cholesterol and sugar in our blood.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964CE0B-9D24-4381-80B3-D46A042A2518}"/>
              </a:ext>
            </a:extLst>
          </p:cNvPr>
          <p:cNvSpPr txBox="1">
            <a:spLocks/>
          </p:cNvSpPr>
          <p:nvPr/>
        </p:nvSpPr>
        <p:spPr>
          <a:xfrm>
            <a:off x="838200" y="500062"/>
            <a:ext cx="10515600" cy="132556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400" dirty="0"/>
              <a:t>Why Do We Need </a:t>
            </a:r>
            <a:r>
              <a:rPr lang="en-US" sz="5400" dirty="0" err="1"/>
              <a:t>Fibre</a:t>
            </a:r>
            <a:r>
              <a:rPr lang="en-US" sz="5400" dirty="0"/>
              <a:t>? Functions</a:t>
            </a:r>
            <a:endParaRPr lang="en-IE" sz="5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561D5DE-4B6E-4D39-BDBF-5E22E9B0C7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7696" y="1889193"/>
            <a:ext cx="2897744" cy="4872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1332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C7D248-DC17-41FC-9086-F6FB98EDB9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4880" y="1825625"/>
            <a:ext cx="5648960" cy="4239895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endParaRPr lang="en-US" sz="3200" dirty="0">
              <a:latin typeface="MS PGothic" panose="020B0600070205080204" pitchFamily="34" charset="-128"/>
              <a:ea typeface="MS PGothic" panose="020B0600070205080204" pitchFamily="34" charset="-128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3200" b="1" dirty="0">
                <a:latin typeface="MS PGothic" panose="020B0600070205080204" pitchFamily="34" charset="-128"/>
                <a:ea typeface="MS PGothic" panose="020B0600070205080204" pitchFamily="34" charset="-128"/>
              </a:rPr>
              <a:t>Insoluble </a:t>
            </a:r>
            <a:r>
              <a:rPr lang="en-US" sz="3200" b="1" dirty="0" err="1">
                <a:latin typeface="MS PGothic" panose="020B0600070205080204" pitchFamily="34" charset="-128"/>
                <a:ea typeface="MS PGothic" panose="020B0600070205080204" pitchFamily="34" charset="-128"/>
              </a:rPr>
              <a:t>fibre</a:t>
            </a:r>
            <a:r>
              <a:rPr lang="en-US" sz="3200" b="1" dirty="0">
                <a:latin typeface="MS PGothic" panose="020B0600070205080204" pitchFamily="34" charset="-128"/>
                <a:ea typeface="MS PGothic" panose="020B0600070205080204" pitchFamily="34" charset="-128"/>
              </a:rPr>
              <a:t> adds bulk to poo (</a:t>
            </a:r>
            <a:r>
              <a:rPr lang="en-US" sz="3200" b="1" dirty="0" err="1">
                <a:latin typeface="MS PGothic" panose="020B0600070205080204" pitchFamily="34" charset="-128"/>
                <a:ea typeface="MS PGothic" panose="020B0600070205080204" pitchFamily="34" charset="-128"/>
              </a:rPr>
              <a:t>faeces</a:t>
            </a:r>
            <a:r>
              <a:rPr lang="en-US" sz="3200" b="1" dirty="0">
                <a:latin typeface="MS PGothic" panose="020B0600070205080204" pitchFamily="34" charset="-128"/>
                <a:ea typeface="MS PGothic" panose="020B0600070205080204" pitchFamily="34" charset="-128"/>
              </a:rPr>
              <a:t>) which keeps food moving through our digestive tract. 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964CE0B-9D24-4381-80B3-D46A042A2518}"/>
              </a:ext>
            </a:extLst>
          </p:cNvPr>
          <p:cNvSpPr txBox="1">
            <a:spLocks/>
          </p:cNvSpPr>
          <p:nvPr/>
        </p:nvSpPr>
        <p:spPr>
          <a:xfrm>
            <a:off x="838200" y="500062"/>
            <a:ext cx="10515600" cy="132556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400" dirty="0"/>
              <a:t>Why Do We Need </a:t>
            </a:r>
            <a:r>
              <a:rPr lang="en-US" sz="5400" dirty="0" err="1"/>
              <a:t>Fibre</a:t>
            </a:r>
            <a:r>
              <a:rPr lang="en-US" sz="5400" dirty="0"/>
              <a:t>? Functions</a:t>
            </a:r>
            <a:endParaRPr lang="en-IE" sz="5400" dirty="0"/>
          </a:p>
        </p:txBody>
      </p:sp>
      <p:pic>
        <p:nvPicPr>
          <p:cNvPr id="6" name="Picture 5" descr="Dietary Fiber">
            <a:extLst>
              <a:ext uri="{FF2B5EF4-FFF2-40B4-BE49-F238E27FC236}">
                <a16:creationId xmlns:a16="http://schemas.microsoft.com/office/drawing/2014/main" id="{9A45F7FF-F2D4-4B51-9400-291FAD594C8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624" r="52068"/>
          <a:stretch/>
        </p:blipFill>
        <p:spPr bwMode="auto">
          <a:xfrm>
            <a:off x="7480934" y="1997253"/>
            <a:ext cx="3024506" cy="475618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452673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7073C26-74AA-4FED-85B9-AE8F1682110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400" dirty="0"/>
              <a:t>Why Do We Need </a:t>
            </a:r>
            <a:r>
              <a:rPr lang="en-US" sz="5400" dirty="0" err="1"/>
              <a:t>Fibre</a:t>
            </a:r>
            <a:r>
              <a:rPr lang="en-US" sz="5400" dirty="0"/>
              <a:t>? Functions</a:t>
            </a:r>
            <a:endParaRPr lang="en-IE" sz="5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51A9FA7-A2ED-4D17-B873-C7C7795AE638}"/>
              </a:ext>
            </a:extLst>
          </p:cNvPr>
          <p:cNvSpPr txBox="1"/>
          <p:nvPr/>
        </p:nvSpPr>
        <p:spPr>
          <a:xfrm>
            <a:off x="838200" y="1714500"/>
            <a:ext cx="1051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IE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5DF2E4-02BA-4A35-A1B7-83EEDF5425A5}"/>
              </a:ext>
            </a:extLst>
          </p:cNvPr>
          <p:cNvSpPr txBox="1"/>
          <p:nvPr/>
        </p:nvSpPr>
        <p:spPr>
          <a:xfrm>
            <a:off x="711200" y="2133600"/>
            <a:ext cx="591312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MS PGothic" panose="020B0600070205080204" pitchFamily="34" charset="-128"/>
              <a:ea typeface="MS PGothic" panose="020B0600070205080204" pitchFamily="34" charset="-128"/>
            </a:endParaRPr>
          </a:p>
          <a:p>
            <a:r>
              <a:rPr lang="en-US" sz="3200" b="1" dirty="0" err="1">
                <a:latin typeface="MS PGothic" panose="020B0600070205080204" pitchFamily="34" charset="-128"/>
                <a:ea typeface="MS PGothic" panose="020B0600070205080204" pitchFamily="34" charset="-128"/>
              </a:rPr>
              <a:t>Fibre</a:t>
            </a:r>
            <a:r>
              <a:rPr lang="en-US" sz="3200" b="1" dirty="0">
                <a:latin typeface="MS PGothic" panose="020B0600070205080204" pitchFamily="34" charset="-128"/>
                <a:ea typeface="MS PGothic" panose="020B0600070205080204" pitchFamily="34" charset="-128"/>
              </a:rPr>
              <a:t> also feeds the good bacteria in our gut, helping to improve digestion and our immune systems.</a:t>
            </a:r>
            <a:endParaRPr lang="en-IE" sz="3200" b="1" dirty="0"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pic>
        <p:nvPicPr>
          <p:cNvPr id="1026" name="Picture 2" descr="Your Gut Microbiome&amp;#39;s Reaction to Dietary Fiber - Ask The Scientists">
            <a:extLst>
              <a:ext uri="{FF2B5EF4-FFF2-40B4-BE49-F238E27FC236}">
                <a16:creationId xmlns:a16="http://schemas.microsoft.com/office/drawing/2014/main" id="{085B2B8C-5EB5-4DA7-BE6F-BD2D0A7918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1833" y="2133600"/>
            <a:ext cx="4311967" cy="4027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02633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147EED6D-6847-4CDC-AF07-4E3DF06A0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5400" dirty="0"/>
              <a:t>Sources of </a:t>
            </a:r>
            <a:r>
              <a:rPr lang="en-US" sz="5400" dirty="0" err="1"/>
              <a:t>Fibre</a:t>
            </a:r>
            <a:r>
              <a:rPr lang="en-US" sz="5400" dirty="0"/>
              <a:t> </a:t>
            </a:r>
            <a:endParaRPr lang="en-IE" sz="54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17A895C-9F75-4401-9B5C-D5E37B4A85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2993" y="1706880"/>
            <a:ext cx="3522509" cy="1849317"/>
          </a:xfrm>
          <a:prstGeom prst="rect">
            <a:avLst/>
          </a:prstGeom>
        </p:spPr>
      </p:pic>
      <p:pic>
        <p:nvPicPr>
          <p:cNvPr id="16" name="Picture 15" descr="Fruits and vegetables may reduce breast cancer risk | News | Harvard T.H.  Chan School of Public Health">
            <a:extLst>
              <a:ext uri="{FF2B5EF4-FFF2-40B4-BE49-F238E27FC236}">
                <a16:creationId xmlns:a16="http://schemas.microsoft.com/office/drawing/2014/main" id="{DB4E424A-D6E3-4610-95C5-626AE1B9B2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929" y="4521201"/>
            <a:ext cx="3554819" cy="22650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Picture 16" descr="Legumes - Haleo">
            <a:extLst>
              <a:ext uri="{FF2B5EF4-FFF2-40B4-BE49-F238E27FC236}">
                <a16:creationId xmlns:a16="http://schemas.microsoft.com/office/drawing/2014/main" id="{B524CA5B-507D-4A10-8FE0-8DCC2845ED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6291" y="4058894"/>
            <a:ext cx="3410749" cy="259590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3D0AAF1-13EE-4129-9F0B-C0D1DFE918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42160" y="1761808"/>
            <a:ext cx="4145862" cy="217517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5093E45-CD4A-4ECD-88E7-AB1D799C0590}"/>
              </a:ext>
            </a:extLst>
          </p:cNvPr>
          <p:cNvSpPr txBox="1"/>
          <p:nvPr/>
        </p:nvSpPr>
        <p:spPr>
          <a:xfrm>
            <a:off x="652888" y="1709822"/>
            <a:ext cx="138927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MS PGothic" panose="020B0600070205080204" pitchFamily="34" charset="-128"/>
                <a:ea typeface="MS PGothic" panose="020B0600070205080204" pitchFamily="34" charset="-128"/>
              </a:rPr>
              <a:t>Grains and Cereals</a:t>
            </a:r>
            <a:endParaRPr lang="en-IE" sz="2800" b="1" dirty="0"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FCDDD4-D72D-4217-A31A-A7C01E8CAEED}"/>
              </a:ext>
            </a:extLst>
          </p:cNvPr>
          <p:cNvSpPr txBox="1"/>
          <p:nvPr/>
        </p:nvSpPr>
        <p:spPr>
          <a:xfrm>
            <a:off x="1127760" y="3931920"/>
            <a:ext cx="32832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MS PGothic" panose="020B0600070205080204" pitchFamily="34" charset="-128"/>
                <a:ea typeface="MS PGothic" panose="020B0600070205080204" pitchFamily="34" charset="-128"/>
              </a:rPr>
              <a:t>Fruit and Vegetables</a:t>
            </a:r>
            <a:endParaRPr lang="en-IE" sz="2800" b="1" dirty="0"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31C9053-C9C0-4150-822B-A8CE5B6282CA}"/>
              </a:ext>
            </a:extLst>
          </p:cNvPr>
          <p:cNvSpPr txBox="1"/>
          <p:nvPr/>
        </p:nvSpPr>
        <p:spPr>
          <a:xfrm>
            <a:off x="8128000" y="3423920"/>
            <a:ext cx="25523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MS PGothic" panose="020B0600070205080204" pitchFamily="34" charset="-128"/>
                <a:ea typeface="MS PGothic" panose="020B0600070205080204" pitchFamily="34" charset="-128"/>
              </a:rPr>
              <a:t>Nuts and Seeds</a:t>
            </a:r>
            <a:endParaRPr lang="en-IE" sz="2800" b="1" dirty="0"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408E981-6533-4809-A33C-33C3B47613D5}"/>
              </a:ext>
            </a:extLst>
          </p:cNvPr>
          <p:cNvSpPr txBox="1"/>
          <p:nvPr/>
        </p:nvSpPr>
        <p:spPr>
          <a:xfrm>
            <a:off x="6827521" y="4775200"/>
            <a:ext cx="12192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MS PGothic" panose="020B0600070205080204" pitchFamily="34" charset="-128"/>
                <a:ea typeface="MS PGothic" panose="020B0600070205080204" pitchFamily="34" charset="-128"/>
              </a:rPr>
              <a:t>Beans, Peas and Lentils</a:t>
            </a:r>
            <a:endParaRPr lang="en-IE" sz="2800" b="1" dirty="0"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932389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7E3907-11B0-4A71-BD0E-D435BBFC6C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77449"/>
            <a:ext cx="10429240" cy="4278351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>
                <a:solidFill>
                  <a:srgbClr val="FF0000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Reference Intake for Adults</a:t>
            </a:r>
            <a:r>
              <a:rPr lang="en-US" b="1" dirty="0">
                <a:latin typeface="MS PGothic" panose="020B0600070205080204" pitchFamily="34" charset="-128"/>
                <a:ea typeface="MS PGothic" panose="020B0600070205080204" pitchFamily="34" charset="-128"/>
              </a:rPr>
              <a:t> </a:t>
            </a:r>
          </a:p>
          <a:p>
            <a:pPr marL="0" indent="0" algn="ctr">
              <a:buNone/>
            </a:pPr>
            <a:endParaRPr lang="en-US" b="1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1828800" lvl="4" indent="0">
              <a:buNone/>
            </a:pPr>
            <a:endParaRPr lang="en-IE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541A8C3-A1B1-49CF-B781-7A4F014678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400" dirty="0"/>
              <a:t>How Much </a:t>
            </a:r>
            <a:r>
              <a:rPr lang="en-US" sz="5400" dirty="0" err="1"/>
              <a:t>Fibre</a:t>
            </a:r>
            <a:r>
              <a:rPr lang="en-US" sz="5400" dirty="0"/>
              <a:t> Do We Need?</a:t>
            </a:r>
            <a:endParaRPr lang="en-IE" sz="5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5813B95-3BED-4390-82A3-90AEBDCD1A2D}"/>
              </a:ext>
            </a:extLst>
          </p:cNvPr>
          <p:cNvSpPr txBox="1"/>
          <p:nvPr/>
        </p:nvSpPr>
        <p:spPr>
          <a:xfrm>
            <a:off x="1078333" y="2239647"/>
            <a:ext cx="1061582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MS PGothic" panose="020B0600070205080204" pitchFamily="34" charset="-128"/>
                <a:ea typeface="MS PGothic" panose="020B0600070205080204" pitchFamily="34" charset="-128"/>
              </a:rPr>
              <a:t>Adults need between </a:t>
            </a:r>
            <a:r>
              <a:rPr lang="en-US" sz="2800" b="1" dirty="0">
                <a:solidFill>
                  <a:srgbClr val="FF0000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25 and 35 grams </a:t>
            </a:r>
            <a:r>
              <a:rPr lang="en-US" sz="2800" b="1" dirty="0">
                <a:latin typeface="MS PGothic" panose="020B0600070205080204" pitchFamily="34" charset="-128"/>
                <a:ea typeface="MS PGothic" panose="020B0600070205080204" pitchFamily="34" charset="-128"/>
              </a:rPr>
              <a:t>of </a:t>
            </a:r>
            <a:r>
              <a:rPr lang="en-US" sz="2800" b="1" dirty="0" err="1">
                <a:latin typeface="MS PGothic" panose="020B0600070205080204" pitchFamily="34" charset="-128"/>
                <a:ea typeface="MS PGothic" panose="020B0600070205080204" pitchFamily="34" charset="-128"/>
              </a:rPr>
              <a:t>fibre</a:t>
            </a:r>
            <a:r>
              <a:rPr lang="en-US" sz="2800" b="1" dirty="0">
                <a:latin typeface="MS PGothic" panose="020B0600070205080204" pitchFamily="34" charset="-128"/>
                <a:ea typeface="MS PGothic" panose="020B0600070205080204" pitchFamily="34" charset="-128"/>
              </a:rPr>
              <a:t> per day.</a:t>
            </a:r>
          </a:p>
          <a:p>
            <a:r>
              <a:rPr lang="en-US" sz="2800" b="1" dirty="0">
                <a:latin typeface="MS PGothic" panose="020B0600070205080204" pitchFamily="34" charset="-128"/>
                <a:ea typeface="MS PGothic" panose="020B0600070205080204" pitchFamily="34" charset="-128"/>
              </a:rPr>
              <a:t>As we have become more used to eating processed foods our </a:t>
            </a:r>
            <a:r>
              <a:rPr lang="en-US" sz="2800" b="1" dirty="0" err="1">
                <a:latin typeface="MS PGothic" panose="020B0600070205080204" pitchFamily="34" charset="-128"/>
                <a:ea typeface="MS PGothic" panose="020B0600070205080204" pitchFamily="34" charset="-128"/>
              </a:rPr>
              <a:t>fibre</a:t>
            </a:r>
            <a:r>
              <a:rPr lang="en-US" sz="2800" b="1" dirty="0">
                <a:latin typeface="MS PGothic" panose="020B0600070205080204" pitchFamily="34" charset="-128"/>
                <a:ea typeface="MS PGothic" panose="020B0600070205080204" pitchFamily="34" charset="-128"/>
              </a:rPr>
              <a:t> intake has decreased. In Ireland most of us do not eat enough </a:t>
            </a:r>
            <a:r>
              <a:rPr lang="en-US" sz="2800" b="1" dirty="0" err="1">
                <a:latin typeface="MS PGothic" panose="020B0600070205080204" pitchFamily="34" charset="-128"/>
                <a:ea typeface="MS PGothic" panose="020B0600070205080204" pitchFamily="34" charset="-128"/>
              </a:rPr>
              <a:t>fibre</a:t>
            </a:r>
            <a:r>
              <a:rPr lang="en-US" sz="2800" b="1" dirty="0">
                <a:latin typeface="MS PGothic" panose="020B0600070205080204" pitchFamily="34" charset="-128"/>
                <a:ea typeface="MS PGothic" panose="020B0600070205080204" pitchFamily="34" charset="-128"/>
              </a:rPr>
              <a:t>.</a:t>
            </a:r>
          </a:p>
          <a:p>
            <a:r>
              <a:rPr lang="en-US" sz="2800" b="1" dirty="0">
                <a:latin typeface="MS PGothic" panose="020B0600070205080204" pitchFamily="34" charset="-128"/>
                <a:ea typeface="MS PGothic" panose="020B0600070205080204" pitchFamily="34" charset="-128"/>
              </a:rPr>
              <a:t>In fact, almost 80% of Irish Adults do not eat enough </a:t>
            </a:r>
            <a:r>
              <a:rPr lang="en-US" sz="2800" b="1" dirty="0" err="1">
                <a:latin typeface="MS PGothic" panose="020B0600070205080204" pitchFamily="34" charset="-128"/>
                <a:ea typeface="MS PGothic" panose="020B0600070205080204" pitchFamily="34" charset="-128"/>
              </a:rPr>
              <a:t>fibre</a:t>
            </a:r>
            <a:r>
              <a:rPr lang="en-US" sz="2800" b="1" dirty="0">
                <a:latin typeface="MS PGothic" panose="020B0600070205080204" pitchFamily="34" charset="-128"/>
                <a:ea typeface="MS PGothic" panose="020B0600070205080204" pitchFamily="34" charset="-128"/>
              </a:rPr>
              <a:t>.	</a:t>
            </a:r>
            <a:r>
              <a:rPr lang="en-US" sz="2800" dirty="0">
                <a:latin typeface="MS PGothic" panose="020B0600070205080204" pitchFamily="34" charset="-128"/>
                <a:ea typeface="MS PGothic" panose="020B0600070205080204" pitchFamily="34" charset="-128"/>
              </a:rPr>
              <a:t>	</a:t>
            </a:r>
            <a:endParaRPr lang="en-IE" dirty="0"/>
          </a:p>
        </p:txBody>
      </p:sp>
      <p:pic>
        <p:nvPicPr>
          <p:cNvPr id="1028" name="Picture 4" descr="Why doesn&amp;#39;t everyone get sick with winter vomiting disease? - PLOS  Collections">
            <a:extLst>
              <a:ext uri="{FF2B5EF4-FFF2-40B4-BE49-F238E27FC236}">
                <a16:creationId xmlns:a16="http://schemas.microsoft.com/office/drawing/2014/main" id="{2165ABF7-66ED-4209-B9D7-AC05B590C3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4155" y="4367673"/>
            <a:ext cx="7008485" cy="1983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01319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D79BF5-2354-47EF-A3F5-894E931C68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3280" y="1774825"/>
            <a:ext cx="4754880" cy="4189095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en-US" dirty="0">
              <a:latin typeface="MS PGothic" panose="020B0600070205080204" pitchFamily="34" charset="-128"/>
              <a:ea typeface="MS PGothic" panose="020B0600070205080204" pitchFamily="34" charset="-128"/>
            </a:endParaRPr>
          </a:p>
          <a:p>
            <a:pPr marL="0" indent="0">
              <a:buNone/>
            </a:pPr>
            <a:r>
              <a:rPr lang="en-US" sz="4600" b="1" dirty="0" err="1">
                <a:latin typeface="MS PGothic" panose="020B0600070205080204" pitchFamily="34" charset="-128"/>
                <a:ea typeface="MS PGothic" panose="020B0600070205080204" pitchFamily="34" charset="-128"/>
              </a:rPr>
              <a:t>Fibre</a:t>
            </a:r>
            <a:r>
              <a:rPr lang="en-US" sz="4600" b="1" dirty="0">
                <a:latin typeface="MS PGothic" panose="020B0600070205080204" pitchFamily="34" charset="-128"/>
                <a:ea typeface="MS PGothic" panose="020B0600070205080204" pitchFamily="34" charset="-128"/>
              </a:rPr>
              <a:t> is the edible part of plant foods that we cannot digest.</a:t>
            </a:r>
          </a:p>
          <a:p>
            <a:pPr marL="0" indent="0">
              <a:buNone/>
            </a:pPr>
            <a:r>
              <a:rPr lang="en-US" sz="4600" b="1" dirty="0">
                <a:latin typeface="MS PGothic" panose="020B0600070205080204" pitchFamily="34" charset="-128"/>
                <a:ea typeface="MS PGothic" panose="020B0600070205080204" pitchFamily="34" charset="-128"/>
              </a:rPr>
              <a:t>The outer parts of fruit, vegetables, cereals and grains contain important </a:t>
            </a:r>
            <a:r>
              <a:rPr lang="en-US" sz="4600" b="1" dirty="0" err="1">
                <a:latin typeface="MS PGothic" panose="020B0600070205080204" pitchFamily="34" charset="-128"/>
                <a:ea typeface="MS PGothic" panose="020B0600070205080204" pitchFamily="34" charset="-128"/>
              </a:rPr>
              <a:t>fibre</a:t>
            </a:r>
            <a:r>
              <a:rPr lang="en-US" sz="4600" b="1" dirty="0">
                <a:latin typeface="MS PGothic" panose="020B0600070205080204" pitchFamily="34" charset="-128"/>
                <a:ea typeface="MS PGothic" panose="020B0600070205080204" pitchFamily="34" charset="-128"/>
              </a:rPr>
              <a:t>.</a:t>
            </a:r>
          </a:p>
          <a:p>
            <a:pPr marL="0" indent="0">
              <a:buNone/>
            </a:pPr>
            <a:r>
              <a:rPr lang="en-US" sz="4600" b="1" dirty="0">
                <a:latin typeface="MS PGothic" panose="020B0600070205080204" pitchFamily="34" charset="-128"/>
                <a:ea typeface="MS PGothic" panose="020B0600070205080204" pitchFamily="34" charset="-128"/>
              </a:rPr>
              <a:t>When food is processed or refined this is often taken away.  </a:t>
            </a:r>
          </a:p>
          <a:p>
            <a:pPr marL="0" indent="0">
              <a:buNone/>
            </a:pPr>
            <a:endParaRPr lang="en-IE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99B77CC-534A-4FD2-864A-2252CF42CF9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400" dirty="0"/>
              <a:t>How to increase </a:t>
            </a:r>
            <a:r>
              <a:rPr lang="en-US" sz="5400" dirty="0" err="1"/>
              <a:t>fibre</a:t>
            </a:r>
            <a:r>
              <a:rPr lang="en-US" sz="5400" dirty="0"/>
              <a:t> intake</a:t>
            </a:r>
            <a:endParaRPr lang="en-IE" sz="5400" dirty="0"/>
          </a:p>
        </p:txBody>
      </p:sp>
      <p:pic>
        <p:nvPicPr>
          <p:cNvPr id="7" name="Picture 6" descr="Carbs Are Bad = Math Is Hard">
            <a:extLst>
              <a:ext uri="{FF2B5EF4-FFF2-40B4-BE49-F238E27FC236}">
                <a16:creationId xmlns:a16="http://schemas.microsoft.com/office/drawing/2014/main" id="{78DF5077-F58B-4729-B238-3C3BD44E97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6378" y="2241910"/>
            <a:ext cx="5852342" cy="39048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989234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Music Thumbs Up Or Thumbs Down Birth Year Quiz">
            <a:extLst>
              <a:ext uri="{FF2B5EF4-FFF2-40B4-BE49-F238E27FC236}">
                <a16:creationId xmlns:a16="http://schemas.microsoft.com/office/drawing/2014/main" id="{54318926-3938-4879-A8EA-128A0395BE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6160" y="1446848"/>
            <a:ext cx="2292032" cy="2292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D79BF5-2354-47EF-A3F5-894E931C68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3280" y="1774825"/>
            <a:ext cx="11348720" cy="4839335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sz="3200" b="1" dirty="0">
                <a:latin typeface="MS PGothic" panose="020B0600070205080204" pitchFamily="34" charset="-128"/>
                <a:ea typeface="MS PGothic" panose="020B0600070205080204" pitchFamily="34" charset="-128"/>
              </a:rPr>
              <a:t>Simple switches can make a big difference! </a:t>
            </a:r>
            <a:endParaRPr lang="en-US" sz="2800" b="1" dirty="0">
              <a:latin typeface="MS PGothic" panose="020B0600070205080204" pitchFamily="34" charset="-128"/>
              <a:ea typeface="MS PGothic" panose="020B0600070205080204" pitchFamily="34" charset="-128"/>
            </a:endParaRPr>
          </a:p>
          <a:p>
            <a:pPr marL="0" indent="0">
              <a:buNone/>
            </a:pPr>
            <a:r>
              <a:rPr lang="en-US" sz="2800" b="1" dirty="0">
                <a:latin typeface="MS PGothic" panose="020B0600070205080204" pitchFamily="34" charset="-128"/>
                <a:ea typeface="MS PGothic" panose="020B0600070205080204" pitchFamily="34" charset="-128"/>
              </a:rPr>
              <a:t>Switch from white to brown – brown bread,</a:t>
            </a:r>
            <a:r>
              <a:rPr lang="en-US" b="1" dirty="0">
                <a:latin typeface="MS PGothic" panose="020B0600070205080204" pitchFamily="34" charset="-128"/>
                <a:ea typeface="MS PGothic" panose="020B0600070205080204" pitchFamily="34" charset="-128"/>
              </a:rPr>
              <a:t> rice and pasta.</a:t>
            </a:r>
          </a:p>
          <a:p>
            <a:pPr marL="0" indent="0">
              <a:buNone/>
            </a:pPr>
            <a:endParaRPr lang="en-US" sz="2800" b="1" dirty="0">
              <a:latin typeface="MS PGothic" panose="020B0600070205080204" pitchFamily="34" charset="-128"/>
              <a:ea typeface="MS PGothic" panose="020B0600070205080204" pitchFamily="34" charset="-128"/>
            </a:endParaRPr>
          </a:p>
          <a:p>
            <a:pPr marL="0" indent="0">
              <a:buNone/>
            </a:pPr>
            <a:r>
              <a:rPr lang="en-US" sz="2800" b="1" dirty="0">
                <a:latin typeface="MS PGothic" panose="020B0600070205080204" pitchFamily="34" charset="-128"/>
                <a:ea typeface="MS PGothic" panose="020B0600070205080204" pitchFamily="34" charset="-128"/>
              </a:rPr>
              <a:t>Switch to wholegrain breakfast cereals – porridge, oat/wheat/bran flakes or Weetabix/Shredded Wheat.</a:t>
            </a:r>
          </a:p>
          <a:p>
            <a:pPr marL="0" indent="0">
              <a:buNone/>
            </a:pPr>
            <a:endParaRPr lang="en-US" sz="2800" b="1" dirty="0">
              <a:latin typeface="MS PGothic" panose="020B0600070205080204" pitchFamily="34" charset="-128"/>
              <a:ea typeface="MS PGothic" panose="020B0600070205080204" pitchFamily="34" charset="-128"/>
            </a:endParaRPr>
          </a:p>
          <a:p>
            <a:pPr marL="0" indent="0">
              <a:buNone/>
            </a:pPr>
            <a:r>
              <a:rPr lang="en-US" sz="2800" b="1" dirty="0">
                <a:latin typeface="MS PGothic" panose="020B0600070205080204" pitchFamily="34" charset="-128"/>
                <a:ea typeface="MS PGothic" panose="020B0600070205080204" pitchFamily="34" charset="-128"/>
              </a:rPr>
              <a:t>Switch sugary snacks to fruit, veg. and nuts - skin and all where possible.</a:t>
            </a:r>
          </a:p>
          <a:p>
            <a:pPr marL="0" indent="0">
              <a:buNone/>
            </a:pPr>
            <a:endParaRPr lang="en-US" sz="2800" b="1" dirty="0">
              <a:latin typeface="MS PGothic" panose="020B0600070205080204" pitchFamily="34" charset="-128"/>
              <a:ea typeface="MS PGothic" panose="020B0600070205080204" pitchFamily="34" charset="-128"/>
            </a:endParaRPr>
          </a:p>
          <a:p>
            <a:pPr marL="0" indent="0">
              <a:buNone/>
            </a:pPr>
            <a:r>
              <a:rPr lang="en-US" sz="2800" b="1" dirty="0">
                <a:latin typeface="MS PGothic" panose="020B0600070205080204" pitchFamily="34" charset="-128"/>
                <a:ea typeface="MS PGothic" panose="020B0600070205080204" pitchFamily="34" charset="-128"/>
              </a:rPr>
              <a:t>Switch something on your plate to more vegetables/salads.</a:t>
            </a:r>
            <a:r>
              <a:rPr lang="en-US" b="1" dirty="0">
                <a:latin typeface="MS PGothic" panose="020B0600070205080204" pitchFamily="34" charset="-128"/>
                <a:ea typeface="MS PGothic" panose="020B0600070205080204" pitchFamily="34" charset="-128"/>
              </a:rPr>
              <a:t> </a:t>
            </a:r>
          </a:p>
          <a:p>
            <a:pPr marL="0" indent="0">
              <a:buNone/>
            </a:pPr>
            <a:endParaRPr lang="en-US" sz="2800" b="1" dirty="0">
              <a:latin typeface="MS PGothic" panose="020B0600070205080204" pitchFamily="34" charset="-128"/>
              <a:ea typeface="MS PGothic" panose="020B0600070205080204" pitchFamily="34" charset="-128"/>
            </a:endParaRPr>
          </a:p>
          <a:p>
            <a:pPr marL="0" indent="0">
              <a:buNone/>
            </a:pPr>
            <a:r>
              <a:rPr lang="en-US" sz="2800" b="1" dirty="0">
                <a:latin typeface="MS PGothic" panose="020B0600070205080204" pitchFamily="34" charset="-128"/>
                <a:ea typeface="MS PGothic" panose="020B0600070205080204" pitchFamily="34" charset="-128"/>
              </a:rPr>
              <a:t>Remember to drink water.  </a:t>
            </a:r>
            <a:r>
              <a:rPr lang="en-US" sz="2800" b="1" dirty="0" err="1">
                <a:latin typeface="MS PGothic" panose="020B0600070205080204" pitchFamily="34" charset="-128"/>
                <a:ea typeface="MS PGothic" panose="020B0600070205080204" pitchFamily="34" charset="-128"/>
              </a:rPr>
              <a:t>Fibre</a:t>
            </a:r>
            <a:r>
              <a:rPr lang="en-US" sz="2800" b="1" dirty="0">
                <a:latin typeface="MS PGothic" panose="020B0600070205080204" pitchFamily="34" charset="-128"/>
                <a:ea typeface="MS PGothic" panose="020B0600070205080204" pitchFamily="34" charset="-128"/>
              </a:rPr>
              <a:t> + water = </a:t>
            </a:r>
          </a:p>
          <a:p>
            <a:pPr marL="0" indent="0">
              <a:buNone/>
            </a:pPr>
            <a:endParaRPr lang="en-US" sz="2800" dirty="0">
              <a:latin typeface="MS PGothic" panose="020B0600070205080204" pitchFamily="34" charset="-128"/>
              <a:ea typeface="MS PGothic" panose="020B0600070205080204" pitchFamily="34" charset="-128"/>
            </a:endParaRPr>
          </a:p>
          <a:p>
            <a:pPr marL="0" indent="0">
              <a:buNone/>
            </a:pPr>
            <a:r>
              <a:rPr lang="en-US" sz="2800" dirty="0">
                <a:latin typeface="MS PGothic" panose="020B0600070205080204" pitchFamily="34" charset="-128"/>
                <a:ea typeface="MS PGothic" panose="020B0600070205080204" pitchFamily="34" charset="-128"/>
              </a:rPr>
              <a:t> </a:t>
            </a:r>
          </a:p>
          <a:p>
            <a:pPr marL="0" indent="0">
              <a:buNone/>
            </a:pPr>
            <a:endParaRPr lang="en-IE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99B77CC-534A-4FD2-864A-2252CF42CF9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400" dirty="0"/>
              <a:t>Make One Simple Switch!</a:t>
            </a:r>
            <a:endParaRPr lang="en-IE" sz="5400" dirty="0"/>
          </a:p>
        </p:txBody>
      </p:sp>
      <p:pic>
        <p:nvPicPr>
          <p:cNvPr id="5" name="Picture 4" descr="10 Things You Can Do to Positively Impact Your Gut Health">
            <a:extLst>
              <a:ext uri="{FF2B5EF4-FFF2-40B4-BE49-F238E27FC236}">
                <a16:creationId xmlns:a16="http://schemas.microsoft.com/office/drawing/2014/main" id="{486B2081-E93F-4F70-A52E-06F5D799754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122"/>
          <a:stretch/>
        </p:blipFill>
        <p:spPr bwMode="auto">
          <a:xfrm>
            <a:off x="6096000" y="4801235"/>
            <a:ext cx="1365250" cy="154876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662540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75CD11-B12D-4D23-A557-ECC35B8371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07833"/>
            <a:ext cx="10662920" cy="446912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IE" b="1" i="0" dirty="0">
                <a:solidFill>
                  <a:srgbClr val="222222"/>
                </a:solidFill>
                <a:effectLst/>
                <a:latin typeface="MS PGothic" panose="020B0600070205080204" pitchFamily="34" charset="-128"/>
                <a:ea typeface="MS PGothic" panose="020B0600070205080204" pitchFamily="34" charset="-128"/>
              </a:rPr>
              <a:t>Increasing dietary fibre and wholegrain intake is likely to reduce the risk of</a:t>
            </a:r>
          </a:p>
          <a:p>
            <a:r>
              <a:rPr lang="en-IE" b="1" i="0" dirty="0">
                <a:solidFill>
                  <a:srgbClr val="222222"/>
                </a:solidFill>
                <a:effectLst/>
                <a:latin typeface="MS PGothic" panose="020B0600070205080204" pitchFamily="34" charset="-128"/>
                <a:ea typeface="MS PGothic" panose="020B0600070205080204" pitchFamily="34" charset="-128"/>
              </a:rPr>
              <a:t>cardiovascular disease																												</a:t>
            </a:r>
            <a:endParaRPr lang="en-IE" b="1" dirty="0">
              <a:solidFill>
                <a:srgbClr val="222222"/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  <a:p>
            <a:r>
              <a:rPr lang="en-IE" b="1" i="0" dirty="0">
                <a:solidFill>
                  <a:srgbClr val="222222"/>
                </a:solidFill>
                <a:effectLst/>
                <a:latin typeface="MS PGothic" panose="020B0600070205080204" pitchFamily="34" charset="-128"/>
                <a:ea typeface="MS PGothic" panose="020B0600070205080204" pitchFamily="34" charset="-128"/>
              </a:rPr>
              <a:t>type 2 diabetes</a:t>
            </a:r>
          </a:p>
          <a:p>
            <a:endParaRPr lang="en-IE" b="1" i="0" dirty="0">
              <a:solidFill>
                <a:srgbClr val="222222"/>
              </a:solidFill>
              <a:effectLst/>
              <a:latin typeface="MS PGothic" panose="020B0600070205080204" pitchFamily="34" charset="-128"/>
              <a:ea typeface="MS PGothic" panose="020B0600070205080204" pitchFamily="34" charset="-128"/>
            </a:endParaRPr>
          </a:p>
          <a:p>
            <a:r>
              <a:rPr lang="en-IE" b="1" i="0" dirty="0">
                <a:solidFill>
                  <a:srgbClr val="222222"/>
                </a:solidFill>
                <a:effectLst/>
                <a:latin typeface="MS PGothic" panose="020B0600070205080204" pitchFamily="34" charset="-128"/>
                <a:ea typeface="MS PGothic" panose="020B0600070205080204" pitchFamily="34" charset="-128"/>
              </a:rPr>
              <a:t>weight gain and obesity</a:t>
            </a:r>
          </a:p>
          <a:p>
            <a:endParaRPr lang="en-IE" b="1" i="0" dirty="0">
              <a:solidFill>
                <a:srgbClr val="222222"/>
              </a:solidFill>
              <a:effectLst/>
              <a:latin typeface="MS PGothic" panose="020B0600070205080204" pitchFamily="34" charset="-128"/>
              <a:ea typeface="MS PGothic" panose="020B0600070205080204" pitchFamily="34" charset="-128"/>
            </a:endParaRPr>
          </a:p>
          <a:p>
            <a:r>
              <a:rPr lang="en-IE" b="1" i="0" dirty="0">
                <a:solidFill>
                  <a:srgbClr val="222222"/>
                </a:solidFill>
                <a:effectLst/>
                <a:latin typeface="MS PGothic" panose="020B0600070205080204" pitchFamily="34" charset="-128"/>
                <a:ea typeface="MS PGothic" panose="020B0600070205080204" pitchFamily="34" charset="-128"/>
              </a:rPr>
              <a:t> some forms of cancer like bowel cancer</a:t>
            </a:r>
            <a:endParaRPr lang="en-IE" b="1" dirty="0"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6B90408-0ECC-4F7F-8120-7EB8608328ED}"/>
              </a:ext>
            </a:extLst>
          </p:cNvPr>
          <p:cNvSpPr txBox="1">
            <a:spLocks/>
          </p:cNvSpPr>
          <p:nvPr/>
        </p:nvSpPr>
        <p:spPr>
          <a:xfrm>
            <a:off x="838200" y="382270"/>
            <a:ext cx="10515600" cy="132556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400" dirty="0"/>
              <a:t>Deficiency- Why we need </a:t>
            </a:r>
            <a:r>
              <a:rPr lang="en-US" sz="5400" dirty="0" err="1"/>
              <a:t>fibre</a:t>
            </a:r>
            <a:endParaRPr lang="en-IE" sz="5400" dirty="0"/>
          </a:p>
        </p:txBody>
      </p:sp>
      <p:pic>
        <p:nvPicPr>
          <p:cNvPr id="8" name="Picture 7" descr="Cardiovascular diseases (CVDs) | theindependentbd.com">
            <a:extLst>
              <a:ext uri="{FF2B5EF4-FFF2-40B4-BE49-F238E27FC236}">
                <a16:creationId xmlns:a16="http://schemas.microsoft.com/office/drawing/2014/main" id="{093081DF-4E3D-4638-8B6A-9F0C4D4DBFD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45" t="7143" r="12445" b="3174"/>
          <a:stretch/>
        </p:blipFill>
        <p:spPr bwMode="auto">
          <a:xfrm>
            <a:off x="4715512" y="2159996"/>
            <a:ext cx="1673225" cy="111878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 descr="Early Detection of Autoantibodies in Type 1 Diabetes Mellitus and Treatment  Possibilities Beyond Insulin | Technology Networks">
            <a:extLst>
              <a:ext uri="{FF2B5EF4-FFF2-40B4-BE49-F238E27FC236}">
                <a16:creationId xmlns:a16="http://schemas.microsoft.com/office/drawing/2014/main" id="{E368CF7D-8382-408F-BBCB-CCAFB572C8A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9750" y="3230151"/>
            <a:ext cx="2200910" cy="1238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GI and Weight Management | GI Foundation">
            <a:extLst>
              <a:ext uri="{FF2B5EF4-FFF2-40B4-BE49-F238E27FC236}">
                <a16:creationId xmlns:a16="http://schemas.microsoft.com/office/drawing/2014/main" id="{DC313AEB-61CE-4BF0-9A90-47033498BEA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0140" y="4500953"/>
            <a:ext cx="1746250" cy="1035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426F75B-F16D-49DA-B0E2-CAB5545548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3307" y="5060237"/>
            <a:ext cx="2952750" cy="15557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336134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7485-FED0-4B68-BA9C-81CCD5475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A10AF9-3F0E-4B72-97E8-A2FA3AFDC3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71600"/>
            <a:ext cx="10734675" cy="5238750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E" sz="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Slide 1 – </a:t>
            </a:r>
            <a:r>
              <a:rPr lang="en-IE" sz="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https://everydayhealth.com</a:t>
            </a:r>
            <a:r>
              <a:rPr lang="en-IE" sz="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E" sz="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Slides 3  - </a:t>
            </a:r>
            <a:r>
              <a:rPr lang="en-GB" sz="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ps://cdn.kastatic.org/ka-perseus-images/b5696ba86426f4fcc8be09e1a910f0033d241d24.png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9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https://encrypted-tbn0.gstatic.com/images?q=tbn:ANd9GcT8yfmYpV0T0tPmld5N2sT-R9C1Q-FmRtXiZg&amp;usqp=CAU</a:t>
            </a:r>
            <a:endParaRPr lang="en-IE" sz="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E" sz="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Slid</a:t>
            </a:r>
            <a:r>
              <a:rPr lang="en-IE" sz="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4 = </a:t>
            </a:r>
            <a:r>
              <a:rPr lang="en-GB" sz="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https://content.byui.edu/file/a236934c-3c60-4fe9-90aa-d343b3e3a640/1/module3/images/polysaccharides2.png</a:t>
            </a:r>
            <a:endParaRPr lang="en-IE" sz="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E" sz="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Slide 5 - </a:t>
            </a:r>
            <a:r>
              <a:rPr lang="en-IE" sz="9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https://image.made-in-china.com/202f0j00BMVaPRHGsnif/Unbreakable-Metal-Transport-Chain-General-Professional-Manufacture.jpg</a:t>
            </a:r>
            <a:endParaRPr lang="en-IE" sz="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E" sz="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Slide 6 - https://c.tenor.com/onFX1-dIQiMAAAAC/sponge-absorbs.gif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E" sz="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Slide 7 - </a:t>
            </a:r>
            <a:r>
              <a:rPr lang="en-IE" sz="9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https://www.peirsoncenter.com/uploads/6/0/5/5/6055321/published/3d-medical-animation-peristalsis-in-large-intestine-bowel-abp_1.gif?1556581429</a:t>
            </a:r>
            <a:endParaRPr lang="en-IE" sz="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E" sz="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Slide </a:t>
            </a:r>
            <a:r>
              <a:rPr lang="en-IE" sz="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8 - </a:t>
            </a:r>
            <a:r>
              <a:rPr lang="en-IE" sz="9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https://www.kelloggs.com.au/content/dam/Australia/kelloggs_au/images/articles/Kelloggs-FD-1.png</a:t>
            </a:r>
            <a:endParaRPr lang="en-IE" sz="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E" sz="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Slide </a:t>
            </a:r>
            <a:r>
              <a:rPr lang="en-IE" sz="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  and</a:t>
            </a:r>
            <a:r>
              <a:rPr lang="en-IE" sz="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10 – https://solutionpharmacy.in/wp-content/uploads/2021/10/Dietary-Fibers.jpeg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E" sz="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Slide 11 – </a:t>
            </a:r>
            <a:r>
              <a:rPr lang="en-IE" sz="9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https://askthescientists.com/wp-content/uploads/2017/06/AdobeStock_95614915-1030x962.jpg</a:t>
            </a:r>
            <a:endParaRPr lang="en-IE" sz="900" u="sng" dirty="0">
              <a:solidFill>
                <a:srgbClr val="0563C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E" sz="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Slide 12 -</a:t>
            </a:r>
            <a:r>
              <a:rPr lang="en-IE" sz="9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https://encrypted-tbn0.gstatic.com/</a:t>
            </a:r>
            <a:r>
              <a:rPr lang="en-IE" sz="900" u="sng" dirty="0" err="1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images?q</a:t>
            </a:r>
            <a:r>
              <a:rPr lang="en-IE" sz="9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=tbn:ANd9GcT0MIC6DD9lbqMnWmHkpsRZmOeovlObWLC_xQ&amp;usqp=CAU</a:t>
            </a:r>
            <a:r>
              <a:rPr lang="en-IE" sz="9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IE" sz="9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https://encrypted-tbn0.gstatic.com/images?q=tbn:ANd9GcT0MIC6DD9lbqMnWmHkpsRZmOeovlObWLC_xQ&amp;usqp=CAU</a:t>
            </a:r>
            <a:endParaRPr lang="en-IE" sz="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IE" sz="9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9"/>
              </a:rPr>
              <a:t>https://encrypted-tbn0.gstatic.com/images?q=tbn:ANd9GcRdwTxWTwLHaL3mA65jIp2ILEw50KjP3tGvMA&amp;usqp=CAUhttps://cdn1.sph.harvard.edu/wp-content/uploads/sites/21/2018/07/fruitveg.jpeg</a:t>
            </a:r>
            <a:endParaRPr lang="en-IE" sz="900" u="sng" dirty="0">
              <a:solidFill>
                <a:srgbClr val="0563C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IE" sz="9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0"/>
              </a:rPr>
              <a:t> </a:t>
            </a:r>
            <a:r>
              <a:rPr lang="en-IE" sz="9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0"/>
              </a:rPr>
              <a:t>https://www.weightlossresources.co.uk/img/h/high-fibre-nuts-seeds.jpg</a:t>
            </a:r>
            <a:endParaRPr lang="en-IE" sz="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IE" sz="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IE" sz="4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22475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7485-FED0-4B68-BA9C-81CCD5475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A10AF9-3F0E-4B72-97E8-A2FA3AFDC3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71600"/>
            <a:ext cx="10734675" cy="5238750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E" sz="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Slide 14 - https://wp-public-fs.s3.ap-south-1.amazonaws.com/tasks/15ec7edeed894b90ef20bc8095398c4b429a19205bbdfb/images/wheat-flour-5ecbd80ec6cba.jpg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E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Slide 16 -</a:t>
            </a:r>
            <a:r>
              <a:rPr lang="en-IE" sz="10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 https://encrypted-tbn0.gstatic.com/images?q=tbn:ANd9GcQ9ZnY4oW8Ow2NsHUOhak36tXoaQOEdxiE-qQ&amp;usqp=CAU</a:t>
            </a:r>
            <a:endParaRPr lang="en-IE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IE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E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https://assets.technologynetworks.com/production/dynamic/images/content/353685/early-detection-of-autoantibodies-in-type-1-diabetes-mellitus-and-treatment-possibilities-beyond-353685-1280x720.jpg?cb=11416947</a:t>
            </a:r>
            <a:endParaRPr lang="en-IE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IE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https://cdn-dmppo.nitrocdn.com/MQtLRDiaOJqaiAMiKiWzfYWFElqSrNJq/assets/static/optimized/rev-aa2de13/wp-content/uploads/2020/12/gi-and-weight-management.jpg</a:t>
            </a:r>
            <a:endParaRPr lang="en-IE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IE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https://gi.md/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IE" sz="4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50499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13210</TotalTime>
  <Words>1113</Words>
  <Application>Microsoft Office PowerPoint</Application>
  <PresentationFormat>Widescreen</PresentationFormat>
  <Paragraphs>109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MS PGothic</vt:lpstr>
      <vt:lpstr>Arial</vt:lpstr>
      <vt:lpstr>Britannic Bold</vt:lpstr>
      <vt:lpstr>Calibri</vt:lpstr>
      <vt:lpstr>Calibri Light</vt:lpstr>
      <vt:lpstr>Wingdings</vt:lpstr>
      <vt:lpstr>Office Theme</vt:lpstr>
      <vt:lpstr>Dietary Fibre</vt:lpstr>
      <vt:lpstr>We will learn about :</vt:lpstr>
      <vt:lpstr>The Composition of Carbohydrates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Why Do We Need Fibre? Functions</vt:lpstr>
      <vt:lpstr>Sources of Fibre </vt:lpstr>
      <vt:lpstr>How Much Fibre Do We Need?</vt:lpstr>
      <vt:lpstr>How to increase fibre intake</vt:lpstr>
      <vt:lpstr>Make One Simple Switch!</vt:lpstr>
      <vt:lpstr>PowerPoint Presentation</vt:lpstr>
      <vt:lpstr>References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Protein</dc:title>
  <dc:creator>Frances Kelly</dc:creator>
  <cp:lastModifiedBy>Frances Kelly</cp:lastModifiedBy>
  <cp:revision>115</cp:revision>
  <dcterms:created xsi:type="dcterms:W3CDTF">2021-11-19T15:25:41Z</dcterms:created>
  <dcterms:modified xsi:type="dcterms:W3CDTF">2022-01-24T17:19:33Z</dcterms:modified>
</cp:coreProperties>
</file>