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8" r:id="rId4"/>
    <p:sldId id="281" r:id="rId5"/>
    <p:sldId id="285" r:id="rId6"/>
    <p:sldId id="273" r:id="rId7"/>
    <p:sldId id="287" r:id="rId8"/>
    <p:sldId id="286" r:id="rId9"/>
    <p:sldId id="284" r:id="rId10"/>
    <p:sldId id="283" r:id="rId11"/>
    <p:sldId id="288" r:id="rId12"/>
    <p:sldId id="289" r:id="rId13"/>
    <p:sldId id="290" r:id="rId14"/>
    <p:sldId id="291" r:id="rId15"/>
    <p:sldId id="292" r:id="rId16"/>
    <p:sldId id="27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5547"/>
    <a:srgbClr val="CCCC00"/>
    <a:srgbClr val="CC0000"/>
    <a:srgbClr val="FFFFFF"/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ces Kelly" userId="1ce08d3b53c12960" providerId="LiveId" clId="{84CB78EA-0C12-497C-B16E-219B47B2E3D4}"/>
    <pc:docChg chg="undo custSel addSld delSld modSld sldOrd">
      <pc:chgData name="Frances Kelly" userId="1ce08d3b53c12960" providerId="LiveId" clId="{84CB78EA-0C12-497C-B16E-219B47B2E3D4}" dt="2022-05-10T09:54:43.585" v="11176" actId="6549"/>
      <pc:docMkLst>
        <pc:docMk/>
      </pc:docMkLst>
      <pc:sldChg chg="modSp mod">
        <pc:chgData name="Frances Kelly" userId="1ce08d3b53c12960" providerId="LiveId" clId="{84CB78EA-0C12-497C-B16E-219B47B2E3D4}" dt="2022-05-06T16:16:33.470" v="7156" actId="20577"/>
        <pc:sldMkLst>
          <pc:docMk/>
          <pc:sldMk cId="2797952183" sldId="256"/>
        </pc:sldMkLst>
        <pc:spChg chg="mod">
          <ac:chgData name="Frances Kelly" userId="1ce08d3b53c12960" providerId="LiveId" clId="{84CB78EA-0C12-497C-B16E-219B47B2E3D4}" dt="2022-05-06T16:16:33.470" v="7156" actId="20577"/>
          <ac:spMkLst>
            <pc:docMk/>
            <pc:sldMk cId="2797952183" sldId="256"/>
            <ac:spMk id="2" creationId="{320AECB7-6036-4B43-B7CC-5ED603CE9D7E}"/>
          </ac:spMkLst>
        </pc:spChg>
      </pc:sldChg>
      <pc:sldChg chg="modSp mod ord">
        <pc:chgData name="Frances Kelly" userId="1ce08d3b53c12960" providerId="LiveId" clId="{84CB78EA-0C12-497C-B16E-219B47B2E3D4}" dt="2022-05-06T16:17:25.325" v="7210" actId="20577"/>
        <pc:sldMkLst>
          <pc:docMk/>
          <pc:sldMk cId="2541499507" sldId="257"/>
        </pc:sldMkLst>
        <pc:spChg chg="mod">
          <ac:chgData name="Frances Kelly" userId="1ce08d3b53c12960" providerId="LiveId" clId="{84CB78EA-0C12-497C-B16E-219B47B2E3D4}" dt="2022-05-06T16:17:25.325" v="7210" actId="20577"/>
          <ac:spMkLst>
            <pc:docMk/>
            <pc:sldMk cId="2541499507" sldId="257"/>
            <ac:spMk id="7" creationId="{40C31BEA-E0B7-45CE-BE46-6EF5223B585A}"/>
          </ac:spMkLst>
        </pc:spChg>
      </pc:sldChg>
      <pc:sldChg chg="del">
        <pc:chgData name="Frances Kelly" userId="1ce08d3b53c12960" providerId="LiveId" clId="{84CB78EA-0C12-497C-B16E-219B47B2E3D4}" dt="2022-05-06T10:41:58.325" v="3748" actId="2696"/>
        <pc:sldMkLst>
          <pc:docMk/>
          <pc:sldMk cId="649403979" sldId="258"/>
        </pc:sldMkLst>
      </pc:sldChg>
      <pc:sldChg chg="del">
        <pc:chgData name="Frances Kelly" userId="1ce08d3b53c12960" providerId="LiveId" clId="{84CB78EA-0C12-497C-B16E-219B47B2E3D4}" dt="2022-05-04T16:06:47.626" v="8" actId="47"/>
        <pc:sldMkLst>
          <pc:docMk/>
          <pc:sldMk cId="2564682157" sldId="259"/>
        </pc:sldMkLst>
      </pc:sldChg>
      <pc:sldChg chg="del">
        <pc:chgData name="Frances Kelly" userId="1ce08d3b53c12960" providerId="LiveId" clId="{84CB78EA-0C12-497C-B16E-219B47B2E3D4}" dt="2022-05-04T16:06:45.349" v="7" actId="47"/>
        <pc:sldMkLst>
          <pc:docMk/>
          <pc:sldMk cId="90361355" sldId="260"/>
        </pc:sldMkLst>
      </pc:sldChg>
      <pc:sldChg chg="del">
        <pc:chgData name="Frances Kelly" userId="1ce08d3b53c12960" providerId="LiveId" clId="{84CB78EA-0C12-497C-B16E-219B47B2E3D4}" dt="2022-05-04T16:06:43.162" v="6" actId="47"/>
        <pc:sldMkLst>
          <pc:docMk/>
          <pc:sldMk cId="1797401690" sldId="261"/>
        </pc:sldMkLst>
      </pc:sldChg>
      <pc:sldChg chg="del">
        <pc:chgData name="Frances Kelly" userId="1ce08d3b53c12960" providerId="LiveId" clId="{84CB78EA-0C12-497C-B16E-219B47B2E3D4}" dt="2022-05-04T16:06:40.849" v="5" actId="47"/>
        <pc:sldMkLst>
          <pc:docMk/>
          <pc:sldMk cId="325325792" sldId="262"/>
        </pc:sldMkLst>
      </pc:sldChg>
      <pc:sldChg chg="addSp delSp modSp del mod ord">
        <pc:chgData name="Frances Kelly" userId="1ce08d3b53c12960" providerId="LiveId" clId="{84CB78EA-0C12-497C-B16E-219B47B2E3D4}" dt="2022-05-06T16:17:56.888" v="7215" actId="47"/>
        <pc:sldMkLst>
          <pc:docMk/>
          <pc:sldMk cId="1252807363" sldId="263"/>
        </pc:sldMkLst>
        <pc:spChg chg="mod">
          <ac:chgData name="Frances Kelly" userId="1ce08d3b53c12960" providerId="LiveId" clId="{84CB78EA-0C12-497C-B16E-219B47B2E3D4}" dt="2022-05-06T11:21:15.128" v="4507" actId="255"/>
          <ac:spMkLst>
            <pc:docMk/>
            <pc:sldMk cId="1252807363" sldId="263"/>
            <ac:spMk id="2" creationId="{D3CEA9EC-C4B5-47F9-B0D8-D0C7A33EE122}"/>
          </ac:spMkLst>
        </pc:spChg>
        <pc:spChg chg="add mod">
          <ac:chgData name="Frances Kelly" userId="1ce08d3b53c12960" providerId="LiveId" clId="{84CB78EA-0C12-497C-B16E-219B47B2E3D4}" dt="2022-05-06T11:22:33.715" v="4568" actId="1036"/>
          <ac:spMkLst>
            <pc:docMk/>
            <pc:sldMk cId="1252807363" sldId="263"/>
            <ac:spMk id="5" creationId="{C053C73F-6E49-837E-3900-1D88538786DE}"/>
          </ac:spMkLst>
        </pc:spChg>
        <pc:spChg chg="del">
          <ac:chgData name="Frances Kelly" userId="1ce08d3b53c12960" providerId="LiveId" clId="{84CB78EA-0C12-497C-B16E-219B47B2E3D4}" dt="2022-05-05T09:09:32.072" v="220" actId="478"/>
          <ac:spMkLst>
            <pc:docMk/>
            <pc:sldMk cId="1252807363" sldId="263"/>
            <ac:spMk id="5" creationId="{EEBB7F9F-4D5D-4545-874C-361A5223AD76}"/>
          </ac:spMkLst>
        </pc:spChg>
        <pc:spChg chg="del mod">
          <ac:chgData name="Frances Kelly" userId="1ce08d3b53c12960" providerId="LiveId" clId="{84CB78EA-0C12-497C-B16E-219B47B2E3D4}" dt="2022-05-05T09:09:37.141" v="222" actId="478"/>
          <ac:spMkLst>
            <pc:docMk/>
            <pc:sldMk cId="1252807363" sldId="263"/>
            <ac:spMk id="6" creationId="{8F3A0E49-E21E-4FB8-B03D-8CC515DB6388}"/>
          </ac:spMkLst>
        </pc:spChg>
        <pc:spChg chg="add del mod">
          <ac:chgData name="Frances Kelly" userId="1ce08d3b53c12960" providerId="LiveId" clId="{84CB78EA-0C12-497C-B16E-219B47B2E3D4}" dt="2022-05-06T11:17:32.831" v="4379"/>
          <ac:spMkLst>
            <pc:docMk/>
            <pc:sldMk cId="1252807363" sldId="263"/>
            <ac:spMk id="7" creationId="{C5D7FE06-185A-0AAB-A1E0-3B977BC76F4A}"/>
          </ac:spMkLst>
        </pc:spChg>
        <pc:spChg chg="add mod">
          <ac:chgData name="Frances Kelly" userId="1ce08d3b53c12960" providerId="LiveId" clId="{84CB78EA-0C12-497C-B16E-219B47B2E3D4}" dt="2022-05-06T15:05:11.126" v="7073" actId="6549"/>
          <ac:spMkLst>
            <pc:docMk/>
            <pc:sldMk cId="1252807363" sldId="263"/>
            <ac:spMk id="10" creationId="{84D04D60-478E-0710-FD4F-F36427E5B42A}"/>
          </ac:spMkLst>
        </pc:spChg>
        <pc:spChg chg="add mod">
          <ac:chgData name="Frances Kelly" userId="1ce08d3b53c12960" providerId="LiveId" clId="{84CB78EA-0C12-497C-B16E-219B47B2E3D4}" dt="2022-05-06T11:21:48.585" v="4524" actId="14100"/>
          <ac:spMkLst>
            <pc:docMk/>
            <pc:sldMk cId="1252807363" sldId="263"/>
            <ac:spMk id="11" creationId="{923B6EA6-5075-429B-824D-D3E7B938D529}"/>
          </ac:spMkLst>
        </pc:spChg>
        <pc:spChg chg="add del mod">
          <ac:chgData name="Frances Kelly" userId="1ce08d3b53c12960" providerId="LiveId" clId="{84CB78EA-0C12-497C-B16E-219B47B2E3D4}" dt="2022-05-06T11:22:13.695" v="4526"/>
          <ac:spMkLst>
            <pc:docMk/>
            <pc:sldMk cId="1252807363" sldId="263"/>
            <ac:spMk id="12" creationId="{6292CBC8-50F4-A9B4-B267-DB6446968453}"/>
          </ac:spMkLst>
        </pc:spChg>
        <pc:spChg chg="add del mod">
          <ac:chgData name="Frances Kelly" userId="1ce08d3b53c12960" providerId="LiveId" clId="{84CB78EA-0C12-497C-B16E-219B47B2E3D4}" dt="2022-05-06T11:22:53.343" v="4572" actId="478"/>
          <ac:spMkLst>
            <pc:docMk/>
            <pc:sldMk cId="1252807363" sldId="263"/>
            <ac:spMk id="13" creationId="{92DE919B-CA1D-9AA3-0341-AAB50DE806A8}"/>
          </ac:spMkLst>
        </pc:spChg>
        <pc:spChg chg="add mod">
          <ac:chgData name="Frances Kelly" userId="1ce08d3b53c12960" providerId="LiveId" clId="{84CB78EA-0C12-497C-B16E-219B47B2E3D4}" dt="2022-05-06T11:23:45.652" v="4834" actId="1038"/>
          <ac:spMkLst>
            <pc:docMk/>
            <pc:sldMk cId="1252807363" sldId="263"/>
            <ac:spMk id="14" creationId="{3721174B-D009-3DFA-DCBA-96E7AD8305D4}"/>
          </ac:spMkLst>
        </pc:spChg>
        <pc:spChg chg="add mod">
          <ac:chgData name="Frances Kelly" userId="1ce08d3b53c12960" providerId="LiveId" clId="{84CB78EA-0C12-497C-B16E-219B47B2E3D4}" dt="2022-05-06T11:23:38.156" v="4798" actId="1038"/>
          <ac:spMkLst>
            <pc:docMk/>
            <pc:sldMk cId="1252807363" sldId="263"/>
            <ac:spMk id="15" creationId="{9D52304B-B243-5226-8E32-14943750F9AE}"/>
          </ac:spMkLst>
        </pc:spChg>
        <pc:spChg chg="add mod">
          <ac:chgData name="Frances Kelly" userId="1ce08d3b53c12960" providerId="LiveId" clId="{84CB78EA-0C12-497C-B16E-219B47B2E3D4}" dt="2022-05-06T11:23:22.391" v="4698" actId="1037"/>
          <ac:spMkLst>
            <pc:docMk/>
            <pc:sldMk cId="1252807363" sldId="263"/>
            <ac:spMk id="16" creationId="{B2C01980-C24A-900B-F9EC-E45B1809E589}"/>
          </ac:spMkLst>
        </pc:spChg>
        <pc:spChg chg="add mod">
          <ac:chgData name="Frances Kelly" userId="1ce08d3b53c12960" providerId="LiveId" clId="{84CB78EA-0C12-497C-B16E-219B47B2E3D4}" dt="2022-05-06T11:23:13.523" v="4645" actId="1036"/>
          <ac:spMkLst>
            <pc:docMk/>
            <pc:sldMk cId="1252807363" sldId="263"/>
            <ac:spMk id="17" creationId="{96271AA5-289B-6B7E-CC99-DF7EF59A425D}"/>
          </ac:spMkLst>
        </pc:spChg>
        <pc:spChg chg="add mod">
          <ac:chgData name="Frances Kelly" userId="1ce08d3b53c12960" providerId="LiveId" clId="{84CB78EA-0C12-497C-B16E-219B47B2E3D4}" dt="2022-05-06T11:24:03.877" v="4837" actId="1076"/>
          <ac:spMkLst>
            <pc:docMk/>
            <pc:sldMk cId="1252807363" sldId="263"/>
            <ac:spMk id="18" creationId="{9FE1A7DD-86AA-B776-C33D-0F054B059752}"/>
          </ac:spMkLst>
        </pc:spChg>
        <pc:spChg chg="add mod">
          <ac:chgData name="Frances Kelly" userId="1ce08d3b53c12960" providerId="LiveId" clId="{84CB78EA-0C12-497C-B16E-219B47B2E3D4}" dt="2022-05-06T11:24:06.720" v="4838" actId="1076"/>
          <ac:spMkLst>
            <pc:docMk/>
            <pc:sldMk cId="1252807363" sldId="263"/>
            <ac:spMk id="19" creationId="{58A961CF-1DA7-1144-7E44-86DA577B091D}"/>
          </ac:spMkLst>
        </pc:spChg>
        <pc:picChg chg="add del mod">
          <ac:chgData name="Frances Kelly" userId="1ce08d3b53c12960" providerId="LiveId" clId="{84CB78EA-0C12-497C-B16E-219B47B2E3D4}" dt="2022-05-06T11:17:12.951" v="4375" actId="478"/>
          <ac:picMkLst>
            <pc:docMk/>
            <pc:sldMk cId="1252807363" sldId="263"/>
            <ac:picMk id="3" creationId="{BA180B6C-5258-7780-5037-DA387755C6EF}"/>
          </ac:picMkLst>
        </pc:picChg>
        <pc:picChg chg="del">
          <ac:chgData name="Frances Kelly" userId="1ce08d3b53c12960" providerId="LiveId" clId="{84CB78EA-0C12-497C-B16E-219B47B2E3D4}" dt="2022-05-06T10:40:45.117" v="3728" actId="478"/>
          <ac:picMkLst>
            <pc:docMk/>
            <pc:sldMk cId="1252807363" sldId="263"/>
            <ac:picMk id="4" creationId="{04EF352B-F344-4A69-8DFE-B04EEB570D3D}"/>
          </ac:picMkLst>
        </pc:picChg>
        <pc:picChg chg="add del mod">
          <ac:chgData name="Frances Kelly" userId="1ce08d3b53c12960" providerId="LiveId" clId="{84CB78EA-0C12-497C-B16E-219B47B2E3D4}" dt="2022-05-06T10:40:18.853" v="3726" actId="21"/>
          <ac:picMkLst>
            <pc:docMk/>
            <pc:sldMk cId="1252807363" sldId="263"/>
            <ac:picMk id="8" creationId="{E2AD531C-F26F-C229-3EBD-EDE3028B4938}"/>
          </ac:picMkLst>
        </pc:picChg>
        <pc:picChg chg="add del mod ord">
          <ac:chgData name="Frances Kelly" userId="1ce08d3b53c12960" providerId="LiveId" clId="{84CB78EA-0C12-497C-B16E-219B47B2E3D4}" dt="2022-05-06T10:40:15.022" v="3725" actId="21"/>
          <ac:picMkLst>
            <pc:docMk/>
            <pc:sldMk cId="1252807363" sldId="263"/>
            <ac:picMk id="9" creationId="{034C8E4A-AAB0-6524-8C76-CD1F3D18B17E}"/>
          </ac:picMkLst>
        </pc:picChg>
      </pc:sldChg>
      <pc:sldChg chg="del">
        <pc:chgData name="Frances Kelly" userId="1ce08d3b53c12960" providerId="LiveId" clId="{84CB78EA-0C12-497C-B16E-219B47B2E3D4}" dt="2022-05-06T16:21:00.833" v="7357" actId="2696"/>
        <pc:sldMkLst>
          <pc:docMk/>
          <pc:sldMk cId="318352018" sldId="265"/>
        </pc:sldMkLst>
      </pc:sldChg>
      <pc:sldChg chg="modSp del mod ord">
        <pc:chgData name="Frances Kelly" userId="1ce08d3b53c12960" providerId="LiveId" clId="{84CB78EA-0C12-497C-B16E-219B47B2E3D4}" dt="2022-05-09T15:01:51.309" v="7614" actId="2696"/>
        <pc:sldMkLst>
          <pc:docMk/>
          <pc:sldMk cId="2665766203" sldId="266"/>
        </pc:sldMkLst>
        <pc:spChg chg="mod">
          <ac:chgData name="Frances Kelly" userId="1ce08d3b53c12960" providerId="LiveId" clId="{84CB78EA-0C12-497C-B16E-219B47B2E3D4}" dt="2022-05-09T15:01:28.459" v="7613" actId="21"/>
          <ac:spMkLst>
            <pc:docMk/>
            <pc:sldMk cId="2665766203" sldId="266"/>
            <ac:spMk id="3" creationId="{BD168464-12D8-42A8-A788-D22DF1003044}"/>
          </ac:spMkLst>
        </pc:spChg>
      </pc:sldChg>
      <pc:sldChg chg="del">
        <pc:chgData name="Frances Kelly" userId="1ce08d3b53c12960" providerId="LiveId" clId="{84CB78EA-0C12-497C-B16E-219B47B2E3D4}" dt="2022-05-04T16:06:12.294" v="4" actId="2696"/>
        <pc:sldMkLst>
          <pc:docMk/>
          <pc:sldMk cId="2376051541" sldId="267"/>
        </pc:sldMkLst>
      </pc:sldChg>
      <pc:sldChg chg="addSp delSp modSp mod ord">
        <pc:chgData name="Frances Kelly" userId="1ce08d3b53c12960" providerId="LiveId" clId="{84CB78EA-0C12-497C-B16E-219B47B2E3D4}" dt="2022-05-06T10:54:58.620" v="4090" actId="14100"/>
        <pc:sldMkLst>
          <pc:docMk/>
          <pc:sldMk cId="394855603" sldId="268"/>
        </pc:sldMkLst>
        <pc:spChg chg="mod">
          <ac:chgData name="Frances Kelly" userId="1ce08d3b53c12960" providerId="LiveId" clId="{84CB78EA-0C12-497C-B16E-219B47B2E3D4}" dt="2022-05-06T10:51:29.641" v="3876" actId="2711"/>
          <ac:spMkLst>
            <pc:docMk/>
            <pc:sldMk cId="394855603" sldId="268"/>
            <ac:spMk id="2" creationId="{D3CEA9EC-C4B5-47F9-B0D8-D0C7A33EE122}"/>
          </ac:spMkLst>
        </pc:spChg>
        <pc:spChg chg="add mod">
          <ac:chgData name="Frances Kelly" userId="1ce08d3b53c12960" providerId="LiveId" clId="{84CB78EA-0C12-497C-B16E-219B47B2E3D4}" dt="2022-05-06T10:54:58.620" v="4090" actId="14100"/>
          <ac:spMkLst>
            <pc:docMk/>
            <pc:sldMk cId="394855603" sldId="268"/>
            <ac:spMk id="4" creationId="{84B1F7FD-BD01-F9C2-DF1F-6681BA07903F}"/>
          </ac:spMkLst>
        </pc:spChg>
        <pc:spChg chg="del mod">
          <ac:chgData name="Frances Kelly" userId="1ce08d3b53c12960" providerId="LiveId" clId="{84CB78EA-0C12-497C-B16E-219B47B2E3D4}" dt="2022-05-06T10:50:11.052" v="3804"/>
          <ac:spMkLst>
            <pc:docMk/>
            <pc:sldMk cId="394855603" sldId="268"/>
            <ac:spMk id="8" creationId="{100BDB7F-0FB2-4F07-AE2F-09F901B456B6}"/>
          </ac:spMkLst>
        </pc:spChg>
        <pc:spChg chg="del mod">
          <ac:chgData name="Frances Kelly" userId="1ce08d3b53c12960" providerId="LiveId" clId="{84CB78EA-0C12-497C-B16E-219B47B2E3D4}" dt="2022-05-06T10:50:00.106" v="3793" actId="478"/>
          <ac:spMkLst>
            <pc:docMk/>
            <pc:sldMk cId="394855603" sldId="268"/>
            <ac:spMk id="14" creationId="{F92FF47F-DF55-445C-B0DF-FF5233B94C3E}"/>
          </ac:spMkLst>
        </pc:spChg>
        <pc:spChg chg="del mod">
          <ac:chgData name="Frances Kelly" userId="1ce08d3b53c12960" providerId="LiveId" clId="{84CB78EA-0C12-497C-B16E-219B47B2E3D4}" dt="2022-05-06T10:50:05.254" v="3795" actId="478"/>
          <ac:spMkLst>
            <pc:docMk/>
            <pc:sldMk cId="394855603" sldId="268"/>
            <ac:spMk id="17" creationId="{74EEDA20-B8F3-4E98-BD4D-C41CE11E0F8E}"/>
          </ac:spMkLst>
        </pc:spChg>
        <pc:grpChg chg="mod">
          <ac:chgData name="Frances Kelly" userId="1ce08d3b53c12960" providerId="LiveId" clId="{84CB78EA-0C12-497C-B16E-219B47B2E3D4}" dt="2022-05-06T10:42:12.853" v="3751" actId="14100"/>
          <ac:grpSpMkLst>
            <pc:docMk/>
            <pc:sldMk cId="394855603" sldId="268"/>
            <ac:grpSpMk id="10" creationId="{1F0FD919-BD6F-49BA-B070-901BD0C9EB31}"/>
          </ac:grpSpMkLst>
        </pc:grpChg>
        <pc:picChg chg="add mod">
          <ac:chgData name="Frances Kelly" userId="1ce08d3b53c12960" providerId="LiveId" clId="{84CB78EA-0C12-497C-B16E-219B47B2E3D4}" dt="2022-05-06T10:53:27.601" v="3962" actId="1036"/>
          <ac:picMkLst>
            <pc:docMk/>
            <pc:sldMk cId="394855603" sldId="268"/>
            <ac:picMk id="3" creationId="{1BB2960D-48CA-D755-9FE9-4C98651FF576}"/>
          </ac:picMkLst>
        </pc:picChg>
        <pc:picChg chg="add del mod">
          <ac:chgData name="Frances Kelly" userId="1ce08d3b53c12960" providerId="LiveId" clId="{84CB78EA-0C12-497C-B16E-219B47B2E3D4}" dt="2022-05-06T10:53:05.699" v="3878" actId="478"/>
          <ac:picMkLst>
            <pc:docMk/>
            <pc:sldMk cId="394855603" sldId="268"/>
            <ac:picMk id="1026" creationId="{2A665019-0E8D-F210-CA88-DC36FC5C5EFA}"/>
          </ac:picMkLst>
        </pc:picChg>
      </pc:sldChg>
      <pc:sldChg chg="del">
        <pc:chgData name="Frances Kelly" userId="1ce08d3b53c12960" providerId="LiveId" clId="{84CB78EA-0C12-497C-B16E-219B47B2E3D4}" dt="2022-05-04T16:06:04.200" v="3" actId="2696"/>
        <pc:sldMkLst>
          <pc:docMk/>
          <pc:sldMk cId="4045216553" sldId="269"/>
        </pc:sldMkLst>
      </pc:sldChg>
      <pc:sldChg chg="modSp mod">
        <pc:chgData name="Frances Kelly" userId="1ce08d3b53c12960" providerId="LiveId" clId="{84CB78EA-0C12-497C-B16E-219B47B2E3D4}" dt="2022-05-10T09:54:43.585" v="11176" actId="6549"/>
        <pc:sldMkLst>
          <pc:docMk/>
          <pc:sldMk cId="2980167209" sldId="270"/>
        </pc:sldMkLst>
        <pc:spChg chg="mod">
          <ac:chgData name="Frances Kelly" userId="1ce08d3b53c12960" providerId="LiveId" clId="{84CB78EA-0C12-497C-B16E-219B47B2E3D4}" dt="2022-05-10T09:54:43.585" v="11176" actId="6549"/>
          <ac:spMkLst>
            <pc:docMk/>
            <pc:sldMk cId="2980167209" sldId="270"/>
            <ac:spMk id="3" creationId="{0D51B33B-46A8-4A46-831D-3D18884D748E}"/>
          </ac:spMkLst>
        </pc:spChg>
      </pc:sldChg>
      <pc:sldChg chg="del">
        <pc:chgData name="Frances Kelly" userId="1ce08d3b53c12960" providerId="LiveId" clId="{84CB78EA-0C12-497C-B16E-219B47B2E3D4}" dt="2022-05-04T16:06:01.787" v="2" actId="2696"/>
        <pc:sldMkLst>
          <pc:docMk/>
          <pc:sldMk cId="2129203128" sldId="271"/>
        </pc:sldMkLst>
      </pc:sldChg>
      <pc:sldChg chg="new del ord">
        <pc:chgData name="Frances Kelly" userId="1ce08d3b53c12960" providerId="LiveId" clId="{84CB78EA-0C12-497C-B16E-219B47B2E3D4}" dt="2022-05-06T10:41:51.520" v="3747" actId="2696"/>
        <pc:sldMkLst>
          <pc:docMk/>
          <pc:sldMk cId="2300618663" sldId="271"/>
        </pc:sldMkLst>
      </pc:sldChg>
      <pc:sldChg chg="del">
        <pc:chgData name="Frances Kelly" userId="1ce08d3b53c12960" providerId="LiveId" clId="{84CB78EA-0C12-497C-B16E-219B47B2E3D4}" dt="2022-05-04T16:05:56.679" v="1" actId="47"/>
        <pc:sldMkLst>
          <pc:docMk/>
          <pc:sldMk cId="1134597024" sldId="272"/>
        </pc:sldMkLst>
      </pc:sldChg>
      <pc:sldChg chg="addSp delSp modSp add del mod">
        <pc:chgData name="Frances Kelly" userId="1ce08d3b53c12960" providerId="LiveId" clId="{84CB78EA-0C12-497C-B16E-219B47B2E3D4}" dt="2022-05-06T11:29:33.093" v="5017" actId="2696"/>
        <pc:sldMkLst>
          <pc:docMk/>
          <pc:sldMk cId="3413692816" sldId="272"/>
        </pc:sldMkLst>
        <pc:spChg chg="mod">
          <ac:chgData name="Frances Kelly" userId="1ce08d3b53c12960" providerId="LiveId" clId="{84CB78EA-0C12-497C-B16E-219B47B2E3D4}" dt="2022-05-06T10:43:06.853" v="3790" actId="207"/>
          <ac:spMkLst>
            <pc:docMk/>
            <pc:sldMk cId="3413692816" sldId="272"/>
            <ac:spMk id="2" creationId="{D3CEA9EC-C4B5-47F9-B0D8-D0C7A33EE122}"/>
          </ac:spMkLst>
        </pc:spChg>
        <pc:spChg chg="mod">
          <ac:chgData name="Frances Kelly" userId="1ce08d3b53c12960" providerId="LiveId" clId="{84CB78EA-0C12-497C-B16E-219B47B2E3D4}" dt="2022-05-05T10:45:26.970" v="724" actId="1036"/>
          <ac:spMkLst>
            <pc:docMk/>
            <pc:sldMk cId="3413692816" sldId="272"/>
            <ac:spMk id="5" creationId="{EEBB7F9F-4D5D-4545-874C-361A5223AD76}"/>
          </ac:spMkLst>
        </pc:spChg>
        <pc:spChg chg="mod">
          <ac:chgData name="Frances Kelly" userId="1ce08d3b53c12960" providerId="LiveId" clId="{84CB78EA-0C12-497C-B16E-219B47B2E3D4}" dt="2022-05-05T10:45:39.732" v="727" actId="2711"/>
          <ac:spMkLst>
            <pc:docMk/>
            <pc:sldMk cId="3413692816" sldId="272"/>
            <ac:spMk id="6" creationId="{8F3A0E49-E21E-4FB8-B03D-8CC515DB6388}"/>
          </ac:spMkLst>
        </pc:spChg>
        <pc:spChg chg="mod">
          <ac:chgData name="Frances Kelly" userId="1ce08d3b53c12960" providerId="LiveId" clId="{84CB78EA-0C12-497C-B16E-219B47B2E3D4}" dt="2022-05-06T10:40:49.319" v="3730"/>
          <ac:spMkLst>
            <pc:docMk/>
            <pc:sldMk cId="3413692816" sldId="272"/>
            <ac:spMk id="8" creationId="{43756245-3DB9-886C-4D94-21CE54DA3E32}"/>
          </ac:spMkLst>
        </pc:spChg>
        <pc:spChg chg="mod">
          <ac:chgData name="Frances Kelly" userId="1ce08d3b53c12960" providerId="LiveId" clId="{84CB78EA-0C12-497C-B16E-219B47B2E3D4}" dt="2022-05-06T10:40:49.319" v="3730"/>
          <ac:spMkLst>
            <pc:docMk/>
            <pc:sldMk cId="3413692816" sldId="272"/>
            <ac:spMk id="9" creationId="{A3C0CEE0-7454-B346-1E9F-A6E1647C2225}"/>
          </ac:spMkLst>
        </pc:spChg>
        <pc:grpChg chg="add mod">
          <ac:chgData name="Frances Kelly" userId="1ce08d3b53c12960" providerId="LiveId" clId="{84CB78EA-0C12-497C-B16E-219B47B2E3D4}" dt="2022-05-06T10:40:49.319" v="3730"/>
          <ac:grpSpMkLst>
            <pc:docMk/>
            <pc:sldMk cId="3413692816" sldId="272"/>
            <ac:grpSpMk id="7" creationId="{3224D13A-8AFB-47C9-BE30-65EE19ACE7E6}"/>
          </ac:grpSpMkLst>
        </pc:grpChg>
        <pc:picChg chg="del">
          <ac:chgData name="Frances Kelly" userId="1ce08d3b53c12960" providerId="LiveId" clId="{84CB78EA-0C12-497C-B16E-219B47B2E3D4}" dt="2022-05-06T10:40:48.577" v="3729" actId="478"/>
          <ac:picMkLst>
            <pc:docMk/>
            <pc:sldMk cId="3413692816" sldId="272"/>
            <ac:picMk id="4" creationId="{04EF352B-F344-4A69-8DFE-B04EEB570D3D}"/>
          </ac:picMkLst>
        </pc:picChg>
        <pc:picChg chg="add del mod">
          <ac:chgData name="Frances Kelly" userId="1ce08d3b53c12960" providerId="LiveId" clId="{84CB78EA-0C12-497C-B16E-219B47B2E3D4}" dt="2022-05-05T10:45:19.969" v="707" actId="21"/>
          <ac:picMkLst>
            <pc:docMk/>
            <pc:sldMk cId="3413692816" sldId="272"/>
            <ac:picMk id="1026" creationId="{31F64BD5-90D9-E38F-972C-DCBED4D1B931}"/>
          </ac:picMkLst>
        </pc:picChg>
      </pc:sldChg>
      <pc:sldChg chg="addSp delSp modSp add mod">
        <pc:chgData name="Frances Kelly" userId="1ce08d3b53c12960" providerId="LiveId" clId="{84CB78EA-0C12-497C-B16E-219B47B2E3D4}" dt="2022-05-09T15:37:28.118" v="8124" actId="1076"/>
        <pc:sldMkLst>
          <pc:docMk/>
          <pc:sldMk cId="4077137583" sldId="273"/>
        </pc:sldMkLst>
        <pc:spChg chg="mod">
          <ac:chgData name="Frances Kelly" userId="1ce08d3b53c12960" providerId="LiveId" clId="{84CB78EA-0C12-497C-B16E-219B47B2E3D4}" dt="2022-05-09T15:36:51.014" v="8112" actId="14100"/>
          <ac:spMkLst>
            <pc:docMk/>
            <pc:sldMk cId="4077137583" sldId="273"/>
            <ac:spMk id="2" creationId="{D3CEA9EC-C4B5-47F9-B0D8-D0C7A33EE122}"/>
          </ac:spMkLst>
        </pc:spChg>
        <pc:spChg chg="add del mod">
          <ac:chgData name="Frances Kelly" userId="1ce08d3b53c12960" providerId="LiveId" clId="{84CB78EA-0C12-497C-B16E-219B47B2E3D4}" dt="2022-05-06T16:18:35.607" v="7337" actId="478"/>
          <ac:spMkLst>
            <pc:docMk/>
            <pc:sldMk cId="4077137583" sldId="273"/>
            <ac:spMk id="3" creationId="{C9CF3328-E629-3571-9128-F3EE3C4A4E27}"/>
          </ac:spMkLst>
        </pc:spChg>
        <pc:spChg chg="add mod">
          <ac:chgData name="Frances Kelly" userId="1ce08d3b53c12960" providerId="LiveId" clId="{84CB78EA-0C12-497C-B16E-219B47B2E3D4}" dt="2022-05-09T15:07:59.515" v="7783" actId="6549"/>
          <ac:spMkLst>
            <pc:docMk/>
            <pc:sldMk cId="4077137583" sldId="273"/>
            <ac:spMk id="4" creationId="{82CA4A7B-9D28-4D3A-25EB-ABC222284B35}"/>
          </ac:spMkLst>
        </pc:spChg>
        <pc:spChg chg="add del mod">
          <ac:chgData name="Frances Kelly" userId="1ce08d3b53c12960" providerId="LiveId" clId="{84CB78EA-0C12-497C-B16E-219B47B2E3D4}" dt="2022-05-06T16:18:40.725" v="7339" actId="478"/>
          <ac:spMkLst>
            <pc:docMk/>
            <pc:sldMk cId="4077137583" sldId="273"/>
            <ac:spMk id="5" creationId="{E73DF741-1567-D604-7A96-120702CE74E8}"/>
          </ac:spMkLst>
        </pc:spChg>
        <pc:spChg chg="del mod">
          <ac:chgData name="Frances Kelly" userId="1ce08d3b53c12960" providerId="LiveId" clId="{84CB78EA-0C12-497C-B16E-219B47B2E3D4}" dt="2022-05-05T10:49:35.602" v="756" actId="21"/>
          <ac:spMkLst>
            <pc:docMk/>
            <pc:sldMk cId="4077137583" sldId="273"/>
            <ac:spMk id="5" creationId="{EEBB7F9F-4D5D-4545-874C-361A5223AD76}"/>
          </ac:spMkLst>
        </pc:spChg>
        <pc:spChg chg="del">
          <ac:chgData name="Frances Kelly" userId="1ce08d3b53c12960" providerId="LiveId" clId="{84CB78EA-0C12-497C-B16E-219B47B2E3D4}" dt="2022-05-05T10:45:58.581" v="729" actId="478"/>
          <ac:spMkLst>
            <pc:docMk/>
            <pc:sldMk cId="4077137583" sldId="273"/>
            <ac:spMk id="6" creationId="{8F3A0E49-E21E-4FB8-B03D-8CC515DB6388}"/>
          </ac:spMkLst>
        </pc:spChg>
        <pc:spChg chg="add del mod">
          <ac:chgData name="Frances Kelly" userId="1ce08d3b53c12960" providerId="LiveId" clId="{84CB78EA-0C12-497C-B16E-219B47B2E3D4}" dt="2022-05-06T11:38:42.506" v="5051" actId="478"/>
          <ac:spMkLst>
            <pc:docMk/>
            <pc:sldMk cId="4077137583" sldId="273"/>
            <ac:spMk id="7" creationId="{47972458-DD06-C4D1-082B-DD0E44A3AA34}"/>
          </ac:spMkLst>
        </pc:spChg>
        <pc:spChg chg="mod">
          <ac:chgData name="Frances Kelly" userId="1ce08d3b53c12960" providerId="LiveId" clId="{84CB78EA-0C12-497C-B16E-219B47B2E3D4}" dt="2022-05-06T10:40:53.176" v="3732"/>
          <ac:spMkLst>
            <pc:docMk/>
            <pc:sldMk cId="4077137583" sldId="273"/>
            <ac:spMk id="8" creationId="{5CA963EF-B5E5-05D5-440D-88D257E8D88C}"/>
          </ac:spMkLst>
        </pc:spChg>
        <pc:spChg chg="mod">
          <ac:chgData name="Frances Kelly" userId="1ce08d3b53c12960" providerId="LiveId" clId="{84CB78EA-0C12-497C-B16E-219B47B2E3D4}" dt="2022-05-06T16:18:08.779" v="7217" actId="6549"/>
          <ac:spMkLst>
            <pc:docMk/>
            <pc:sldMk cId="4077137583" sldId="273"/>
            <ac:spMk id="9" creationId="{92CAB9BC-CF9C-17E9-5FB4-6B8D73D1001A}"/>
          </ac:spMkLst>
        </pc:spChg>
        <pc:spChg chg="add del mod">
          <ac:chgData name="Frances Kelly" userId="1ce08d3b53c12960" providerId="LiveId" clId="{84CB78EA-0C12-497C-B16E-219B47B2E3D4}" dt="2022-05-09T15:07:22.883" v="7754" actId="478"/>
          <ac:spMkLst>
            <pc:docMk/>
            <pc:sldMk cId="4077137583" sldId="273"/>
            <ac:spMk id="12" creationId="{90F25557-CBC0-C521-D57A-76351C2D2C8E}"/>
          </ac:spMkLst>
        </pc:spChg>
        <pc:spChg chg="add mod">
          <ac:chgData name="Frances Kelly" userId="1ce08d3b53c12960" providerId="LiveId" clId="{84CB78EA-0C12-497C-B16E-219B47B2E3D4}" dt="2022-05-09T15:37:28.118" v="8124" actId="1076"/>
          <ac:spMkLst>
            <pc:docMk/>
            <pc:sldMk cId="4077137583" sldId="273"/>
            <ac:spMk id="13" creationId="{5D184DF9-4C95-7934-6308-9CD067B03B5C}"/>
          </ac:spMkLst>
        </pc:spChg>
        <pc:spChg chg="add del mod">
          <ac:chgData name="Frances Kelly" userId="1ce08d3b53c12960" providerId="LiveId" clId="{84CB78EA-0C12-497C-B16E-219B47B2E3D4}" dt="2022-05-09T15:05:53.422" v="7677"/>
          <ac:spMkLst>
            <pc:docMk/>
            <pc:sldMk cId="4077137583" sldId="273"/>
            <ac:spMk id="14" creationId="{05802F6A-816C-7EBC-A4D5-C09468864172}"/>
          </ac:spMkLst>
        </pc:spChg>
        <pc:spChg chg="add del mod">
          <ac:chgData name="Frances Kelly" userId="1ce08d3b53c12960" providerId="LiveId" clId="{84CB78EA-0C12-497C-B16E-219B47B2E3D4}" dt="2022-05-09T15:05:52.869" v="7676"/>
          <ac:spMkLst>
            <pc:docMk/>
            <pc:sldMk cId="4077137583" sldId="273"/>
            <ac:spMk id="15" creationId="{70CC4827-962A-9F95-73F4-B13B5CA8CE3C}"/>
          </ac:spMkLst>
        </pc:spChg>
        <pc:spChg chg="add del mod">
          <ac:chgData name="Frances Kelly" userId="1ce08d3b53c12960" providerId="LiveId" clId="{84CB78EA-0C12-497C-B16E-219B47B2E3D4}" dt="2022-05-09T15:05:52.384" v="7675"/>
          <ac:spMkLst>
            <pc:docMk/>
            <pc:sldMk cId="4077137583" sldId="273"/>
            <ac:spMk id="16" creationId="{EC44F353-BE02-69C9-C7DE-8DF8C57938E4}"/>
          </ac:spMkLst>
        </pc:spChg>
        <pc:spChg chg="add del mod">
          <ac:chgData name="Frances Kelly" userId="1ce08d3b53c12960" providerId="LiveId" clId="{84CB78EA-0C12-497C-B16E-219B47B2E3D4}" dt="2022-05-09T15:05:51.980" v="7674"/>
          <ac:spMkLst>
            <pc:docMk/>
            <pc:sldMk cId="4077137583" sldId="273"/>
            <ac:spMk id="17" creationId="{D29A4685-A8DB-6552-AE89-41309666D2EB}"/>
          </ac:spMkLst>
        </pc:spChg>
        <pc:spChg chg="add del mod">
          <ac:chgData name="Frances Kelly" userId="1ce08d3b53c12960" providerId="LiveId" clId="{84CB78EA-0C12-497C-B16E-219B47B2E3D4}" dt="2022-05-09T15:05:51.597" v="7673"/>
          <ac:spMkLst>
            <pc:docMk/>
            <pc:sldMk cId="4077137583" sldId="273"/>
            <ac:spMk id="18" creationId="{CF754512-C8D4-03BE-95FF-D563CBCCB40E}"/>
          </ac:spMkLst>
        </pc:spChg>
        <pc:spChg chg="add del mod">
          <ac:chgData name="Frances Kelly" userId="1ce08d3b53c12960" providerId="LiveId" clId="{84CB78EA-0C12-497C-B16E-219B47B2E3D4}" dt="2022-05-09T15:05:51.260" v="7672"/>
          <ac:spMkLst>
            <pc:docMk/>
            <pc:sldMk cId="4077137583" sldId="273"/>
            <ac:spMk id="19" creationId="{E3526A94-2A99-5219-F118-2AFA7871A291}"/>
          </ac:spMkLst>
        </pc:spChg>
        <pc:spChg chg="add del mod">
          <ac:chgData name="Frances Kelly" userId="1ce08d3b53c12960" providerId="LiveId" clId="{84CB78EA-0C12-497C-B16E-219B47B2E3D4}" dt="2022-05-09T15:05:50.895" v="7671"/>
          <ac:spMkLst>
            <pc:docMk/>
            <pc:sldMk cId="4077137583" sldId="273"/>
            <ac:spMk id="20" creationId="{BDD4050C-F933-164D-9D3F-A163BF52AE2B}"/>
          </ac:spMkLst>
        </pc:spChg>
        <pc:spChg chg="add mod">
          <ac:chgData name="Frances Kelly" userId="1ce08d3b53c12960" providerId="LiveId" clId="{84CB78EA-0C12-497C-B16E-219B47B2E3D4}" dt="2022-05-09T15:09:14.180" v="7847" actId="1076"/>
          <ac:spMkLst>
            <pc:docMk/>
            <pc:sldMk cId="4077137583" sldId="273"/>
            <ac:spMk id="21" creationId="{0605768F-BDA7-62F3-3C21-D64A99C21C3B}"/>
          </ac:spMkLst>
        </pc:spChg>
        <pc:spChg chg="add mod">
          <ac:chgData name="Frances Kelly" userId="1ce08d3b53c12960" providerId="LiveId" clId="{84CB78EA-0C12-497C-B16E-219B47B2E3D4}" dt="2022-05-09T15:37:15.651" v="8118" actId="1076"/>
          <ac:spMkLst>
            <pc:docMk/>
            <pc:sldMk cId="4077137583" sldId="273"/>
            <ac:spMk id="22" creationId="{9AC25086-4D94-7C98-C9C5-612C4B2D971B}"/>
          </ac:spMkLst>
        </pc:spChg>
        <pc:spChg chg="add mod">
          <ac:chgData name="Frances Kelly" userId="1ce08d3b53c12960" providerId="LiveId" clId="{84CB78EA-0C12-497C-B16E-219B47B2E3D4}" dt="2022-05-09T15:37:23.034" v="8122" actId="1076"/>
          <ac:spMkLst>
            <pc:docMk/>
            <pc:sldMk cId="4077137583" sldId="273"/>
            <ac:spMk id="23" creationId="{FC1D4456-3334-590E-7A59-F60030D55961}"/>
          </ac:spMkLst>
        </pc:spChg>
        <pc:spChg chg="add mod">
          <ac:chgData name="Frances Kelly" userId="1ce08d3b53c12960" providerId="LiveId" clId="{84CB78EA-0C12-497C-B16E-219B47B2E3D4}" dt="2022-05-09T15:37:17.247" v="8119" actId="1076"/>
          <ac:spMkLst>
            <pc:docMk/>
            <pc:sldMk cId="4077137583" sldId="273"/>
            <ac:spMk id="24" creationId="{06C90899-A9A9-3E80-9F4B-A71C016B614D}"/>
          </ac:spMkLst>
        </pc:spChg>
        <pc:spChg chg="add mod">
          <ac:chgData name="Frances Kelly" userId="1ce08d3b53c12960" providerId="LiveId" clId="{84CB78EA-0C12-497C-B16E-219B47B2E3D4}" dt="2022-05-09T15:37:25.482" v="8123" actId="1076"/>
          <ac:spMkLst>
            <pc:docMk/>
            <pc:sldMk cId="4077137583" sldId="273"/>
            <ac:spMk id="25" creationId="{EB411716-CB30-CBA8-1728-31D8A1A4D06C}"/>
          </ac:spMkLst>
        </pc:spChg>
        <pc:spChg chg="add mod">
          <ac:chgData name="Frances Kelly" userId="1ce08d3b53c12960" providerId="LiveId" clId="{84CB78EA-0C12-497C-B16E-219B47B2E3D4}" dt="2022-05-09T15:37:19.368" v="8120" actId="1076"/>
          <ac:spMkLst>
            <pc:docMk/>
            <pc:sldMk cId="4077137583" sldId="273"/>
            <ac:spMk id="26" creationId="{CC099B4C-48E7-C4FE-BF6D-3F45CA7E0D0B}"/>
          </ac:spMkLst>
        </pc:spChg>
        <pc:spChg chg="add mod">
          <ac:chgData name="Frances Kelly" userId="1ce08d3b53c12960" providerId="LiveId" clId="{84CB78EA-0C12-497C-B16E-219B47B2E3D4}" dt="2022-05-09T15:37:20.772" v="8121" actId="1076"/>
          <ac:spMkLst>
            <pc:docMk/>
            <pc:sldMk cId="4077137583" sldId="273"/>
            <ac:spMk id="27" creationId="{CD8711AB-E1B7-5FD8-8B31-C9923AA6ED71}"/>
          </ac:spMkLst>
        </pc:spChg>
        <pc:spChg chg="add del mod">
          <ac:chgData name="Frances Kelly" userId="1ce08d3b53c12960" providerId="LiveId" clId="{84CB78EA-0C12-497C-B16E-219B47B2E3D4}" dt="2022-05-09T15:09:25.016" v="7853" actId="478"/>
          <ac:spMkLst>
            <pc:docMk/>
            <pc:sldMk cId="4077137583" sldId="273"/>
            <ac:spMk id="28" creationId="{B55AF4A4-B608-9D8E-FB58-45FF382ED240}"/>
          </ac:spMkLst>
        </pc:spChg>
        <pc:grpChg chg="add mod">
          <ac:chgData name="Frances Kelly" userId="1ce08d3b53c12960" providerId="LiveId" clId="{84CB78EA-0C12-497C-B16E-219B47B2E3D4}" dt="2022-05-06T10:40:53.176" v="3732"/>
          <ac:grpSpMkLst>
            <pc:docMk/>
            <pc:sldMk cId="4077137583" sldId="273"/>
            <ac:grpSpMk id="6" creationId="{CC70ED61-A287-1558-6887-B4B0BD870472}"/>
          </ac:grpSpMkLst>
        </pc:grpChg>
        <pc:picChg chg="del">
          <ac:chgData name="Frances Kelly" userId="1ce08d3b53c12960" providerId="LiveId" clId="{84CB78EA-0C12-497C-B16E-219B47B2E3D4}" dt="2022-05-06T10:40:52.207" v="3731" actId="478"/>
          <ac:picMkLst>
            <pc:docMk/>
            <pc:sldMk cId="4077137583" sldId="273"/>
            <ac:picMk id="4" creationId="{04EF352B-F344-4A69-8DFE-B04EEB570D3D}"/>
          </ac:picMkLst>
        </pc:picChg>
        <pc:picChg chg="add del mod ord">
          <ac:chgData name="Frances Kelly" userId="1ce08d3b53c12960" providerId="LiveId" clId="{84CB78EA-0C12-497C-B16E-219B47B2E3D4}" dt="2022-05-06T11:43:49.646" v="5206" actId="478"/>
          <ac:picMkLst>
            <pc:docMk/>
            <pc:sldMk cId="4077137583" sldId="273"/>
            <ac:picMk id="10" creationId="{BFD8DBE9-ACF9-0395-2C4C-B1A1DBAF36AD}"/>
          </ac:picMkLst>
        </pc:picChg>
        <pc:picChg chg="add del mod">
          <ac:chgData name="Frances Kelly" userId="1ce08d3b53c12960" providerId="LiveId" clId="{84CB78EA-0C12-497C-B16E-219B47B2E3D4}" dt="2022-05-06T16:18:31.465" v="7335" actId="478"/>
          <ac:picMkLst>
            <pc:docMk/>
            <pc:sldMk cId="4077137583" sldId="273"/>
            <ac:picMk id="11" creationId="{21D2FA7D-1181-88B3-70F7-27B9D9A176FB}"/>
          </ac:picMkLst>
        </pc:picChg>
        <pc:picChg chg="add del mod">
          <ac:chgData name="Frances Kelly" userId="1ce08d3b53c12960" providerId="LiveId" clId="{84CB78EA-0C12-497C-B16E-219B47B2E3D4}" dt="2022-05-06T11:30:25.570" v="5021" actId="478"/>
          <ac:picMkLst>
            <pc:docMk/>
            <pc:sldMk cId="4077137583" sldId="273"/>
            <ac:picMk id="2050" creationId="{27AE0B67-22BD-8453-7510-0F060B48F4AA}"/>
          </ac:picMkLst>
        </pc:picChg>
      </pc:sldChg>
      <pc:sldChg chg="addSp delSp modSp add del mod">
        <pc:chgData name="Frances Kelly" userId="1ce08d3b53c12960" providerId="LiveId" clId="{84CB78EA-0C12-497C-B16E-219B47B2E3D4}" dt="2022-05-06T16:19:23.302" v="7346" actId="2696"/>
        <pc:sldMkLst>
          <pc:docMk/>
          <pc:sldMk cId="498831482" sldId="274"/>
        </pc:sldMkLst>
        <pc:spChg chg="mod">
          <ac:chgData name="Frances Kelly" userId="1ce08d3b53c12960" providerId="LiveId" clId="{84CB78EA-0C12-497C-B16E-219B47B2E3D4}" dt="2022-05-05T10:59:15.728" v="1050" actId="6549"/>
          <ac:spMkLst>
            <pc:docMk/>
            <pc:sldMk cId="498831482" sldId="274"/>
            <ac:spMk id="2" creationId="{D3CEA9EC-C4B5-47F9-B0D8-D0C7A33EE122}"/>
          </ac:spMkLst>
        </pc:spChg>
        <pc:spChg chg="mod">
          <ac:chgData name="Frances Kelly" userId="1ce08d3b53c12960" providerId="LiveId" clId="{84CB78EA-0C12-497C-B16E-219B47B2E3D4}" dt="2022-05-05T12:39:22.591" v="2779" actId="14100"/>
          <ac:spMkLst>
            <pc:docMk/>
            <pc:sldMk cId="498831482" sldId="274"/>
            <ac:spMk id="7" creationId="{47972458-DD06-C4D1-082B-DD0E44A3AA34}"/>
          </ac:spMkLst>
        </pc:spChg>
        <pc:spChg chg="add mod">
          <ac:chgData name="Frances Kelly" userId="1ce08d3b53c12960" providerId="LiveId" clId="{84CB78EA-0C12-497C-B16E-219B47B2E3D4}" dt="2022-05-05T12:39:51.030" v="2809" actId="1035"/>
          <ac:spMkLst>
            <pc:docMk/>
            <pc:sldMk cId="498831482" sldId="274"/>
            <ac:spMk id="8" creationId="{1FDFB793-B30E-1AD4-BD7E-CF802351A1CC}"/>
          </ac:spMkLst>
        </pc:spChg>
        <pc:spChg chg="mod">
          <ac:chgData name="Frances Kelly" userId="1ce08d3b53c12960" providerId="LiveId" clId="{84CB78EA-0C12-497C-B16E-219B47B2E3D4}" dt="2022-05-06T10:40:59.004" v="3734"/>
          <ac:spMkLst>
            <pc:docMk/>
            <pc:sldMk cId="498831482" sldId="274"/>
            <ac:spMk id="10" creationId="{B01E9CDF-7C10-FDBF-1A82-960355061319}"/>
          </ac:spMkLst>
        </pc:spChg>
        <pc:spChg chg="mod">
          <ac:chgData name="Frances Kelly" userId="1ce08d3b53c12960" providerId="LiveId" clId="{84CB78EA-0C12-497C-B16E-219B47B2E3D4}" dt="2022-05-06T10:40:59.004" v="3734"/>
          <ac:spMkLst>
            <pc:docMk/>
            <pc:sldMk cId="498831482" sldId="274"/>
            <ac:spMk id="11" creationId="{827497AC-CA10-056A-FAA0-0C3C6BDFCE3A}"/>
          </ac:spMkLst>
        </pc:spChg>
        <pc:grpChg chg="add mod">
          <ac:chgData name="Frances Kelly" userId="1ce08d3b53c12960" providerId="LiveId" clId="{84CB78EA-0C12-497C-B16E-219B47B2E3D4}" dt="2022-05-06T10:40:59.004" v="3734"/>
          <ac:grpSpMkLst>
            <pc:docMk/>
            <pc:sldMk cId="498831482" sldId="274"/>
            <ac:grpSpMk id="9" creationId="{90307A6B-DB2F-99E0-577B-7E4657F45441}"/>
          </ac:grpSpMkLst>
        </pc:grpChg>
        <pc:picChg chg="del">
          <ac:chgData name="Frances Kelly" userId="1ce08d3b53c12960" providerId="LiveId" clId="{84CB78EA-0C12-497C-B16E-219B47B2E3D4}" dt="2022-05-06T10:40:58.165" v="3733" actId="478"/>
          <ac:picMkLst>
            <pc:docMk/>
            <pc:sldMk cId="498831482" sldId="274"/>
            <ac:picMk id="4" creationId="{04EF352B-F344-4A69-8DFE-B04EEB570D3D}"/>
          </ac:picMkLst>
        </pc:picChg>
        <pc:picChg chg="add mod">
          <ac:chgData name="Frances Kelly" userId="1ce08d3b53c12960" providerId="LiveId" clId="{84CB78EA-0C12-497C-B16E-219B47B2E3D4}" dt="2022-05-05T12:39:57.945" v="2810" actId="14100"/>
          <ac:picMkLst>
            <pc:docMk/>
            <pc:sldMk cId="498831482" sldId="274"/>
            <ac:picMk id="6" creationId="{E25FB82F-AA9F-06AF-DFCF-B19624ADFAE4}"/>
          </ac:picMkLst>
        </pc:picChg>
        <pc:picChg chg="del">
          <ac:chgData name="Frances Kelly" userId="1ce08d3b53c12960" providerId="LiveId" clId="{84CB78EA-0C12-497C-B16E-219B47B2E3D4}" dt="2022-05-05T10:59:17.713" v="1051" actId="478"/>
          <ac:picMkLst>
            <pc:docMk/>
            <pc:sldMk cId="498831482" sldId="274"/>
            <ac:picMk id="2050" creationId="{27AE0B67-22BD-8453-7510-0F060B48F4AA}"/>
          </ac:picMkLst>
        </pc:picChg>
      </pc:sldChg>
      <pc:sldChg chg="addSp delSp modSp add del mod">
        <pc:chgData name="Frances Kelly" userId="1ce08d3b53c12960" providerId="LiveId" clId="{84CB78EA-0C12-497C-B16E-219B47B2E3D4}" dt="2022-05-06T16:19:26.170" v="7347" actId="2696"/>
        <pc:sldMkLst>
          <pc:docMk/>
          <pc:sldMk cId="182314397" sldId="275"/>
        </pc:sldMkLst>
        <pc:spChg chg="mod">
          <ac:chgData name="Frances Kelly" userId="1ce08d3b53c12960" providerId="LiveId" clId="{84CB78EA-0C12-497C-B16E-219B47B2E3D4}" dt="2022-05-05T12:17:42.268" v="1661" actId="207"/>
          <ac:spMkLst>
            <pc:docMk/>
            <pc:sldMk cId="182314397" sldId="275"/>
            <ac:spMk id="2" creationId="{D3CEA9EC-C4B5-47F9-B0D8-D0C7A33EE122}"/>
          </ac:spMkLst>
        </pc:spChg>
        <pc:spChg chg="add mod">
          <ac:chgData name="Frances Kelly" userId="1ce08d3b53c12960" providerId="LiveId" clId="{84CB78EA-0C12-497C-B16E-219B47B2E3D4}" dt="2022-05-05T12:24:45.757" v="2042" actId="20577"/>
          <ac:spMkLst>
            <pc:docMk/>
            <pc:sldMk cId="182314397" sldId="275"/>
            <ac:spMk id="3" creationId="{38CFF5CB-1B8C-F236-E77B-2D97EC8F1E92}"/>
          </ac:spMkLst>
        </pc:spChg>
        <pc:spChg chg="mod">
          <ac:chgData name="Frances Kelly" userId="1ce08d3b53c12960" providerId="LiveId" clId="{84CB78EA-0C12-497C-B16E-219B47B2E3D4}" dt="2022-05-05T12:24:32.371" v="2040" actId="113"/>
          <ac:spMkLst>
            <pc:docMk/>
            <pc:sldMk cId="182314397" sldId="275"/>
            <ac:spMk id="7" creationId="{47972458-DD06-C4D1-082B-DD0E44A3AA34}"/>
          </ac:spMkLst>
        </pc:spChg>
        <pc:picChg chg="del mod">
          <ac:chgData name="Frances Kelly" userId="1ce08d3b53c12960" providerId="LiveId" clId="{84CB78EA-0C12-497C-B16E-219B47B2E3D4}" dt="2022-05-06T10:41:04.991" v="3735" actId="21"/>
          <ac:picMkLst>
            <pc:docMk/>
            <pc:sldMk cId="182314397" sldId="275"/>
            <ac:picMk id="4" creationId="{04EF352B-F344-4A69-8DFE-B04EEB570D3D}"/>
          </ac:picMkLst>
        </pc:picChg>
        <pc:picChg chg="del">
          <ac:chgData name="Frances Kelly" userId="1ce08d3b53c12960" providerId="LiveId" clId="{84CB78EA-0C12-497C-B16E-219B47B2E3D4}" dt="2022-05-05T11:05:36.350" v="1360" actId="478"/>
          <ac:picMkLst>
            <pc:docMk/>
            <pc:sldMk cId="182314397" sldId="275"/>
            <ac:picMk id="6" creationId="{E25FB82F-AA9F-06AF-DFCF-B19624ADFAE4}"/>
          </ac:picMkLst>
        </pc:picChg>
        <pc:picChg chg="add mod">
          <ac:chgData name="Frances Kelly" userId="1ce08d3b53c12960" providerId="LiveId" clId="{84CB78EA-0C12-497C-B16E-219B47B2E3D4}" dt="2022-05-05T12:21:28.600" v="1856" actId="14100"/>
          <ac:picMkLst>
            <pc:docMk/>
            <pc:sldMk cId="182314397" sldId="275"/>
            <ac:picMk id="8" creationId="{936CC5EA-E278-359D-B28B-4D59A1C85975}"/>
          </ac:picMkLst>
        </pc:picChg>
        <pc:picChg chg="add mod">
          <ac:chgData name="Frances Kelly" userId="1ce08d3b53c12960" providerId="LiveId" clId="{84CB78EA-0C12-497C-B16E-219B47B2E3D4}" dt="2022-05-05T12:13:36.141" v="1574" actId="1076"/>
          <ac:picMkLst>
            <pc:docMk/>
            <pc:sldMk cId="182314397" sldId="275"/>
            <ac:picMk id="9" creationId="{84977318-AA5A-B8B6-7C4C-E1DD27A39A23}"/>
          </ac:picMkLst>
        </pc:picChg>
        <pc:picChg chg="add del mod">
          <ac:chgData name="Frances Kelly" userId="1ce08d3b53c12960" providerId="LiveId" clId="{84CB78EA-0C12-497C-B16E-219B47B2E3D4}" dt="2022-05-06T10:41:17.554" v="3739" actId="478"/>
          <ac:picMkLst>
            <pc:docMk/>
            <pc:sldMk cId="182314397" sldId="275"/>
            <ac:picMk id="10" creationId="{379063D3-5E15-433B-297E-712848BD8529}"/>
          </ac:picMkLst>
        </pc:picChg>
        <pc:picChg chg="add del mod">
          <ac:chgData name="Frances Kelly" userId="1ce08d3b53c12960" providerId="LiveId" clId="{84CB78EA-0C12-497C-B16E-219B47B2E3D4}" dt="2022-05-06T10:41:10.695" v="3738" actId="478"/>
          <ac:picMkLst>
            <pc:docMk/>
            <pc:sldMk cId="182314397" sldId="275"/>
            <ac:picMk id="11" creationId="{731B7664-2074-8C5E-263E-B612C2E47653}"/>
          </ac:picMkLst>
        </pc:picChg>
      </pc:sldChg>
      <pc:sldChg chg="addSp delSp modSp add del mod">
        <pc:chgData name="Frances Kelly" userId="1ce08d3b53c12960" providerId="LiveId" clId="{84CB78EA-0C12-497C-B16E-219B47B2E3D4}" dt="2022-05-06T16:19:29.054" v="7348" actId="2696"/>
        <pc:sldMkLst>
          <pc:docMk/>
          <pc:sldMk cId="3876918073" sldId="276"/>
        </pc:sldMkLst>
        <pc:spChg chg="mod">
          <ac:chgData name="Frances Kelly" userId="1ce08d3b53c12960" providerId="LiveId" clId="{84CB78EA-0C12-497C-B16E-219B47B2E3D4}" dt="2022-05-05T12:26:32.601" v="2126" actId="20577"/>
          <ac:spMkLst>
            <pc:docMk/>
            <pc:sldMk cId="3876918073" sldId="276"/>
            <ac:spMk id="2" creationId="{D3CEA9EC-C4B5-47F9-B0D8-D0C7A33EE122}"/>
          </ac:spMkLst>
        </pc:spChg>
        <pc:spChg chg="del mod">
          <ac:chgData name="Frances Kelly" userId="1ce08d3b53c12960" providerId="LiveId" clId="{84CB78EA-0C12-497C-B16E-219B47B2E3D4}" dt="2022-05-05T12:26:24.386" v="2124" actId="478"/>
          <ac:spMkLst>
            <pc:docMk/>
            <pc:sldMk cId="3876918073" sldId="276"/>
            <ac:spMk id="3" creationId="{38CFF5CB-1B8C-F236-E77B-2D97EC8F1E92}"/>
          </ac:spMkLst>
        </pc:spChg>
        <pc:spChg chg="add mod">
          <ac:chgData name="Frances Kelly" userId="1ce08d3b53c12960" providerId="LiveId" clId="{84CB78EA-0C12-497C-B16E-219B47B2E3D4}" dt="2022-05-05T12:37:50.869" v="2687" actId="113"/>
          <ac:spMkLst>
            <pc:docMk/>
            <pc:sldMk cId="3876918073" sldId="276"/>
            <ac:spMk id="5" creationId="{6210D353-62DD-BE28-B8FC-44EAD4A8C527}"/>
          </ac:spMkLst>
        </pc:spChg>
        <pc:spChg chg="mod">
          <ac:chgData name="Frances Kelly" userId="1ce08d3b53c12960" providerId="LiveId" clId="{84CB78EA-0C12-497C-B16E-219B47B2E3D4}" dt="2022-05-05T12:36:20.707" v="2625" actId="1036"/>
          <ac:spMkLst>
            <pc:docMk/>
            <pc:sldMk cId="3876918073" sldId="276"/>
            <ac:spMk id="7" creationId="{47972458-DD06-C4D1-082B-DD0E44A3AA34}"/>
          </ac:spMkLst>
        </pc:spChg>
        <pc:picChg chg="del">
          <ac:chgData name="Frances Kelly" userId="1ce08d3b53c12960" providerId="LiveId" clId="{84CB78EA-0C12-497C-B16E-219B47B2E3D4}" dt="2022-05-06T10:41:23.044" v="3740" actId="478"/>
          <ac:picMkLst>
            <pc:docMk/>
            <pc:sldMk cId="3876918073" sldId="276"/>
            <ac:picMk id="4" creationId="{04EF352B-F344-4A69-8DFE-B04EEB570D3D}"/>
          </ac:picMkLst>
        </pc:picChg>
        <pc:picChg chg="del">
          <ac:chgData name="Frances Kelly" userId="1ce08d3b53c12960" providerId="LiveId" clId="{84CB78EA-0C12-497C-B16E-219B47B2E3D4}" dt="2022-05-05T12:26:13.060" v="2119" actId="478"/>
          <ac:picMkLst>
            <pc:docMk/>
            <pc:sldMk cId="3876918073" sldId="276"/>
            <ac:picMk id="8" creationId="{936CC5EA-E278-359D-B28B-4D59A1C85975}"/>
          </ac:picMkLst>
        </pc:picChg>
        <pc:picChg chg="del">
          <ac:chgData name="Frances Kelly" userId="1ce08d3b53c12960" providerId="LiveId" clId="{84CB78EA-0C12-497C-B16E-219B47B2E3D4}" dt="2022-05-05T12:26:11.568" v="2118" actId="21"/>
          <ac:picMkLst>
            <pc:docMk/>
            <pc:sldMk cId="3876918073" sldId="276"/>
            <ac:picMk id="9" creationId="{84977318-AA5A-B8B6-7C4C-E1DD27A39A23}"/>
          </ac:picMkLst>
        </pc:picChg>
        <pc:picChg chg="add mod">
          <ac:chgData name="Frances Kelly" userId="1ce08d3b53c12960" providerId="LiveId" clId="{84CB78EA-0C12-497C-B16E-219B47B2E3D4}" dt="2022-05-05T12:36:29.619" v="2677" actId="1035"/>
          <ac:picMkLst>
            <pc:docMk/>
            <pc:sldMk cId="3876918073" sldId="276"/>
            <ac:picMk id="10" creationId="{C930BE9D-87BA-8CDA-9537-1B9DECDAF50C}"/>
          </ac:picMkLst>
        </pc:picChg>
      </pc:sldChg>
      <pc:sldChg chg="modSp add del mod">
        <pc:chgData name="Frances Kelly" userId="1ce08d3b53c12960" providerId="LiveId" clId="{84CB78EA-0C12-497C-B16E-219B47B2E3D4}" dt="2022-05-05T12:42:08.863" v="2850" actId="2696"/>
        <pc:sldMkLst>
          <pc:docMk/>
          <pc:sldMk cId="180042120" sldId="277"/>
        </pc:sldMkLst>
        <pc:spChg chg="mod">
          <ac:chgData name="Frances Kelly" userId="1ce08d3b53c12960" providerId="LiveId" clId="{84CB78EA-0C12-497C-B16E-219B47B2E3D4}" dt="2022-05-05T12:42:00.107" v="2849" actId="6549"/>
          <ac:spMkLst>
            <pc:docMk/>
            <pc:sldMk cId="180042120" sldId="277"/>
            <ac:spMk id="2" creationId="{D3CEA9EC-C4B5-47F9-B0D8-D0C7A33EE122}"/>
          </ac:spMkLst>
        </pc:spChg>
      </pc:sldChg>
      <pc:sldChg chg="addSp delSp modSp add del mod">
        <pc:chgData name="Frances Kelly" userId="1ce08d3b53c12960" providerId="LiveId" clId="{84CB78EA-0C12-497C-B16E-219B47B2E3D4}" dt="2022-05-06T16:19:31.702" v="7349" actId="2696"/>
        <pc:sldMkLst>
          <pc:docMk/>
          <pc:sldMk cId="230601578" sldId="277"/>
        </pc:sldMkLst>
        <pc:spChg chg="mod">
          <ac:chgData name="Frances Kelly" userId="1ce08d3b53c12960" providerId="LiveId" clId="{84CB78EA-0C12-497C-B16E-219B47B2E3D4}" dt="2022-05-05T12:43:38.678" v="2962" actId="20577"/>
          <ac:spMkLst>
            <pc:docMk/>
            <pc:sldMk cId="230601578" sldId="277"/>
            <ac:spMk id="2" creationId="{D3CEA9EC-C4B5-47F9-B0D8-D0C7A33EE122}"/>
          </ac:spMkLst>
        </pc:spChg>
        <pc:spChg chg="mod">
          <ac:chgData name="Frances Kelly" userId="1ce08d3b53c12960" providerId="LiveId" clId="{84CB78EA-0C12-497C-B16E-219B47B2E3D4}" dt="2022-05-05T12:45:07.194" v="3119" actId="20577"/>
          <ac:spMkLst>
            <pc:docMk/>
            <pc:sldMk cId="230601578" sldId="277"/>
            <ac:spMk id="7" creationId="{47972458-DD06-C4D1-082B-DD0E44A3AA34}"/>
          </ac:spMkLst>
        </pc:spChg>
        <pc:picChg chg="del">
          <ac:chgData name="Frances Kelly" userId="1ce08d3b53c12960" providerId="LiveId" clId="{84CB78EA-0C12-497C-B16E-219B47B2E3D4}" dt="2022-05-06T10:41:33.034" v="3743" actId="478"/>
          <ac:picMkLst>
            <pc:docMk/>
            <pc:sldMk cId="230601578" sldId="277"/>
            <ac:picMk id="4" creationId="{04EF352B-F344-4A69-8DFE-B04EEB570D3D}"/>
          </ac:picMkLst>
        </pc:picChg>
        <pc:picChg chg="add mod">
          <ac:chgData name="Frances Kelly" userId="1ce08d3b53c12960" providerId="LiveId" clId="{84CB78EA-0C12-497C-B16E-219B47B2E3D4}" dt="2022-05-05T13:14:24.867" v="3136" actId="14100"/>
          <ac:picMkLst>
            <pc:docMk/>
            <pc:sldMk cId="230601578" sldId="277"/>
            <ac:picMk id="6" creationId="{6B3F5045-9A91-CAD1-38D2-6933EE60BF72}"/>
          </ac:picMkLst>
        </pc:picChg>
        <pc:picChg chg="del">
          <ac:chgData name="Frances Kelly" userId="1ce08d3b53c12960" providerId="LiveId" clId="{84CB78EA-0C12-497C-B16E-219B47B2E3D4}" dt="2022-05-05T12:43:30.118" v="2955" actId="478"/>
          <ac:picMkLst>
            <pc:docMk/>
            <pc:sldMk cId="230601578" sldId="277"/>
            <ac:picMk id="2050" creationId="{27AE0B67-22BD-8453-7510-0F060B48F4AA}"/>
          </ac:picMkLst>
        </pc:picChg>
      </pc:sldChg>
      <pc:sldChg chg="addSp delSp modSp add del mod replId">
        <pc:chgData name="Frances Kelly" userId="1ce08d3b53c12960" providerId="LiveId" clId="{84CB78EA-0C12-497C-B16E-219B47B2E3D4}" dt="2022-05-06T16:19:34.542" v="7350" actId="2696"/>
        <pc:sldMkLst>
          <pc:docMk/>
          <pc:sldMk cId="2180818361" sldId="278"/>
        </pc:sldMkLst>
        <pc:spChg chg="mod">
          <ac:chgData name="Frances Kelly" userId="1ce08d3b53c12960" providerId="LiveId" clId="{84CB78EA-0C12-497C-B16E-219B47B2E3D4}" dt="2022-05-05T13:15:27.084" v="3153" actId="20577"/>
          <ac:spMkLst>
            <pc:docMk/>
            <pc:sldMk cId="2180818361" sldId="278"/>
            <ac:spMk id="2" creationId="{D3CEA9EC-C4B5-47F9-B0D8-D0C7A33EE122}"/>
          </ac:spMkLst>
        </pc:spChg>
        <pc:spChg chg="mod">
          <ac:chgData name="Frances Kelly" userId="1ce08d3b53c12960" providerId="LiveId" clId="{84CB78EA-0C12-497C-B16E-219B47B2E3D4}" dt="2022-05-05T17:16:28.718" v="3367" actId="1037"/>
          <ac:spMkLst>
            <pc:docMk/>
            <pc:sldMk cId="2180818361" sldId="278"/>
            <ac:spMk id="7" creationId="{47972458-DD06-C4D1-082B-DD0E44A3AA34}"/>
          </ac:spMkLst>
        </pc:spChg>
        <pc:spChg chg="del mod">
          <ac:chgData name="Frances Kelly" userId="1ce08d3b53c12960" providerId="LiveId" clId="{84CB78EA-0C12-497C-B16E-219B47B2E3D4}" dt="2022-05-05T13:14:43.157" v="3140"/>
          <ac:spMkLst>
            <pc:docMk/>
            <pc:sldMk cId="2180818361" sldId="278"/>
            <ac:spMk id="8" creationId="{1FDFB793-B30E-1AD4-BD7E-CF802351A1CC}"/>
          </ac:spMkLst>
        </pc:spChg>
        <pc:picChg chg="del">
          <ac:chgData name="Frances Kelly" userId="1ce08d3b53c12960" providerId="LiveId" clId="{84CB78EA-0C12-497C-B16E-219B47B2E3D4}" dt="2022-05-06T10:41:37.824" v="3744" actId="478"/>
          <ac:picMkLst>
            <pc:docMk/>
            <pc:sldMk cId="2180818361" sldId="278"/>
            <ac:picMk id="4" creationId="{04EF352B-F344-4A69-8DFE-B04EEB570D3D}"/>
          </ac:picMkLst>
        </pc:picChg>
        <pc:picChg chg="del">
          <ac:chgData name="Frances Kelly" userId="1ce08d3b53c12960" providerId="LiveId" clId="{84CB78EA-0C12-497C-B16E-219B47B2E3D4}" dt="2022-05-05T13:14:43.154" v="3138" actId="478"/>
          <ac:picMkLst>
            <pc:docMk/>
            <pc:sldMk cId="2180818361" sldId="278"/>
            <ac:picMk id="6" creationId="{E25FB82F-AA9F-06AF-DFCF-B19624ADFAE4}"/>
          </ac:picMkLst>
        </pc:picChg>
        <pc:picChg chg="add mod">
          <ac:chgData name="Frances Kelly" userId="1ce08d3b53c12960" providerId="LiveId" clId="{84CB78EA-0C12-497C-B16E-219B47B2E3D4}" dt="2022-05-05T17:16:33.616" v="3368" actId="14100"/>
          <ac:picMkLst>
            <pc:docMk/>
            <pc:sldMk cId="2180818361" sldId="278"/>
            <ac:picMk id="9" creationId="{929540D3-C3D3-5598-66B3-4398A6BC76BD}"/>
          </ac:picMkLst>
        </pc:picChg>
      </pc:sldChg>
      <pc:sldChg chg="addSp delSp modSp add del mod replId">
        <pc:chgData name="Frances Kelly" userId="1ce08d3b53c12960" providerId="LiveId" clId="{84CB78EA-0C12-497C-B16E-219B47B2E3D4}" dt="2022-05-06T16:19:37.568" v="7351" actId="2696"/>
        <pc:sldMkLst>
          <pc:docMk/>
          <pc:sldMk cId="3138601902" sldId="279"/>
        </pc:sldMkLst>
        <pc:spChg chg="mod">
          <ac:chgData name="Frances Kelly" userId="1ce08d3b53c12960" providerId="LiveId" clId="{84CB78EA-0C12-497C-B16E-219B47B2E3D4}" dt="2022-05-05T13:15:02.861" v="3142" actId="207"/>
          <ac:spMkLst>
            <pc:docMk/>
            <pc:sldMk cId="3138601902" sldId="279"/>
            <ac:spMk id="2" creationId="{D3CEA9EC-C4B5-47F9-B0D8-D0C7A33EE122}"/>
          </ac:spMkLst>
        </pc:spChg>
        <pc:spChg chg="mod">
          <ac:chgData name="Frances Kelly" userId="1ce08d3b53c12960" providerId="LiveId" clId="{84CB78EA-0C12-497C-B16E-219B47B2E3D4}" dt="2022-05-05T17:17:42.137" v="3607" actId="6549"/>
          <ac:spMkLst>
            <pc:docMk/>
            <pc:sldMk cId="3138601902" sldId="279"/>
            <ac:spMk id="3" creationId="{38CFF5CB-1B8C-F236-E77B-2D97EC8F1E92}"/>
          </ac:spMkLst>
        </pc:spChg>
        <pc:spChg chg="add mod">
          <ac:chgData name="Frances Kelly" userId="1ce08d3b53c12960" providerId="LiveId" clId="{84CB78EA-0C12-497C-B16E-219B47B2E3D4}" dt="2022-05-05T17:18:11.597" v="3635" actId="20577"/>
          <ac:spMkLst>
            <pc:docMk/>
            <pc:sldMk cId="3138601902" sldId="279"/>
            <ac:spMk id="6" creationId="{CA4FF96E-6EF4-6E60-DBDE-8D68134267AB}"/>
          </ac:spMkLst>
        </pc:spChg>
        <pc:spChg chg="del mod">
          <ac:chgData name="Frances Kelly" userId="1ce08d3b53c12960" providerId="LiveId" clId="{84CB78EA-0C12-497C-B16E-219B47B2E3D4}" dt="2022-05-05T17:17:47.388" v="3610" actId="478"/>
          <ac:spMkLst>
            <pc:docMk/>
            <pc:sldMk cId="3138601902" sldId="279"/>
            <ac:spMk id="7" creationId="{47972458-DD06-C4D1-082B-DD0E44A3AA34}"/>
          </ac:spMkLst>
        </pc:spChg>
        <pc:picChg chg="del mod">
          <ac:chgData name="Frances Kelly" userId="1ce08d3b53c12960" providerId="LiveId" clId="{84CB78EA-0C12-497C-B16E-219B47B2E3D4}" dt="2022-05-06T10:41:41.192" v="3745" actId="478"/>
          <ac:picMkLst>
            <pc:docMk/>
            <pc:sldMk cId="3138601902" sldId="279"/>
            <ac:picMk id="4" creationId="{04EF352B-F344-4A69-8DFE-B04EEB570D3D}"/>
          </ac:picMkLst>
        </pc:picChg>
        <pc:picChg chg="del">
          <ac:chgData name="Frances Kelly" userId="1ce08d3b53c12960" providerId="LiveId" clId="{84CB78EA-0C12-497C-B16E-219B47B2E3D4}" dt="2022-05-05T17:17:03.348" v="3382" actId="478"/>
          <ac:picMkLst>
            <pc:docMk/>
            <pc:sldMk cId="3138601902" sldId="279"/>
            <ac:picMk id="8" creationId="{936CC5EA-E278-359D-B28B-4D59A1C85975}"/>
          </ac:picMkLst>
        </pc:picChg>
        <pc:picChg chg="del">
          <ac:chgData name="Frances Kelly" userId="1ce08d3b53c12960" providerId="LiveId" clId="{84CB78EA-0C12-497C-B16E-219B47B2E3D4}" dt="2022-05-05T17:17:05.194" v="3383" actId="478"/>
          <ac:picMkLst>
            <pc:docMk/>
            <pc:sldMk cId="3138601902" sldId="279"/>
            <ac:picMk id="9" creationId="{84977318-AA5A-B8B6-7C4C-E1DD27A39A23}"/>
          </ac:picMkLst>
        </pc:picChg>
      </pc:sldChg>
      <pc:sldChg chg="delSp modSp add del mod replId">
        <pc:chgData name="Frances Kelly" userId="1ce08d3b53c12960" providerId="LiveId" clId="{84CB78EA-0C12-497C-B16E-219B47B2E3D4}" dt="2022-05-06T16:20:57.842" v="7356" actId="2696"/>
        <pc:sldMkLst>
          <pc:docMk/>
          <pc:sldMk cId="3554513509" sldId="280"/>
        </pc:sldMkLst>
        <pc:spChg chg="mod">
          <ac:chgData name="Frances Kelly" userId="1ce08d3b53c12960" providerId="LiveId" clId="{84CB78EA-0C12-497C-B16E-219B47B2E3D4}" dt="2022-05-05T13:15:09.358" v="3143" actId="207"/>
          <ac:spMkLst>
            <pc:docMk/>
            <pc:sldMk cId="3554513509" sldId="280"/>
            <ac:spMk id="2" creationId="{D3CEA9EC-C4B5-47F9-B0D8-D0C7A33EE122}"/>
          </ac:spMkLst>
        </pc:spChg>
        <pc:picChg chg="del">
          <ac:chgData name="Frances Kelly" userId="1ce08d3b53c12960" providerId="LiveId" clId="{84CB78EA-0C12-497C-B16E-219B47B2E3D4}" dt="2022-05-06T10:41:46.734" v="3746" actId="478"/>
          <ac:picMkLst>
            <pc:docMk/>
            <pc:sldMk cId="3554513509" sldId="280"/>
            <ac:picMk id="4" creationId="{04EF352B-F344-4A69-8DFE-B04EEB570D3D}"/>
          </ac:picMkLst>
        </pc:picChg>
      </pc:sldChg>
      <pc:sldChg chg="addSp delSp modSp add mod">
        <pc:chgData name="Frances Kelly" userId="1ce08d3b53c12960" providerId="LiveId" clId="{84CB78EA-0C12-497C-B16E-219B47B2E3D4}" dt="2022-05-06T16:17:47.070" v="7214" actId="20577"/>
        <pc:sldMkLst>
          <pc:docMk/>
          <pc:sldMk cId="1584611685" sldId="281"/>
        </pc:sldMkLst>
        <pc:spChg chg="mod">
          <ac:chgData name="Frances Kelly" userId="1ce08d3b53c12960" providerId="LiveId" clId="{84CB78EA-0C12-497C-B16E-219B47B2E3D4}" dt="2022-05-06T10:56:06.908" v="4091"/>
          <ac:spMkLst>
            <pc:docMk/>
            <pc:sldMk cId="1584611685" sldId="281"/>
            <ac:spMk id="2" creationId="{D3CEA9EC-C4B5-47F9-B0D8-D0C7A33EE122}"/>
          </ac:spMkLst>
        </pc:spChg>
        <pc:spChg chg="add mod ord">
          <ac:chgData name="Frances Kelly" userId="1ce08d3b53c12960" providerId="LiveId" clId="{84CB78EA-0C12-497C-B16E-219B47B2E3D4}" dt="2022-05-06T11:24:39.261" v="4842" actId="14100"/>
          <ac:spMkLst>
            <pc:docMk/>
            <pc:sldMk cId="1584611685" sldId="281"/>
            <ac:spMk id="3" creationId="{1411A03A-C635-F990-E04D-E0F189571A43}"/>
          </ac:spMkLst>
        </pc:spChg>
        <pc:spChg chg="add mod">
          <ac:chgData name="Frances Kelly" userId="1ce08d3b53c12960" providerId="LiveId" clId="{84CB78EA-0C12-497C-B16E-219B47B2E3D4}" dt="2022-05-06T11:16:48.254" v="4372" actId="6549"/>
          <ac:spMkLst>
            <pc:docMk/>
            <pc:sldMk cId="1584611685" sldId="281"/>
            <ac:spMk id="4" creationId="{ACC01FFB-7597-5C2C-000C-3D94928B6B2D}"/>
          </ac:spMkLst>
        </pc:spChg>
        <pc:spChg chg="add del mod">
          <ac:chgData name="Frances Kelly" userId="1ce08d3b53c12960" providerId="LiveId" clId="{84CB78EA-0C12-497C-B16E-219B47B2E3D4}" dt="2022-05-06T10:59:36.752" v="4204" actId="478"/>
          <ac:spMkLst>
            <pc:docMk/>
            <pc:sldMk cId="1584611685" sldId="281"/>
            <ac:spMk id="5" creationId="{51A3CC92-4F24-2C64-3AAD-5D29F28BBD06}"/>
          </ac:spMkLst>
        </pc:spChg>
        <pc:spChg chg="mod">
          <ac:chgData name="Frances Kelly" userId="1ce08d3b53c12960" providerId="LiveId" clId="{84CB78EA-0C12-497C-B16E-219B47B2E3D4}" dt="2022-05-06T16:17:47.070" v="7214" actId="20577"/>
          <ac:spMkLst>
            <pc:docMk/>
            <pc:sldMk cId="1584611685" sldId="281"/>
            <ac:spMk id="8" creationId="{100BDB7F-0FB2-4F07-AE2F-09F901B456B6}"/>
          </ac:spMkLst>
        </pc:spChg>
        <pc:spChg chg="mod">
          <ac:chgData name="Frances Kelly" userId="1ce08d3b53c12960" providerId="LiveId" clId="{84CB78EA-0C12-497C-B16E-219B47B2E3D4}" dt="2022-05-06T11:24:30.207" v="4840" actId="6549"/>
          <ac:spMkLst>
            <pc:docMk/>
            <pc:sldMk cId="1584611685" sldId="281"/>
            <ac:spMk id="13" creationId="{E5D53004-C4C1-46E0-9B6B-46D789B729DC}"/>
          </ac:spMkLst>
        </pc:spChg>
        <pc:spChg chg="del mod">
          <ac:chgData name="Frances Kelly" userId="1ce08d3b53c12960" providerId="LiveId" clId="{84CB78EA-0C12-497C-B16E-219B47B2E3D4}" dt="2022-05-06T10:57:14.511" v="4100" actId="478"/>
          <ac:spMkLst>
            <pc:docMk/>
            <pc:sldMk cId="1584611685" sldId="281"/>
            <ac:spMk id="14" creationId="{F92FF47F-DF55-445C-B0DF-FF5233B94C3E}"/>
          </ac:spMkLst>
        </pc:spChg>
        <pc:spChg chg="mod">
          <ac:chgData name="Frances Kelly" userId="1ce08d3b53c12960" providerId="LiveId" clId="{84CB78EA-0C12-497C-B16E-219B47B2E3D4}" dt="2022-05-06T11:24:44.117" v="4843" actId="14100"/>
          <ac:spMkLst>
            <pc:docMk/>
            <pc:sldMk cId="1584611685" sldId="281"/>
            <ac:spMk id="17" creationId="{74EEDA20-B8F3-4E98-BD4D-C41CE11E0F8E}"/>
          </ac:spMkLst>
        </pc:spChg>
        <pc:grpChg chg="del">
          <ac:chgData name="Frances Kelly" userId="1ce08d3b53c12960" providerId="LiveId" clId="{84CB78EA-0C12-497C-B16E-219B47B2E3D4}" dt="2022-05-06T11:24:33.318" v="4841" actId="478"/>
          <ac:grpSpMkLst>
            <pc:docMk/>
            <pc:sldMk cId="1584611685" sldId="281"/>
            <ac:grpSpMk id="10" creationId="{1F0FD919-BD6F-49BA-B070-901BD0C9EB31}"/>
          </ac:grpSpMkLst>
        </pc:grpChg>
      </pc:sldChg>
      <pc:sldChg chg="addSp delSp modSp add del mod ord">
        <pc:chgData name="Frances Kelly" userId="1ce08d3b53c12960" providerId="LiveId" clId="{84CB78EA-0C12-497C-B16E-219B47B2E3D4}" dt="2022-05-06T15:04:18.512" v="7065" actId="47"/>
        <pc:sldMkLst>
          <pc:docMk/>
          <pc:sldMk cId="263768385" sldId="282"/>
        </pc:sldMkLst>
        <pc:spChg chg="mod">
          <ac:chgData name="Frances Kelly" userId="1ce08d3b53c12960" providerId="LiveId" clId="{84CB78EA-0C12-497C-B16E-219B47B2E3D4}" dt="2022-05-06T11:27:46.751" v="4964" actId="14100"/>
          <ac:spMkLst>
            <pc:docMk/>
            <pc:sldMk cId="263768385" sldId="282"/>
            <ac:spMk id="2" creationId="{D3CEA9EC-C4B5-47F9-B0D8-D0C7A33EE122}"/>
          </ac:spMkLst>
        </pc:spChg>
        <pc:spChg chg="del">
          <ac:chgData name="Frances Kelly" userId="1ce08d3b53c12960" providerId="LiveId" clId="{84CB78EA-0C12-497C-B16E-219B47B2E3D4}" dt="2022-05-06T11:25:09.862" v="4849" actId="478"/>
          <ac:spMkLst>
            <pc:docMk/>
            <pc:sldMk cId="263768385" sldId="282"/>
            <ac:spMk id="3" creationId="{1411A03A-C635-F990-E04D-E0F189571A43}"/>
          </ac:spMkLst>
        </pc:spChg>
        <pc:spChg chg="del">
          <ac:chgData name="Frances Kelly" userId="1ce08d3b53c12960" providerId="LiveId" clId="{84CB78EA-0C12-497C-B16E-219B47B2E3D4}" dt="2022-05-06T11:25:04.058" v="4848" actId="478"/>
          <ac:spMkLst>
            <pc:docMk/>
            <pc:sldMk cId="263768385" sldId="282"/>
            <ac:spMk id="4" creationId="{ACC01FFB-7597-5C2C-000C-3D94928B6B2D}"/>
          </ac:spMkLst>
        </pc:spChg>
        <pc:spChg chg="del mod">
          <ac:chgData name="Frances Kelly" userId="1ce08d3b53c12960" providerId="LiveId" clId="{84CB78EA-0C12-497C-B16E-219B47B2E3D4}" dt="2022-05-06T11:25:15.808" v="4853"/>
          <ac:spMkLst>
            <pc:docMk/>
            <pc:sldMk cId="263768385" sldId="282"/>
            <ac:spMk id="8" creationId="{100BDB7F-0FB2-4F07-AE2F-09F901B456B6}"/>
          </ac:spMkLst>
        </pc:spChg>
        <pc:spChg chg="add mod">
          <ac:chgData name="Frances Kelly" userId="1ce08d3b53c12960" providerId="LiveId" clId="{84CB78EA-0C12-497C-B16E-219B47B2E3D4}" dt="2022-05-06T11:27:10.246" v="4952" actId="14100"/>
          <ac:spMkLst>
            <pc:docMk/>
            <pc:sldMk cId="263768385" sldId="282"/>
            <ac:spMk id="12" creationId="{BA4A7389-58D5-2486-5C27-8C89AB889729}"/>
          </ac:spMkLst>
        </pc:spChg>
        <pc:spChg chg="add mod">
          <ac:chgData name="Frances Kelly" userId="1ce08d3b53c12960" providerId="LiveId" clId="{84CB78EA-0C12-497C-B16E-219B47B2E3D4}" dt="2022-05-06T11:28:09.699" v="4967" actId="1076"/>
          <ac:spMkLst>
            <pc:docMk/>
            <pc:sldMk cId="263768385" sldId="282"/>
            <ac:spMk id="14" creationId="{087BE5C2-94AC-CEB4-BBAA-66EB13E7D920}"/>
          </ac:spMkLst>
        </pc:spChg>
        <pc:spChg chg="add mod">
          <ac:chgData name="Frances Kelly" userId="1ce08d3b53c12960" providerId="LiveId" clId="{84CB78EA-0C12-497C-B16E-219B47B2E3D4}" dt="2022-05-06T11:27:48.570" v="4965" actId="1076"/>
          <ac:spMkLst>
            <pc:docMk/>
            <pc:sldMk cId="263768385" sldId="282"/>
            <ac:spMk id="15" creationId="{15E7D96D-5F1B-10DD-FDFE-148A5269F72C}"/>
          </ac:spMkLst>
        </pc:spChg>
        <pc:spChg chg="add mod">
          <ac:chgData name="Frances Kelly" userId="1ce08d3b53c12960" providerId="LiveId" clId="{84CB78EA-0C12-497C-B16E-219B47B2E3D4}" dt="2022-05-06T11:27:38.315" v="4962" actId="1076"/>
          <ac:spMkLst>
            <pc:docMk/>
            <pc:sldMk cId="263768385" sldId="282"/>
            <ac:spMk id="16" creationId="{09EFFE81-0243-AF1B-58F7-D73389FBFC03}"/>
          </ac:spMkLst>
        </pc:spChg>
        <pc:spChg chg="mod">
          <ac:chgData name="Frances Kelly" userId="1ce08d3b53c12960" providerId="LiveId" clId="{84CB78EA-0C12-497C-B16E-219B47B2E3D4}" dt="2022-05-06T11:29:18.785" v="5016" actId="20577"/>
          <ac:spMkLst>
            <pc:docMk/>
            <pc:sldMk cId="263768385" sldId="282"/>
            <ac:spMk id="17" creationId="{74EEDA20-B8F3-4E98-BD4D-C41CE11E0F8E}"/>
          </ac:spMkLst>
        </pc:spChg>
        <pc:spChg chg="add mod">
          <ac:chgData name="Frances Kelly" userId="1ce08d3b53c12960" providerId="LiveId" clId="{84CB78EA-0C12-497C-B16E-219B47B2E3D4}" dt="2022-05-06T11:27:34.999" v="4961" actId="1076"/>
          <ac:spMkLst>
            <pc:docMk/>
            <pc:sldMk cId="263768385" sldId="282"/>
            <ac:spMk id="18" creationId="{0BE3E84A-4535-BED4-1145-FC2614953920}"/>
          </ac:spMkLst>
        </pc:spChg>
        <pc:spChg chg="add mod">
          <ac:chgData name="Frances Kelly" userId="1ce08d3b53c12960" providerId="LiveId" clId="{84CB78EA-0C12-497C-B16E-219B47B2E3D4}" dt="2022-05-06T11:27:29.530" v="4960" actId="1076"/>
          <ac:spMkLst>
            <pc:docMk/>
            <pc:sldMk cId="263768385" sldId="282"/>
            <ac:spMk id="19" creationId="{A577C8BE-E1C9-D0F5-7E5A-48DA084ED018}"/>
          </ac:spMkLst>
        </pc:spChg>
        <pc:spChg chg="add mod">
          <ac:chgData name="Frances Kelly" userId="1ce08d3b53c12960" providerId="LiveId" clId="{84CB78EA-0C12-497C-B16E-219B47B2E3D4}" dt="2022-05-06T11:27:24.247" v="4959" actId="1076"/>
          <ac:spMkLst>
            <pc:docMk/>
            <pc:sldMk cId="263768385" sldId="282"/>
            <ac:spMk id="20" creationId="{02FE192C-6090-23B9-64C6-D866D86B73DE}"/>
          </ac:spMkLst>
        </pc:spChg>
        <pc:grpChg chg="del">
          <ac:chgData name="Frances Kelly" userId="1ce08d3b53c12960" providerId="LiveId" clId="{84CB78EA-0C12-497C-B16E-219B47B2E3D4}" dt="2022-05-06T11:25:02.115" v="4847" actId="478"/>
          <ac:grpSpMkLst>
            <pc:docMk/>
            <pc:sldMk cId="263768385" sldId="282"/>
            <ac:grpSpMk id="10" creationId="{1F0FD919-BD6F-49BA-B070-901BD0C9EB31}"/>
          </ac:grpSpMkLst>
        </pc:grpChg>
      </pc:sldChg>
      <pc:sldChg chg="addSp delSp modSp add mod ord">
        <pc:chgData name="Frances Kelly" userId="1ce08d3b53c12960" providerId="LiveId" clId="{84CB78EA-0C12-497C-B16E-219B47B2E3D4}" dt="2022-05-09T17:52:44.001" v="9530" actId="14100"/>
        <pc:sldMkLst>
          <pc:docMk/>
          <pc:sldMk cId="3812258310" sldId="283"/>
        </pc:sldMkLst>
        <pc:spChg chg="mod">
          <ac:chgData name="Frances Kelly" userId="1ce08d3b53c12960" providerId="LiveId" clId="{84CB78EA-0C12-497C-B16E-219B47B2E3D4}" dt="2022-05-09T17:33:23.659" v="9278" actId="6549"/>
          <ac:spMkLst>
            <pc:docMk/>
            <pc:sldMk cId="3812258310" sldId="283"/>
            <ac:spMk id="2" creationId="{D3CEA9EC-C4B5-47F9-B0D8-D0C7A33EE122}"/>
          </ac:spMkLst>
        </pc:spChg>
        <pc:spChg chg="add mod">
          <ac:chgData name="Frances Kelly" userId="1ce08d3b53c12960" providerId="LiveId" clId="{84CB78EA-0C12-497C-B16E-219B47B2E3D4}" dt="2022-05-09T17:49:56.175" v="9524" actId="20577"/>
          <ac:spMkLst>
            <pc:docMk/>
            <pc:sldMk cId="3812258310" sldId="283"/>
            <ac:spMk id="3" creationId="{51B5D081-104B-DAD7-EC77-E1AED4594527}"/>
          </ac:spMkLst>
        </pc:spChg>
        <pc:spChg chg="add del mod">
          <ac:chgData name="Frances Kelly" userId="1ce08d3b53c12960" providerId="LiveId" clId="{84CB78EA-0C12-497C-B16E-219B47B2E3D4}" dt="2022-05-09T15:10:50.214" v="7873" actId="478"/>
          <ac:spMkLst>
            <pc:docMk/>
            <pc:sldMk cId="3812258310" sldId="283"/>
            <ac:spMk id="15" creationId="{12F68B87-4957-A4C0-6420-D7A9138A221B}"/>
          </ac:spMkLst>
        </pc:spChg>
        <pc:spChg chg="mod">
          <ac:chgData name="Frances Kelly" userId="1ce08d3b53c12960" providerId="LiveId" clId="{84CB78EA-0C12-497C-B16E-219B47B2E3D4}" dt="2022-05-09T15:11:03.835" v="7874"/>
          <ac:spMkLst>
            <pc:docMk/>
            <pc:sldMk cId="3812258310" sldId="283"/>
            <ac:spMk id="17" creationId="{DBF23D1E-D6D5-6A38-CB03-37FA561DC85F}"/>
          </ac:spMkLst>
        </pc:spChg>
        <pc:spChg chg="mod">
          <ac:chgData name="Frances Kelly" userId="1ce08d3b53c12960" providerId="LiveId" clId="{84CB78EA-0C12-497C-B16E-219B47B2E3D4}" dt="2022-05-09T15:11:03.835" v="7874"/>
          <ac:spMkLst>
            <pc:docMk/>
            <pc:sldMk cId="3812258310" sldId="283"/>
            <ac:spMk id="18" creationId="{5E34FFCD-D76D-6AC2-01E9-F3DB0C4B6DF7}"/>
          </ac:spMkLst>
        </pc:spChg>
        <pc:spChg chg="add del mod">
          <ac:chgData name="Frances Kelly" userId="1ce08d3b53c12960" providerId="LiveId" clId="{84CB78EA-0C12-497C-B16E-219B47B2E3D4}" dt="2022-05-09T15:10:04.997" v="7860"/>
          <ac:spMkLst>
            <pc:docMk/>
            <pc:sldMk cId="3812258310" sldId="283"/>
            <ac:spMk id="20" creationId="{8828AF65-DB0D-E093-3E2E-FE30748F6395}"/>
          </ac:spMkLst>
        </pc:spChg>
        <pc:spChg chg="add del mod">
          <ac:chgData name="Frances Kelly" userId="1ce08d3b53c12960" providerId="LiveId" clId="{84CB78EA-0C12-497C-B16E-219B47B2E3D4}" dt="2022-05-09T15:10:16.639" v="7864" actId="478"/>
          <ac:spMkLst>
            <pc:docMk/>
            <pc:sldMk cId="3812258310" sldId="283"/>
            <ac:spMk id="21" creationId="{822FBBBE-92B3-C2C9-447C-E3A2C0791B7E}"/>
          </ac:spMkLst>
        </pc:spChg>
        <pc:spChg chg="add del mod">
          <ac:chgData name="Frances Kelly" userId="1ce08d3b53c12960" providerId="LiveId" clId="{84CB78EA-0C12-497C-B16E-219B47B2E3D4}" dt="2022-05-09T15:10:22.149" v="7866" actId="478"/>
          <ac:spMkLst>
            <pc:docMk/>
            <pc:sldMk cId="3812258310" sldId="283"/>
            <ac:spMk id="23" creationId="{82E017AC-9D3E-649F-6BB6-81304DBF0D3A}"/>
          </ac:spMkLst>
        </pc:spChg>
        <pc:spChg chg="add del mod">
          <ac:chgData name="Frances Kelly" userId="1ce08d3b53c12960" providerId="LiveId" clId="{84CB78EA-0C12-497C-B16E-219B47B2E3D4}" dt="2022-05-09T15:10:04.989" v="7858" actId="478"/>
          <ac:spMkLst>
            <pc:docMk/>
            <pc:sldMk cId="3812258310" sldId="283"/>
            <ac:spMk id="25" creationId="{85FAD9C5-B1EB-82D7-EAB3-0E637E191155}"/>
          </ac:spMkLst>
        </pc:spChg>
        <pc:spChg chg="add del mod">
          <ac:chgData name="Frances Kelly" userId="1ce08d3b53c12960" providerId="LiveId" clId="{84CB78EA-0C12-497C-B16E-219B47B2E3D4}" dt="2022-05-09T15:10:33.809" v="7871" actId="478"/>
          <ac:spMkLst>
            <pc:docMk/>
            <pc:sldMk cId="3812258310" sldId="283"/>
            <ac:spMk id="40" creationId="{433DAAF6-7839-CAD2-91E4-350995DFA8B5}"/>
          </ac:spMkLst>
        </pc:spChg>
        <pc:grpChg chg="del">
          <ac:chgData name="Frances Kelly" userId="1ce08d3b53c12960" providerId="LiveId" clId="{84CB78EA-0C12-497C-B16E-219B47B2E3D4}" dt="2022-05-06T11:49:37.487" v="5539" actId="21"/>
          <ac:grpSpMkLst>
            <pc:docMk/>
            <pc:sldMk cId="3812258310" sldId="283"/>
            <ac:grpSpMk id="6" creationId="{CC70ED61-A287-1558-6887-B4B0BD870472}"/>
          </ac:grpSpMkLst>
        </pc:grpChg>
        <pc:grpChg chg="add mod">
          <ac:chgData name="Frances Kelly" userId="1ce08d3b53c12960" providerId="LiveId" clId="{84CB78EA-0C12-497C-B16E-219B47B2E3D4}" dt="2022-05-09T15:11:03.835" v="7874"/>
          <ac:grpSpMkLst>
            <pc:docMk/>
            <pc:sldMk cId="3812258310" sldId="283"/>
            <ac:grpSpMk id="16" creationId="{7A47E43D-CC50-C402-A6DF-9DDC29362696}"/>
          </ac:grpSpMkLst>
        </pc:grpChg>
        <pc:picChg chg="add del mod">
          <ac:chgData name="Frances Kelly" userId="1ce08d3b53c12960" providerId="LiveId" clId="{84CB78EA-0C12-497C-B16E-219B47B2E3D4}" dt="2022-05-06T16:18:45.721" v="7340" actId="478"/>
          <ac:picMkLst>
            <pc:docMk/>
            <pc:sldMk cId="3812258310" sldId="283"/>
            <ac:picMk id="7" creationId="{A754EF13-1962-B2AA-DE98-AC3FD2786CE6}"/>
          </ac:picMkLst>
        </pc:picChg>
        <pc:picChg chg="del">
          <ac:chgData name="Frances Kelly" userId="1ce08d3b53c12960" providerId="LiveId" clId="{84CB78EA-0C12-497C-B16E-219B47B2E3D4}" dt="2022-05-06T11:42:21.813" v="5194" actId="478"/>
          <ac:picMkLst>
            <pc:docMk/>
            <pc:sldMk cId="3812258310" sldId="283"/>
            <ac:picMk id="10" creationId="{BFD8DBE9-ACF9-0395-2C4C-B1A1DBAF36AD}"/>
          </ac:picMkLst>
        </pc:picChg>
        <pc:picChg chg="add del mod">
          <ac:chgData name="Frances Kelly" userId="1ce08d3b53c12960" providerId="LiveId" clId="{84CB78EA-0C12-497C-B16E-219B47B2E3D4}" dt="2022-05-09T15:18:52.966" v="7877" actId="478"/>
          <ac:picMkLst>
            <pc:docMk/>
            <pc:sldMk cId="3812258310" sldId="283"/>
            <ac:picMk id="11" creationId="{AC36BBFA-86A6-50C6-7382-B8537145396C}"/>
          </ac:picMkLst>
        </pc:picChg>
        <pc:picChg chg="add del mod">
          <ac:chgData name="Frances Kelly" userId="1ce08d3b53c12960" providerId="LiveId" clId="{84CB78EA-0C12-497C-B16E-219B47B2E3D4}" dt="2022-05-09T15:27:47.959" v="8066" actId="478"/>
          <ac:picMkLst>
            <pc:docMk/>
            <pc:sldMk cId="3812258310" sldId="283"/>
            <ac:picMk id="19" creationId="{C052DB70-FFFF-2CB8-3C6F-14A860FE2C5A}"/>
          </ac:picMkLst>
        </pc:picChg>
        <pc:picChg chg="add del mod">
          <ac:chgData name="Frances Kelly" userId="1ce08d3b53c12960" providerId="LiveId" clId="{84CB78EA-0C12-497C-B16E-219B47B2E3D4}" dt="2022-05-09T15:27:49.788" v="8067" actId="478"/>
          <ac:picMkLst>
            <pc:docMk/>
            <pc:sldMk cId="3812258310" sldId="283"/>
            <ac:picMk id="22" creationId="{5FF1FD4B-9BB4-7EBC-9E5B-7B8F14F1F8E6}"/>
          </ac:picMkLst>
        </pc:picChg>
        <pc:picChg chg="add del mod">
          <ac:chgData name="Frances Kelly" userId="1ce08d3b53c12960" providerId="LiveId" clId="{84CB78EA-0C12-497C-B16E-219B47B2E3D4}" dt="2022-05-09T17:32:32.573" v="9231" actId="478"/>
          <ac:picMkLst>
            <pc:docMk/>
            <pc:sldMk cId="3812258310" sldId="283"/>
            <ac:picMk id="24" creationId="{67FDAF9F-0884-898A-1BF1-CE1F7F8765BE}"/>
          </ac:picMkLst>
        </pc:picChg>
        <pc:picChg chg="add mod">
          <ac:chgData name="Frances Kelly" userId="1ce08d3b53c12960" providerId="LiveId" clId="{84CB78EA-0C12-497C-B16E-219B47B2E3D4}" dt="2022-05-09T17:32:36.209" v="9232" actId="1076"/>
          <ac:picMkLst>
            <pc:docMk/>
            <pc:sldMk cId="3812258310" sldId="283"/>
            <ac:picMk id="26" creationId="{5B325329-E688-E608-6874-A9492653FFB8}"/>
          </ac:picMkLst>
        </pc:picChg>
        <pc:picChg chg="add mod">
          <ac:chgData name="Frances Kelly" userId="1ce08d3b53c12960" providerId="LiveId" clId="{84CB78EA-0C12-497C-B16E-219B47B2E3D4}" dt="2022-05-09T17:49:43.820" v="9521" actId="14100"/>
          <ac:picMkLst>
            <pc:docMk/>
            <pc:sldMk cId="3812258310" sldId="283"/>
            <ac:picMk id="27" creationId="{EB469821-A40D-0451-B532-8061D8F8845C}"/>
          </ac:picMkLst>
        </pc:picChg>
        <pc:picChg chg="add mod">
          <ac:chgData name="Frances Kelly" userId="1ce08d3b53c12960" providerId="LiveId" clId="{84CB78EA-0C12-497C-B16E-219B47B2E3D4}" dt="2022-05-09T17:49:46.053" v="9522" actId="1076"/>
          <ac:picMkLst>
            <pc:docMk/>
            <pc:sldMk cId="3812258310" sldId="283"/>
            <ac:picMk id="28" creationId="{0698BD82-B127-75DB-F0B0-44B5F8DD90A3}"/>
          </ac:picMkLst>
        </pc:picChg>
        <pc:picChg chg="add mod">
          <ac:chgData name="Frances Kelly" userId="1ce08d3b53c12960" providerId="LiveId" clId="{84CB78EA-0C12-497C-B16E-219B47B2E3D4}" dt="2022-05-09T17:49:49.508" v="9523" actId="14100"/>
          <ac:picMkLst>
            <pc:docMk/>
            <pc:sldMk cId="3812258310" sldId="283"/>
            <ac:picMk id="29" creationId="{478F4125-FE67-A115-5B6A-5339B6FBA59A}"/>
          </ac:picMkLst>
        </pc:picChg>
        <pc:picChg chg="add mod">
          <ac:chgData name="Frances Kelly" userId="1ce08d3b53c12960" providerId="LiveId" clId="{84CB78EA-0C12-497C-B16E-219B47B2E3D4}" dt="2022-05-09T17:52:44.001" v="9530" actId="14100"/>
          <ac:picMkLst>
            <pc:docMk/>
            <pc:sldMk cId="3812258310" sldId="283"/>
            <ac:picMk id="30" creationId="{D21864EA-BEF3-8E18-68A0-9B277CF9C60A}"/>
          </ac:picMkLst>
        </pc:picChg>
        <pc:picChg chg="add del mod">
          <ac:chgData name="Frances Kelly" userId="1ce08d3b53c12960" providerId="LiveId" clId="{84CB78EA-0C12-497C-B16E-219B47B2E3D4}" dt="2022-05-09T16:08:55.277" v="8528" actId="478"/>
          <ac:picMkLst>
            <pc:docMk/>
            <pc:sldMk cId="3812258310" sldId="283"/>
            <ac:picMk id="1026" creationId="{415B929D-FFBD-5FF2-7A26-19CF9C2DCA24}"/>
          </ac:picMkLst>
        </pc:picChg>
        <pc:cxnChg chg="add del mod">
          <ac:chgData name="Frances Kelly" userId="1ce08d3b53c12960" providerId="LiveId" clId="{84CB78EA-0C12-497C-B16E-219B47B2E3D4}" dt="2022-05-09T15:10:24.724" v="7867" actId="478"/>
          <ac:cxnSpMkLst>
            <pc:docMk/>
            <pc:sldMk cId="3812258310" sldId="283"/>
            <ac:cxnSpMk id="4" creationId="{196032FA-0A36-DCB0-762F-B09896CD2BF1}"/>
          </ac:cxnSpMkLst>
        </pc:cxnChg>
        <pc:cxnChg chg="add del mod">
          <ac:chgData name="Frances Kelly" userId="1ce08d3b53c12960" providerId="LiveId" clId="{84CB78EA-0C12-497C-B16E-219B47B2E3D4}" dt="2022-05-09T15:10:09.097" v="7862" actId="478"/>
          <ac:cxnSpMkLst>
            <pc:docMk/>
            <pc:sldMk cId="3812258310" sldId="283"/>
            <ac:cxnSpMk id="12" creationId="{6611D33D-7C54-A957-7E89-7004E5760960}"/>
          </ac:cxnSpMkLst>
        </pc:cxnChg>
        <pc:cxnChg chg="add del mod">
          <ac:chgData name="Frances Kelly" userId="1ce08d3b53c12960" providerId="LiveId" clId="{84CB78EA-0C12-497C-B16E-219B47B2E3D4}" dt="2022-05-09T15:10:07.057" v="7861" actId="478"/>
          <ac:cxnSpMkLst>
            <pc:docMk/>
            <pc:sldMk cId="3812258310" sldId="283"/>
            <ac:cxnSpMk id="13" creationId="{3906C445-F89C-619E-90A0-6C147BC982D3}"/>
          </ac:cxnSpMkLst>
        </pc:cxnChg>
        <pc:cxnChg chg="add del mod">
          <ac:chgData name="Frances Kelly" userId="1ce08d3b53c12960" providerId="LiveId" clId="{84CB78EA-0C12-497C-B16E-219B47B2E3D4}" dt="2022-05-09T15:10:26.778" v="7868" actId="478"/>
          <ac:cxnSpMkLst>
            <pc:docMk/>
            <pc:sldMk cId="3812258310" sldId="283"/>
            <ac:cxnSpMk id="14" creationId="{FEA200DF-F2BD-B9D7-3F60-5EBB50D9D910}"/>
          </ac:cxnSpMkLst>
        </pc:cxnChg>
        <pc:cxnChg chg="add del mod">
          <ac:chgData name="Frances Kelly" userId="1ce08d3b53c12960" providerId="LiveId" clId="{84CB78EA-0C12-497C-B16E-219B47B2E3D4}" dt="2022-05-09T15:10:28.828" v="7869" actId="478"/>
          <ac:cxnSpMkLst>
            <pc:docMk/>
            <pc:sldMk cId="3812258310" sldId="283"/>
            <ac:cxnSpMk id="32" creationId="{71EC1982-FFC9-BF1A-CE44-EC7FD60AD0C0}"/>
          </ac:cxnSpMkLst>
        </pc:cxnChg>
      </pc:sldChg>
      <pc:sldChg chg="addSp delSp modSp add mod">
        <pc:chgData name="Frances Kelly" userId="1ce08d3b53c12960" providerId="LiveId" clId="{84CB78EA-0C12-497C-B16E-219B47B2E3D4}" dt="2022-05-09T18:00:37.539" v="10000" actId="6549"/>
        <pc:sldMkLst>
          <pc:docMk/>
          <pc:sldMk cId="3611129695" sldId="284"/>
        </pc:sldMkLst>
        <pc:spChg chg="mod">
          <ac:chgData name="Frances Kelly" userId="1ce08d3b53c12960" providerId="LiveId" clId="{84CB78EA-0C12-497C-B16E-219B47B2E3D4}" dt="2022-05-09T18:00:37.539" v="10000" actId="6549"/>
          <ac:spMkLst>
            <pc:docMk/>
            <pc:sldMk cId="3611129695" sldId="284"/>
            <ac:spMk id="2" creationId="{D3CEA9EC-C4B5-47F9-B0D8-D0C7A33EE122}"/>
          </ac:spMkLst>
        </pc:spChg>
        <pc:spChg chg="add mod">
          <ac:chgData name="Frances Kelly" userId="1ce08d3b53c12960" providerId="LiveId" clId="{84CB78EA-0C12-497C-B16E-219B47B2E3D4}" dt="2022-05-09T17:25:51.793" v="9228" actId="255"/>
          <ac:spMkLst>
            <pc:docMk/>
            <pc:sldMk cId="3611129695" sldId="284"/>
            <ac:spMk id="3" creationId="{783F2C59-01CB-DD93-D604-857A742EE138}"/>
          </ac:spMkLst>
        </pc:spChg>
        <pc:spChg chg="mod">
          <ac:chgData name="Frances Kelly" userId="1ce08d3b53c12960" providerId="LiveId" clId="{84CB78EA-0C12-497C-B16E-219B47B2E3D4}" dt="2022-05-09T16:10:05.233" v="8575"/>
          <ac:spMkLst>
            <pc:docMk/>
            <pc:sldMk cId="3611129695" sldId="284"/>
            <ac:spMk id="15" creationId="{2822095A-90CD-A165-C420-003197D675F1}"/>
          </ac:spMkLst>
        </pc:spChg>
        <pc:spChg chg="mod">
          <ac:chgData name="Frances Kelly" userId="1ce08d3b53c12960" providerId="LiveId" clId="{84CB78EA-0C12-497C-B16E-219B47B2E3D4}" dt="2022-05-09T16:10:05.233" v="8575"/>
          <ac:spMkLst>
            <pc:docMk/>
            <pc:sldMk cId="3611129695" sldId="284"/>
            <ac:spMk id="16" creationId="{349A5C4E-F26D-181A-D65F-D13AF6B24AAD}"/>
          </ac:spMkLst>
        </pc:spChg>
        <pc:spChg chg="del mod">
          <ac:chgData name="Frances Kelly" userId="1ce08d3b53c12960" providerId="LiveId" clId="{84CB78EA-0C12-497C-B16E-219B47B2E3D4}" dt="2022-05-06T15:06:01.186" v="7092" actId="478"/>
          <ac:spMkLst>
            <pc:docMk/>
            <pc:sldMk cId="3611129695" sldId="284"/>
            <ac:spMk id="20" creationId="{8828AF65-DB0D-E093-3E2E-FE30748F6395}"/>
          </ac:spMkLst>
        </pc:spChg>
        <pc:spChg chg="del mod">
          <ac:chgData name="Frances Kelly" userId="1ce08d3b53c12960" providerId="LiveId" clId="{84CB78EA-0C12-497C-B16E-219B47B2E3D4}" dt="2022-05-09T16:10:29.681" v="8633" actId="478"/>
          <ac:spMkLst>
            <pc:docMk/>
            <pc:sldMk cId="3611129695" sldId="284"/>
            <ac:spMk id="21" creationId="{822FBBBE-92B3-C2C9-447C-E3A2C0791B7E}"/>
          </ac:spMkLst>
        </pc:spChg>
        <pc:spChg chg="del mod">
          <ac:chgData name="Frances Kelly" userId="1ce08d3b53c12960" providerId="LiveId" clId="{84CB78EA-0C12-497C-B16E-219B47B2E3D4}" dt="2022-05-09T16:10:37.363" v="8637" actId="478"/>
          <ac:spMkLst>
            <pc:docMk/>
            <pc:sldMk cId="3611129695" sldId="284"/>
            <ac:spMk id="23" creationId="{82E017AC-9D3E-649F-6BB6-81304DBF0D3A}"/>
          </ac:spMkLst>
        </pc:spChg>
        <pc:spChg chg="del mod">
          <ac:chgData name="Frances Kelly" userId="1ce08d3b53c12960" providerId="LiveId" clId="{84CB78EA-0C12-497C-B16E-219B47B2E3D4}" dt="2022-05-09T16:10:29.682" v="8635"/>
          <ac:spMkLst>
            <pc:docMk/>
            <pc:sldMk cId="3611129695" sldId="284"/>
            <ac:spMk id="25" creationId="{85FAD9C5-B1EB-82D7-EAB3-0E637E191155}"/>
          </ac:spMkLst>
        </pc:spChg>
        <pc:spChg chg="del mod">
          <ac:chgData name="Frances Kelly" userId="1ce08d3b53c12960" providerId="LiveId" clId="{84CB78EA-0C12-497C-B16E-219B47B2E3D4}" dt="2022-05-09T16:10:42.580" v="8639" actId="478"/>
          <ac:spMkLst>
            <pc:docMk/>
            <pc:sldMk cId="3611129695" sldId="284"/>
            <ac:spMk id="40" creationId="{433DAAF6-7839-CAD2-91E4-350995DFA8B5}"/>
          </ac:spMkLst>
        </pc:spChg>
        <pc:grpChg chg="add mod">
          <ac:chgData name="Frances Kelly" userId="1ce08d3b53c12960" providerId="LiveId" clId="{84CB78EA-0C12-497C-B16E-219B47B2E3D4}" dt="2022-05-09T16:10:05.233" v="8575"/>
          <ac:grpSpMkLst>
            <pc:docMk/>
            <pc:sldMk cId="3611129695" sldId="284"/>
            <ac:grpSpMk id="13" creationId="{B2772705-7D77-61F7-7D6D-F70F215D4032}"/>
          </ac:grpSpMkLst>
        </pc:grpChg>
        <pc:picChg chg="del">
          <ac:chgData name="Frances Kelly" userId="1ce08d3b53c12960" providerId="LiveId" clId="{84CB78EA-0C12-497C-B16E-219B47B2E3D4}" dt="2022-05-09T16:09:48.186" v="8574" actId="478"/>
          <ac:picMkLst>
            <pc:docMk/>
            <pc:sldMk cId="3611129695" sldId="284"/>
            <ac:picMk id="7" creationId="{A754EF13-1962-B2AA-DE98-AC3FD2786CE6}"/>
          </ac:picMkLst>
        </pc:picChg>
        <pc:picChg chg="del">
          <ac:chgData name="Frances Kelly" userId="1ce08d3b53c12960" providerId="LiveId" clId="{84CB78EA-0C12-497C-B16E-219B47B2E3D4}" dt="2022-05-09T16:43:04.824" v="8645" actId="478"/>
          <ac:picMkLst>
            <pc:docMk/>
            <pc:sldMk cId="3611129695" sldId="284"/>
            <ac:picMk id="11" creationId="{AC36BBFA-86A6-50C6-7382-B8537145396C}"/>
          </ac:picMkLst>
        </pc:picChg>
        <pc:picChg chg="add mod">
          <ac:chgData name="Frances Kelly" userId="1ce08d3b53c12960" providerId="LiveId" clId="{84CB78EA-0C12-497C-B16E-219B47B2E3D4}" dt="2022-05-09T17:32:22.544" v="9230" actId="14100"/>
          <ac:picMkLst>
            <pc:docMk/>
            <pc:sldMk cId="3611129695" sldId="284"/>
            <ac:picMk id="17" creationId="{87F2EF6E-5F1A-C0FF-B866-E559CBE37D51}"/>
          </ac:picMkLst>
        </pc:picChg>
        <pc:cxnChg chg="del">
          <ac:chgData name="Frances Kelly" userId="1ce08d3b53c12960" providerId="LiveId" clId="{84CB78EA-0C12-497C-B16E-219B47B2E3D4}" dt="2022-05-09T16:10:50.365" v="8642" actId="478"/>
          <ac:cxnSpMkLst>
            <pc:docMk/>
            <pc:sldMk cId="3611129695" sldId="284"/>
            <ac:cxnSpMk id="4" creationId="{196032FA-0A36-DCB0-762F-B09896CD2BF1}"/>
          </ac:cxnSpMkLst>
        </pc:cxnChg>
        <pc:cxnChg chg="del mod">
          <ac:chgData name="Frances Kelly" userId="1ce08d3b53c12960" providerId="LiveId" clId="{84CB78EA-0C12-497C-B16E-219B47B2E3D4}" dt="2022-05-09T16:10:47.470" v="8641" actId="478"/>
          <ac:cxnSpMkLst>
            <pc:docMk/>
            <pc:sldMk cId="3611129695" sldId="284"/>
            <ac:cxnSpMk id="12" creationId="{6611D33D-7C54-A957-7E89-7004E5760960}"/>
          </ac:cxnSpMkLst>
        </pc:cxnChg>
        <pc:cxnChg chg="del">
          <ac:chgData name="Frances Kelly" userId="1ce08d3b53c12960" providerId="LiveId" clId="{84CB78EA-0C12-497C-B16E-219B47B2E3D4}" dt="2022-05-06T15:06:03.549" v="7093" actId="478"/>
          <ac:cxnSpMkLst>
            <pc:docMk/>
            <pc:sldMk cId="3611129695" sldId="284"/>
            <ac:cxnSpMk id="13" creationId="{3906C445-F89C-619E-90A0-6C147BC982D3}"/>
          </ac:cxnSpMkLst>
        </pc:cxnChg>
        <pc:cxnChg chg="del">
          <ac:chgData name="Frances Kelly" userId="1ce08d3b53c12960" providerId="LiveId" clId="{84CB78EA-0C12-497C-B16E-219B47B2E3D4}" dt="2022-05-09T16:10:52.354" v="8643" actId="478"/>
          <ac:cxnSpMkLst>
            <pc:docMk/>
            <pc:sldMk cId="3611129695" sldId="284"/>
            <ac:cxnSpMk id="14" creationId="{FEA200DF-F2BD-B9D7-3F60-5EBB50D9D910}"/>
          </ac:cxnSpMkLst>
        </pc:cxnChg>
        <pc:cxnChg chg="del mod">
          <ac:chgData name="Frances Kelly" userId="1ce08d3b53c12960" providerId="LiveId" clId="{84CB78EA-0C12-497C-B16E-219B47B2E3D4}" dt="2022-05-09T16:10:44.572" v="8640" actId="478"/>
          <ac:cxnSpMkLst>
            <pc:docMk/>
            <pc:sldMk cId="3611129695" sldId="284"/>
            <ac:cxnSpMk id="32" creationId="{71EC1982-FFC9-BF1A-CE44-EC7FD60AD0C0}"/>
          </ac:cxnSpMkLst>
        </pc:cxnChg>
      </pc:sldChg>
      <pc:sldChg chg="delSp add del mod">
        <pc:chgData name="Frances Kelly" userId="1ce08d3b53c12960" providerId="LiveId" clId="{84CB78EA-0C12-497C-B16E-219B47B2E3D4}" dt="2022-05-06T16:19:19.640" v="7345" actId="2696"/>
        <pc:sldMkLst>
          <pc:docMk/>
          <pc:sldMk cId="260914657" sldId="285"/>
        </pc:sldMkLst>
        <pc:picChg chg="del">
          <ac:chgData name="Frances Kelly" userId="1ce08d3b53c12960" providerId="LiveId" clId="{84CB78EA-0C12-497C-B16E-219B47B2E3D4}" dt="2022-05-06T13:17:09.159" v="6184" actId="478"/>
          <ac:picMkLst>
            <pc:docMk/>
            <pc:sldMk cId="260914657" sldId="285"/>
            <ac:picMk id="7" creationId="{A754EF13-1962-B2AA-DE98-AC3FD2786CE6}"/>
          </ac:picMkLst>
        </pc:picChg>
      </pc:sldChg>
      <pc:sldChg chg="addSp delSp modSp add mod">
        <pc:chgData name="Frances Kelly" userId="1ce08d3b53c12960" providerId="LiveId" clId="{84CB78EA-0C12-497C-B16E-219B47B2E3D4}" dt="2022-05-10T08:02:48.965" v="11087" actId="6549"/>
        <pc:sldMkLst>
          <pc:docMk/>
          <pc:sldMk cId="2336441622" sldId="285"/>
        </pc:sldMkLst>
        <pc:spChg chg="mod">
          <ac:chgData name="Frances Kelly" userId="1ce08d3b53c12960" providerId="LiveId" clId="{84CB78EA-0C12-497C-B16E-219B47B2E3D4}" dt="2022-05-10T08:02:26.484" v="11051" actId="207"/>
          <ac:spMkLst>
            <pc:docMk/>
            <pc:sldMk cId="2336441622" sldId="285"/>
            <ac:spMk id="2" creationId="{D3CEA9EC-C4B5-47F9-B0D8-D0C7A33EE122}"/>
          </ac:spMkLst>
        </pc:spChg>
        <pc:spChg chg="del">
          <ac:chgData name="Frances Kelly" userId="1ce08d3b53c12960" providerId="LiveId" clId="{84CB78EA-0C12-497C-B16E-219B47B2E3D4}" dt="2022-05-06T16:22:46.053" v="7366" actId="478"/>
          <ac:spMkLst>
            <pc:docMk/>
            <pc:sldMk cId="2336441622" sldId="285"/>
            <ac:spMk id="3" creationId="{1411A03A-C635-F990-E04D-E0F189571A43}"/>
          </ac:spMkLst>
        </pc:spChg>
        <pc:spChg chg="del mod">
          <ac:chgData name="Frances Kelly" userId="1ce08d3b53c12960" providerId="LiveId" clId="{84CB78EA-0C12-497C-B16E-219B47B2E3D4}" dt="2022-05-06T16:22:56.833" v="7371"/>
          <ac:spMkLst>
            <pc:docMk/>
            <pc:sldMk cId="2336441622" sldId="285"/>
            <ac:spMk id="4" creationId="{ACC01FFB-7597-5C2C-000C-3D94928B6B2D}"/>
          </ac:spMkLst>
        </pc:spChg>
        <pc:spChg chg="add mod">
          <ac:chgData name="Frances Kelly" userId="1ce08d3b53c12960" providerId="LiveId" clId="{84CB78EA-0C12-497C-B16E-219B47B2E3D4}" dt="2022-05-06T16:24:04.080" v="7527" actId="1076"/>
          <ac:spMkLst>
            <pc:docMk/>
            <pc:sldMk cId="2336441622" sldId="285"/>
            <ac:spMk id="7" creationId="{BE58EF49-78AF-FEFE-F542-1C8CE9EE1A3B}"/>
          </ac:spMkLst>
        </pc:spChg>
        <pc:spChg chg="del mod">
          <ac:chgData name="Frances Kelly" userId="1ce08d3b53c12960" providerId="LiveId" clId="{84CB78EA-0C12-497C-B16E-219B47B2E3D4}" dt="2022-05-06T16:22:56.825" v="7369" actId="478"/>
          <ac:spMkLst>
            <pc:docMk/>
            <pc:sldMk cId="2336441622" sldId="285"/>
            <ac:spMk id="8" creationId="{100BDB7F-0FB2-4F07-AE2F-09F901B456B6}"/>
          </ac:spMkLst>
        </pc:spChg>
        <pc:spChg chg="add mod">
          <ac:chgData name="Frances Kelly" userId="1ce08d3b53c12960" providerId="LiveId" clId="{84CB78EA-0C12-497C-B16E-219B47B2E3D4}" dt="2022-05-06T16:24:02.069" v="7526" actId="1076"/>
          <ac:spMkLst>
            <pc:docMk/>
            <pc:sldMk cId="2336441622" sldId="285"/>
            <ac:spMk id="9" creationId="{DF2BC3DB-157D-A1D4-0E92-A24881F9D9F9}"/>
          </ac:spMkLst>
        </pc:spChg>
        <pc:spChg chg="add mod">
          <ac:chgData name="Frances Kelly" userId="1ce08d3b53c12960" providerId="LiveId" clId="{84CB78EA-0C12-497C-B16E-219B47B2E3D4}" dt="2022-05-06T16:24:00.859" v="7525" actId="1076"/>
          <ac:spMkLst>
            <pc:docMk/>
            <pc:sldMk cId="2336441622" sldId="285"/>
            <ac:spMk id="10" creationId="{2024DC05-59EB-7EFA-2113-98876D825015}"/>
          </ac:spMkLst>
        </pc:spChg>
        <pc:spChg chg="add mod">
          <ac:chgData name="Frances Kelly" userId="1ce08d3b53c12960" providerId="LiveId" clId="{84CB78EA-0C12-497C-B16E-219B47B2E3D4}" dt="2022-05-06T16:23:59.250" v="7524" actId="1076"/>
          <ac:spMkLst>
            <pc:docMk/>
            <pc:sldMk cId="2336441622" sldId="285"/>
            <ac:spMk id="11" creationId="{3ACADEF8-410C-CAE3-F9F5-6B3038BFC49F}"/>
          </ac:spMkLst>
        </pc:spChg>
        <pc:spChg chg="add mod">
          <ac:chgData name="Frances Kelly" userId="1ce08d3b53c12960" providerId="LiveId" clId="{84CB78EA-0C12-497C-B16E-219B47B2E3D4}" dt="2022-05-06T16:23:57.829" v="7523" actId="1076"/>
          <ac:spMkLst>
            <pc:docMk/>
            <pc:sldMk cId="2336441622" sldId="285"/>
            <ac:spMk id="12" creationId="{7AD237D9-7669-C6DA-05D2-B040E26E07B5}"/>
          </ac:spMkLst>
        </pc:spChg>
        <pc:spChg chg="add mod">
          <ac:chgData name="Frances Kelly" userId="1ce08d3b53c12960" providerId="LiveId" clId="{84CB78EA-0C12-497C-B16E-219B47B2E3D4}" dt="2022-05-06T16:24:11.078" v="7529" actId="1076"/>
          <ac:spMkLst>
            <pc:docMk/>
            <pc:sldMk cId="2336441622" sldId="285"/>
            <ac:spMk id="13" creationId="{DD064D71-4CAB-1044-ADB7-4826EDE153E6}"/>
          </ac:spMkLst>
        </pc:spChg>
        <pc:spChg chg="mod">
          <ac:chgData name="Frances Kelly" userId="1ce08d3b53c12960" providerId="LiveId" clId="{84CB78EA-0C12-497C-B16E-219B47B2E3D4}" dt="2022-05-10T08:02:48.965" v="11087" actId="6549"/>
          <ac:spMkLst>
            <pc:docMk/>
            <pc:sldMk cId="2336441622" sldId="285"/>
            <ac:spMk id="17" creationId="{74EEDA20-B8F3-4E98-BD4D-C41CE11E0F8E}"/>
          </ac:spMkLst>
        </pc:spChg>
      </pc:sldChg>
      <pc:sldChg chg="modSp add mod">
        <pc:chgData name="Frances Kelly" userId="1ce08d3b53c12960" providerId="LiveId" clId="{84CB78EA-0C12-497C-B16E-219B47B2E3D4}" dt="2022-05-09T18:00:50.085" v="10013" actId="6549"/>
        <pc:sldMkLst>
          <pc:docMk/>
          <pc:sldMk cId="869562411" sldId="286"/>
        </pc:sldMkLst>
        <pc:spChg chg="mod">
          <ac:chgData name="Frances Kelly" userId="1ce08d3b53c12960" providerId="LiveId" clId="{84CB78EA-0C12-497C-B16E-219B47B2E3D4}" dt="2022-05-09T18:00:50.085" v="10013" actId="6549"/>
          <ac:spMkLst>
            <pc:docMk/>
            <pc:sldMk cId="869562411" sldId="286"/>
            <ac:spMk id="2" creationId="{D3CEA9EC-C4B5-47F9-B0D8-D0C7A33EE122}"/>
          </ac:spMkLst>
        </pc:spChg>
      </pc:sldChg>
      <pc:sldChg chg="addSp delSp modSp add del mod ord">
        <pc:chgData name="Frances Kelly" userId="1ce08d3b53c12960" providerId="LiveId" clId="{84CB78EA-0C12-497C-B16E-219B47B2E3D4}" dt="2022-05-06T16:19:13.124" v="7343" actId="2696"/>
        <pc:sldMkLst>
          <pc:docMk/>
          <pc:sldMk cId="1725466981" sldId="286"/>
        </pc:sldMkLst>
        <pc:spChg chg="mod">
          <ac:chgData name="Frances Kelly" userId="1ce08d3b53c12960" providerId="LiveId" clId="{84CB78EA-0C12-497C-B16E-219B47B2E3D4}" dt="2022-05-06T13:46:32.605" v="6731" actId="1035"/>
          <ac:spMkLst>
            <pc:docMk/>
            <pc:sldMk cId="1725466981" sldId="286"/>
            <ac:spMk id="2" creationId="{D3CEA9EC-C4B5-47F9-B0D8-D0C7A33EE122}"/>
          </ac:spMkLst>
        </pc:spChg>
        <pc:spChg chg="del">
          <ac:chgData name="Frances Kelly" userId="1ce08d3b53c12960" providerId="LiveId" clId="{84CB78EA-0C12-497C-B16E-219B47B2E3D4}" dt="2022-05-06T13:24:54.975" v="6338" actId="478"/>
          <ac:spMkLst>
            <pc:docMk/>
            <pc:sldMk cId="1725466981" sldId="286"/>
            <ac:spMk id="3" creationId="{C9CF3328-E629-3571-9128-F3EE3C4A4E27}"/>
          </ac:spMkLst>
        </pc:spChg>
        <pc:spChg chg="del mod">
          <ac:chgData name="Frances Kelly" userId="1ce08d3b53c12960" providerId="LiveId" clId="{84CB78EA-0C12-497C-B16E-219B47B2E3D4}" dt="2022-05-06T13:25:36.656" v="6411"/>
          <ac:spMkLst>
            <pc:docMk/>
            <pc:sldMk cId="1725466981" sldId="286"/>
            <ac:spMk id="5" creationId="{E73DF741-1567-D604-7A96-120702CE74E8}"/>
          </ac:spMkLst>
        </pc:spChg>
        <pc:spChg chg="add mod">
          <ac:chgData name="Frances Kelly" userId="1ce08d3b53c12960" providerId="LiveId" clId="{84CB78EA-0C12-497C-B16E-219B47B2E3D4}" dt="2022-05-06T15:07:25.509" v="7137" actId="12"/>
          <ac:spMkLst>
            <pc:docMk/>
            <pc:sldMk cId="1725466981" sldId="286"/>
            <ac:spMk id="7" creationId="{75ACAB8B-A074-EB27-E4BB-51CA03BB9391}"/>
          </ac:spMkLst>
        </pc:spChg>
        <pc:spChg chg="mod">
          <ac:chgData name="Frances Kelly" userId="1ce08d3b53c12960" providerId="LiveId" clId="{84CB78EA-0C12-497C-B16E-219B47B2E3D4}" dt="2022-05-06T13:17:42.489" v="6192" actId="20577"/>
          <ac:spMkLst>
            <pc:docMk/>
            <pc:sldMk cId="1725466981" sldId="286"/>
            <ac:spMk id="9" creationId="{92CAB9BC-CF9C-17E9-5FB4-6B8D73D1001A}"/>
          </ac:spMkLst>
        </pc:spChg>
        <pc:spChg chg="add del mod">
          <ac:chgData name="Frances Kelly" userId="1ce08d3b53c12960" providerId="LiveId" clId="{84CB78EA-0C12-497C-B16E-219B47B2E3D4}" dt="2022-05-06T13:41:48.338" v="6573"/>
          <ac:spMkLst>
            <pc:docMk/>
            <pc:sldMk cId="1725466981" sldId="286"/>
            <ac:spMk id="10" creationId="{675EA305-FE3C-54B8-B027-F911A486A712}"/>
          </ac:spMkLst>
        </pc:spChg>
        <pc:grpChg chg="mod">
          <ac:chgData name="Frances Kelly" userId="1ce08d3b53c12960" providerId="LiveId" clId="{84CB78EA-0C12-497C-B16E-219B47B2E3D4}" dt="2022-05-06T13:46:07.382" v="6712" actId="14100"/>
          <ac:grpSpMkLst>
            <pc:docMk/>
            <pc:sldMk cId="1725466981" sldId="286"/>
            <ac:grpSpMk id="6" creationId="{CC70ED61-A287-1558-6887-B4B0BD870472}"/>
          </ac:grpSpMkLst>
        </pc:grpChg>
        <pc:picChg chg="add mod">
          <ac:chgData name="Frances Kelly" userId="1ce08d3b53c12960" providerId="LiveId" clId="{84CB78EA-0C12-497C-B16E-219B47B2E3D4}" dt="2022-05-06T15:08:48.851" v="7142" actId="14100"/>
          <ac:picMkLst>
            <pc:docMk/>
            <pc:sldMk cId="1725466981" sldId="286"/>
            <ac:picMk id="10" creationId="{F442CF67-B388-C74C-A477-CFB0FC6C42FF}"/>
          </ac:picMkLst>
        </pc:picChg>
        <pc:picChg chg="del">
          <ac:chgData name="Frances Kelly" userId="1ce08d3b53c12960" providerId="LiveId" clId="{84CB78EA-0C12-497C-B16E-219B47B2E3D4}" dt="2022-05-06T13:24:48.666" v="6337" actId="478"/>
          <ac:picMkLst>
            <pc:docMk/>
            <pc:sldMk cId="1725466981" sldId="286"/>
            <ac:picMk id="11" creationId="{21D2FA7D-1181-88B3-70F7-27B9D9A176FB}"/>
          </ac:picMkLst>
        </pc:picChg>
        <pc:picChg chg="add del mod">
          <ac:chgData name="Frances Kelly" userId="1ce08d3b53c12960" providerId="LiveId" clId="{84CB78EA-0C12-497C-B16E-219B47B2E3D4}" dt="2022-05-06T15:08:29.129" v="7138" actId="478"/>
          <ac:picMkLst>
            <pc:docMk/>
            <pc:sldMk cId="1725466981" sldId="286"/>
            <ac:picMk id="12" creationId="{DEC7DBB5-69A3-FAF1-D7F5-4C8689BE43A2}"/>
          </ac:picMkLst>
        </pc:picChg>
      </pc:sldChg>
      <pc:sldChg chg="addSp modSp add mod ord">
        <pc:chgData name="Frances Kelly" userId="1ce08d3b53c12960" providerId="LiveId" clId="{84CB78EA-0C12-497C-B16E-219B47B2E3D4}" dt="2022-05-10T08:03:20.830" v="11119" actId="1037"/>
        <pc:sldMkLst>
          <pc:docMk/>
          <pc:sldMk cId="1213382878" sldId="287"/>
        </pc:sldMkLst>
        <pc:spChg chg="mod">
          <ac:chgData name="Frances Kelly" userId="1ce08d3b53c12960" providerId="LiveId" clId="{84CB78EA-0C12-497C-B16E-219B47B2E3D4}" dt="2022-05-09T18:01:04.277" v="10026" actId="6549"/>
          <ac:spMkLst>
            <pc:docMk/>
            <pc:sldMk cId="1213382878" sldId="287"/>
            <ac:spMk id="2" creationId="{D3CEA9EC-C4B5-47F9-B0D8-D0C7A33EE122}"/>
          </ac:spMkLst>
        </pc:spChg>
        <pc:spChg chg="mod">
          <ac:chgData name="Frances Kelly" userId="1ce08d3b53c12960" providerId="LiveId" clId="{84CB78EA-0C12-497C-B16E-219B47B2E3D4}" dt="2022-05-09T17:20:45.239" v="8806" actId="207"/>
          <ac:spMkLst>
            <pc:docMk/>
            <pc:sldMk cId="1213382878" sldId="287"/>
            <ac:spMk id="3" creationId="{51B5D081-104B-DAD7-EC77-E1AED4594527}"/>
          </ac:spMkLst>
        </pc:spChg>
        <pc:spChg chg="add mod">
          <ac:chgData name="Frances Kelly" userId="1ce08d3b53c12960" providerId="LiveId" clId="{84CB78EA-0C12-497C-B16E-219B47B2E3D4}" dt="2022-05-10T08:03:20.830" v="11119" actId="1037"/>
          <ac:spMkLst>
            <pc:docMk/>
            <pc:sldMk cId="1213382878" sldId="287"/>
            <ac:spMk id="4" creationId="{38FE3AD8-07F7-5EA2-7AD8-4F3A69069EA4}"/>
          </ac:spMkLst>
        </pc:spChg>
        <pc:picChg chg="mod">
          <ac:chgData name="Frances Kelly" userId="1ce08d3b53c12960" providerId="LiveId" clId="{84CB78EA-0C12-497C-B16E-219B47B2E3D4}" dt="2022-05-09T17:20:59.671" v="8809" actId="14100"/>
          <ac:picMkLst>
            <pc:docMk/>
            <pc:sldMk cId="1213382878" sldId="287"/>
            <ac:picMk id="24" creationId="{67FDAF9F-0884-898A-1BF1-CE1F7F8765BE}"/>
          </ac:picMkLst>
        </pc:picChg>
        <pc:picChg chg="mod">
          <ac:chgData name="Frances Kelly" userId="1ce08d3b53c12960" providerId="LiveId" clId="{84CB78EA-0C12-497C-B16E-219B47B2E3D4}" dt="2022-05-09T17:20:56.158" v="8808" actId="1076"/>
          <ac:picMkLst>
            <pc:docMk/>
            <pc:sldMk cId="1213382878" sldId="287"/>
            <ac:picMk id="26" creationId="{5B325329-E688-E608-6874-A9492653FFB8}"/>
          </ac:picMkLst>
        </pc:picChg>
      </pc:sldChg>
      <pc:sldChg chg="addSp delSp modSp add del mod ord">
        <pc:chgData name="Frances Kelly" userId="1ce08d3b53c12960" providerId="LiveId" clId="{84CB78EA-0C12-497C-B16E-219B47B2E3D4}" dt="2022-05-06T16:19:17.394" v="7344" actId="2696"/>
        <pc:sldMkLst>
          <pc:docMk/>
          <pc:sldMk cId="3252789448" sldId="287"/>
        </pc:sldMkLst>
        <pc:spChg chg="mod">
          <ac:chgData name="Frances Kelly" userId="1ce08d3b53c12960" providerId="LiveId" clId="{84CB78EA-0C12-497C-B16E-219B47B2E3D4}" dt="2022-05-06T13:46:45.174" v="6734" actId="6549"/>
          <ac:spMkLst>
            <pc:docMk/>
            <pc:sldMk cId="3252789448" sldId="287"/>
            <ac:spMk id="2" creationId="{D3CEA9EC-C4B5-47F9-B0D8-D0C7A33EE122}"/>
          </ac:spMkLst>
        </pc:spChg>
        <pc:spChg chg="mod">
          <ac:chgData name="Frances Kelly" userId="1ce08d3b53c12960" providerId="LiveId" clId="{84CB78EA-0C12-497C-B16E-219B47B2E3D4}" dt="2022-05-06T13:48:36.285" v="6940" actId="20577"/>
          <ac:spMkLst>
            <pc:docMk/>
            <pc:sldMk cId="3252789448" sldId="287"/>
            <ac:spMk id="20" creationId="{8828AF65-DB0D-E093-3E2E-FE30748F6395}"/>
          </ac:spMkLst>
        </pc:spChg>
        <pc:spChg chg="del mod">
          <ac:chgData name="Frances Kelly" userId="1ce08d3b53c12960" providerId="LiveId" clId="{84CB78EA-0C12-497C-B16E-219B47B2E3D4}" dt="2022-05-06T13:48:42.075" v="6942" actId="478"/>
          <ac:spMkLst>
            <pc:docMk/>
            <pc:sldMk cId="3252789448" sldId="287"/>
            <ac:spMk id="21" creationId="{822FBBBE-92B3-C2C9-447C-E3A2C0791B7E}"/>
          </ac:spMkLst>
        </pc:spChg>
        <pc:spChg chg="del">
          <ac:chgData name="Frances Kelly" userId="1ce08d3b53c12960" providerId="LiveId" clId="{84CB78EA-0C12-497C-B16E-219B47B2E3D4}" dt="2022-05-06T13:48:46.046" v="6943" actId="478"/>
          <ac:spMkLst>
            <pc:docMk/>
            <pc:sldMk cId="3252789448" sldId="287"/>
            <ac:spMk id="23" creationId="{82E017AC-9D3E-649F-6BB6-81304DBF0D3A}"/>
          </ac:spMkLst>
        </pc:spChg>
        <pc:spChg chg="del">
          <ac:chgData name="Frances Kelly" userId="1ce08d3b53c12960" providerId="LiveId" clId="{84CB78EA-0C12-497C-B16E-219B47B2E3D4}" dt="2022-05-06T13:48:52.537" v="6945" actId="478"/>
          <ac:spMkLst>
            <pc:docMk/>
            <pc:sldMk cId="3252789448" sldId="287"/>
            <ac:spMk id="25" creationId="{85FAD9C5-B1EB-82D7-EAB3-0E637E191155}"/>
          </ac:spMkLst>
        </pc:spChg>
        <pc:spChg chg="del">
          <ac:chgData name="Frances Kelly" userId="1ce08d3b53c12960" providerId="LiveId" clId="{84CB78EA-0C12-497C-B16E-219B47B2E3D4}" dt="2022-05-06T13:48:49.460" v="6944" actId="478"/>
          <ac:spMkLst>
            <pc:docMk/>
            <pc:sldMk cId="3252789448" sldId="287"/>
            <ac:spMk id="40" creationId="{433DAAF6-7839-CAD2-91E4-350995DFA8B5}"/>
          </ac:spMkLst>
        </pc:spChg>
        <pc:picChg chg="del">
          <ac:chgData name="Frances Kelly" userId="1ce08d3b53c12960" providerId="LiveId" clId="{84CB78EA-0C12-497C-B16E-219B47B2E3D4}" dt="2022-05-06T13:46:41.075" v="6732" actId="478"/>
          <ac:picMkLst>
            <pc:docMk/>
            <pc:sldMk cId="3252789448" sldId="287"/>
            <ac:picMk id="7" creationId="{A754EF13-1962-B2AA-DE98-AC3FD2786CE6}"/>
          </ac:picMkLst>
        </pc:picChg>
        <pc:picChg chg="del">
          <ac:chgData name="Frances Kelly" userId="1ce08d3b53c12960" providerId="LiveId" clId="{84CB78EA-0C12-497C-B16E-219B47B2E3D4}" dt="2022-05-06T13:47:21.179" v="6738" actId="478"/>
          <ac:picMkLst>
            <pc:docMk/>
            <pc:sldMk cId="3252789448" sldId="287"/>
            <ac:picMk id="11" creationId="{AC36BBFA-86A6-50C6-7382-B8537145396C}"/>
          </ac:picMkLst>
        </pc:picChg>
        <pc:picChg chg="add mod">
          <ac:chgData name="Frances Kelly" userId="1ce08d3b53c12960" providerId="LiveId" clId="{84CB78EA-0C12-497C-B16E-219B47B2E3D4}" dt="2022-05-06T13:47:08.244" v="6737" actId="14100"/>
          <ac:picMkLst>
            <pc:docMk/>
            <pc:sldMk cId="3252789448" sldId="287"/>
            <ac:picMk id="15" creationId="{C12ACB96-6FCF-F68D-A8A3-4BACCE755790}"/>
          </ac:picMkLst>
        </pc:picChg>
        <pc:cxnChg chg="del">
          <ac:chgData name="Frances Kelly" userId="1ce08d3b53c12960" providerId="LiveId" clId="{84CB78EA-0C12-497C-B16E-219B47B2E3D4}" dt="2022-05-06T13:48:54.698" v="6946" actId="478"/>
          <ac:cxnSpMkLst>
            <pc:docMk/>
            <pc:sldMk cId="3252789448" sldId="287"/>
            <ac:cxnSpMk id="4" creationId="{196032FA-0A36-DCB0-762F-B09896CD2BF1}"/>
          </ac:cxnSpMkLst>
        </pc:cxnChg>
        <pc:cxnChg chg="del">
          <ac:chgData name="Frances Kelly" userId="1ce08d3b53c12960" providerId="LiveId" clId="{84CB78EA-0C12-497C-B16E-219B47B2E3D4}" dt="2022-05-06T13:48:58.916" v="6948" actId="478"/>
          <ac:cxnSpMkLst>
            <pc:docMk/>
            <pc:sldMk cId="3252789448" sldId="287"/>
            <ac:cxnSpMk id="12" creationId="{6611D33D-7C54-A957-7E89-7004E5760960}"/>
          </ac:cxnSpMkLst>
        </pc:cxnChg>
        <pc:cxnChg chg="del">
          <ac:chgData name="Frances Kelly" userId="1ce08d3b53c12960" providerId="LiveId" clId="{84CB78EA-0C12-497C-B16E-219B47B2E3D4}" dt="2022-05-06T13:49:01.027" v="6949" actId="478"/>
          <ac:cxnSpMkLst>
            <pc:docMk/>
            <pc:sldMk cId="3252789448" sldId="287"/>
            <ac:cxnSpMk id="13" creationId="{3906C445-F89C-619E-90A0-6C147BC982D3}"/>
          </ac:cxnSpMkLst>
        </pc:cxnChg>
        <pc:cxnChg chg="del">
          <ac:chgData name="Frances Kelly" userId="1ce08d3b53c12960" providerId="LiveId" clId="{84CB78EA-0C12-497C-B16E-219B47B2E3D4}" dt="2022-05-06T13:48:56.807" v="6947" actId="478"/>
          <ac:cxnSpMkLst>
            <pc:docMk/>
            <pc:sldMk cId="3252789448" sldId="287"/>
            <ac:cxnSpMk id="14" creationId="{FEA200DF-F2BD-B9D7-3F60-5EBB50D9D910}"/>
          </ac:cxnSpMkLst>
        </pc:cxnChg>
        <pc:cxnChg chg="del mod">
          <ac:chgData name="Frances Kelly" userId="1ce08d3b53c12960" providerId="LiveId" clId="{84CB78EA-0C12-497C-B16E-219B47B2E3D4}" dt="2022-05-06T13:49:03.653" v="6950" actId="478"/>
          <ac:cxnSpMkLst>
            <pc:docMk/>
            <pc:sldMk cId="3252789448" sldId="287"/>
            <ac:cxnSpMk id="32" creationId="{71EC1982-FFC9-BF1A-CE44-EC7FD60AD0C0}"/>
          </ac:cxnSpMkLst>
        </pc:cxnChg>
      </pc:sldChg>
      <pc:sldChg chg="addSp delSp modSp add mod replId">
        <pc:chgData name="Frances Kelly" userId="1ce08d3b53c12960" providerId="LiveId" clId="{84CB78EA-0C12-497C-B16E-219B47B2E3D4}" dt="2022-05-10T08:05:52.048" v="11161" actId="14100"/>
        <pc:sldMkLst>
          <pc:docMk/>
          <pc:sldMk cId="401987310" sldId="288"/>
        </pc:sldMkLst>
        <pc:spChg chg="mod">
          <ac:chgData name="Frances Kelly" userId="1ce08d3b53c12960" providerId="LiveId" clId="{84CB78EA-0C12-497C-B16E-219B47B2E3D4}" dt="2022-05-09T16:51:03.969" v="8685" actId="20577"/>
          <ac:spMkLst>
            <pc:docMk/>
            <pc:sldMk cId="401987310" sldId="288"/>
            <ac:spMk id="2" creationId="{D3CEA9EC-C4B5-47F9-B0D8-D0C7A33EE122}"/>
          </ac:spMkLst>
        </pc:spChg>
        <pc:spChg chg="mod">
          <ac:chgData name="Frances Kelly" userId="1ce08d3b53c12960" providerId="LiveId" clId="{84CB78EA-0C12-497C-B16E-219B47B2E3D4}" dt="2022-05-10T08:05:43.144" v="11159" actId="20577"/>
          <ac:spMkLst>
            <pc:docMk/>
            <pc:sldMk cId="401987310" sldId="288"/>
            <ac:spMk id="3" creationId="{51B5D081-104B-DAD7-EC77-E1AED4594527}"/>
          </ac:spMkLst>
        </pc:spChg>
        <pc:picChg chg="add mod ord">
          <ac:chgData name="Frances Kelly" userId="1ce08d3b53c12960" providerId="LiveId" clId="{84CB78EA-0C12-497C-B16E-219B47B2E3D4}" dt="2022-05-10T08:05:17.967" v="11154" actId="167"/>
          <ac:picMkLst>
            <pc:docMk/>
            <pc:sldMk cId="401987310" sldId="288"/>
            <ac:picMk id="8" creationId="{ACC14A36-27D6-7E4E-B80C-59242EAEE96F}"/>
          </ac:picMkLst>
        </pc:picChg>
        <pc:picChg chg="add mod ord">
          <ac:chgData name="Frances Kelly" userId="1ce08d3b53c12960" providerId="LiveId" clId="{84CB78EA-0C12-497C-B16E-219B47B2E3D4}" dt="2022-05-10T08:05:52.048" v="11161" actId="14100"/>
          <ac:picMkLst>
            <pc:docMk/>
            <pc:sldMk cId="401987310" sldId="288"/>
            <ac:picMk id="9" creationId="{0C90A772-4F7A-F283-5993-20981E176F6F}"/>
          </ac:picMkLst>
        </pc:picChg>
        <pc:picChg chg="del">
          <ac:chgData name="Frances Kelly" userId="1ce08d3b53c12960" providerId="LiveId" clId="{84CB78EA-0C12-497C-B16E-219B47B2E3D4}" dt="2022-05-09T17:50:21.301" v="9525" actId="478"/>
          <ac:picMkLst>
            <pc:docMk/>
            <pc:sldMk cId="401987310" sldId="288"/>
            <ac:picMk id="19" creationId="{C052DB70-FFFF-2CB8-3C6F-14A860FE2C5A}"/>
          </ac:picMkLst>
        </pc:picChg>
        <pc:picChg chg="del">
          <ac:chgData name="Frances Kelly" userId="1ce08d3b53c12960" providerId="LiveId" clId="{84CB78EA-0C12-497C-B16E-219B47B2E3D4}" dt="2022-05-09T17:50:23.249" v="9526" actId="478"/>
          <ac:picMkLst>
            <pc:docMk/>
            <pc:sldMk cId="401987310" sldId="288"/>
            <ac:picMk id="22" creationId="{5FF1FD4B-9BB4-7EBC-9E5B-7B8F14F1F8E6}"/>
          </ac:picMkLst>
        </pc:picChg>
      </pc:sldChg>
      <pc:sldChg chg="addSp modSp add mod replId">
        <pc:chgData name="Frances Kelly" userId="1ce08d3b53c12960" providerId="LiveId" clId="{84CB78EA-0C12-497C-B16E-219B47B2E3D4}" dt="2022-05-09T17:58:17.032" v="9913" actId="255"/>
        <pc:sldMkLst>
          <pc:docMk/>
          <pc:sldMk cId="2396663402" sldId="289"/>
        </pc:sldMkLst>
        <pc:spChg chg="mod">
          <ac:chgData name="Frances Kelly" userId="1ce08d3b53c12960" providerId="LiveId" clId="{84CB78EA-0C12-497C-B16E-219B47B2E3D4}" dt="2022-05-09T16:50:50.933" v="8666" actId="20577"/>
          <ac:spMkLst>
            <pc:docMk/>
            <pc:sldMk cId="2396663402" sldId="289"/>
            <ac:spMk id="2" creationId="{D3CEA9EC-C4B5-47F9-B0D8-D0C7A33EE122}"/>
          </ac:spMkLst>
        </pc:spChg>
        <pc:spChg chg="add mod">
          <ac:chgData name="Frances Kelly" userId="1ce08d3b53c12960" providerId="LiveId" clId="{84CB78EA-0C12-497C-B16E-219B47B2E3D4}" dt="2022-05-09T17:58:17.032" v="9913" actId="255"/>
          <ac:spMkLst>
            <pc:docMk/>
            <pc:sldMk cId="2396663402" sldId="289"/>
            <ac:spMk id="3" creationId="{2C584990-0AD8-8A32-F776-4E39ED9BC1AE}"/>
          </ac:spMkLst>
        </pc:spChg>
        <pc:picChg chg="add mod">
          <ac:chgData name="Frances Kelly" userId="1ce08d3b53c12960" providerId="LiveId" clId="{84CB78EA-0C12-497C-B16E-219B47B2E3D4}" dt="2022-05-09T17:37:34.756" v="9454"/>
          <ac:picMkLst>
            <pc:docMk/>
            <pc:sldMk cId="2396663402" sldId="289"/>
            <ac:picMk id="6" creationId="{586ABC27-06C6-273F-1D9A-19EBB62CB056}"/>
          </ac:picMkLst>
        </pc:picChg>
        <pc:picChg chg="add mod">
          <ac:chgData name="Frances Kelly" userId="1ce08d3b53c12960" providerId="LiveId" clId="{84CB78EA-0C12-497C-B16E-219B47B2E3D4}" dt="2022-05-09T17:53:00.716" v="9533" actId="1076"/>
          <ac:picMkLst>
            <pc:docMk/>
            <pc:sldMk cId="2396663402" sldId="289"/>
            <ac:picMk id="7" creationId="{95C02772-30EE-E726-71D9-CAA436474DF1}"/>
          </ac:picMkLst>
        </pc:picChg>
      </pc:sldChg>
      <pc:sldChg chg="addSp delSp modSp add mod">
        <pc:chgData name="Frances Kelly" userId="1ce08d3b53c12960" providerId="LiveId" clId="{84CB78EA-0C12-497C-B16E-219B47B2E3D4}" dt="2022-05-09T20:10:48.221" v="10208" actId="14100"/>
        <pc:sldMkLst>
          <pc:docMk/>
          <pc:sldMk cId="1704891176" sldId="290"/>
        </pc:sldMkLst>
        <pc:spChg chg="mod">
          <ac:chgData name="Frances Kelly" userId="1ce08d3b53c12960" providerId="LiveId" clId="{84CB78EA-0C12-497C-B16E-219B47B2E3D4}" dt="2022-05-09T17:59:57.470" v="9987" actId="313"/>
          <ac:spMkLst>
            <pc:docMk/>
            <pc:sldMk cId="1704891176" sldId="290"/>
            <ac:spMk id="2" creationId="{D3CEA9EC-C4B5-47F9-B0D8-D0C7A33EE122}"/>
          </ac:spMkLst>
        </pc:spChg>
        <pc:spChg chg="mod">
          <ac:chgData name="Frances Kelly" userId="1ce08d3b53c12960" providerId="LiveId" clId="{84CB78EA-0C12-497C-B16E-219B47B2E3D4}" dt="2022-05-09T20:10:41.555" v="10206" actId="6549"/>
          <ac:spMkLst>
            <pc:docMk/>
            <pc:sldMk cId="1704891176" sldId="290"/>
            <ac:spMk id="3" creationId="{51B5D081-104B-DAD7-EC77-E1AED4594527}"/>
          </ac:spMkLst>
        </pc:spChg>
        <pc:spChg chg="add mod">
          <ac:chgData name="Frances Kelly" userId="1ce08d3b53c12960" providerId="LiveId" clId="{84CB78EA-0C12-497C-B16E-219B47B2E3D4}" dt="2022-05-09T20:09:34.083" v="10197" actId="1038"/>
          <ac:spMkLst>
            <pc:docMk/>
            <pc:sldMk cId="1704891176" sldId="290"/>
            <ac:spMk id="4" creationId="{0A02B390-A29B-7D2F-56D3-55C9AD380476}"/>
          </ac:spMkLst>
        </pc:spChg>
        <pc:spChg chg="mod">
          <ac:chgData name="Frances Kelly" userId="1ce08d3b53c12960" providerId="LiveId" clId="{84CB78EA-0C12-497C-B16E-219B47B2E3D4}" dt="2022-05-09T17:59:02.187" v="9918" actId="20577"/>
          <ac:spMkLst>
            <pc:docMk/>
            <pc:sldMk cId="1704891176" sldId="290"/>
            <ac:spMk id="18" creationId="{5E34FFCD-D76D-6AC2-01E9-F3DB0C4B6DF7}"/>
          </ac:spMkLst>
        </pc:spChg>
        <pc:picChg chg="add mod">
          <ac:chgData name="Frances Kelly" userId="1ce08d3b53c12960" providerId="LiveId" clId="{84CB78EA-0C12-497C-B16E-219B47B2E3D4}" dt="2022-05-09T20:08:56.916" v="10145" actId="1076"/>
          <ac:picMkLst>
            <pc:docMk/>
            <pc:sldMk cId="1704891176" sldId="290"/>
            <ac:picMk id="12" creationId="{43B65812-C2B7-1749-7F92-3F78C7444F29}"/>
          </ac:picMkLst>
        </pc:picChg>
        <pc:picChg chg="add mod">
          <ac:chgData name="Frances Kelly" userId="1ce08d3b53c12960" providerId="LiveId" clId="{84CB78EA-0C12-497C-B16E-219B47B2E3D4}" dt="2022-05-09T20:08:59.236" v="10146" actId="1076"/>
          <ac:picMkLst>
            <pc:docMk/>
            <pc:sldMk cId="1704891176" sldId="290"/>
            <ac:picMk id="13" creationId="{2B64FC59-D413-F8C7-662E-9FC6821FB924}"/>
          </ac:picMkLst>
        </pc:picChg>
        <pc:picChg chg="add mod">
          <ac:chgData name="Frances Kelly" userId="1ce08d3b53c12960" providerId="LiveId" clId="{84CB78EA-0C12-497C-B16E-219B47B2E3D4}" dt="2022-05-09T18:16:55.163" v="10142" actId="1076"/>
          <ac:picMkLst>
            <pc:docMk/>
            <pc:sldMk cId="1704891176" sldId="290"/>
            <ac:picMk id="14" creationId="{552C838D-6815-B089-2518-208C5BC74B20}"/>
          </ac:picMkLst>
        </pc:picChg>
        <pc:picChg chg="add mod">
          <ac:chgData name="Frances Kelly" userId="1ce08d3b53c12960" providerId="LiveId" clId="{84CB78EA-0C12-497C-B16E-219B47B2E3D4}" dt="2022-05-09T20:09:02.938" v="10148" actId="1076"/>
          <ac:picMkLst>
            <pc:docMk/>
            <pc:sldMk cId="1704891176" sldId="290"/>
            <ac:picMk id="15" creationId="{A6D2CFAB-39CF-D29E-E207-682ED2D75FF6}"/>
          </ac:picMkLst>
        </pc:picChg>
        <pc:picChg chg="add mod">
          <ac:chgData name="Frances Kelly" userId="1ce08d3b53c12960" providerId="LiveId" clId="{84CB78EA-0C12-497C-B16E-219B47B2E3D4}" dt="2022-05-09T20:09:05.415" v="10149" actId="1076"/>
          <ac:picMkLst>
            <pc:docMk/>
            <pc:sldMk cId="1704891176" sldId="290"/>
            <ac:picMk id="19" creationId="{85A8CEA6-4E41-8979-F2E5-2A3B1BB94D5A}"/>
          </ac:picMkLst>
        </pc:picChg>
        <pc:picChg chg="add mod">
          <ac:chgData name="Frances Kelly" userId="1ce08d3b53c12960" providerId="LiveId" clId="{84CB78EA-0C12-497C-B16E-219B47B2E3D4}" dt="2022-05-09T20:09:01.074" v="10147" actId="1076"/>
          <ac:picMkLst>
            <pc:docMk/>
            <pc:sldMk cId="1704891176" sldId="290"/>
            <ac:picMk id="20" creationId="{5638A69F-FB54-67F9-3149-25BE9F1C56B1}"/>
          </ac:picMkLst>
        </pc:picChg>
        <pc:picChg chg="add mod">
          <ac:chgData name="Frances Kelly" userId="1ce08d3b53c12960" providerId="LiveId" clId="{84CB78EA-0C12-497C-B16E-219B47B2E3D4}" dt="2022-05-09T20:10:48.221" v="10208" actId="14100"/>
          <ac:picMkLst>
            <pc:docMk/>
            <pc:sldMk cId="1704891176" sldId="290"/>
            <ac:picMk id="21" creationId="{CE2D33AC-4215-79DA-9B38-AD9BA673E6B7}"/>
          </ac:picMkLst>
        </pc:picChg>
        <pc:picChg chg="del">
          <ac:chgData name="Frances Kelly" userId="1ce08d3b53c12960" providerId="LiveId" clId="{84CB78EA-0C12-497C-B16E-219B47B2E3D4}" dt="2022-05-09T18:04:10.884" v="10097" actId="478"/>
          <ac:picMkLst>
            <pc:docMk/>
            <pc:sldMk cId="1704891176" sldId="290"/>
            <ac:picMk id="26" creationId="{5B325329-E688-E608-6874-A9492653FFB8}"/>
          </ac:picMkLst>
        </pc:picChg>
        <pc:picChg chg="del">
          <ac:chgData name="Frances Kelly" userId="1ce08d3b53c12960" providerId="LiveId" clId="{84CB78EA-0C12-497C-B16E-219B47B2E3D4}" dt="2022-05-09T18:04:07.217" v="10095" actId="478"/>
          <ac:picMkLst>
            <pc:docMk/>
            <pc:sldMk cId="1704891176" sldId="290"/>
            <ac:picMk id="27" creationId="{EB469821-A40D-0451-B532-8061D8F8845C}"/>
          </ac:picMkLst>
        </pc:picChg>
        <pc:picChg chg="del">
          <ac:chgData name="Frances Kelly" userId="1ce08d3b53c12960" providerId="LiveId" clId="{84CB78EA-0C12-497C-B16E-219B47B2E3D4}" dt="2022-05-09T18:04:05.287" v="10094" actId="478"/>
          <ac:picMkLst>
            <pc:docMk/>
            <pc:sldMk cId="1704891176" sldId="290"/>
            <ac:picMk id="29" creationId="{478F4125-FE67-A115-5B6A-5339B6FBA59A}"/>
          </ac:picMkLst>
        </pc:picChg>
        <pc:picChg chg="del">
          <ac:chgData name="Frances Kelly" userId="1ce08d3b53c12960" providerId="LiveId" clId="{84CB78EA-0C12-497C-B16E-219B47B2E3D4}" dt="2022-05-09T18:04:09.008" v="10096" actId="478"/>
          <ac:picMkLst>
            <pc:docMk/>
            <pc:sldMk cId="1704891176" sldId="290"/>
            <ac:picMk id="30" creationId="{D21864EA-BEF3-8E18-68A0-9B277CF9C60A}"/>
          </ac:picMkLst>
        </pc:picChg>
      </pc:sldChg>
      <pc:sldChg chg="addSp delSp modSp add mod replId">
        <pc:chgData name="Frances Kelly" userId="1ce08d3b53c12960" providerId="LiveId" clId="{84CB78EA-0C12-497C-B16E-219B47B2E3D4}" dt="2022-05-09T20:48:01.712" v="10583" actId="14100"/>
        <pc:sldMkLst>
          <pc:docMk/>
          <pc:sldMk cId="148267948" sldId="291"/>
        </pc:sldMkLst>
        <pc:spChg chg="mod">
          <ac:chgData name="Frances Kelly" userId="1ce08d3b53c12960" providerId="LiveId" clId="{84CB78EA-0C12-497C-B16E-219B47B2E3D4}" dt="2022-05-09T17:59:28.242" v="9961" actId="6549"/>
          <ac:spMkLst>
            <pc:docMk/>
            <pc:sldMk cId="148267948" sldId="291"/>
            <ac:spMk id="2" creationId="{D3CEA9EC-C4B5-47F9-B0D8-D0C7A33EE122}"/>
          </ac:spMkLst>
        </pc:spChg>
        <pc:spChg chg="mod">
          <ac:chgData name="Frances Kelly" userId="1ce08d3b53c12960" providerId="LiveId" clId="{84CB78EA-0C12-497C-B16E-219B47B2E3D4}" dt="2022-05-09T20:19:05.574" v="10529" actId="2711"/>
          <ac:spMkLst>
            <pc:docMk/>
            <pc:sldMk cId="148267948" sldId="291"/>
            <ac:spMk id="3" creationId="{51B5D081-104B-DAD7-EC77-E1AED4594527}"/>
          </ac:spMkLst>
        </pc:spChg>
        <pc:spChg chg="mod">
          <ac:chgData name="Frances Kelly" userId="1ce08d3b53c12960" providerId="LiveId" clId="{84CB78EA-0C12-497C-B16E-219B47B2E3D4}" dt="2022-05-09T17:59:20.839" v="9942" actId="20577"/>
          <ac:spMkLst>
            <pc:docMk/>
            <pc:sldMk cId="148267948" sldId="291"/>
            <ac:spMk id="18" creationId="{5E34FFCD-D76D-6AC2-01E9-F3DB0C4B6DF7}"/>
          </ac:spMkLst>
        </pc:spChg>
        <pc:picChg chg="add mod">
          <ac:chgData name="Frances Kelly" userId="1ce08d3b53c12960" providerId="LiveId" clId="{84CB78EA-0C12-497C-B16E-219B47B2E3D4}" dt="2022-05-09T20:47:56.827" v="10582" actId="1076"/>
          <ac:picMkLst>
            <pc:docMk/>
            <pc:sldMk cId="148267948" sldId="291"/>
            <ac:picMk id="8" creationId="{20FB5029-C8A5-4D94-85DA-12945C774020}"/>
          </ac:picMkLst>
        </pc:picChg>
        <pc:picChg chg="del">
          <ac:chgData name="Frances Kelly" userId="1ce08d3b53c12960" providerId="LiveId" clId="{84CB78EA-0C12-497C-B16E-219B47B2E3D4}" dt="2022-05-09T17:59:50.280" v="9986" actId="478"/>
          <ac:picMkLst>
            <pc:docMk/>
            <pc:sldMk cId="148267948" sldId="291"/>
            <ac:picMk id="9" creationId="{0C90A772-4F7A-F283-5993-20981E176F6F}"/>
          </ac:picMkLst>
        </pc:picChg>
        <pc:picChg chg="add mod">
          <ac:chgData name="Frances Kelly" userId="1ce08d3b53c12960" providerId="LiveId" clId="{84CB78EA-0C12-497C-B16E-219B47B2E3D4}" dt="2022-05-09T20:48:01.712" v="10583" actId="14100"/>
          <ac:picMkLst>
            <pc:docMk/>
            <pc:sldMk cId="148267948" sldId="291"/>
            <ac:picMk id="10" creationId="{7D84BD15-8DA0-E098-268A-36A58FECBB1A}"/>
          </ac:picMkLst>
        </pc:picChg>
      </pc:sldChg>
      <pc:sldChg chg="addSp delSp modSp add mod replId">
        <pc:chgData name="Frances Kelly" userId="1ce08d3b53c12960" providerId="LiveId" clId="{84CB78EA-0C12-497C-B16E-219B47B2E3D4}" dt="2022-05-09T20:55:52.688" v="10869" actId="1036"/>
        <pc:sldMkLst>
          <pc:docMk/>
          <pc:sldMk cId="4099872648" sldId="292"/>
        </pc:sldMkLst>
        <pc:spChg chg="mod">
          <ac:chgData name="Frances Kelly" userId="1ce08d3b53c12960" providerId="LiveId" clId="{84CB78EA-0C12-497C-B16E-219B47B2E3D4}" dt="2022-05-09T17:59:43.339" v="9983" actId="6549"/>
          <ac:spMkLst>
            <pc:docMk/>
            <pc:sldMk cId="4099872648" sldId="292"/>
            <ac:spMk id="2" creationId="{D3CEA9EC-C4B5-47F9-B0D8-D0C7A33EE122}"/>
          </ac:spMkLst>
        </pc:spChg>
        <pc:spChg chg="mod">
          <ac:chgData name="Frances Kelly" userId="1ce08d3b53c12960" providerId="LiveId" clId="{84CB78EA-0C12-497C-B16E-219B47B2E3D4}" dt="2022-05-09T20:54:32.943" v="10792" actId="1036"/>
          <ac:spMkLst>
            <pc:docMk/>
            <pc:sldMk cId="4099872648" sldId="292"/>
            <ac:spMk id="3" creationId="{2C584990-0AD8-8A32-F776-4E39ED9BC1AE}"/>
          </ac:spMkLst>
        </pc:spChg>
        <pc:spChg chg="add mod">
          <ac:chgData name="Frances Kelly" userId="1ce08d3b53c12960" providerId="LiveId" clId="{84CB78EA-0C12-497C-B16E-219B47B2E3D4}" dt="2022-05-09T20:48:17.017" v="10585" actId="255"/>
          <ac:spMkLst>
            <pc:docMk/>
            <pc:sldMk cId="4099872648" sldId="292"/>
            <ac:spMk id="4" creationId="{BB4F8514-052C-2C6E-CF41-35CEBBA67F5F}"/>
          </ac:spMkLst>
        </pc:spChg>
        <pc:spChg chg="add mod">
          <ac:chgData name="Frances Kelly" userId="1ce08d3b53c12960" providerId="LiveId" clId="{84CB78EA-0C12-497C-B16E-219B47B2E3D4}" dt="2022-05-09T20:52:19.818" v="10701" actId="1037"/>
          <ac:spMkLst>
            <pc:docMk/>
            <pc:sldMk cId="4099872648" sldId="292"/>
            <ac:spMk id="11" creationId="{4C3EDC52-5048-2ADB-B779-6B85097B38C1}"/>
          </ac:spMkLst>
        </pc:spChg>
        <pc:spChg chg="add mod">
          <ac:chgData name="Frances Kelly" userId="1ce08d3b53c12960" providerId="LiveId" clId="{84CB78EA-0C12-497C-B16E-219B47B2E3D4}" dt="2022-05-09T20:51:15.602" v="10640" actId="1582"/>
          <ac:spMkLst>
            <pc:docMk/>
            <pc:sldMk cId="4099872648" sldId="292"/>
            <ac:spMk id="12" creationId="{305D4751-BBBB-0D2E-F26A-70D999DA9613}"/>
          </ac:spMkLst>
        </pc:spChg>
        <pc:spChg chg="mod">
          <ac:chgData name="Frances Kelly" userId="1ce08d3b53c12960" providerId="LiveId" clId="{84CB78EA-0C12-497C-B16E-219B47B2E3D4}" dt="2022-05-09T17:59:34.662" v="9963" actId="6549"/>
          <ac:spMkLst>
            <pc:docMk/>
            <pc:sldMk cId="4099872648" sldId="292"/>
            <ac:spMk id="16" creationId="{349A5C4E-F26D-181A-D65F-D13AF6B24AAD}"/>
          </ac:spMkLst>
        </pc:spChg>
        <pc:spChg chg="add mod">
          <ac:chgData name="Frances Kelly" userId="1ce08d3b53c12960" providerId="LiveId" clId="{84CB78EA-0C12-497C-B16E-219B47B2E3D4}" dt="2022-05-09T20:55:42.958" v="10846" actId="255"/>
          <ac:spMkLst>
            <pc:docMk/>
            <pc:sldMk cId="4099872648" sldId="292"/>
            <ac:spMk id="17" creationId="{54392AAA-2759-E9DC-6ECF-53120ECD4B92}"/>
          </ac:spMkLst>
        </pc:spChg>
        <pc:picChg chg="del">
          <ac:chgData name="Frances Kelly" userId="1ce08d3b53c12960" providerId="LiveId" clId="{84CB78EA-0C12-497C-B16E-219B47B2E3D4}" dt="2022-05-09T17:59:47.457" v="9985" actId="478"/>
          <ac:picMkLst>
            <pc:docMk/>
            <pc:sldMk cId="4099872648" sldId="292"/>
            <ac:picMk id="6" creationId="{586ABC27-06C6-273F-1D9A-19EBB62CB056}"/>
          </ac:picMkLst>
        </pc:picChg>
        <pc:picChg chg="del">
          <ac:chgData name="Frances Kelly" userId="1ce08d3b53c12960" providerId="LiveId" clId="{84CB78EA-0C12-497C-B16E-219B47B2E3D4}" dt="2022-05-09T17:59:45.655" v="9984" actId="478"/>
          <ac:picMkLst>
            <pc:docMk/>
            <pc:sldMk cId="4099872648" sldId="292"/>
            <ac:picMk id="7" creationId="{95C02772-30EE-E726-71D9-CAA436474DF1}"/>
          </ac:picMkLst>
        </pc:picChg>
        <pc:picChg chg="add mod ord">
          <ac:chgData name="Frances Kelly" userId="1ce08d3b53c12960" providerId="LiveId" clId="{84CB78EA-0C12-497C-B16E-219B47B2E3D4}" dt="2022-05-09T20:23:29.694" v="10580" actId="167"/>
          <ac:picMkLst>
            <pc:docMk/>
            <pc:sldMk cId="4099872648" sldId="292"/>
            <ac:picMk id="8" creationId="{E9928580-24B8-213F-B795-B87086FE591D}"/>
          </ac:picMkLst>
        </pc:picChg>
        <pc:picChg chg="add mod">
          <ac:chgData name="Frances Kelly" userId="1ce08d3b53c12960" providerId="LiveId" clId="{84CB78EA-0C12-497C-B16E-219B47B2E3D4}" dt="2022-05-09T20:52:02.359" v="10686" actId="1076"/>
          <ac:picMkLst>
            <pc:docMk/>
            <pc:sldMk cId="4099872648" sldId="292"/>
            <ac:picMk id="9" creationId="{62054033-4300-2DF1-F4F0-6A60854265F4}"/>
          </ac:picMkLst>
        </pc:picChg>
        <pc:picChg chg="add mod ord">
          <ac:chgData name="Frances Kelly" userId="1ce08d3b53c12960" providerId="LiveId" clId="{84CB78EA-0C12-497C-B16E-219B47B2E3D4}" dt="2022-05-09T20:55:52.688" v="10869" actId="1036"/>
          <ac:picMkLst>
            <pc:docMk/>
            <pc:sldMk cId="4099872648" sldId="292"/>
            <ac:picMk id="10" creationId="{9B5EB706-5011-0058-660D-B09CD61A9EE9}"/>
          </ac:picMkLst>
        </pc:picChg>
        <pc:picChg chg="add mod">
          <ac:chgData name="Frances Kelly" userId="1ce08d3b53c12960" providerId="LiveId" clId="{84CB78EA-0C12-497C-B16E-219B47B2E3D4}" dt="2022-05-09T20:55:26.776" v="10844" actId="14100"/>
          <ac:picMkLst>
            <pc:docMk/>
            <pc:sldMk cId="4099872648" sldId="292"/>
            <ac:picMk id="14" creationId="{1061D34D-48D7-C369-340B-ACE42738591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43D9A-13F5-419B-940A-D8224B4A5F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E06127-A991-4B81-894E-7061697175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292932-59BA-4E41-BC10-1AB101300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B07ED-4C45-4DB3-BE43-945B13E2F2F4}" type="datetimeFigureOut">
              <a:rPr lang="en-IE" smtClean="0"/>
              <a:t>10/05/2022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4C0B5E-3541-43F3-AA17-B31BF2FE0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507A5-1E6D-4CA3-AB80-2EB8DD81C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2D57B-BBBB-434C-8A1F-FEE1192217A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90440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FC801-B5CE-498E-A762-BE2D0210C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058853-31C9-4EC8-8B44-4944EC03B6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704E9E-2AAC-4614-A93E-886CFA9F0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B07ED-4C45-4DB3-BE43-945B13E2F2F4}" type="datetimeFigureOut">
              <a:rPr lang="en-IE" smtClean="0"/>
              <a:t>10/05/2022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3F34CC-ABC5-4337-8DD7-087EFD09B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805F77-A3AB-4449-9C48-647C4742D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2D57B-BBBB-434C-8A1F-FEE1192217A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89844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61576-4FA2-4A0E-BF12-B9006B991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BBE988-933E-4F3E-83F9-1B8D657B38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A1C615-CCE0-443C-A2B8-41078516E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B07ED-4C45-4DB3-BE43-945B13E2F2F4}" type="datetimeFigureOut">
              <a:rPr lang="en-IE" smtClean="0"/>
              <a:t>10/05/2022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35EA4D-FADB-4D9D-BA84-8E5B5753C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18F6BB-5C5D-4983-84F6-D770BD35D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2D57B-BBBB-434C-8A1F-FEE1192217A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67552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AC807-D41A-451A-8B22-FD413E436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FF2AFA-86E8-4D02-ADF8-DB221133BD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436711-6526-4E21-9A6E-DEC80E803D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F570FF-F7FA-4251-8205-94B734D91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B07ED-4C45-4DB3-BE43-945B13E2F2F4}" type="datetimeFigureOut">
              <a:rPr lang="en-IE" smtClean="0"/>
              <a:t>10/05/2022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C54DE3-0708-47C4-9BAB-B42495762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04B04D-4BFA-4187-82EB-E7330DEB3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2D57B-BBBB-434C-8A1F-FEE1192217A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52011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CF1DF-B182-4F6E-8401-47DE765D3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BF4E7F-5BEC-4B5D-A9C1-30AE5B642D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297FAC-BA2A-418C-A07F-22CD333C2F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4D8EB9-8381-4CD0-892A-7EC4F83215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255BCF-B174-4C53-A40A-FCF194CF05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DCBE93-B20D-4D8A-BCE1-FACE345F9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B07ED-4C45-4DB3-BE43-945B13E2F2F4}" type="datetimeFigureOut">
              <a:rPr lang="en-IE" smtClean="0"/>
              <a:t>10/05/2022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BBADFB-AB0A-4BED-96AC-315714675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4717EB-CDEA-4C6C-BCB5-6B6C7C755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2D57B-BBBB-434C-8A1F-FEE1192217A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73118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95C4C-2FA3-4117-AE74-9532CB239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3528D0-F3D6-49BB-8917-355EBB00C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B07ED-4C45-4DB3-BE43-945B13E2F2F4}" type="datetimeFigureOut">
              <a:rPr lang="en-IE" smtClean="0"/>
              <a:t>10/05/2022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6B8E52-48BE-4D24-9A50-F340A4E90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9B70C1-6923-4039-A6C4-9069CE8B8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2D57B-BBBB-434C-8A1F-FEE1192217A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84503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FB5D07-FF0A-4991-AD80-764312040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B07ED-4C45-4DB3-BE43-945B13E2F2F4}" type="datetimeFigureOut">
              <a:rPr lang="en-IE" smtClean="0"/>
              <a:t>10/05/2022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2874F3-CB86-4C9C-9793-D57D159B0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C53F4E-410D-4CEC-B117-C4D6B709C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2D57B-BBBB-434C-8A1F-FEE1192217A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44795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58D59-28EF-4027-B2EC-39DB2923B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4AB0F-B85E-44DE-8206-615FEA9EB2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F366D0-6CD8-464A-9513-D3441916C9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E7CF38-2CA8-4912-A213-332C44BAC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B07ED-4C45-4DB3-BE43-945B13E2F2F4}" type="datetimeFigureOut">
              <a:rPr lang="en-IE" smtClean="0"/>
              <a:t>10/05/2022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48D4B8-AAAC-4137-9169-03305D34A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D06168-7A3F-4B09-93AE-7DD6C4274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2D57B-BBBB-434C-8A1F-FEE1192217A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84005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A2ECC-F44D-4387-B119-EF6A0BEFD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F6C0FAA-2B54-4373-AFDB-83682CF027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37F70B-8D62-4CC3-BA65-16358528AD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AC5A65-4DC8-4F41-8FFD-937094748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B07ED-4C45-4DB3-BE43-945B13E2F2F4}" type="datetimeFigureOut">
              <a:rPr lang="en-IE" smtClean="0"/>
              <a:t>10/05/2022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0FA977-85B4-4220-828B-A327CD8A2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2201B8-EA13-4EC6-959E-ACB1DBFA2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2D57B-BBBB-434C-8A1F-FEE1192217A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03880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162A1-D465-4265-AE12-432251122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94049A-B2AC-432F-BC7F-780A013C46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F81AD9-2AD7-41D3-B77C-F99CFBB91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B07ED-4C45-4DB3-BE43-945B13E2F2F4}" type="datetimeFigureOut">
              <a:rPr lang="en-IE" smtClean="0"/>
              <a:t>10/05/2022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56C6F9-7B16-491B-9F59-725705724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B7523-E758-4BAA-BC19-F7D7C5B63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2D57B-BBBB-434C-8A1F-FEE1192217A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97756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8A285B-5553-41A4-ABFE-BE11E6E27A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DD7DAB-D3E1-4009-9090-C6F736E411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A800E-1809-4D9B-8F5A-2552F6AA3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B07ED-4C45-4DB3-BE43-945B13E2F2F4}" type="datetimeFigureOut">
              <a:rPr lang="en-IE" smtClean="0"/>
              <a:t>10/05/2022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447674-33FF-40AE-8397-EDF963BF9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0851DF-A42F-4022-B80E-282E056D1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2D57B-BBBB-434C-8A1F-FEE1192217A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75588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BC4C7A-EE10-4051-825D-C872C0860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DBB898-894C-4428-97A8-48A3C0452E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6A7AB3-6900-4F43-982B-964D469DBB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7B07ED-4C45-4DB3-BE43-945B13E2F2F4}" type="datetimeFigureOut">
              <a:rPr lang="en-IE" smtClean="0"/>
              <a:t>10/05/2022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888A84-F459-4431-BB9D-8A0B1BD6A2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0FAFA-1BE5-4A92-962C-F1880EEDA1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52D57B-BBBB-434C-8A1F-FEE1192217A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38566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eufic.org/en/images/uploads/images/VitaminE_Images-01.png" TargetMode="External"/><Relationship Id="rId3" Type="http://schemas.openxmlformats.org/officeDocument/2006/relationships/hyperlink" Target="https://post.greatist.com/wp-content/uploads/sites/2/2021/12/496875-Why-Vitamin-B-Complex-Is-Basically-Bae-1296x1957-Body-858x1296.jpg" TargetMode="External"/><Relationship Id="rId7" Type="http://schemas.openxmlformats.org/officeDocument/2006/relationships/hyperlink" Target="https://www.realgoodeats.ca/food-sources-of-vitamin-c-2/" TargetMode="External"/><Relationship Id="rId2" Type="http://schemas.openxmlformats.org/officeDocument/2006/relationships/hyperlink" Target="https://plantlet.org/wp-content/uploads/2020/11/vitamins-benefits-deficiency-test-diet.pn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o.co/health-guide/folic-acid-for-men/" TargetMode="External"/><Relationship Id="rId5" Type="http://schemas.openxmlformats.org/officeDocument/2006/relationships/hyperlink" Target="https://www.mindbodyheal.co.uk/spina-bifida-neural-tube-defect-ntd/" TargetMode="External"/><Relationship Id="rId4" Type="http://schemas.openxmlformats.org/officeDocument/2006/relationships/hyperlink" Target="https://i.pinimg.com/736x/3f/82/f0/3f82f073f8acc234b2803be58b67f5b7.jpg" TargetMode="External"/><Relationship Id="rId9" Type="http://schemas.openxmlformats.org/officeDocument/2006/relationships/hyperlink" Target="https://1q41s9463ffl3qbxsn1jev2i-wpengine.netdna-ssl.com/wp-content/uploads/2013/02/iStock-1030518842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B0E73A7-A79B-474D-AF82-F0A6E62F4A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4352" b="87778" l="39844" r="80052">
                        <a14:foregroundMark x1="60625" y1="30370" x2="60625" y2="30370"/>
                        <a14:foregroundMark x1="62552" y1="31111" x2="54948" y2="37870"/>
                        <a14:foregroundMark x1="62135" y1="36296" x2="62135" y2="36296"/>
                        <a14:foregroundMark x1="45729" y1="65185" x2="59167" y2="23241"/>
                        <a14:foregroundMark x1="45260" y1="65370" x2="40313" y2="81389"/>
                        <a14:foregroundMark x1="46146" y1="64444" x2="43073" y2="76667"/>
                        <a14:foregroundMark x1="40521" y1="81389" x2="39167" y2="85556"/>
                        <a14:foregroundMark x1="39115" y1="85185" x2="39115" y2="85185"/>
                        <a14:foregroundMark x1="40625" y1="81111" x2="40625" y2="81111"/>
                        <a14:foregroundMark x1="39427" y1="85556" x2="79323" y2="85648"/>
                        <a14:foregroundMark x1="79115" y1="85370" x2="79115" y2="85370"/>
                        <a14:foregroundMark x1="44323" y1="54167" x2="44323" y2="54167"/>
                        <a14:foregroundMark x1="66458" y1="52685" x2="66458" y2="52685"/>
                        <a14:foregroundMark x1="75417" y1="77778" x2="75417" y2="77778"/>
                        <a14:foregroundMark x1="72292" y1="77870" x2="72292" y2="77870"/>
                        <a14:foregroundMark x1="64010" y1="77963" x2="64010" y2="77963"/>
                        <a14:foregroundMark x1="55521" y1="78426" x2="55521" y2="78426"/>
                        <a14:foregroundMark x1="48958" y1="78333" x2="48958" y2="78333"/>
                        <a14:foregroundMark x1="44010" y1="78241" x2="44010" y2="78241"/>
                        <a14:foregroundMark x1="42708" y1="79167" x2="42708" y2="79167"/>
                        <a14:foregroundMark x1="46458" y1="77500" x2="46458" y2="77500"/>
                        <a14:foregroundMark x1="45156" y1="80278" x2="45156" y2="80278"/>
                        <a14:foregroundMark x1="43854" y1="82315" x2="43854" y2="82315"/>
                        <a14:foregroundMark x1="48958" y1="81944" x2="48958" y2="81944"/>
                        <a14:foregroundMark x1="55573" y1="82037" x2="55573" y2="82037"/>
                        <a14:foregroundMark x1="66979" y1="81759" x2="66979" y2="81759"/>
                        <a14:foregroundMark x1="70469" y1="82037" x2="70469" y2="82037"/>
                        <a14:foregroundMark x1="76771" y1="83148" x2="76771" y2="83148"/>
                        <a14:foregroundMark x1="76615" y1="79167" x2="76615" y2="79167"/>
                        <a14:foregroundMark x1="73073" y1="77222" x2="73073" y2="77222"/>
                        <a14:foregroundMark x1="66615" y1="76389" x2="66615" y2="76389"/>
                        <a14:foregroundMark x1="56198" y1="75926" x2="56198" y2="75926"/>
                        <a14:foregroundMark x1="49688" y1="75648" x2="49688" y2="75648"/>
                        <a14:foregroundMark x1="45729" y1="75648" x2="45729" y2="75648"/>
                        <a14:foregroundMark x1="43646" y1="80741" x2="43646" y2="80741"/>
                        <a14:foregroundMark x1="42969" y1="82222" x2="70677" y2="83056"/>
                        <a14:foregroundMark x1="77604" y1="82037" x2="74010" y2="77222"/>
                        <a14:foregroundMark x1="74063" y1="79167" x2="74063" y2="79167"/>
                        <a14:foregroundMark x1="62865" y1="36204" x2="62865" y2="36204"/>
                        <a14:foregroundMark x1="63750" y1="34444" x2="63750" y2="34444"/>
                        <a14:foregroundMark x1="64219" y1="35278" x2="64219" y2="35278"/>
                        <a14:foregroundMark x1="61563" y1="28241" x2="61563" y2="28241"/>
                        <a14:foregroundMark x1="60417" y1="24352" x2="60417" y2="24352"/>
                        <a14:foregroundMark x1="64427" y1="36944" x2="64427" y2="36944"/>
                        <a14:foregroundMark x1="73073" y1="42407" x2="73073" y2="42407"/>
                        <a14:backgroundMark x1="48021" y1="48796" x2="48021" y2="48796"/>
                        <a14:backgroundMark x1="48021" y1="47963" x2="48021" y2="47963"/>
                        <a14:backgroundMark x1="48073" y1="47778" x2="48073" y2="47778"/>
                        <a14:backgroundMark x1="72865" y1="53148" x2="72865" y2="53148"/>
                        <a14:backgroundMark x1="72552" y1="52222" x2="72552" y2="52222"/>
                        <a14:backgroundMark x1="77083" y1="64259" x2="77344" y2="65093"/>
                      </a14:backgroundRemoval>
                    </a14:imgEffect>
                  </a14:imgLayer>
                </a14:imgProps>
              </a:ext>
            </a:extLst>
          </a:blip>
          <a:srcRect l="55431" t="23636" r="36558" b="66291"/>
          <a:stretch/>
        </p:blipFill>
        <p:spPr bwMode="auto">
          <a:xfrm>
            <a:off x="5048250" y="727141"/>
            <a:ext cx="1838325" cy="130107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5AE3BFD-7145-45ED-BB11-B4FF817289D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4352" b="87778" l="39844" r="80052">
                        <a14:foregroundMark x1="60625" y1="30370" x2="60625" y2="30370"/>
                        <a14:foregroundMark x1="62552" y1="31111" x2="54948" y2="37870"/>
                        <a14:foregroundMark x1="62135" y1="36296" x2="62135" y2="36296"/>
                        <a14:foregroundMark x1="45729" y1="65185" x2="59167" y2="23241"/>
                        <a14:foregroundMark x1="45260" y1="65370" x2="40313" y2="81389"/>
                        <a14:foregroundMark x1="46146" y1="64444" x2="43073" y2="76667"/>
                        <a14:foregroundMark x1="40521" y1="81389" x2="39167" y2="85556"/>
                        <a14:foregroundMark x1="39115" y1="85185" x2="39115" y2="85185"/>
                        <a14:foregroundMark x1="40625" y1="81111" x2="40625" y2="81111"/>
                        <a14:foregroundMark x1="39427" y1="85556" x2="79323" y2="85648"/>
                        <a14:foregroundMark x1="79115" y1="85370" x2="79115" y2="85370"/>
                        <a14:foregroundMark x1="44323" y1="54167" x2="44323" y2="54167"/>
                        <a14:foregroundMark x1="66458" y1="52685" x2="66458" y2="52685"/>
                        <a14:foregroundMark x1="75417" y1="77778" x2="75417" y2="77778"/>
                        <a14:foregroundMark x1="72292" y1="77870" x2="72292" y2="77870"/>
                        <a14:foregroundMark x1="64010" y1="77963" x2="64010" y2="77963"/>
                        <a14:foregroundMark x1="55521" y1="78426" x2="55521" y2="78426"/>
                        <a14:foregroundMark x1="48958" y1="78333" x2="48958" y2="78333"/>
                        <a14:foregroundMark x1="44010" y1="78241" x2="44010" y2="78241"/>
                        <a14:foregroundMark x1="42708" y1="79167" x2="42708" y2="79167"/>
                        <a14:foregroundMark x1="46458" y1="77500" x2="46458" y2="77500"/>
                        <a14:foregroundMark x1="45156" y1="80278" x2="45156" y2="80278"/>
                        <a14:foregroundMark x1="43854" y1="82315" x2="43854" y2="82315"/>
                        <a14:foregroundMark x1="48958" y1="81944" x2="48958" y2="81944"/>
                        <a14:foregroundMark x1="55573" y1="82037" x2="55573" y2="82037"/>
                        <a14:foregroundMark x1="66979" y1="81759" x2="66979" y2="81759"/>
                        <a14:foregroundMark x1="70469" y1="82037" x2="70469" y2="82037"/>
                        <a14:foregroundMark x1="76771" y1="83148" x2="76771" y2="83148"/>
                        <a14:foregroundMark x1="76615" y1="79167" x2="76615" y2="79167"/>
                        <a14:foregroundMark x1="73073" y1="77222" x2="73073" y2="77222"/>
                        <a14:foregroundMark x1="66615" y1="76389" x2="66615" y2="76389"/>
                        <a14:foregroundMark x1="56198" y1="75926" x2="56198" y2="75926"/>
                        <a14:foregroundMark x1="49688" y1="75648" x2="49688" y2="75648"/>
                        <a14:foregroundMark x1="45729" y1="75648" x2="45729" y2="75648"/>
                        <a14:foregroundMark x1="43646" y1="80741" x2="43646" y2="80741"/>
                        <a14:foregroundMark x1="42969" y1="82222" x2="70677" y2="83056"/>
                        <a14:foregroundMark x1="77604" y1="82037" x2="74010" y2="77222"/>
                        <a14:foregroundMark x1="74063" y1="79167" x2="74063" y2="79167"/>
                        <a14:foregroundMark x1="62865" y1="36204" x2="62865" y2="36204"/>
                        <a14:foregroundMark x1="63750" y1="34444" x2="63750" y2="34444"/>
                        <a14:foregroundMark x1="64219" y1="35278" x2="64219" y2="35278"/>
                        <a14:foregroundMark x1="61563" y1="28241" x2="61563" y2="28241"/>
                        <a14:foregroundMark x1="60417" y1="24352" x2="60417" y2="24352"/>
                        <a14:foregroundMark x1="64427" y1="36944" x2="64427" y2="36944"/>
                        <a14:foregroundMark x1="73073" y1="42407" x2="73073" y2="42407"/>
                        <a14:backgroundMark x1="48021" y1="48796" x2="48021" y2="48796"/>
                        <a14:backgroundMark x1="48021" y1="47963" x2="48021" y2="47963"/>
                        <a14:backgroundMark x1="48073" y1="47778" x2="48073" y2="47778"/>
                        <a14:backgroundMark x1="72865" y1="53148" x2="72865" y2="53148"/>
                        <a14:backgroundMark x1="72552" y1="52222" x2="72552" y2="52222"/>
                        <a14:backgroundMark x1="77083" y1="64259" x2="77344" y2="65093"/>
                        <a14:backgroundMark x1="70365" y1="50185" x2="70365" y2="50185"/>
                        <a14:backgroundMark x1="70469" y1="50463" x2="70469" y2="50463"/>
                        <a14:backgroundMark x1="70938" y1="51111" x2="70938" y2="51111"/>
                        <a14:backgroundMark x1="70625" y1="51759" x2="70625" y2="51759"/>
                        <a14:backgroundMark x1="71198" y1="54167" x2="71198" y2="54167"/>
                        <a14:backgroundMark x1="71042" y1="53981" x2="71042" y2="53981"/>
                        <a14:backgroundMark x1="70885" y1="53426" x2="70885" y2="53426"/>
                        <a14:backgroundMark x1="70625" y1="53056" x2="70625" y2="53056"/>
                        <a14:backgroundMark x1="70365" y1="51574" x2="70365" y2="51574"/>
                        <a14:backgroundMark x1="70417" y1="52315" x2="70417" y2="52315"/>
                        <a14:backgroundMark x1="58698" y1="24352" x2="58698" y2="24352"/>
                        <a14:backgroundMark x1="58698" y1="25185" x2="58698" y2="25185"/>
                        <a14:backgroundMark x1="58698" y1="25556" x2="58698" y2="25556"/>
                        <a14:backgroundMark x1="58177" y1="26389" x2="58177" y2="26389"/>
                        <a14:backgroundMark x1="58177" y1="26574" x2="58177" y2="26574"/>
                        <a14:backgroundMark x1="57344" y1="27963" x2="57344" y2="27963"/>
                        <a14:backgroundMark x1="57292" y1="28148" x2="57292" y2="28148"/>
                        <a14:backgroundMark x1="57188" y1="29259" x2="57188" y2="29259"/>
                        <a14:backgroundMark x1="56875" y1="31111" x2="56875" y2="31111"/>
                        <a14:backgroundMark x1="56823" y1="31852" x2="56823" y2="31852"/>
                        <a14:backgroundMark x1="56823" y1="31759" x2="56823" y2="31759"/>
                        <a14:backgroundMark x1="56198" y1="32407" x2="56198" y2="32407"/>
                        <a14:backgroundMark x1="55833" y1="33148" x2="55625" y2="33796"/>
                        <a14:backgroundMark x1="55469" y1="34259" x2="55469" y2="34259"/>
                        <a14:backgroundMark x1="55313" y1="35463" x2="55313" y2="35463"/>
                        <a14:backgroundMark x1="54740" y1="36111" x2="54740" y2="36111"/>
                        <a14:backgroundMark x1="54479" y1="36667" x2="54479" y2="36667"/>
                        <a14:backgroundMark x1="53802" y1="38426" x2="53802" y2="38426"/>
                        <a14:backgroundMark x1="53646" y1="39630" x2="53646" y2="39630"/>
                        <a14:backgroundMark x1="53229" y1="41019" x2="53229" y2="41019"/>
                        <a14:backgroundMark x1="53073" y1="41667" x2="53073" y2="41667"/>
                        <a14:backgroundMark x1="54219" y1="34259" x2="54219" y2="34259"/>
                        <a14:backgroundMark x1="56250" y1="31019" x2="56250" y2="31019"/>
                        <a14:backgroundMark x1="56667" y1="30648" x2="56771" y2="30370"/>
                        <a14:backgroundMark x1="57083" y1="28981" x2="57083" y2="28981"/>
                        <a14:backgroundMark x1="57188" y1="27870" x2="57188" y2="27870"/>
                        <a14:backgroundMark x1="58802" y1="24722" x2="58802" y2="24722"/>
                      </a14:backgroundRemoval>
                    </a14:imgEffect>
                  </a14:imgLayer>
                </a14:imgProps>
              </a:ext>
            </a:extLst>
          </a:blip>
          <a:srcRect l="38888" t="35808" r="19566" b="14319"/>
          <a:stretch/>
        </p:blipFill>
        <p:spPr bwMode="auto">
          <a:xfrm>
            <a:off x="2400192" y="1919922"/>
            <a:ext cx="7277208" cy="49138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20AECB7-6036-4B43-B7CC-5ED603CE9D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419351"/>
            <a:ext cx="9144000" cy="3138488"/>
          </a:xfrm>
        </p:spPr>
        <p:txBody>
          <a:bodyPr>
            <a:normAutofit/>
          </a:bodyPr>
          <a:lstStyle/>
          <a:p>
            <a:r>
              <a:rPr lang="en-US" sz="107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Water-Soluble Vitamins</a:t>
            </a:r>
            <a:endParaRPr lang="en-IE" b="1" dirty="0"/>
          </a:p>
        </p:txBody>
      </p:sp>
    </p:spTree>
    <p:extLst>
      <p:ext uri="{BB962C8B-B14F-4D97-AF65-F5344CB8AC3E}">
        <p14:creationId xmlns:p14="http://schemas.microsoft.com/office/powerpoint/2010/main" val="27979521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A29EBAB-80BF-4F6A-A523-A30034B7528E}"/>
              </a:ext>
            </a:extLst>
          </p:cNvPr>
          <p:cNvSpPr txBox="1">
            <a:spLocks/>
          </p:cNvSpPr>
          <p:nvPr/>
        </p:nvSpPr>
        <p:spPr>
          <a:xfrm>
            <a:off x="838200" y="185737"/>
            <a:ext cx="10515600" cy="150018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MS PGothic" panose="020B0600070205080204" pitchFamily="34" charset="-128"/>
                <a:ea typeface="MS PGothic" panose="020B0600070205080204" pitchFamily="34" charset="-128"/>
              </a:rPr>
              <a:t>We will learn about:</a:t>
            </a:r>
            <a:endParaRPr lang="en-IE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0C31BEA-E0B7-45CE-BE46-6EF5223B58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571750" lvl="5" indent="-285750" algn="just">
              <a:buFont typeface="Wingdings" panose="05000000000000000000" pitchFamily="2" charset="2"/>
              <a:buChar char="q"/>
            </a:pPr>
            <a:r>
              <a:rPr lang="en-US" sz="2200" dirty="0">
                <a:solidFill>
                  <a:srgbClr val="FF0000"/>
                </a:solidFill>
              </a:rPr>
              <a:t>- </a:t>
            </a:r>
            <a:r>
              <a:rPr lang="en-US" sz="2200" dirty="0">
                <a:solidFill>
                  <a:schemeClr val="tx1"/>
                </a:solidFill>
              </a:rPr>
              <a:t>what water-soluble vitamins are</a:t>
            </a:r>
          </a:p>
          <a:p>
            <a:pPr marL="2571750" lvl="5" indent="-285750" algn="just">
              <a:buFont typeface="Wingdings" panose="05000000000000000000" pitchFamily="2" charset="2"/>
              <a:buChar char="q"/>
            </a:pPr>
            <a:r>
              <a:rPr lang="en-US" sz="2200" dirty="0">
                <a:solidFill>
                  <a:srgbClr val="FF0000"/>
                </a:solidFill>
              </a:rPr>
              <a:t>- </a:t>
            </a:r>
            <a:r>
              <a:rPr lang="en-US" sz="2200" dirty="0">
                <a:solidFill>
                  <a:schemeClr val="tx1"/>
                </a:solidFill>
              </a:rPr>
              <a:t>the role and sources of B group and C vitamins </a:t>
            </a:r>
          </a:p>
          <a:p>
            <a:pPr marL="2571750" lvl="5" indent="-285750" algn="just">
              <a:buFont typeface="Wingdings" panose="05000000000000000000" pitchFamily="2" charset="2"/>
              <a:buChar char="q"/>
            </a:pPr>
            <a:r>
              <a:rPr lang="en-US" sz="2200" dirty="0">
                <a:solidFill>
                  <a:srgbClr val="FF0000"/>
                </a:solidFill>
              </a:rPr>
              <a:t>- </a:t>
            </a:r>
            <a:r>
              <a:rPr lang="en-US" sz="2200" dirty="0">
                <a:solidFill>
                  <a:schemeClr val="tx1"/>
                </a:solidFill>
              </a:rPr>
              <a:t>what vitamin deficiencies look like</a:t>
            </a:r>
          </a:p>
          <a:p>
            <a:pPr marL="2571750" lvl="5" indent="-285750" algn="just">
              <a:buFont typeface="Wingdings" panose="05000000000000000000" pitchFamily="2" charset="2"/>
              <a:buChar char="q"/>
            </a:pPr>
            <a:endParaRPr lang="en-US" sz="2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499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EA9EC-C4B5-47F9-B0D8-D0C7A33EE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6520" y="365125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Vitamins are vital for life.</a:t>
            </a:r>
            <a:endParaRPr lang="en-IE" dirty="0">
              <a:solidFill>
                <a:schemeClr val="accent2">
                  <a:lumMod val="75000"/>
                </a:schemeClr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F0FD919-BD6F-49BA-B070-901BD0C9EB31}"/>
              </a:ext>
            </a:extLst>
          </p:cNvPr>
          <p:cNvGrpSpPr/>
          <p:nvPr/>
        </p:nvGrpSpPr>
        <p:grpSpPr>
          <a:xfrm>
            <a:off x="91441" y="81280"/>
            <a:ext cx="1680210" cy="1909445"/>
            <a:chOff x="2068061" y="3318269"/>
            <a:chExt cx="1700463" cy="1954556"/>
          </a:xfrm>
          <a:gradFill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</a:gradFill>
        </p:grpSpPr>
        <p:sp>
          <p:nvSpPr>
            <p:cNvPr id="11" name="Hexagon 10">
              <a:extLst>
                <a:ext uri="{FF2B5EF4-FFF2-40B4-BE49-F238E27FC236}">
                  <a16:creationId xmlns:a16="http://schemas.microsoft.com/office/drawing/2014/main" id="{E631E1BC-DC99-49C4-82D6-E7D49D8B4565}"/>
                </a:ext>
              </a:extLst>
            </p:cNvPr>
            <p:cNvSpPr/>
            <p:nvPr/>
          </p:nvSpPr>
          <p:spPr>
            <a:xfrm rot="5400000">
              <a:off x="1941015" y="3445315"/>
              <a:ext cx="1954556" cy="1700463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Hexagon 4">
              <a:extLst>
                <a:ext uri="{FF2B5EF4-FFF2-40B4-BE49-F238E27FC236}">
                  <a16:creationId xmlns:a16="http://schemas.microsoft.com/office/drawing/2014/main" id="{E5D53004-C4C1-46E0-9B6B-46D789B729DC}"/>
                </a:ext>
              </a:extLst>
            </p:cNvPr>
            <p:cNvSpPr txBox="1"/>
            <p:nvPr/>
          </p:nvSpPr>
          <p:spPr>
            <a:xfrm>
              <a:off x="2333050" y="3622854"/>
              <a:ext cx="1170485" cy="134538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500" kern="1200" dirty="0">
                  <a:latin typeface="MS PGothic" panose="020B0600070205080204" pitchFamily="34" charset="-128"/>
                  <a:ea typeface="MS PGothic" panose="020B0600070205080204" pitchFamily="34" charset="-128"/>
                </a:rPr>
                <a:t>Vitamins</a:t>
              </a:r>
              <a:endParaRPr lang="en-IE" sz="2500" kern="1200" dirty="0">
                <a:latin typeface="MS PGothic" panose="020B0600070205080204" pitchFamily="34" charset="-128"/>
                <a:ea typeface="MS PGothic" panose="020B0600070205080204" pitchFamily="34" charset="-128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1BB2960D-48CA-D755-9FE9-4C98651FF5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2737" y="1435881"/>
            <a:ext cx="5022063" cy="508779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4B1F7FD-BD01-F9C2-DF1F-6681BA07903F}"/>
              </a:ext>
            </a:extLst>
          </p:cNvPr>
          <p:cNvSpPr txBox="1"/>
          <p:nvPr/>
        </p:nvSpPr>
        <p:spPr>
          <a:xfrm>
            <a:off x="1366520" y="2409825"/>
            <a:ext cx="41127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MS PGothic" panose="020B0600070205080204" pitchFamily="34" charset="-128"/>
                <a:ea typeface="MS PGothic" panose="020B0600070205080204" pitchFamily="34" charset="-128"/>
              </a:rPr>
              <a:t>Vitamins are micronutrients that are necessary for our bodies to function well.</a:t>
            </a:r>
            <a:endParaRPr lang="en-IE" sz="3600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556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1411A03A-C635-F990-E04D-E0F189571A43}"/>
              </a:ext>
            </a:extLst>
          </p:cNvPr>
          <p:cNvSpPr/>
          <p:nvPr/>
        </p:nvSpPr>
        <p:spPr>
          <a:xfrm>
            <a:off x="1457325" y="1543050"/>
            <a:ext cx="5473497" cy="43053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CEA9EC-C4B5-47F9-B0D8-D0C7A33EE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6520" y="365125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Vitamins – classification </a:t>
            </a:r>
            <a:endParaRPr lang="en-IE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4EEDA20-B8F3-4E98-BD4D-C41CE11E0F8E}"/>
              </a:ext>
            </a:extLst>
          </p:cNvPr>
          <p:cNvSpPr/>
          <p:nvPr/>
        </p:nvSpPr>
        <p:spPr>
          <a:xfrm>
            <a:off x="7376733" y="1200150"/>
            <a:ext cx="4505387" cy="5414010"/>
          </a:xfrm>
          <a:custGeom>
            <a:avLst/>
            <a:gdLst>
              <a:gd name="connsiteX0" fmla="*/ 924560 w 2377502"/>
              <a:gd name="connsiteY0" fmla="*/ 583131 h 3255211"/>
              <a:gd name="connsiteX1" fmla="*/ 772160 w 2377502"/>
              <a:gd name="connsiteY1" fmla="*/ 786331 h 3255211"/>
              <a:gd name="connsiteX2" fmla="*/ 711200 w 2377502"/>
              <a:gd name="connsiteY2" fmla="*/ 857451 h 3255211"/>
              <a:gd name="connsiteX3" fmla="*/ 680720 w 2377502"/>
              <a:gd name="connsiteY3" fmla="*/ 898091 h 3255211"/>
              <a:gd name="connsiteX4" fmla="*/ 629920 w 2377502"/>
              <a:gd name="connsiteY4" fmla="*/ 938731 h 3255211"/>
              <a:gd name="connsiteX5" fmla="*/ 589280 w 2377502"/>
              <a:gd name="connsiteY5" fmla="*/ 989531 h 3255211"/>
              <a:gd name="connsiteX6" fmla="*/ 508000 w 2377502"/>
              <a:gd name="connsiteY6" fmla="*/ 1060651 h 3255211"/>
              <a:gd name="connsiteX7" fmla="*/ 447040 w 2377502"/>
              <a:gd name="connsiteY7" fmla="*/ 1131771 h 3255211"/>
              <a:gd name="connsiteX8" fmla="*/ 386080 w 2377502"/>
              <a:gd name="connsiteY8" fmla="*/ 1192731 h 3255211"/>
              <a:gd name="connsiteX9" fmla="*/ 335280 w 2377502"/>
              <a:gd name="connsiteY9" fmla="*/ 1253691 h 3255211"/>
              <a:gd name="connsiteX10" fmla="*/ 172720 w 2377502"/>
              <a:gd name="connsiteY10" fmla="*/ 1436571 h 3255211"/>
              <a:gd name="connsiteX11" fmla="*/ 121920 w 2377502"/>
              <a:gd name="connsiteY11" fmla="*/ 1497531 h 3255211"/>
              <a:gd name="connsiteX12" fmla="*/ 91440 w 2377502"/>
              <a:gd name="connsiteY12" fmla="*/ 1558491 h 3255211"/>
              <a:gd name="connsiteX13" fmla="*/ 50800 w 2377502"/>
              <a:gd name="connsiteY13" fmla="*/ 1629611 h 3255211"/>
              <a:gd name="connsiteX14" fmla="*/ 20320 w 2377502"/>
              <a:gd name="connsiteY14" fmla="*/ 1751531 h 3255211"/>
              <a:gd name="connsiteX15" fmla="*/ 10160 w 2377502"/>
              <a:gd name="connsiteY15" fmla="*/ 1832811 h 3255211"/>
              <a:gd name="connsiteX16" fmla="*/ 0 w 2377502"/>
              <a:gd name="connsiteY16" fmla="*/ 1903931 h 3255211"/>
              <a:gd name="connsiteX17" fmla="*/ 10160 w 2377502"/>
              <a:gd name="connsiteY17" fmla="*/ 2117291 h 3255211"/>
              <a:gd name="connsiteX18" fmla="*/ 71120 w 2377502"/>
              <a:gd name="connsiteY18" fmla="*/ 2330651 h 3255211"/>
              <a:gd name="connsiteX19" fmla="*/ 162560 w 2377502"/>
              <a:gd name="connsiteY19" fmla="*/ 2574491 h 3255211"/>
              <a:gd name="connsiteX20" fmla="*/ 203200 w 2377502"/>
              <a:gd name="connsiteY20" fmla="*/ 2655771 h 3255211"/>
              <a:gd name="connsiteX21" fmla="*/ 365760 w 2377502"/>
              <a:gd name="connsiteY21" fmla="*/ 2869131 h 3255211"/>
              <a:gd name="connsiteX22" fmla="*/ 619760 w 2377502"/>
              <a:gd name="connsiteY22" fmla="*/ 3062171 h 3255211"/>
              <a:gd name="connsiteX23" fmla="*/ 924560 w 2377502"/>
              <a:gd name="connsiteY23" fmla="*/ 3194251 h 3255211"/>
              <a:gd name="connsiteX24" fmla="*/ 1270000 w 2377502"/>
              <a:gd name="connsiteY24" fmla="*/ 3234891 h 3255211"/>
              <a:gd name="connsiteX25" fmla="*/ 1442720 w 2377502"/>
              <a:gd name="connsiteY25" fmla="*/ 3255211 h 3255211"/>
              <a:gd name="connsiteX26" fmla="*/ 1869440 w 2377502"/>
              <a:gd name="connsiteY26" fmla="*/ 3214571 h 3255211"/>
              <a:gd name="connsiteX27" fmla="*/ 2001520 w 2377502"/>
              <a:gd name="connsiteY27" fmla="*/ 3153611 h 3255211"/>
              <a:gd name="connsiteX28" fmla="*/ 2133600 w 2377502"/>
              <a:gd name="connsiteY28" fmla="*/ 2970731 h 3255211"/>
              <a:gd name="connsiteX29" fmla="*/ 2306320 w 2377502"/>
              <a:gd name="connsiteY29" fmla="*/ 2645611 h 3255211"/>
              <a:gd name="connsiteX30" fmla="*/ 2336800 w 2377502"/>
              <a:gd name="connsiteY30" fmla="*/ 2544011 h 3255211"/>
              <a:gd name="connsiteX31" fmla="*/ 2367280 w 2377502"/>
              <a:gd name="connsiteY31" fmla="*/ 2462731 h 3255211"/>
              <a:gd name="connsiteX32" fmla="*/ 2377440 w 2377502"/>
              <a:gd name="connsiteY32" fmla="*/ 2381451 h 3255211"/>
              <a:gd name="connsiteX33" fmla="*/ 2316480 w 2377502"/>
              <a:gd name="connsiteY33" fmla="*/ 2015691 h 3255211"/>
              <a:gd name="connsiteX34" fmla="*/ 2265680 w 2377502"/>
              <a:gd name="connsiteY34" fmla="*/ 1934411 h 3255211"/>
              <a:gd name="connsiteX35" fmla="*/ 2153920 w 2377502"/>
              <a:gd name="connsiteY35" fmla="*/ 1721051 h 3255211"/>
              <a:gd name="connsiteX36" fmla="*/ 2092960 w 2377502"/>
              <a:gd name="connsiteY36" fmla="*/ 1609291 h 3255211"/>
              <a:gd name="connsiteX37" fmla="*/ 2032000 w 2377502"/>
              <a:gd name="connsiteY37" fmla="*/ 1538171 h 3255211"/>
              <a:gd name="connsiteX38" fmla="*/ 1950720 w 2377502"/>
              <a:gd name="connsiteY38" fmla="*/ 1406091 h 3255211"/>
              <a:gd name="connsiteX39" fmla="*/ 1737360 w 2377502"/>
              <a:gd name="connsiteY39" fmla="*/ 1121611 h 3255211"/>
              <a:gd name="connsiteX40" fmla="*/ 1676400 w 2377502"/>
              <a:gd name="connsiteY40" fmla="*/ 1020011 h 3255211"/>
              <a:gd name="connsiteX41" fmla="*/ 1564640 w 2377502"/>
              <a:gd name="connsiteY41" fmla="*/ 867611 h 3255211"/>
              <a:gd name="connsiteX42" fmla="*/ 1524000 w 2377502"/>
              <a:gd name="connsiteY42" fmla="*/ 796491 h 3255211"/>
              <a:gd name="connsiteX43" fmla="*/ 1463040 w 2377502"/>
              <a:gd name="connsiteY43" fmla="*/ 705051 h 3255211"/>
              <a:gd name="connsiteX44" fmla="*/ 1341120 w 2377502"/>
              <a:gd name="connsiteY44" fmla="*/ 430731 h 3255211"/>
              <a:gd name="connsiteX45" fmla="*/ 1310640 w 2377502"/>
              <a:gd name="connsiteY45" fmla="*/ 359611 h 3255211"/>
              <a:gd name="connsiteX46" fmla="*/ 1270000 w 2377502"/>
              <a:gd name="connsiteY46" fmla="*/ 186891 h 3255211"/>
              <a:gd name="connsiteX47" fmla="*/ 1259840 w 2377502"/>
              <a:gd name="connsiteY47" fmla="*/ 4011 h 3255211"/>
              <a:gd name="connsiteX48" fmla="*/ 1229360 w 2377502"/>
              <a:gd name="connsiteY48" fmla="*/ 54811 h 3255211"/>
              <a:gd name="connsiteX49" fmla="*/ 1178560 w 2377502"/>
              <a:gd name="connsiteY49" fmla="*/ 115771 h 3255211"/>
              <a:gd name="connsiteX50" fmla="*/ 1158240 w 2377502"/>
              <a:gd name="connsiteY50" fmla="*/ 156411 h 3255211"/>
              <a:gd name="connsiteX51" fmla="*/ 1117600 w 2377502"/>
              <a:gd name="connsiteY51" fmla="*/ 207211 h 3255211"/>
              <a:gd name="connsiteX52" fmla="*/ 1097280 w 2377502"/>
              <a:gd name="connsiteY52" fmla="*/ 247851 h 3255211"/>
              <a:gd name="connsiteX53" fmla="*/ 1036320 w 2377502"/>
              <a:gd name="connsiteY53" fmla="*/ 329131 h 3255211"/>
              <a:gd name="connsiteX54" fmla="*/ 1016000 w 2377502"/>
              <a:gd name="connsiteY54" fmla="*/ 369771 h 3255211"/>
              <a:gd name="connsiteX55" fmla="*/ 995680 w 2377502"/>
              <a:gd name="connsiteY55" fmla="*/ 400251 h 3255211"/>
              <a:gd name="connsiteX56" fmla="*/ 975360 w 2377502"/>
              <a:gd name="connsiteY56" fmla="*/ 461211 h 3255211"/>
              <a:gd name="connsiteX57" fmla="*/ 924560 w 2377502"/>
              <a:gd name="connsiteY57" fmla="*/ 542491 h 3255211"/>
              <a:gd name="connsiteX58" fmla="*/ 924560 w 2377502"/>
              <a:gd name="connsiteY58" fmla="*/ 583131 h 3255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2377502" h="3255211">
                <a:moveTo>
                  <a:pt x="924560" y="583131"/>
                </a:moveTo>
                <a:cubicBezTo>
                  <a:pt x="873760" y="650864"/>
                  <a:pt x="824140" y="719499"/>
                  <a:pt x="772160" y="786331"/>
                </a:cubicBezTo>
                <a:cubicBezTo>
                  <a:pt x="752991" y="810977"/>
                  <a:pt x="730972" y="833285"/>
                  <a:pt x="711200" y="857451"/>
                </a:cubicBezTo>
                <a:cubicBezTo>
                  <a:pt x="700477" y="870557"/>
                  <a:pt x="692694" y="886117"/>
                  <a:pt x="680720" y="898091"/>
                </a:cubicBezTo>
                <a:cubicBezTo>
                  <a:pt x="665386" y="913425"/>
                  <a:pt x="645254" y="923397"/>
                  <a:pt x="629920" y="938731"/>
                </a:cubicBezTo>
                <a:cubicBezTo>
                  <a:pt x="614586" y="954065"/>
                  <a:pt x="604614" y="974197"/>
                  <a:pt x="589280" y="989531"/>
                </a:cubicBezTo>
                <a:cubicBezTo>
                  <a:pt x="439902" y="1138909"/>
                  <a:pt x="666297" y="886525"/>
                  <a:pt x="508000" y="1060651"/>
                </a:cubicBezTo>
                <a:cubicBezTo>
                  <a:pt x="486997" y="1083755"/>
                  <a:pt x="468218" y="1108828"/>
                  <a:pt x="447040" y="1131771"/>
                </a:cubicBezTo>
                <a:cubicBezTo>
                  <a:pt x="427548" y="1152887"/>
                  <a:pt x="405498" y="1171548"/>
                  <a:pt x="386080" y="1192731"/>
                </a:cubicBezTo>
                <a:cubicBezTo>
                  <a:pt x="368207" y="1212229"/>
                  <a:pt x="353153" y="1234193"/>
                  <a:pt x="335280" y="1253691"/>
                </a:cubicBezTo>
                <a:cubicBezTo>
                  <a:pt x="154941" y="1450425"/>
                  <a:pt x="443619" y="1111492"/>
                  <a:pt x="172720" y="1436571"/>
                </a:cubicBezTo>
                <a:cubicBezTo>
                  <a:pt x="155787" y="1456891"/>
                  <a:pt x="133749" y="1473873"/>
                  <a:pt x="121920" y="1497531"/>
                </a:cubicBezTo>
                <a:cubicBezTo>
                  <a:pt x="111760" y="1517851"/>
                  <a:pt x="102211" y="1538488"/>
                  <a:pt x="91440" y="1558491"/>
                </a:cubicBezTo>
                <a:cubicBezTo>
                  <a:pt x="78495" y="1582532"/>
                  <a:pt x="62242" y="1604820"/>
                  <a:pt x="50800" y="1629611"/>
                </a:cubicBezTo>
                <a:cubicBezTo>
                  <a:pt x="31535" y="1671351"/>
                  <a:pt x="26721" y="1706724"/>
                  <a:pt x="20320" y="1751531"/>
                </a:cubicBezTo>
                <a:cubicBezTo>
                  <a:pt x="16459" y="1778561"/>
                  <a:pt x="13769" y="1805746"/>
                  <a:pt x="10160" y="1832811"/>
                </a:cubicBezTo>
                <a:cubicBezTo>
                  <a:pt x="6995" y="1856548"/>
                  <a:pt x="3387" y="1880224"/>
                  <a:pt x="0" y="1903931"/>
                </a:cubicBezTo>
                <a:cubicBezTo>
                  <a:pt x="3387" y="1975051"/>
                  <a:pt x="1592" y="2046608"/>
                  <a:pt x="10160" y="2117291"/>
                </a:cubicBezTo>
                <a:cubicBezTo>
                  <a:pt x="16267" y="2167672"/>
                  <a:pt x="52063" y="2278244"/>
                  <a:pt x="71120" y="2330651"/>
                </a:cubicBezTo>
                <a:cubicBezTo>
                  <a:pt x="100786" y="2412232"/>
                  <a:pt x="123739" y="2496848"/>
                  <a:pt x="162560" y="2574491"/>
                </a:cubicBezTo>
                <a:cubicBezTo>
                  <a:pt x="176107" y="2601584"/>
                  <a:pt x="186003" y="2630835"/>
                  <a:pt x="203200" y="2655771"/>
                </a:cubicBezTo>
                <a:cubicBezTo>
                  <a:pt x="253961" y="2729375"/>
                  <a:pt x="294575" y="2815030"/>
                  <a:pt x="365760" y="2869131"/>
                </a:cubicBezTo>
                <a:cubicBezTo>
                  <a:pt x="450427" y="2933478"/>
                  <a:pt x="524643" y="3014613"/>
                  <a:pt x="619760" y="3062171"/>
                </a:cubicBezTo>
                <a:cubicBezTo>
                  <a:pt x="719436" y="3112009"/>
                  <a:pt x="815342" y="3166166"/>
                  <a:pt x="924560" y="3194251"/>
                </a:cubicBezTo>
                <a:cubicBezTo>
                  <a:pt x="1066194" y="3230671"/>
                  <a:pt x="1132080" y="3221961"/>
                  <a:pt x="1270000" y="3234891"/>
                </a:cubicBezTo>
                <a:cubicBezTo>
                  <a:pt x="1327717" y="3240302"/>
                  <a:pt x="1385147" y="3248438"/>
                  <a:pt x="1442720" y="3255211"/>
                </a:cubicBezTo>
                <a:cubicBezTo>
                  <a:pt x="1573802" y="3249512"/>
                  <a:pt x="1739490" y="3251120"/>
                  <a:pt x="1869440" y="3214571"/>
                </a:cubicBezTo>
                <a:cubicBezTo>
                  <a:pt x="1916119" y="3201443"/>
                  <a:pt x="1957493" y="3173931"/>
                  <a:pt x="2001520" y="3153611"/>
                </a:cubicBezTo>
                <a:cubicBezTo>
                  <a:pt x="2069545" y="3071981"/>
                  <a:pt x="2063581" y="3083540"/>
                  <a:pt x="2133600" y="2970731"/>
                </a:cubicBezTo>
                <a:cubicBezTo>
                  <a:pt x="2203051" y="2858838"/>
                  <a:pt x="2257790" y="2766937"/>
                  <a:pt x="2306320" y="2645611"/>
                </a:cubicBezTo>
                <a:cubicBezTo>
                  <a:pt x="2319452" y="2612782"/>
                  <a:pt x="2325619" y="2577554"/>
                  <a:pt x="2336800" y="2544011"/>
                </a:cubicBezTo>
                <a:cubicBezTo>
                  <a:pt x="2345950" y="2516560"/>
                  <a:pt x="2357120" y="2489824"/>
                  <a:pt x="2367280" y="2462731"/>
                </a:cubicBezTo>
                <a:cubicBezTo>
                  <a:pt x="2370667" y="2435638"/>
                  <a:pt x="2378267" y="2408743"/>
                  <a:pt x="2377440" y="2381451"/>
                </a:cubicBezTo>
                <a:cubicBezTo>
                  <a:pt x="2372630" y="2222725"/>
                  <a:pt x="2377433" y="2144369"/>
                  <a:pt x="2316480" y="2015691"/>
                </a:cubicBezTo>
                <a:cubicBezTo>
                  <a:pt x="2302803" y="1986817"/>
                  <a:pt x="2281114" y="1962385"/>
                  <a:pt x="2265680" y="1934411"/>
                </a:cubicBezTo>
                <a:cubicBezTo>
                  <a:pt x="2226896" y="1864114"/>
                  <a:pt x="2191587" y="1791953"/>
                  <a:pt x="2153920" y="1721051"/>
                </a:cubicBezTo>
                <a:cubicBezTo>
                  <a:pt x="2134011" y="1683576"/>
                  <a:pt x="2120576" y="1641510"/>
                  <a:pt x="2092960" y="1609291"/>
                </a:cubicBezTo>
                <a:lnTo>
                  <a:pt x="2032000" y="1538171"/>
                </a:lnTo>
                <a:cubicBezTo>
                  <a:pt x="1980663" y="1401271"/>
                  <a:pt x="2032283" y="1504826"/>
                  <a:pt x="1950720" y="1406091"/>
                </a:cubicBezTo>
                <a:cubicBezTo>
                  <a:pt x="1893777" y="1337160"/>
                  <a:pt x="1793523" y="1208015"/>
                  <a:pt x="1737360" y="1121611"/>
                </a:cubicBezTo>
                <a:cubicBezTo>
                  <a:pt x="1715836" y="1088497"/>
                  <a:pt x="1698608" y="1052670"/>
                  <a:pt x="1676400" y="1020011"/>
                </a:cubicBezTo>
                <a:cubicBezTo>
                  <a:pt x="1640977" y="967918"/>
                  <a:pt x="1595895" y="922307"/>
                  <a:pt x="1564640" y="867611"/>
                </a:cubicBezTo>
                <a:cubicBezTo>
                  <a:pt x="1551093" y="843904"/>
                  <a:pt x="1538471" y="819645"/>
                  <a:pt x="1524000" y="796491"/>
                </a:cubicBezTo>
                <a:cubicBezTo>
                  <a:pt x="1504585" y="765427"/>
                  <a:pt x="1480830" y="737073"/>
                  <a:pt x="1463040" y="705051"/>
                </a:cubicBezTo>
                <a:cubicBezTo>
                  <a:pt x="1339196" y="482132"/>
                  <a:pt x="1401655" y="592157"/>
                  <a:pt x="1341120" y="430731"/>
                </a:cubicBezTo>
                <a:cubicBezTo>
                  <a:pt x="1332064" y="406581"/>
                  <a:pt x="1318796" y="384080"/>
                  <a:pt x="1310640" y="359611"/>
                </a:cubicBezTo>
                <a:cubicBezTo>
                  <a:pt x="1301342" y="331718"/>
                  <a:pt x="1275588" y="212038"/>
                  <a:pt x="1270000" y="186891"/>
                </a:cubicBezTo>
                <a:cubicBezTo>
                  <a:pt x="1266613" y="125931"/>
                  <a:pt x="1277795" y="62365"/>
                  <a:pt x="1259840" y="4011"/>
                </a:cubicBezTo>
                <a:cubicBezTo>
                  <a:pt x="1254033" y="-14863"/>
                  <a:pt x="1239826" y="38065"/>
                  <a:pt x="1229360" y="54811"/>
                </a:cubicBezTo>
                <a:cubicBezTo>
                  <a:pt x="1148733" y="183814"/>
                  <a:pt x="1279259" y="-25207"/>
                  <a:pt x="1178560" y="115771"/>
                </a:cubicBezTo>
                <a:cubicBezTo>
                  <a:pt x="1169757" y="128096"/>
                  <a:pt x="1166641" y="143809"/>
                  <a:pt x="1158240" y="156411"/>
                </a:cubicBezTo>
                <a:cubicBezTo>
                  <a:pt x="1146211" y="174454"/>
                  <a:pt x="1129629" y="189168"/>
                  <a:pt x="1117600" y="207211"/>
                </a:cubicBezTo>
                <a:cubicBezTo>
                  <a:pt x="1109199" y="219813"/>
                  <a:pt x="1106083" y="235526"/>
                  <a:pt x="1097280" y="247851"/>
                </a:cubicBezTo>
                <a:cubicBezTo>
                  <a:pt x="1017578" y="359433"/>
                  <a:pt x="1122650" y="173737"/>
                  <a:pt x="1036320" y="329131"/>
                </a:cubicBezTo>
                <a:cubicBezTo>
                  <a:pt x="1028965" y="342371"/>
                  <a:pt x="1023514" y="356621"/>
                  <a:pt x="1016000" y="369771"/>
                </a:cubicBezTo>
                <a:cubicBezTo>
                  <a:pt x="1009942" y="380373"/>
                  <a:pt x="1000639" y="389093"/>
                  <a:pt x="995680" y="400251"/>
                </a:cubicBezTo>
                <a:cubicBezTo>
                  <a:pt x="986981" y="419824"/>
                  <a:pt x="986380" y="442844"/>
                  <a:pt x="975360" y="461211"/>
                </a:cubicBezTo>
                <a:cubicBezTo>
                  <a:pt x="938598" y="522482"/>
                  <a:pt x="955834" y="495580"/>
                  <a:pt x="924560" y="542491"/>
                </a:cubicBezTo>
                <a:lnTo>
                  <a:pt x="924560" y="583131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B Group </a:t>
            </a:r>
          </a:p>
          <a:p>
            <a:pPr algn="ctr"/>
            <a:r>
              <a:rPr lang="en-US" sz="2800" b="1" dirty="0">
                <a:solidFill>
                  <a:schemeClr val="tx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and</a:t>
            </a:r>
          </a:p>
          <a:p>
            <a:pPr algn="ctr"/>
            <a:r>
              <a:rPr lang="en-US" sz="2800" b="1" dirty="0">
                <a:solidFill>
                  <a:schemeClr val="tx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C</a:t>
            </a:r>
          </a:p>
          <a:p>
            <a:pPr algn="ctr"/>
            <a:endParaRPr lang="en-US" sz="2800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pPr algn="ctr"/>
            <a:r>
              <a:rPr lang="en-US" sz="2800" b="1" dirty="0">
                <a:solidFill>
                  <a:schemeClr val="tx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Water-Soluble</a:t>
            </a:r>
          </a:p>
          <a:p>
            <a:pPr algn="ctr"/>
            <a:r>
              <a:rPr lang="en-US" sz="2800" b="1" dirty="0">
                <a:solidFill>
                  <a:schemeClr val="tx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Vitamins</a:t>
            </a:r>
            <a:endParaRPr lang="en-IE" sz="2800" b="1" dirty="0">
              <a:solidFill>
                <a:schemeClr val="tx1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0BDB7F-0FB2-4F07-AE2F-09F901B456B6}"/>
              </a:ext>
            </a:extLst>
          </p:cNvPr>
          <p:cNvSpPr txBox="1"/>
          <p:nvPr/>
        </p:nvSpPr>
        <p:spPr>
          <a:xfrm>
            <a:off x="4043680" y="2976880"/>
            <a:ext cx="38608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AD</a:t>
            </a:r>
          </a:p>
          <a:p>
            <a:r>
              <a:rPr lang="en-US" sz="3200" b="1" dirty="0"/>
              <a:t>E</a:t>
            </a:r>
          </a:p>
          <a:p>
            <a:r>
              <a:rPr lang="en-US" sz="3200" b="1" dirty="0"/>
              <a:t>K</a:t>
            </a:r>
          </a:p>
          <a:p>
            <a:endParaRPr lang="en-IE" sz="32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C01FFB-7597-5C2C-000C-3D94928B6B2D}"/>
              </a:ext>
            </a:extLst>
          </p:cNvPr>
          <p:cNvSpPr txBox="1"/>
          <p:nvPr/>
        </p:nvSpPr>
        <p:spPr>
          <a:xfrm>
            <a:off x="2628900" y="2333625"/>
            <a:ext cx="4438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MS PGothic" panose="020B0600070205080204" pitchFamily="34" charset="-128"/>
                <a:ea typeface="MS PGothic" panose="020B0600070205080204" pitchFamily="34" charset="-128"/>
              </a:rPr>
              <a:t>Fat-Soluble Vitamins </a:t>
            </a:r>
            <a:endParaRPr lang="en-IE" sz="3200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84611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EA9EC-C4B5-47F9-B0D8-D0C7A33EE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6520" y="365125"/>
            <a:ext cx="10515600" cy="1325563"/>
          </a:xfrm>
        </p:spPr>
        <p:txBody>
          <a:bodyPr/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Water-Soluble Vitamins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 </a:t>
            </a:r>
            <a:endParaRPr lang="en-IE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4EEDA20-B8F3-4E98-BD4D-C41CE11E0F8E}"/>
              </a:ext>
            </a:extLst>
          </p:cNvPr>
          <p:cNvSpPr/>
          <p:nvPr/>
        </p:nvSpPr>
        <p:spPr>
          <a:xfrm>
            <a:off x="3785808" y="1362075"/>
            <a:ext cx="4505387" cy="5414010"/>
          </a:xfrm>
          <a:custGeom>
            <a:avLst/>
            <a:gdLst>
              <a:gd name="connsiteX0" fmla="*/ 924560 w 2377502"/>
              <a:gd name="connsiteY0" fmla="*/ 583131 h 3255211"/>
              <a:gd name="connsiteX1" fmla="*/ 772160 w 2377502"/>
              <a:gd name="connsiteY1" fmla="*/ 786331 h 3255211"/>
              <a:gd name="connsiteX2" fmla="*/ 711200 w 2377502"/>
              <a:gd name="connsiteY2" fmla="*/ 857451 h 3255211"/>
              <a:gd name="connsiteX3" fmla="*/ 680720 w 2377502"/>
              <a:gd name="connsiteY3" fmla="*/ 898091 h 3255211"/>
              <a:gd name="connsiteX4" fmla="*/ 629920 w 2377502"/>
              <a:gd name="connsiteY4" fmla="*/ 938731 h 3255211"/>
              <a:gd name="connsiteX5" fmla="*/ 589280 w 2377502"/>
              <a:gd name="connsiteY5" fmla="*/ 989531 h 3255211"/>
              <a:gd name="connsiteX6" fmla="*/ 508000 w 2377502"/>
              <a:gd name="connsiteY6" fmla="*/ 1060651 h 3255211"/>
              <a:gd name="connsiteX7" fmla="*/ 447040 w 2377502"/>
              <a:gd name="connsiteY7" fmla="*/ 1131771 h 3255211"/>
              <a:gd name="connsiteX8" fmla="*/ 386080 w 2377502"/>
              <a:gd name="connsiteY8" fmla="*/ 1192731 h 3255211"/>
              <a:gd name="connsiteX9" fmla="*/ 335280 w 2377502"/>
              <a:gd name="connsiteY9" fmla="*/ 1253691 h 3255211"/>
              <a:gd name="connsiteX10" fmla="*/ 172720 w 2377502"/>
              <a:gd name="connsiteY10" fmla="*/ 1436571 h 3255211"/>
              <a:gd name="connsiteX11" fmla="*/ 121920 w 2377502"/>
              <a:gd name="connsiteY11" fmla="*/ 1497531 h 3255211"/>
              <a:gd name="connsiteX12" fmla="*/ 91440 w 2377502"/>
              <a:gd name="connsiteY12" fmla="*/ 1558491 h 3255211"/>
              <a:gd name="connsiteX13" fmla="*/ 50800 w 2377502"/>
              <a:gd name="connsiteY13" fmla="*/ 1629611 h 3255211"/>
              <a:gd name="connsiteX14" fmla="*/ 20320 w 2377502"/>
              <a:gd name="connsiteY14" fmla="*/ 1751531 h 3255211"/>
              <a:gd name="connsiteX15" fmla="*/ 10160 w 2377502"/>
              <a:gd name="connsiteY15" fmla="*/ 1832811 h 3255211"/>
              <a:gd name="connsiteX16" fmla="*/ 0 w 2377502"/>
              <a:gd name="connsiteY16" fmla="*/ 1903931 h 3255211"/>
              <a:gd name="connsiteX17" fmla="*/ 10160 w 2377502"/>
              <a:gd name="connsiteY17" fmla="*/ 2117291 h 3255211"/>
              <a:gd name="connsiteX18" fmla="*/ 71120 w 2377502"/>
              <a:gd name="connsiteY18" fmla="*/ 2330651 h 3255211"/>
              <a:gd name="connsiteX19" fmla="*/ 162560 w 2377502"/>
              <a:gd name="connsiteY19" fmla="*/ 2574491 h 3255211"/>
              <a:gd name="connsiteX20" fmla="*/ 203200 w 2377502"/>
              <a:gd name="connsiteY20" fmla="*/ 2655771 h 3255211"/>
              <a:gd name="connsiteX21" fmla="*/ 365760 w 2377502"/>
              <a:gd name="connsiteY21" fmla="*/ 2869131 h 3255211"/>
              <a:gd name="connsiteX22" fmla="*/ 619760 w 2377502"/>
              <a:gd name="connsiteY22" fmla="*/ 3062171 h 3255211"/>
              <a:gd name="connsiteX23" fmla="*/ 924560 w 2377502"/>
              <a:gd name="connsiteY23" fmla="*/ 3194251 h 3255211"/>
              <a:gd name="connsiteX24" fmla="*/ 1270000 w 2377502"/>
              <a:gd name="connsiteY24" fmla="*/ 3234891 h 3255211"/>
              <a:gd name="connsiteX25" fmla="*/ 1442720 w 2377502"/>
              <a:gd name="connsiteY25" fmla="*/ 3255211 h 3255211"/>
              <a:gd name="connsiteX26" fmla="*/ 1869440 w 2377502"/>
              <a:gd name="connsiteY26" fmla="*/ 3214571 h 3255211"/>
              <a:gd name="connsiteX27" fmla="*/ 2001520 w 2377502"/>
              <a:gd name="connsiteY27" fmla="*/ 3153611 h 3255211"/>
              <a:gd name="connsiteX28" fmla="*/ 2133600 w 2377502"/>
              <a:gd name="connsiteY28" fmla="*/ 2970731 h 3255211"/>
              <a:gd name="connsiteX29" fmla="*/ 2306320 w 2377502"/>
              <a:gd name="connsiteY29" fmla="*/ 2645611 h 3255211"/>
              <a:gd name="connsiteX30" fmla="*/ 2336800 w 2377502"/>
              <a:gd name="connsiteY30" fmla="*/ 2544011 h 3255211"/>
              <a:gd name="connsiteX31" fmla="*/ 2367280 w 2377502"/>
              <a:gd name="connsiteY31" fmla="*/ 2462731 h 3255211"/>
              <a:gd name="connsiteX32" fmla="*/ 2377440 w 2377502"/>
              <a:gd name="connsiteY32" fmla="*/ 2381451 h 3255211"/>
              <a:gd name="connsiteX33" fmla="*/ 2316480 w 2377502"/>
              <a:gd name="connsiteY33" fmla="*/ 2015691 h 3255211"/>
              <a:gd name="connsiteX34" fmla="*/ 2265680 w 2377502"/>
              <a:gd name="connsiteY34" fmla="*/ 1934411 h 3255211"/>
              <a:gd name="connsiteX35" fmla="*/ 2153920 w 2377502"/>
              <a:gd name="connsiteY35" fmla="*/ 1721051 h 3255211"/>
              <a:gd name="connsiteX36" fmla="*/ 2092960 w 2377502"/>
              <a:gd name="connsiteY36" fmla="*/ 1609291 h 3255211"/>
              <a:gd name="connsiteX37" fmla="*/ 2032000 w 2377502"/>
              <a:gd name="connsiteY37" fmla="*/ 1538171 h 3255211"/>
              <a:gd name="connsiteX38" fmla="*/ 1950720 w 2377502"/>
              <a:gd name="connsiteY38" fmla="*/ 1406091 h 3255211"/>
              <a:gd name="connsiteX39" fmla="*/ 1737360 w 2377502"/>
              <a:gd name="connsiteY39" fmla="*/ 1121611 h 3255211"/>
              <a:gd name="connsiteX40" fmla="*/ 1676400 w 2377502"/>
              <a:gd name="connsiteY40" fmla="*/ 1020011 h 3255211"/>
              <a:gd name="connsiteX41" fmla="*/ 1564640 w 2377502"/>
              <a:gd name="connsiteY41" fmla="*/ 867611 h 3255211"/>
              <a:gd name="connsiteX42" fmla="*/ 1524000 w 2377502"/>
              <a:gd name="connsiteY42" fmla="*/ 796491 h 3255211"/>
              <a:gd name="connsiteX43" fmla="*/ 1463040 w 2377502"/>
              <a:gd name="connsiteY43" fmla="*/ 705051 h 3255211"/>
              <a:gd name="connsiteX44" fmla="*/ 1341120 w 2377502"/>
              <a:gd name="connsiteY44" fmla="*/ 430731 h 3255211"/>
              <a:gd name="connsiteX45" fmla="*/ 1310640 w 2377502"/>
              <a:gd name="connsiteY45" fmla="*/ 359611 h 3255211"/>
              <a:gd name="connsiteX46" fmla="*/ 1270000 w 2377502"/>
              <a:gd name="connsiteY46" fmla="*/ 186891 h 3255211"/>
              <a:gd name="connsiteX47" fmla="*/ 1259840 w 2377502"/>
              <a:gd name="connsiteY47" fmla="*/ 4011 h 3255211"/>
              <a:gd name="connsiteX48" fmla="*/ 1229360 w 2377502"/>
              <a:gd name="connsiteY48" fmla="*/ 54811 h 3255211"/>
              <a:gd name="connsiteX49" fmla="*/ 1178560 w 2377502"/>
              <a:gd name="connsiteY49" fmla="*/ 115771 h 3255211"/>
              <a:gd name="connsiteX50" fmla="*/ 1158240 w 2377502"/>
              <a:gd name="connsiteY50" fmla="*/ 156411 h 3255211"/>
              <a:gd name="connsiteX51" fmla="*/ 1117600 w 2377502"/>
              <a:gd name="connsiteY51" fmla="*/ 207211 h 3255211"/>
              <a:gd name="connsiteX52" fmla="*/ 1097280 w 2377502"/>
              <a:gd name="connsiteY52" fmla="*/ 247851 h 3255211"/>
              <a:gd name="connsiteX53" fmla="*/ 1036320 w 2377502"/>
              <a:gd name="connsiteY53" fmla="*/ 329131 h 3255211"/>
              <a:gd name="connsiteX54" fmla="*/ 1016000 w 2377502"/>
              <a:gd name="connsiteY54" fmla="*/ 369771 h 3255211"/>
              <a:gd name="connsiteX55" fmla="*/ 995680 w 2377502"/>
              <a:gd name="connsiteY55" fmla="*/ 400251 h 3255211"/>
              <a:gd name="connsiteX56" fmla="*/ 975360 w 2377502"/>
              <a:gd name="connsiteY56" fmla="*/ 461211 h 3255211"/>
              <a:gd name="connsiteX57" fmla="*/ 924560 w 2377502"/>
              <a:gd name="connsiteY57" fmla="*/ 542491 h 3255211"/>
              <a:gd name="connsiteX58" fmla="*/ 924560 w 2377502"/>
              <a:gd name="connsiteY58" fmla="*/ 583131 h 3255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2377502" h="3255211">
                <a:moveTo>
                  <a:pt x="924560" y="583131"/>
                </a:moveTo>
                <a:cubicBezTo>
                  <a:pt x="873760" y="650864"/>
                  <a:pt x="824140" y="719499"/>
                  <a:pt x="772160" y="786331"/>
                </a:cubicBezTo>
                <a:cubicBezTo>
                  <a:pt x="752991" y="810977"/>
                  <a:pt x="730972" y="833285"/>
                  <a:pt x="711200" y="857451"/>
                </a:cubicBezTo>
                <a:cubicBezTo>
                  <a:pt x="700477" y="870557"/>
                  <a:pt x="692694" y="886117"/>
                  <a:pt x="680720" y="898091"/>
                </a:cubicBezTo>
                <a:cubicBezTo>
                  <a:pt x="665386" y="913425"/>
                  <a:pt x="645254" y="923397"/>
                  <a:pt x="629920" y="938731"/>
                </a:cubicBezTo>
                <a:cubicBezTo>
                  <a:pt x="614586" y="954065"/>
                  <a:pt x="604614" y="974197"/>
                  <a:pt x="589280" y="989531"/>
                </a:cubicBezTo>
                <a:cubicBezTo>
                  <a:pt x="439902" y="1138909"/>
                  <a:pt x="666297" y="886525"/>
                  <a:pt x="508000" y="1060651"/>
                </a:cubicBezTo>
                <a:cubicBezTo>
                  <a:pt x="486997" y="1083755"/>
                  <a:pt x="468218" y="1108828"/>
                  <a:pt x="447040" y="1131771"/>
                </a:cubicBezTo>
                <a:cubicBezTo>
                  <a:pt x="427548" y="1152887"/>
                  <a:pt x="405498" y="1171548"/>
                  <a:pt x="386080" y="1192731"/>
                </a:cubicBezTo>
                <a:cubicBezTo>
                  <a:pt x="368207" y="1212229"/>
                  <a:pt x="353153" y="1234193"/>
                  <a:pt x="335280" y="1253691"/>
                </a:cubicBezTo>
                <a:cubicBezTo>
                  <a:pt x="154941" y="1450425"/>
                  <a:pt x="443619" y="1111492"/>
                  <a:pt x="172720" y="1436571"/>
                </a:cubicBezTo>
                <a:cubicBezTo>
                  <a:pt x="155787" y="1456891"/>
                  <a:pt x="133749" y="1473873"/>
                  <a:pt x="121920" y="1497531"/>
                </a:cubicBezTo>
                <a:cubicBezTo>
                  <a:pt x="111760" y="1517851"/>
                  <a:pt x="102211" y="1538488"/>
                  <a:pt x="91440" y="1558491"/>
                </a:cubicBezTo>
                <a:cubicBezTo>
                  <a:pt x="78495" y="1582532"/>
                  <a:pt x="62242" y="1604820"/>
                  <a:pt x="50800" y="1629611"/>
                </a:cubicBezTo>
                <a:cubicBezTo>
                  <a:pt x="31535" y="1671351"/>
                  <a:pt x="26721" y="1706724"/>
                  <a:pt x="20320" y="1751531"/>
                </a:cubicBezTo>
                <a:cubicBezTo>
                  <a:pt x="16459" y="1778561"/>
                  <a:pt x="13769" y="1805746"/>
                  <a:pt x="10160" y="1832811"/>
                </a:cubicBezTo>
                <a:cubicBezTo>
                  <a:pt x="6995" y="1856548"/>
                  <a:pt x="3387" y="1880224"/>
                  <a:pt x="0" y="1903931"/>
                </a:cubicBezTo>
                <a:cubicBezTo>
                  <a:pt x="3387" y="1975051"/>
                  <a:pt x="1592" y="2046608"/>
                  <a:pt x="10160" y="2117291"/>
                </a:cubicBezTo>
                <a:cubicBezTo>
                  <a:pt x="16267" y="2167672"/>
                  <a:pt x="52063" y="2278244"/>
                  <a:pt x="71120" y="2330651"/>
                </a:cubicBezTo>
                <a:cubicBezTo>
                  <a:pt x="100786" y="2412232"/>
                  <a:pt x="123739" y="2496848"/>
                  <a:pt x="162560" y="2574491"/>
                </a:cubicBezTo>
                <a:cubicBezTo>
                  <a:pt x="176107" y="2601584"/>
                  <a:pt x="186003" y="2630835"/>
                  <a:pt x="203200" y="2655771"/>
                </a:cubicBezTo>
                <a:cubicBezTo>
                  <a:pt x="253961" y="2729375"/>
                  <a:pt x="294575" y="2815030"/>
                  <a:pt x="365760" y="2869131"/>
                </a:cubicBezTo>
                <a:cubicBezTo>
                  <a:pt x="450427" y="2933478"/>
                  <a:pt x="524643" y="3014613"/>
                  <a:pt x="619760" y="3062171"/>
                </a:cubicBezTo>
                <a:cubicBezTo>
                  <a:pt x="719436" y="3112009"/>
                  <a:pt x="815342" y="3166166"/>
                  <a:pt x="924560" y="3194251"/>
                </a:cubicBezTo>
                <a:cubicBezTo>
                  <a:pt x="1066194" y="3230671"/>
                  <a:pt x="1132080" y="3221961"/>
                  <a:pt x="1270000" y="3234891"/>
                </a:cubicBezTo>
                <a:cubicBezTo>
                  <a:pt x="1327717" y="3240302"/>
                  <a:pt x="1385147" y="3248438"/>
                  <a:pt x="1442720" y="3255211"/>
                </a:cubicBezTo>
                <a:cubicBezTo>
                  <a:pt x="1573802" y="3249512"/>
                  <a:pt x="1739490" y="3251120"/>
                  <a:pt x="1869440" y="3214571"/>
                </a:cubicBezTo>
                <a:cubicBezTo>
                  <a:pt x="1916119" y="3201443"/>
                  <a:pt x="1957493" y="3173931"/>
                  <a:pt x="2001520" y="3153611"/>
                </a:cubicBezTo>
                <a:cubicBezTo>
                  <a:pt x="2069545" y="3071981"/>
                  <a:pt x="2063581" y="3083540"/>
                  <a:pt x="2133600" y="2970731"/>
                </a:cubicBezTo>
                <a:cubicBezTo>
                  <a:pt x="2203051" y="2858838"/>
                  <a:pt x="2257790" y="2766937"/>
                  <a:pt x="2306320" y="2645611"/>
                </a:cubicBezTo>
                <a:cubicBezTo>
                  <a:pt x="2319452" y="2612782"/>
                  <a:pt x="2325619" y="2577554"/>
                  <a:pt x="2336800" y="2544011"/>
                </a:cubicBezTo>
                <a:cubicBezTo>
                  <a:pt x="2345950" y="2516560"/>
                  <a:pt x="2357120" y="2489824"/>
                  <a:pt x="2367280" y="2462731"/>
                </a:cubicBezTo>
                <a:cubicBezTo>
                  <a:pt x="2370667" y="2435638"/>
                  <a:pt x="2378267" y="2408743"/>
                  <a:pt x="2377440" y="2381451"/>
                </a:cubicBezTo>
                <a:cubicBezTo>
                  <a:pt x="2372630" y="2222725"/>
                  <a:pt x="2377433" y="2144369"/>
                  <a:pt x="2316480" y="2015691"/>
                </a:cubicBezTo>
                <a:cubicBezTo>
                  <a:pt x="2302803" y="1986817"/>
                  <a:pt x="2281114" y="1962385"/>
                  <a:pt x="2265680" y="1934411"/>
                </a:cubicBezTo>
                <a:cubicBezTo>
                  <a:pt x="2226896" y="1864114"/>
                  <a:pt x="2191587" y="1791953"/>
                  <a:pt x="2153920" y="1721051"/>
                </a:cubicBezTo>
                <a:cubicBezTo>
                  <a:pt x="2134011" y="1683576"/>
                  <a:pt x="2120576" y="1641510"/>
                  <a:pt x="2092960" y="1609291"/>
                </a:cubicBezTo>
                <a:lnTo>
                  <a:pt x="2032000" y="1538171"/>
                </a:lnTo>
                <a:cubicBezTo>
                  <a:pt x="1980663" y="1401271"/>
                  <a:pt x="2032283" y="1504826"/>
                  <a:pt x="1950720" y="1406091"/>
                </a:cubicBezTo>
                <a:cubicBezTo>
                  <a:pt x="1893777" y="1337160"/>
                  <a:pt x="1793523" y="1208015"/>
                  <a:pt x="1737360" y="1121611"/>
                </a:cubicBezTo>
                <a:cubicBezTo>
                  <a:pt x="1715836" y="1088497"/>
                  <a:pt x="1698608" y="1052670"/>
                  <a:pt x="1676400" y="1020011"/>
                </a:cubicBezTo>
                <a:cubicBezTo>
                  <a:pt x="1640977" y="967918"/>
                  <a:pt x="1595895" y="922307"/>
                  <a:pt x="1564640" y="867611"/>
                </a:cubicBezTo>
                <a:cubicBezTo>
                  <a:pt x="1551093" y="843904"/>
                  <a:pt x="1538471" y="819645"/>
                  <a:pt x="1524000" y="796491"/>
                </a:cubicBezTo>
                <a:cubicBezTo>
                  <a:pt x="1504585" y="765427"/>
                  <a:pt x="1480830" y="737073"/>
                  <a:pt x="1463040" y="705051"/>
                </a:cubicBezTo>
                <a:cubicBezTo>
                  <a:pt x="1339196" y="482132"/>
                  <a:pt x="1401655" y="592157"/>
                  <a:pt x="1341120" y="430731"/>
                </a:cubicBezTo>
                <a:cubicBezTo>
                  <a:pt x="1332064" y="406581"/>
                  <a:pt x="1318796" y="384080"/>
                  <a:pt x="1310640" y="359611"/>
                </a:cubicBezTo>
                <a:cubicBezTo>
                  <a:pt x="1301342" y="331718"/>
                  <a:pt x="1275588" y="212038"/>
                  <a:pt x="1270000" y="186891"/>
                </a:cubicBezTo>
                <a:cubicBezTo>
                  <a:pt x="1266613" y="125931"/>
                  <a:pt x="1277795" y="62365"/>
                  <a:pt x="1259840" y="4011"/>
                </a:cubicBezTo>
                <a:cubicBezTo>
                  <a:pt x="1254033" y="-14863"/>
                  <a:pt x="1239826" y="38065"/>
                  <a:pt x="1229360" y="54811"/>
                </a:cubicBezTo>
                <a:cubicBezTo>
                  <a:pt x="1148733" y="183814"/>
                  <a:pt x="1279259" y="-25207"/>
                  <a:pt x="1178560" y="115771"/>
                </a:cubicBezTo>
                <a:cubicBezTo>
                  <a:pt x="1169757" y="128096"/>
                  <a:pt x="1166641" y="143809"/>
                  <a:pt x="1158240" y="156411"/>
                </a:cubicBezTo>
                <a:cubicBezTo>
                  <a:pt x="1146211" y="174454"/>
                  <a:pt x="1129629" y="189168"/>
                  <a:pt x="1117600" y="207211"/>
                </a:cubicBezTo>
                <a:cubicBezTo>
                  <a:pt x="1109199" y="219813"/>
                  <a:pt x="1106083" y="235526"/>
                  <a:pt x="1097280" y="247851"/>
                </a:cubicBezTo>
                <a:cubicBezTo>
                  <a:pt x="1017578" y="359433"/>
                  <a:pt x="1122650" y="173737"/>
                  <a:pt x="1036320" y="329131"/>
                </a:cubicBezTo>
                <a:cubicBezTo>
                  <a:pt x="1028965" y="342371"/>
                  <a:pt x="1023514" y="356621"/>
                  <a:pt x="1016000" y="369771"/>
                </a:cubicBezTo>
                <a:cubicBezTo>
                  <a:pt x="1009942" y="380373"/>
                  <a:pt x="1000639" y="389093"/>
                  <a:pt x="995680" y="400251"/>
                </a:cubicBezTo>
                <a:cubicBezTo>
                  <a:pt x="986981" y="419824"/>
                  <a:pt x="986380" y="442844"/>
                  <a:pt x="975360" y="461211"/>
                </a:cubicBezTo>
                <a:cubicBezTo>
                  <a:pt x="938598" y="522482"/>
                  <a:pt x="955834" y="495580"/>
                  <a:pt x="924560" y="542491"/>
                </a:cubicBezTo>
                <a:lnTo>
                  <a:pt x="924560" y="583131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B Group </a:t>
            </a:r>
          </a:p>
          <a:p>
            <a:pPr algn="ctr"/>
            <a:r>
              <a:rPr lang="en-US" sz="2800" b="1" dirty="0">
                <a:solidFill>
                  <a:schemeClr val="tx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and</a:t>
            </a:r>
          </a:p>
          <a:p>
            <a:pPr algn="ctr"/>
            <a:r>
              <a:rPr lang="en-US" sz="2800" b="1" dirty="0">
                <a:solidFill>
                  <a:schemeClr val="tx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C</a:t>
            </a:r>
          </a:p>
          <a:p>
            <a:pPr algn="ctr"/>
            <a:endParaRPr lang="en-US" sz="2800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pPr algn="ctr"/>
            <a:r>
              <a:rPr lang="en-US" sz="2800" b="1" dirty="0">
                <a:solidFill>
                  <a:schemeClr val="tx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They are not stored in our bodies.</a:t>
            </a:r>
            <a:endParaRPr lang="en-IE" sz="2800" b="1" dirty="0">
              <a:solidFill>
                <a:schemeClr val="tx1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BE58EF49-78AF-FEFE-F542-1C8CE9EE1A3B}"/>
              </a:ext>
            </a:extLst>
          </p:cNvPr>
          <p:cNvSpPr/>
          <p:nvPr/>
        </p:nvSpPr>
        <p:spPr>
          <a:xfrm>
            <a:off x="9610407" y="1872616"/>
            <a:ext cx="952501" cy="709612"/>
          </a:xfrm>
          <a:custGeom>
            <a:avLst/>
            <a:gdLst>
              <a:gd name="connsiteX0" fmla="*/ 924560 w 2377502"/>
              <a:gd name="connsiteY0" fmla="*/ 583131 h 3255211"/>
              <a:gd name="connsiteX1" fmla="*/ 772160 w 2377502"/>
              <a:gd name="connsiteY1" fmla="*/ 786331 h 3255211"/>
              <a:gd name="connsiteX2" fmla="*/ 711200 w 2377502"/>
              <a:gd name="connsiteY2" fmla="*/ 857451 h 3255211"/>
              <a:gd name="connsiteX3" fmla="*/ 680720 w 2377502"/>
              <a:gd name="connsiteY3" fmla="*/ 898091 h 3255211"/>
              <a:gd name="connsiteX4" fmla="*/ 629920 w 2377502"/>
              <a:gd name="connsiteY4" fmla="*/ 938731 h 3255211"/>
              <a:gd name="connsiteX5" fmla="*/ 589280 w 2377502"/>
              <a:gd name="connsiteY5" fmla="*/ 989531 h 3255211"/>
              <a:gd name="connsiteX6" fmla="*/ 508000 w 2377502"/>
              <a:gd name="connsiteY6" fmla="*/ 1060651 h 3255211"/>
              <a:gd name="connsiteX7" fmla="*/ 447040 w 2377502"/>
              <a:gd name="connsiteY7" fmla="*/ 1131771 h 3255211"/>
              <a:gd name="connsiteX8" fmla="*/ 386080 w 2377502"/>
              <a:gd name="connsiteY8" fmla="*/ 1192731 h 3255211"/>
              <a:gd name="connsiteX9" fmla="*/ 335280 w 2377502"/>
              <a:gd name="connsiteY9" fmla="*/ 1253691 h 3255211"/>
              <a:gd name="connsiteX10" fmla="*/ 172720 w 2377502"/>
              <a:gd name="connsiteY10" fmla="*/ 1436571 h 3255211"/>
              <a:gd name="connsiteX11" fmla="*/ 121920 w 2377502"/>
              <a:gd name="connsiteY11" fmla="*/ 1497531 h 3255211"/>
              <a:gd name="connsiteX12" fmla="*/ 91440 w 2377502"/>
              <a:gd name="connsiteY12" fmla="*/ 1558491 h 3255211"/>
              <a:gd name="connsiteX13" fmla="*/ 50800 w 2377502"/>
              <a:gd name="connsiteY13" fmla="*/ 1629611 h 3255211"/>
              <a:gd name="connsiteX14" fmla="*/ 20320 w 2377502"/>
              <a:gd name="connsiteY14" fmla="*/ 1751531 h 3255211"/>
              <a:gd name="connsiteX15" fmla="*/ 10160 w 2377502"/>
              <a:gd name="connsiteY15" fmla="*/ 1832811 h 3255211"/>
              <a:gd name="connsiteX16" fmla="*/ 0 w 2377502"/>
              <a:gd name="connsiteY16" fmla="*/ 1903931 h 3255211"/>
              <a:gd name="connsiteX17" fmla="*/ 10160 w 2377502"/>
              <a:gd name="connsiteY17" fmla="*/ 2117291 h 3255211"/>
              <a:gd name="connsiteX18" fmla="*/ 71120 w 2377502"/>
              <a:gd name="connsiteY18" fmla="*/ 2330651 h 3255211"/>
              <a:gd name="connsiteX19" fmla="*/ 162560 w 2377502"/>
              <a:gd name="connsiteY19" fmla="*/ 2574491 h 3255211"/>
              <a:gd name="connsiteX20" fmla="*/ 203200 w 2377502"/>
              <a:gd name="connsiteY20" fmla="*/ 2655771 h 3255211"/>
              <a:gd name="connsiteX21" fmla="*/ 365760 w 2377502"/>
              <a:gd name="connsiteY21" fmla="*/ 2869131 h 3255211"/>
              <a:gd name="connsiteX22" fmla="*/ 619760 w 2377502"/>
              <a:gd name="connsiteY22" fmla="*/ 3062171 h 3255211"/>
              <a:gd name="connsiteX23" fmla="*/ 924560 w 2377502"/>
              <a:gd name="connsiteY23" fmla="*/ 3194251 h 3255211"/>
              <a:gd name="connsiteX24" fmla="*/ 1270000 w 2377502"/>
              <a:gd name="connsiteY24" fmla="*/ 3234891 h 3255211"/>
              <a:gd name="connsiteX25" fmla="*/ 1442720 w 2377502"/>
              <a:gd name="connsiteY25" fmla="*/ 3255211 h 3255211"/>
              <a:gd name="connsiteX26" fmla="*/ 1869440 w 2377502"/>
              <a:gd name="connsiteY26" fmla="*/ 3214571 h 3255211"/>
              <a:gd name="connsiteX27" fmla="*/ 2001520 w 2377502"/>
              <a:gd name="connsiteY27" fmla="*/ 3153611 h 3255211"/>
              <a:gd name="connsiteX28" fmla="*/ 2133600 w 2377502"/>
              <a:gd name="connsiteY28" fmla="*/ 2970731 h 3255211"/>
              <a:gd name="connsiteX29" fmla="*/ 2306320 w 2377502"/>
              <a:gd name="connsiteY29" fmla="*/ 2645611 h 3255211"/>
              <a:gd name="connsiteX30" fmla="*/ 2336800 w 2377502"/>
              <a:gd name="connsiteY30" fmla="*/ 2544011 h 3255211"/>
              <a:gd name="connsiteX31" fmla="*/ 2367280 w 2377502"/>
              <a:gd name="connsiteY31" fmla="*/ 2462731 h 3255211"/>
              <a:gd name="connsiteX32" fmla="*/ 2377440 w 2377502"/>
              <a:gd name="connsiteY32" fmla="*/ 2381451 h 3255211"/>
              <a:gd name="connsiteX33" fmla="*/ 2316480 w 2377502"/>
              <a:gd name="connsiteY33" fmla="*/ 2015691 h 3255211"/>
              <a:gd name="connsiteX34" fmla="*/ 2265680 w 2377502"/>
              <a:gd name="connsiteY34" fmla="*/ 1934411 h 3255211"/>
              <a:gd name="connsiteX35" fmla="*/ 2153920 w 2377502"/>
              <a:gd name="connsiteY35" fmla="*/ 1721051 h 3255211"/>
              <a:gd name="connsiteX36" fmla="*/ 2092960 w 2377502"/>
              <a:gd name="connsiteY36" fmla="*/ 1609291 h 3255211"/>
              <a:gd name="connsiteX37" fmla="*/ 2032000 w 2377502"/>
              <a:gd name="connsiteY37" fmla="*/ 1538171 h 3255211"/>
              <a:gd name="connsiteX38" fmla="*/ 1950720 w 2377502"/>
              <a:gd name="connsiteY38" fmla="*/ 1406091 h 3255211"/>
              <a:gd name="connsiteX39" fmla="*/ 1737360 w 2377502"/>
              <a:gd name="connsiteY39" fmla="*/ 1121611 h 3255211"/>
              <a:gd name="connsiteX40" fmla="*/ 1676400 w 2377502"/>
              <a:gd name="connsiteY40" fmla="*/ 1020011 h 3255211"/>
              <a:gd name="connsiteX41" fmla="*/ 1564640 w 2377502"/>
              <a:gd name="connsiteY41" fmla="*/ 867611 h 3255211"/>
              <a:gd name="connsiteX42" fmla="*/ 1524000 w 2377502"/>
              <a:gd name="connsiteY42" fmla="*/ 796491 h 3255211"/>
              <a:gd name="connsiteX43" fmla="*/ 1463040 w 2377502"/>
              <a:gd name="connsiteY43" fmla="*/ 705051 h 3255211"/>
              <a:gd name="connsiteX44" fmla="*/ 1341120 w 2377502"/>
              <a:gd name="connsiteY44" fmla="*/ 430731 h 3255211"/>
              <a:gd name="connsiteX45" fmla="*/ 1310640 w 2377502"/>
              <a:gd name="connsiteY45" fmla="*/ 359611 h 3255211"/>
              <a:gd name="connsiteX46" fmla="*/ 1270000 w 2377502"/>
              <a:gd name="connsiteY46" fmla="*/ 186891 h 3255211"/>
              <a:gd name="connsiteX47" fmla="*/ 1259840 w 2377502"/>
              <a:gd name="connsiteY47" fmla="*/ 4011 h 3255211"/>
              <a:gd name="connsiteX48" fmla="*/ 1229360 w 2377502"/>
              <a:gd name="connsiteY48" fmla="*/ 54811 h 3255211"/>
              <a:gd name="connsiteX49" fmla="*/ 1178560 w 2377502"/>
              <a:gd name="connsiteY49" fmla="*/ 115771 h 3255211"/>
              <a:gd name="connsiteX50" fmla="*/ 1158240 w 2377502"/>
              <a:gd name="connsiteY50" fmla="*/ 156411 h 3255211"/>
              <a:gd name="connsiteX51" fmla="*/ 1117600 w 2377502"/>
              <a:gd name="connsiteY51" fmla="*/ 207211 h 3255211"/>
              <a:gd name="connsiteX52" fmla="*/ 1097280 w 2377502"/>
              <a:gd name="connsiteY52" fmla="*/ 247851 h 3255211"/>
              <a:gd name="connsiteX53" fmla="*/ 1036320 w 2377502"/>
              <a:gd name="connsiteY53" fmla="*/ 329131 h 3255211"/>
              <a:gd name="connsiteX54" fmla="*/ 1016000 w 2377502"/>
              <a:gd name="connsiteY54" fmla="*/ 369771 h 3255211"/>
              <a:gd name="connsiteX55" fmla="*/ 995680 w 2377502"/>
              <a:gd name="connsiteY55" fmla="*/ 400251 h 3255211"/>
              <a:gd name="connsiteX56" fmla="*/ 975360 w 2377502"/>
              <a:gd name="connsiteY56" fmla="*/ 461211 h 3255211"/>
              <a:gd name="connsiteX57" fmla="*/ 924560 w 2377502"/>
              <a:gd name="connsiteY57" fmla="*/ 542491 h 3255211"/>
              <a:gd name="connsiteX58" fmla="*/ 924560 w 2377502"/>
              <a:gd name="connsiteY58" fmla="*/ 583131 h 3255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2377502" h="3255211">
                <a:moveTo>
                  <a:pt x="924560" y="583131"/>
                </a:moveTo>
                <a:cubicBezTo>
                  <a:pt x="873760" y="650864"/>
                  <a:pt x="824140" y="719499"/>
                  <a:pt x="772160" y="786331"/>
                </a:cubicBezTo>
                <a:cubicBezTo>
                  <a:pt x="752991" y="810977"/>
                  <a:pt x="730972" y="833285"/>
                  <a:pt x="711200" y="857451"/>
                </a:cubicBezTo>
                <a:cubicBezTo>
                  <a:pt x="700477" y="870557"/>
                  <a:pt x="692694" y="886117"/>
                  <a:pt x="680720" y="898091"/>
                </a:cubicBezTo>
                <a:cubicBezTo>
                  <a:pt x="665386" y="913425"/>
                  <a:pt x="645254" y="923397"/>
                  <a:pt x="629920" y="938731"/>
                </a:cubicBezTo>
                <a:cubicBezTo>
                  <a:pt x="614586" y="954065"/>
                  <a:pt x="604614" y="974197"/>
                  <a:pt x="589280" y="989531"/>
                </a:cubicBezTo>
                <a:cubicBezTo>
                  <a:pt x="439902" y="1138909"/>
                  <a:pt x="666297" y="886525"/>
                  <a:pt x="508000" y="1060651"/>
                </a:cubicBezTo>
                <a:cubicBezTo>
                  <a:pt x="486997" y="1083755"/>
                  <a:pt x="468218" y="1108828"/>
                  <a:pt x="447040" y="1131771"/>
                </a:cubicBezTo>
                <a:cubicBezTo>
                  <a:pt x="427548" y="1152887"/>
                  <a:pt x="405498" y="1171548"/>
                  <a:pt x="386080" y="1192731"/>
                </a:cubicBezTo>
                <a:cubicBezTo>
                  <a:pt x="368207" y="1212229"/>
                  <a:pt x="353153" y="1234193"/>
                  <a:pt x="335280" y="1253691"/>
                </a:cubicBezTo>
                <a:cubicBezTo>
                  <a:pt x="154941" y="1450425"/>
                  <a:pt x="443619" y="1111492"/>
                  <a:pt x="172720" y="1436571"/>
                </a:cubicBezTo>
                <a:cubicBezTo>
                  <a:pt x="155787" y="1456891"/>
                  <a:pt x="133749" y="1473873"/>
                  <a:pt x="121920" y="1497531"/>
                </a:cubicBezTo>
                <a:cubicBezTo>
                  <a:pt x="111760" y="1517851"/>
                  <a:pt x="102211" y="1538488"/>
                  <a:pt x="91440" y="1558491"/>
                </a:cubicBezTo>
                <a:cubicBezTo>
                  <a:pt x="78495" y="1582532"/>
                  <a:pt x="62242" y="1604820"/>
                  <a:pt x="50800" y="1629611"/>
                </a:cubicBezTo>
                <a:cubicBezTo>
                  <a:pt x="31535" y="1671351"/>
                  <a:pt x="26721" y="1706724"/>
                  <a:pt x="20320" y="1751531"/>
                </a:cubicBezTo>
                <a:cubicBezTo>
                  <a:pt x="16459" y="1778561"/>
                  <a:pt x="13769" y="1805746"/>
                  <a:pt x="10160" y="1832811"/>
                </a:cubicBezTo>
                <a:cubicBezTo>
                  <a:pt x="6995" y="1856548"/>
                  <a:pt x="3387" y="1880224"/>
                  <a:pt x="0" y="1903931"/>
                </a:cubicBezTo>
                <a:cubicBezTo>
                  <a:pt x="3387" y="1975051"/>
                  <a:pt x="1592" y="2046608"/>
                  <a:pt x="10160" y="2117291"/>
                </a:cubicBezTo>
                <a:cubicBezTo>
                  <a:pt x="16267" y="2167672"/>
                  <a:pt x="52063" y="2278244"/>
                  <a:pt x="71120" y="2330651"/>
                </a:cubicBezTo>
                <a:cubicBezTo>
                  <a:pt x="100786" y="2412232"/>
                  <a:pt x="123739" y="2496848"/>
                  <a:pt x="162560" y="2574491"/>
                </a:cubicBezTo>
                <a:cubicBezTo>
                  <a:pt x="176107" y="2601584"/>
                  <a:pt x="186003" y="2630835"/>
                  <a:pt x="203200" y="2655771"/>
                </a:cubicBezTo>
                <a:cubicBezTo>
                  <a:pt x="253961" y="2729375"/>
                  <a:pt x="294575" y="2815030"/>
                  <a:pt x="365760" y="2869131"/>
                </a:cubicBezTo>
                <a:cubicBezTo>
                  <a:pt x="450427" y="2933478"/>
                  <a:pt x="524643" y="3014613"/>
                  <a:pt x="619760" y="3062171"/>
                </a:cubicBezTo>
                <a:cubicBezTo>
                  <a:pt x="719436" y="3112009"/>
                  <a:pt x="815342" y="3166166"/>
                  <a:pt x="924560" y="3194251"/>
                </a:cubicBezTo>
                <a:cubicBezTo>
                  <a:pt x="1066194" y="3230671"/>
                  <a:pt x="1132080" y="3221961"/>
                  <a:pt x="1270000" y="3234891"/>
                </a:cubicBezTo>
                <a:cubicBezTo>
                  <a:pt x="1327717" y="3240302"/>
                  <a:pt x="1385147" y="3248438"/>
                  <a:pt x="1442720" y="3255211"/>
                </a:cubicBezTo>
                <a:cubicBezTo>
                  <a:pt x="1573802" y="3249512"/>
                  <a:pt x="1739490" y="3251120"/>
                  <a:pt x="1869440" y="3214571"/>
                </a:cubicBezTo>
                <a:cubicBezTo>
                  <a:pt x="1916119" y="3201443"/>
                  <a:pt x="1957493" y="3173931"/>
                  <a:pt x="2001520" y="3153611"/>
                </a:cubicBezTo>
                <a:cubicBezTo>
                  <a:pt x="2069545" y="3071981"/>
                  <a:pt x="2063581" y="3083540"/>
                  <a:pt x="2133600" y="2970731"/>
                </a:cubicBezTo>
                <a:cubicBezTo>
                  <a:pt x="2203051" y="2858838"/>
                  <a:pt x="2257790" y="2766937"/>
                  <a:pt x="2306320" y="2645611"/>
                </a:cubicBezTo>
                <a:cubicBezTo>
                  <a:pt x="2319452" y="2612782"/>
                  <a:pt x="2325619" y="2577554"/>
                  <a:pt x="2336800" y="2544011"/>
                </a:cubicBezTo>
                <a:cubicBezTo>
                  <a:pt x="2345950" y="2516560"/>
                  <a:pt x="2357120" y="2489824"/>
                  <a:pt x="2367280" y="2462731"/>
                </a:cubicBezTo>
                <a:cubicBezTo>
                  <a:pt x="2370667" y="2435638"/>
                  <a:pt x="2378267" y="2408743"/>
                  <a:pt x="2377440" y="2381451"/>
                </a:cubicBezTo>
                <a:cubicBezTo>
                  <a:pt x="2372630" y="2222725"/>
                  <a:pt x="2377433" y="2144369"/>
                  <a:pt x="2316480" y="2015691"/>
                </a:cubicBezTo>
                <a:cubicBezTo>
                  <a:pt x="2302803" y="1986817"/>
                  <a:pt x="2281114" y="1962385"/>
                  <a:pt x="2265680" y="1934411"/>
                </a:cubicBezTo>
                <a:cubicBezTo>
                  <a:pt x="2226896" y="1864114"/>
                  <a:pt x="2191587" y="1791953"/>
                  <a:pt x="2153920" y="1721051"/>
                </a:cubicBezTo>
                <a:cubicBezTo>
                  <a:pt x="2134011" y="1683576"/>
                  <a:pt x="2120576" y="1641510"/>
                  <a:pt x="2092960" y="1609291"/>
                </a:cubicBezTo>
                <a:lnTo>
                  <a:pt x="2032000" y="1538171"/>
                </a:lnTo>
                <a:cubicBezTo>
                  <a:pt x="1980663" y="1401271"/>
                  <a:pt x="2032283" y="1504826"/>
                  <a:pt x="1950720" y="1406091"/>
                </a:cubicBezTo>
                <a:cubicBezTo>
                  <a:pt x="1893777" y="1337160"/>
                  <a:pt x="1793523" y="1208015"/>
                  <a:pt x="1737360" y="1121611"/>
                </a:cubicBezTo>
                <a:cubicBezTo>
                  <a:pt x="1715836" y="1088497"/>
                  <a:pt x="1698608" y="1052670"/>
                  <a:pt x="1676400" y="1020011"/>
                </a:cubicBezTo>
                <a:cubicBezTo>
                  <a:pt x="1640977" y="967918"/>
                  <a:pt x="1595895" y="922307"/>
                  <a:pt x="1564640" y="867611"/>
                </a:cubicBezTo>
                <a:cubicBezTo>
                  <a:pt x="1551093" y="843904"/>
                  <a:pt x="1538471" y="819645"/>
                  <a:pt x="1524000" y="796491"/>
                </a:cubicBezTo>
                <a:cubicBezTo>
                  <a:pt x="1504585" y="765427"/>
                  <a:pt x="1480830" y="737073"/>
                  <a:pt x="1463040" y="705051"/>
                </a:cubicBezTo>
                <a:cubicBezTo>
                  <a:pt x="1339196" y="482132"/>
                  <a:pt x="1401655" y="592157"/>
                  <a:pt x="1341120" y="430731"/>
                </a:cubicBezTo>
                <a:cubicBezTo>
                  <a:pt x="1332064" y="406581"/>
                  <a:pt x="1318796" y="384080"/>
                  <a:pt x="1310640" y="359611"/>
                </a:cubicBezTo>
                <a:cubicBezTo>
                  <a:pt x="1301342" y="331718"/>
                  <a:pt x="1275588" y="212038"/>
                  <a:pt x="1270000" y="186891"/>
                </a:cubicBezTo>
                <a:cubicBezTo>
                  <a:pt x="1266613" y="125931"/>
                  <a:pt x="1277795" y="62365"/>
                  <a:pt x="1259840" y="4011"/>
                </a:cubicBezTo>
                <a:cubicBezTo>
                  <a:pt x="1254033" y="-14863"/>
                  <a:pt x="1239826" y="38065"/>
                  <a:pt x="1229360" y="54811"/>
                </a:cubicBezTo>
                <a:cubicBezTo>
                  <a:pt x="1148733" y="183814"/>
                  <a:pt x="1279259" y="-25207"/>
                  <a:pt x="1178560" y="115771"/>
                </a:cubicBezTo>
                <a:cubicBezTo>
                  <a:pt x="1169757" y="128096"/>
                  <a:pt x="1166641" y="143809"/>
                  <a:pt x="1158240" y="156411"/>
                </a:cubicBezTo>
                <a:cubicBezTo>
                  <a:pt x="1146211" y="174454"/>
                  <a:pt x="1129629" y="189168"/>
                  <a:pt x="1117600" y="207211"/>
                </a:cubicBezTo>
                <a:cubicBezTo>
                  <a:pt x="1109199" y="219813"/>
                  <a:pt x="1106083" y="235526"/>
                  <a:pt x="1097280" y="247851"/>
                </a:cubicBezTo>
                <a:cubicBezTo>
                  <a:pt x="1017578" y="359433"/>
                  <a:pt x="1122650" y="173737"/>
                  <a:pt x="1036320" y="329131"/>
                </a:cubicBezTo>
                <a:cubicBezTo>
                  <a:pt x="1028965" y="342371"/>
                  <a:pt x="1023514" y="356621"/>
                  <a:pt x="1016000" y="369771"/>
                </a:cubicBezTo>
                <a:cubicBezTo>
                  <a:pt x="1009942" y="380373"/>
                  <a:pt x="1000639" y="389093"/>
                  <a:pt x="995680" y="400251"/>
                </a:cubicBezTo>
                <a:cubicBezTo>
                  <a:pt x="986981" y="419824"/>
                  <a:pt x="986380" y="442844"/>
                  <a:pt x="975360" y="461211"/>
                </a:cubicBezTo>
                <a:cubicBezTo>
                  <a:pt x="938598" y="522482"/>
                  <a:pt x="955834" y="495580"/>
                  <a:pt x="924560" y="542491"/>
                </a:cubicBezTo>
                <a:lnTo>
                  <a:pt x="924560" y="583131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solidFill>
                <a:schemeClr val="tx1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F2BC3DB-157D-A1D4-0E92-A24881F9D9F9}"/>
              </a:ext>
            </a:extLst>
          </p:cNvPr>
          <p:cNvSpPr/>
          <p:nvPr/>
        </p:nvSpPr>
        <p:spPr>
          <a:xfrm>
            <a:off x="8657906" y="3473768"/>
            <a:ext cx="952501" cy="709612"/>
          </a:xfrm>
          <a:custGeom>
            <a:avLst/>
            <a:gdLst>
              <a:gd name="connsiteX0" fmla="*/ 924560 w 2377502"/>
              <a:gd name="connsiteY0" fmla="*/ 583131 h 3255211"/>
              <a:gd name="connsiteX1" fmla="*/ 772160 w 2377502"/>
              <a:gd name="connsiteY1" fmla="*/ 786331 h 3255211"/>
              <a:gd name="connsiteX2" fmla="*/ 711200 w 2377502"/>
              <a:gd name="connsiteY2" fmla="*/ 857451 h 3255211"/>
              <a:gd name="connsiteX3" fmla="*/ 680720 w 2377502"/>
              <a:gd name="connsiteY3" fmla="*/ 898091 h 3255211"/>
              <a:gd name="connsiteX4" fmla="*/ 629920 w 2377502"/>
              <a:gd name="connsiteY4" fmla="*/ 938731 h 3255211"/>
              <a:gd name="connsiteX5" fmla="*/ 589280 w 2377502"/>
              <a:gd name="connsiteY5" fmla="*/ 989531 h 3255211"/>
              <a:gd name="connsiteX6" fmla="*/ 508000 w 2377502"/>
              <a:gd name="connsiteY6" fmla="*/ 1060651 h 3255211"/>
              <a:gd name="connsiteX7" fmla="*/ 447040 w 2377502"/>
              <a:gd name="connsiteY7" fmla="*/ 1131771 h 3255211"/>
              <a:gd name="connsiteX8" fmla="*/ 386080 w 2377502"/>
              <a:gd name="connsiteY8" fmla="*/ 1192731 h 3255211"/>
              <a:gd name="connsiteX9" fmla="*/ 335280 w 2377502"/>
              <a:gd name="connsiteY9" fmla="*/ 1253691 h 3255211"/>
              <a:gd name="connsiteX10" fmla="*/ 172720 w 2377502"/>
              <a:gd name="connsiteY10" fmla="*/ 1436571 h 3255211"/>
              <a:gd name="connsiteX11" fmla="*/ 121920 w 2377502"/>
              <a:gd name="connsiteY11" fmla="*/ 1497531 h 3255211"/>
              <a:gd name="connsiteX12" fmla="*/ 91440 w 2377502"/>
              <a:gd name="connsiteY12" fmla="*/ 1558491 h 3255211"/>
              <a:gd name="connsiteX13" fmla="*/ 50800 w 2377502"/>
              <a:gd name="connsiteY13" fmla="*/ 1629611 h 3255211"/>
              <a:gd name="connsiteX14" fmla="*/ 20320 w 2377502"/>
              <a:gd name="connsiteY14" fmla="*/ 1751531 h 3255211"/>
              <a:gd name="connsiteX15" fmla="*/ 10160 w 2377502"/>
              <a:gd name="connsiteY15" fmla="*/ 1832811 h 3255211"/>
              <a:gd name="connsiteX16" fmla="*/ 0 w 2377502"/>
              <a:gd name="connsiteY16" fmla="*/ 1903931 h 3255211"/>
              <a:gd name="connsiteX17" fmla="*/ 10160 w 2377502"/>
              <a:gd name="connsiteY17" fmla="*/ 2117291 h 3255211"/>
              <a:gd name="connsiteX18" fmla="*/ 71120 w 2377502"/>
              <a:gd name="connsiteY18" fmla="*/ 2330651 h 3255211"/>
              <a:gd name="connsiteX19" fmla="*/ 162560 w 2377502"/>
              <a:gd name="connsiteY19" fmla="*/ 2574491 h 3255211"/>
              <a:gd name="connsiteX20" fmla="*/ 203200 w 2377502"/>
              <a:gd name="connsiteY20" fmla="*/ 2655771 h 3255211"/>
              <a:gd name="connsiteX21" fmla="*/ 365760 w 2377502"/>
              <a:gd name="connsiteY21" fmla="*/ 2869131 h 3255211"/>
              <a:gd name="connsiteX22" fmla="*/ 619760 w 2377502"/>
              <a:gd name="connsiteY22" fmla="*/ 3062171 h 3255211"/>
              <a:gd name="connsiteX23" fmla="*/ 924560 w 2377502"/>
              <a:gd name="connsiteY23" fmla="*/ 3194251 h 3255211"/>
              <a:gd name="connsiteX24" fmla="*/ 1270000 w 2377502"/>
              <a:gd name="connsiteY24" fmla="*/ 3234891 h 3255211"/>
              <a:gd name="connsiteX25" fmla="*/ 1442720 w 2377502"/>
              <a:gd name="connsiteY25" fmla="*/ 3255211 h 3255211"/>
              <a:gd name="connsiteX26" fmla="*/ 1869440 w 2377502"/>
              <a:gd name="connsiteY26" fmla="*/ 3214571 h 3255211"/>
              <a:gd name="connsiteX27" fmla="*/ 2001520 w 2377502"/>
              <a:gd name="connsiteY27" fmla="*/ 3153611 h 3255211"/>
              <a:gd name="connsiteX28" fmla="*/ 2133600 w 2377502"/>
              <a:gd name="connsiteY28" fmla="*/ 2970731 h 3255211"/>
              <a:gd name="connsiteX29" fmla="*/ 2306320 w 2377502"/>
              <a:gd name="connsiteY29" fmla="*/ 2645611 h 3255211"/>
              <a:gd name="connsiteX30" fmla="*/ 2336800 w 2377502"/>
              <a:gd name="connsiteY30" fmla="*/ 2544011 h 3255211"/>
              <a:gd name="connsiteX31" fmla="*/ 2367280 w 2377502"/>
              <a:gd name="connsiteY31" fmla="*/ 2462731 h 3255211"/>
              <a:gd name="connsiteX32" fmla="*/ 2377440 w 2377502"/>
              <a:gd name="connsiteY32" fmla="*/ 2381451 h 3255211"/>
              <a:gd name="connsiteX33" fmla="*/ 2316480 w 2377502"/>
              <a:gd name="connsiteY33" fmla="*/ 2015691 h 3255211"/>
              <a:gd name="connsiteX34" fmla="*/ 2265680 w 2377502"/>
              <a:gd name="connsiteY34" fmla="*/ 1934411 h 3255211"/>
              <a:gd name="connsiteX35" fmla="*/ 2153920 w 2377502"/>
              <a:gd name="connsiteY35" fmla="*/ 1721051 h 3255211"/>
              <a:gd name="connsiteX36" fmla="*/ 2092960 w 2377502"/>
              <a:gd name="connsiteY36" fmla="*/ 1609291 h 3255211"/>
              <a:gd name="connsiteX37" fmla="*/ 2032000 w 2377502"/>
              <a:gd name="connsiteY37" fmla="*/ 1538171 h 3255211"/>
              <a:gd name="connsiteX38" fmla="*/ 1950720 w 2377502"/>
              <a:gd name="connsiteY38" fmla="*/ 1406091 h 3255211"/>
              <a:gd name="connsiteX39" fmla="*/ 1737360 w 2377502"/>
              <a:gd name="connsiteY39" fmla="*/ 1121611 h 3255211"/>
              <a:gd name="connsiteX40" fmla="*/ 1676400 w 2377502"/>
              <a:gd name="connsiteY40" fmla="*/ 1020011 h 3255211"/>
              <a:gd name="connsiteX41" fmla="*/ 1564640 w 2377502"/>
              <a:gd name="connsiteY41" fmla="*/ 867611 h 3255211"/>
              <a:gd name="connsiteX42" fmla="*/ 1524000 w 2377502"/>
              <a:gd name="connsiteY42" fmla="*/ 796491 h 3255211"/>
              <a:gd name="connsiteX43" fmla="*/ 1463040 w 2377502"/>
              <a:gd name="connsiteY43" fmla="*/ 705051 h 3255211"/>
              <a:gd name="connsiteX44" fmla="*/ 1341120 w 2377502"/>
              <a:gd name="connsiteY44" fmla="*/ 430731 h 3255211"/>
              <a:gd name="connsiteX45" fmla="*/ 1310640 w 2377502"/>
              <a:gd name="connsiteY45" fmla="*/ 359611 h 3255211"/>
              <a:gd name="connsiteX46" fmla="*/ 1270000 w 2377502"/>
              <a:gd name="connsiteY46" fmla="*/ 186891 h 3255211"/>
              <a:gd name="connsiteX47" fmla="*/ 1259840 w 2377502"/>
              <a:gd name="connsiteY47" fmla="*/ 4011 h 3255211"/>
              <a:gd name="connsiteX48" fmla="*/ 1229360 w 2377502"/>
              <a:gd name="connsiteY48" fmla="*/ 54811 h 3255211"/>
              <a:gd name="connsiteX49" fmla="*/ 1178560 w 2377502"/>
              <a:gd name="connsiteY49" fmla="*/ 115771 h 3255211"/>
              <a:gd name="connsiteX50" fmla="*/ 1158240 w 2377502"/>
              <a:gd name="connsiteY50" fmla="*/ 156411 h 3255211"/>
              <a:gd name="connsiteX51" fmla="*/ 1117600 w 2377502"/>
              <a:gd name="connsiteY51" fmla="*/ 207211 h 3255211"/>
              <a:gd name="connsiteX52" fmla="*/ 1097280 w 2377502"/>
              <a:gd name="connsiteY52" fmla="*/ 247851 h 3255211"/>
              <a:gd name="connsiteX53" fmla="*/ 1036320 w 2377502"/>
              <a:gd name="connsiteY53" fmla="*/ 329131 h 3255211"/>
              <a:gd name="connsiteX54" fmla="*/ 1016000 w 2377502"/>
              <a:gd name="connsiteY54" fmla="*/ 369771 h 3255211"/>
              <a:gd name="connsiteX55" fmla="*/ 995680 w 2377502"/>
              <a:gd name="connsiteY55" fmla="*/ 400251 h 3255211"/>
              <a:gd name="connsiteX56" fmla="*/ 975360 w 2377502"/>
              <a:gd name="connsiteY56" fmla="*/ 461211 h 3255211"/>
              <a:gd name="connsiteX57" fmla="*/ 924560 w 2377502"/>
              <a:gd name="connsiteY57" fmla="*/ 542491 h 3255211"/>
              <a:gd name="connsiteX58" fmla="*/ 924560 w 2377502"/>
              <a:gd name="connsiteY58" fmla="*/ 583131 h 3255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2377502" h="3255211">
                <a:moveTo>
                  <a:pt x="924560" y="583131"/>
                </a:moveTo>
                <a:cubicBezTo>
                  <a:pt x="873760" y="650864"/>
                  <a:pt x="824140" y="719499"/>
                  <a:pt x="772160" y="786331"/>
                </a:cubicBezTo>
                <a:cubicBezTo>
                  <a:pt x="752991" y="810977"/>
                  <a:pt x="730972" y="833285"/>
                  <a:pt x="711200" y="857451"/>
                </a:cubicBezTo>
                <a:cubicBezTo>
                  <a:pt x="700477" y="870557"/>
                  <a:pt x="692694" y="886117"/>
                  <a:pt x="680720" y="898091"/>
                </a:cubicBezTo>
                <a:cubicBezTo>
                  <a:pt x="665386" y="913425"/>
                  <a:pt x="645254" y="923397"/>
                  <a:pt x="629920" y="938731"/>
                </a:cubicBezTo>
                <a:cubicBezTo>
                  <a:pt x="614586" y="954065"/>
                  <a:pt x="604614" y="974197"/>
                  <a:pt x="589280" y="989531"/>
                </a:cubicBezTo>
                <a:cubicBezTo>
                  <a:pt x="439902" y="1138909"/>
                  <a:pt x="666297" y="886525"/>
                  <a:pt x="508000" y="1060651"/>
                </a:cubicBezTo>
                <a:cubicBezTo>
                  <a:pt x="486997" y="1083755"/>
                  <a:pt x="468218" y="1108828"/>
                  <a:pt x="447040" y="1131771"/>
                </a:cubicBezTo>
                <a:cubicBezTo>
                  <a:pt x="427548" y="1152887"/>
                  <a:pt x="405498" y="1171548"/>
                  <a:pt x="386080" y="1192731"/>
                </a:cubicBezTo>
                <a:cubicBezTo>
                  <a:pt x="368207" y="1212229"/>
                  <a:pt x="353153" y="1234193"/>
                  <a:pt x="335280" y="1253691"/>
                </a:cubicBezTo>
                <a:cubicBezTo>
                  <a:pt x="154941" y="1450425"/>
                  <a:pt x="443619" y="1111492"/>
                  <a:pt x="172720" y="1436571"/>
                </a:cubicBezTo>
                <a:cubicBezTo>
                  <a:pt x="155787" y="1456891"/>
                  <a:pt x="133749" y="1473873"/>
                  <a:pt x="121920" y="1497531"/>
                </a:cubicBezTo>
                <a:cubicBezTo>
                  <a:pt x="111760" y="1517851"/>
                  <a:pt x="102211" y="1538488"/>
                  <a:pt x="91440" y="1558491"/>
                </a:cubicBezTo>
                <a:cubicBezTo>
                  <a:pt x="78495" y="1582532"/>
                  <a:pt x="62242" y="1604820"/>
                  <a:pt x="50800" y="1629611"/>
                </a:cubicBezTo>
                <a:cubicBezTo>
                  <a:pt x="31535" y="1671351"/>
                  <a:pt x="26721" y="1706724"/>
                  <a:pt x="20320" y="1751531"/>
                </a:cubicBezTo>
                <a:cubicBezTo>
                  <a:pt x="16459" y="1778561"/>
                  <a:pt x="13769" y="1805746"/>
                  <a:pt x="10160" y="1832811"/>
                </a:cubicBezTo>
                <a:cubicBezTo>
                  <a:pt x="6995" y="1856548"/>
                  <a:pt x="3387" y="1880224"/>
                  <a:pt x="0" y="1903931"/>
                </a:cubicBezTo>
                <a:cubicBezTo>
                  <a:pt x="3387" y="1975051"/>
                  <a:pt x="1592" y="2046608"/>
                  <a:pt x="10160" y="2117291"/>
                </a:cubicBezTo>
                <a:cubicBezTo>
                  <a:pt x="16267" y="2167672"/>
                  <a:pt x="52063" y="2278244"/>
                  <a:pt x="71120" y="2330651"/>
                </a:cubicBezTo>
                <a:cubicBezTo>
                  <a:pt x="100786" y="2412232"/>
                  <a:pt x="123739" y="2496848"/>
                  <a:pt x="162560" y="2574491"/>
                </a:cubicBezTo>
                <a:cubicBezTo>
                  <a:pt x="176107" y="2601584"/>
                  <a:pt x="186003" y="2630835"/>
                  <a:pt x="203200" y="2655771"/>
                </a:cubicBezTo>
                <a:cubicBezTo>
                  <a:pt x="253961" y="2729375"/>
                  <a:pt x="294575" y="2815030"/>
                  <a:pt x="365760" y="2869131"/>
                </a:cubicBezTo>
                <a:cubicBezTo>
                  <a:pt x="450427" y="2933478"/>
                  <a:pt x="524643" y="3014613"/>
                  <a:pt x="619760" y="3062171"/>
                </a:cubicBezTo>
                <a:cubicBezTo>
                  <a:pt x="719436" y="3112009"/>
                  <a:pt x="815342" y="3166166"/>
                  <a:pt x="924560" y="3194251"/>
                </a:cubicBezTo>
                <a:cubicBezTo>
                  <a:pt x="1066194" y="3230671"/>
                  <a:pt x="1132080" y="3221961"/>
                  <a:pt x="1270000" y="3234891"/>
                </a:cubicBezTo>
                <a:cubicBezTo>
                  <a:pt x="1327717" y="3240302"/>
                  <a:pt x="1385147" y="3248438"/>
                  <a:pt x="1442720" y="3255211"/>
                </a:cubicBezTo>
                <a:cubicBezTo>
                  <a:pt x="1573802" y="3249512"/>
                  <a:pt x="1739490" y="3251120"/>
                  <a:pt x="1869440" y="3214571"/>
                </a:cubicBezTo>
                <a:cubicBezTo>
                  <a:pt x="1916119" y="3201443"/>
                  <a:pt x="1957493" y="3173931"/>
                  <a:pt x="2001520" y="3153611"/>
                </a:cubicBezTo>
                <a:cubicBezTo>
                  <a:pt x="2069545" y="3071981"/>
                  <a:pt x="2063581" y="3083540"/>
                  <a:pt x="2133600" y="2970731"/>
                </a:cubicBezTo>
                <a:cubicBezTo>
                  <a:pt x="2203051" y="2858838"/>
                  <a:pt x="2257790" y="2766937"/>
                  <a:pt x="2306320" y="2645611"/>
                </a:cubicBezTo>
                <a:cubicBezTo>
                  <a:pt x="2319452" y="2612782"/>
                  <a:pt x="2325619" y="2577554"/>
                  <a:pt x="2336800" y="2544011"/>
                </a:cubicBezTo>
                <a:cubicBezTo>
                  <a:pt x="2345950" y="2516560"/>
                  <a:pt x="2357120" y="2489824"/>
                  <a:pt x="2367280" y="2462731"/>
                </a:cubicBezTo>
                <a:cubicBezTo>
                  <a:pt x="2370667" y="2435638"/>
                  <a:pt x="2378267" y="2408743"/>
                  <a:pt x="2377440" y="2381451"/>
                </a:cubicBezTo>
                <a:cubicBezTo>
                  <a:pt x="2372630" y="2222725"/>
                  <a:pt x="2377433" y="2144369"/>
                  <a:pt x="2316480" y="2015691"/>
                </a:cubicBezTo>
                <a:cubicBezTo>
                  <a:pt x="2302803" y="1986817"/>
                  <a:pt x="2281114" y="1962385"/>
                  <a:pt x="2265680" y="1934411"/>
                </a:cubicBezTo>
                <a:cubicBezTo>
                  <a:pt x="2226896" y="1864114"/>
                  <a:pt x="2191587" y="1791953"/>
                  <a:pt x="2153920" y="1721051"/>
                </a:cubicBezTo>
                <a:cubicBezTo>
                  <a:pt x="2134011" y="1683576"/>
                  <a:pt x="2120576" y="1641510"/>
                  <a:pt x="2092960" y="1609291"/>
                </a:cubicBezTo>
                <a:lnTo>
                  <a:pt x="2032000" y="1538171"/>
                </a:lnTo>
                <a:cubicBezTo>
                  <a:pt x="1980663" y="1401271"/>
                  <a:pt x="2032283" y="1504826"/>
                  <a:pt x="1950720" y="1406091"/>
                </a:cubicBezTo>
                <a:cubicBezTo>
                  <a:pt x="1893777" y="1337160"/>
                  <a:pt x="1793523" y="1208015"/>
                  <a:pt x="1737360" y="1121611"/>
                </a:cubicBezTo>
                <a:cubicBezTo>
                  <a:pt x="1715836" y="1088497"/>
                  <a:pt x="1698608" y="1052670"/>
                  <a:pt x="1676400" y="1020011"/>
                </a:cubicBezTo>
                <a:cubicBezTo>
                  <a:pt x="1640977" y="967918"/>
                  <a:pt x="1595895" y="922307"/>
                  <a:pt x="1564640" y="867611"/>
                </a:cubicBezTo>
                <a:cubicBezTo>
                  <a:pt x="1551093" y="843904"/>
                  <a:pt x="1538471" y="819645"/>
                  <a:pt x="1524000" y="796491"/>
                </a:cubicBezTo>
                <a:cubicBezTo>
                  <a:pt x="1504585" y="765427"/>
                  <a:pt x="1480830" y="737073"/>
                  <a:pt x="1463040" y="705051"/>
                </a:cubicBezTo>
                <a:cubicBezTo>
                  <a:pt x="1339196" y="482132"/>
                  <a:pt x="1401655" y="592157"/>
                  <a:pt x="1341120" y="430731"/>
                </a:cubicBezTo>
                <a:cubicBezTo>
                  <a:pt x="1332064" y="406581"/>
                  <a:pt x="1318796" y="384080"/>
                  <a:pt x="1310640" y="359611"/>
                </a:cubicBezTo>
                <a:cubicBezTo>
                  <a:pt x="1301342" y="331718"/>
                  <a:pt x="1275588" y="212038"/>
                  <a:pt x="1270000" y="186891"/>
                </a:cubicBezTo>
                <a:cubicBezTo>
                  <a:pt x="1266613" y="125931"/>
                  <a:pt x="1277795" y="62365"/>
                  <a:pt x="1259840" y="4011"/>
                </a:cubicBezTo>
                <a:cubicBezTo>
                  <a:pt x="1254033" y="-14863"/>
                  <a:pt x="1239826" y="38065"/>
                  <a:pt x="1229360" y="54811"/>
                </a:cubicBezTo>
                <a:cubicBezTo>
                  <a:pt x="1148733" y="183814"/>
                  <a:pt x="1279259" y="-25207"/>
                  <a:pt x="1178560" y="115771"/>
                </a:cubicBezTo>
                <a:cubicBezTo>
                  <a:pt x="1169757" y="128096"/>
                  <a:pt x="1166641" y="143809"/>
                  <a:pt x="1158240" y="156411"/>
                </a:cubicBezTo>
                <a:cubicBezTo>
                  <a:pt x="1146211" y="174454"/>
                  <a:pt x="1129629" y="189168"/>
                  <a:pt x="1117600" y="207211"/>
                </a:cubicBezTo>
                <a:cubicBezTo>
                  <a:pt x="1109199" y="219813"/>
                  <a:pt x="1106083" y="235526"/>
                  <a:pt x="1097280" y="247851"/>
                </a:cubicBezTo>
                <a:cubicBezTo>
                  <a:pt x="1017578" y="359433"/>
                  <a:pt x="1122650" y="173737"/>
                  <a:pt x="1036320" y="329131"/>
                </a:cubicBezTo>
                <a:cubicBezTo>
                  <a:pt x="1028965" y="342371"/>
                  <a:pt x="1023514" y="356621"/>
                  <a:pt x="1016000" y="369771"/>
                </a:cubicBezTo>
                <a:cubicBezTo>
                  <a:pt x="1009942" y="380373"/>
                  <a:pt x="1000639" y="389093"/>
                  <a:pt x="995680" y="400251"/>
                </a:cubicBezTo>
                <a:cubicBezTo>
                  <a:pt x="986981" y="419824"/>
                  <a:pt x="986380" y="442844"/>
                  <a:pt x="975360" y="461211"/>
                </a:cubicBezTo>
                <a:cubicBezTo>
                  <a:pt x="938598" y="522482"/>
                  <a:pt x="955834" y="495580"/>
                  <a:pt x="924560" y="542491"/>
                </a:cubicBezTo>
                <a:lnTo>
                  <a:pt x="924560" y="583131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solidFill>
                <a:schemeClr val="tx1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024DC05-59EB-7EFA-2113-98876D825015}"/>
              </a:ext>
            </a:extLst>
          </p:cNvPr>
          <p:cNvSpPr/>
          <p:nvPr/>
        </p:nvSpPr>
        <p:spPr>
          <a:xfrm>
            <a:off x="2785682" y="1690688"/>
            <a:ext cx="952501" cy="709612"/>
          </a:xfrm>
          <a:custGeom>
            <a:avLst/>
            <a:gdLst>
              <a:gd name="connsiteX0" fmla="*/ 924560 w 2377502"/>
              <a:gd name="connsiteY0" fmla="*/ 583131 h 3255211"/>
              <a:gd name="connsiteX1" fmla="*/ 772160 w 2377502"/>
              <a:gd name="connsiteY1" fmla="*/ 786331 h 3255211"/>
              <a:gd name="connsiteX2" fmla="*/ 711200 w 2377502"/>
              <a:gd name="connsiteY2" fmla="*/ 857451 h 3255211"/>
              <a:gd name="connsiteX3" fmla="*/ 680720 w 2377502"/>
              <a:gd name="connsiteY3" fmla="*/ 898091 h 3255211"/>
              <a:gd name="connsiteX4" fmla="*/ 629920 w 2377502"/>
              <a:gd name="connsiteY4" fmla="*/ 938731 h 3255211"/>
              <a:gd name="connsiteX5" fmla="*/ 589280 w 2377502"/>
              <a:gd name="connsiteY5" fmla="*/ 989531 h 3255211"/>
              <a:gd name="connsiteX6" fmla="*/ 508000 w 2377502"/>
              <a:gd name="connsiteY6" fmla="*/ 1060651 h 3255211"/>
              <a:gd name="connsiteX7" fmla="*/ 447040 w 2377502"/>
              <a:gd name="connsiteY7" fmla="*/ 1131771 h 3255211"/>
              <a:gd name="connsiteX8" fmla="*/ 386080 w 2377502"/>
              <a:gd name="connsiteY8" fmla="*/ 1192731 h 3255211"/>
              <a:gd name="connsiteX9" fmla="*/ 335280 w 2377502"/>
              <a:gd name="connsiteY9" fmla="*/ 1253691 h 3255211"/>
              <a:gd name="connsiteX10" fmla="*/ 172720 w 2377502"/>
              <a:gd name="connsiteY10" fmla="*/ 1436571 h 3255211"/>
              <a:gd name="connsiteX11" fmla="*/ 121920 w 2377502"/>
              <a:gd name="connsiteY11" fmla="*/ 1497531 h 3255211"/>
              <a:gd name="connsiteX12" fmla="*/ 91440 w 2377502"/>
              <a:gd name="connsiteY12" fmla="*/ 1558491 h 3255211"/>
              <a:gd name="connsiteX13" fmla="*/ 50800 w 2377502"/>
              <a:gd name="connsiteY13" fmla="*/ 1629611 h 3255211"/>
              <a:gd name="connsiteX14" fmla="*/ 20320 w 2377502"/>
              <a:gd name="connsiteY14" fmla="*/ 1751531 h 3255211"/>
              <a:gd name="connsiteX15" fmla="*/ 10160 w 2377502"/>
              <a:gd name="connsiteY15" fmla="*/ 1832811 h 3255211"/>
              <a:gd name="connsiteX16" fmla="*/ 0 w 2377502"/>
              <a:gd name="connsiteY16" fmla="*/ 1903931 h 3255211"/>
              <a:gd name="connsiteX17" fmla="*/ 10160 w 2377502"/>
              <a:gd name="connsiteY17" fmla="*/ 2117291 h 3255211"/>
              <a:gd name="connsiteX18" fmla="*/ 71120 w 2377502"/>
              <a:gd name="connsiteY18" fmla="*/ 2330651 h 3255211"/>
              <a:gd name="connsiteX19" fmla="*/ 162560 w 2377502"/>
              <a:gd name="connsiteY19" fmla="*/ 2574491 h 3255211"/>
              <a:gd name="connsiteX20" fmla="*/ 203200 w 2377502"/>
              <a:gd name="connsiteY20" fmla="*/ 2655771 h 3255211"/>
              <a:gd name="connsiteX21" fmla="*/ 365760 w 2377502"/>
              <a:gd name="connsiteY21" fmla="*/ 2869131 h 3255211"/>
              <a:gd name="connsiteX22" fmla="*/ 619760 w 2377502"/>
              <a:gd name="connsiteY22" fmla="*/ 3062171 h 3255211"/>
              <a:gd name="connsiteX23" fmla="*/ 924560 w 2377502"/>
              <a:gd name="connsiteY23" fmla="*/ 3194251 h 3255211"/>
              <a:gd name="connsiteX24" fmla="*/ 1270000 w 2377502"/>
              <a:gd name="connsiteY24" fmla="*/ 3234891 h 3255211"/>
              <a:gd name="connsiteX25" fmla="*/ 1442720 w 2377502"/>
              <a:gd name="connsiteY25" fmla="*/ 3255211 h 3255211"/>
              <a:gd name="connsiteX26" fmla="*/ 1869440 w 2377502"/>
              <a:gd name="connsiteY26" fmla="*/ 3214571 h 3255211"/>
              <a:gd name="connsiteX27" fmla="*/ 2001520 w 2377502"/>
              <a:gd name="connsiteY27" fmla="*/ 3153611 h 3255211"/>
              <a:gd name="connsiteX28" fmla="*/ 2133600 w 2377502"/>
              <a:gd name="connsiteY28" fmla="*/ 2970731 h 3255211"/>
              <a:gd name="connsiteX29" fmla="*/ 2306320 w 2377502"/>
              <a:gd name="connsiteY29" fmla="*/ 2645611 h 3255211"/>
              <a:gd name="connsiteX30" fmla="*/ 2336800 w 2377502"/>
              <a:gd name="connsiteY30" fmla="*/ 2544011 h 3255211"/>
              <a:gd name="connsiteX31" fmla="*/ 2367280 w 2377502"/>
              <a:gd name="connsiteY31" fmla="*/ 2462731 h 3255211"/>
              <a:gd name="connsiteX32" fmla="*/ 2377440 w 2377502"/>
              <a:gd name="connsiteY32" fmla="*/ 2381451 h 3255211"/>
              <a:gd name="connsiteX33" fmla="*/ 2316480 w 2377502"/>
              <a:gd name="connsiteY33" fmla="*/ 2015691 h 3255211"/>
              <a:gd name="connsiteX34" fmla="*/ 2265680 w 2377502"/>
              <a:gd name="connsiteY34" fmla="*/ 1934411 h 3255211"/>
              <a:gd name="connsiteX35" fmla="*/ 2153920 w 2377502"/>
              <a:gd name="connsiteY35" fmla="*/ 1721051 h 3255211"/>
              <a:gd name="connsiteX36" fmla="*/ 2092960 w 2377502"/>
              <a:gd name="connsiteY36" fmla="*/ 1609291 h 3255211"/>
              <a:gd name="connsiteX37" fmla="*/ 2032000 w 2377502"/>
              <a:gd name="connsiteY37" fmla="*/ 1538171 h 3255211"/>
              <a:gd name="connsiteX38" fmla="*/ 1950720 w 2377502"/>
              <a:gd name="connsiteY38" fmla="*/ 1406091 h 3255211"/>
              <a:gd name="connsiteX39" fmla="*/ 1737360 w 2377502"/>
              <a:gd name="connsiteY39" fmla="*/ 1121611 h 3255211"/>
              <a:gd name="connsiteX40" fmla="*/ 1676400 w 2377502"/>
              <a:gd name="connsiteY40" fmla="*/ 1020011 h 3255211"/>
              <a:gd name="connsiteX41" fmla="*/ 1564640 w 2377502"/>
              <a:gd name="connsiteY41" fmla="*/ 867611 h 3255211"/>
              <a:gd name="connsiteX42" fmla="*/ 1524000 w 2377502"/>
              <a:gd name="connsiteY42" fmla="*/ 796491 h 3255211"/>
              <a:gd name="connsiteX43" fmla="*/ 1463040 w 2377502"/>
              <a:gd name="connsiteY43" fmla="*/ 705051 h 3255211"/>
              <a:gd name="connsiteX44" fmla="*/ 1341120 w 2377502"/>
              <a:gd name="connsiteY44" fmla="*/ 430731 h 3255211"/>
              <a:gd name="connsiteX45" fmla="*/ 1310640 w 2377502"/>
              <a:gd name="connsiteY45" fmla="*/ 359611 h 3255211"/>
              <a:gd name="connsiteX46" fmla="*/ 1270000 w 2377502"/>
              <a:gd name="connsiteY46" fmla="*/ 186891 h 3255211"/>
              <a:gd name="connsiteX47" fmla="*/ 1259840 w 2377502"/>
              <a:gd name="connsiteY47" fmla="*/ 4011 h 3255211"/>
              <a:gd name="connsiteX48" fmla="*/ 1229360 w 2377502"/>
              <a:gd name="connsiteY48" fmla="*/ 54811 h 3255211"/>
              <a:gd name="connsiteX49" fmla="*/ 1178560 w 2377502"/>
              <a:gd name="connsiteY49" fmla="*/ 115771 h 3255211"/>
              <a:gd name="connsiteX50" fmla="*/ 1158240 w 2377502"/>
              <a:gd name="connsiteY50" fmla="*/ 156411 h 3255211"/>
              <a:gd name="connsiteX51" fmla="*/ 1117600 w 2377502"/>
              <a:gd name="connsiteY51" fmla="*/ 207211 h 3255211"/>
              <a:gd name="connsiteX52" fmla="*/ 1097280 w 2377502"/>
              <a:gd name="connsiteY52" fmla="*/ 247851 h 3255211"/>
              <a:gd name="connsiteX53" fmla="*/ 1036320 w 2377502"/>
              <a:gd name="connsiteY53" fmla="*/ 329131 h 3255211"/>
              <a:gd name="connsiteX54" fmla="*/ 1016000 w 2377502"/>
              <a:gd name="connsiteY54" fmla="*/ 369771 h 3255211"/>
              <a:gd name="connsiteX55" fmla="*/ 995680 w 2377502"/>
              <a:gd name="connsiteY55" fmla="*/ 400251 h 3255211"/>
              <a:gd name="connsiteX56" fmla="*/ 975360 w 2377502"/>
              <a:gd name="connsiteY56" fmla="*/ 461211 h 3255211"/>
              <a:gd name="connsiteX57" fmla="*/ 924560 w 2377502"/>
              <a:gd name="connsiteY57" fmla="*/ 542491 h 3255211"/>
              <a:gd name="connsiteX58" fmla="*/ 924560 w 2377502"/>
              <a:gd name="connsiteY58" fmla="*/ 583131 h 3255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2377502" h="3255211">
                <a:moveTo>
                  <a:pt x="924560" y="583131"/>
                </a:moveTo>
                <a:cubicBezTo>
                  <a:pt x="873760" y="650864"/>
                  <a:pt x="824140" y="719499"/>
                  <a:pt x="772160" y="786331"/>
                </a:cubicBezTo>
                <a:cubicBezTo>
                  <a:pt x="752991" y="810977"/>
                  <a:pt x="730972" y="833285"/>
                  <a:pt x="711200" y="857451"/>
                </a:cubicBezTo>
                <a:cubicBezTo>
                  <a:pt x="700477" y="870557"/>
                  <a:pt x="692694" y="886117"/>
                  <a:pt x="680720" y="898091"/>
                </a:cubicBezTo>
                <a:cubicBezTo>
                  <a:pt x="665386" y="913425"/>
                  <a:pt x="645254" y="923397"/>
                  <a:pt x="629920" y="938731"/>
                </a:cubicBezTo>
                <a:cubicBezTo>
                  <a:pt x="614586" y="954065"/>
                  <a:pt x="604614" y="974197"/>
                  <a:pt x="589280" y="989531"/>
                </a:cubicBezTo>
                <a:cubicBezTo>
                  <a:pt x="439902" y="1138909"/>
                  <a:pt x="666297" y="886525"/>
                  <a:pt x="508000" y="1060651"/>
                </a:cubicBezTo>
                <a:cubicBezTo>
                  <a:pt x="486997" y="1083755"/>
                  <a:pt x="468218" y="1108828"/>
                  <a:pt x="447040" y="1131771"/>
                </a:cubicBezTo>
                <a:cubicBezTo>
                  <a:pt x="427548" y="1152887"/>
                  <a:pt x="405498" y="1171548"/>
                  <a:pt x="386080" y="1192731"/>
                </a:cubicBezTo>
                <a:cubicBezTo>
                  <a:pt x="368207" y="1212229"/>
                  <a:pt x="353153" y="1234193"/>
                  <a:pt x="335280" y="1253691"/>
                </a:cubicBezTo>
                <a:cubicBezTo>
                  <a:pt x="154941" y="1450425"/>
                  <a:pt x="443619" y="1111492"/>
                  <a:pt x="172720" y="1436571"/>
                </a:cubicBezTo>
                <a:cubicBezTo>
                  <a:pt x="155787" y="1456891"/>
                  <a:pt x="133749" y="1473873"/>
                  <a:pt x="121920" y="1497531"/>
                </a:cubicBezTo>
                <a:cubicBezTo>
                  <a:pt x="111760" y="1517851"/>
                  <a:pt x="102211" y="1538488"/>
                  <a:pt x="91440" y="1558491"/>
                </a:cubicBezTo>
                <a:cubicBezTo>
                  <a:pt x="78495" y="1582532"/>
                  <a:pt x="62242" y="1604820"/>
                  <a:pt x="50800" y="1629611"/>
                </a:cubicBezTo>
                <a:cubicBezTo>
                  <a:pt x="31535" y="1671351"/>
                  <a:pt x="26721" y="1706724"/>
                  <a:pt x="20320" y="1751531"/>
                </a:cubicBezTo>
                <a:cubicBezTo>
                  <a:pt x="16459" y="1778561"/>
                  <a:pt x="13769" y="1805746"/>
                  <a:pt x="10160" y="1832811"/>
                </a:cubicBezTo>
                <a:cubicBezTo>
                  <a:pt x="6995" y="1856548"/>
                  <a:pt x="3387" y="1880224"/>
                  <a:pt x="0" y="1903931"/>
                </a:cubicBezTo>
                <a:cubicBezTo>
                  <a:pt x="3387" y="1975051"/>
                  <a:pt x="1592" y="2046608"/>
                  <a:pt x="10160" y="2117291"/>
                </a:cubicBezTo>
                <a:cubicBezTo>
                  <a:pt x="16267" y="2167672"/>
                  <a:pt x="52063" y="2278244"/>
                  <a:pt x="71120" y="2330651"/>
                </a:cubicBezTo>
                <a:cubicBezTo>
                  <a:pt x="100786" y="2412232"/>
                  <a:pt x="123739" y="2496848"/>
                  <a:pt x="162560" y="2574491"/>
                </a:cubicBezTo>
                <a:cubicBezTo>
                  <a:pt x="176107" y="2601584"/>
                  <a:pt x="186003" y="2630835"/>
                  <a:pt x="203200" y="2655771"/>
                </a:cubicBezTo>
                <a:cubicBezTo>
                  <a:pt x="253961" y="2729375"/>
                  <a:pt x="294575" y="2815030"/>
                  <a:pt x="365760" y="2869131"/>
                </a:cubicBezTo>
                <a:cubicBezTo>
                  <a:pt x="450427" y="2933478"/>
                  <a:pt x="524643" y="3014613"/>
                  <a:pt x="619760" y="3062171"/>
                </a:cubicBezTo>
                <a:cubicBezTo>
                  <a:pt x="719436" y="3112009"/>
                  <a:pt x="815342" y="3166166"/>
                  <a:pt x="924560" y="3194251"/>
                </a:cubicBezTo>
                <a:cubicBezTo>
                  <a:pt x="1066194" y="3230671"/>
                  <a:pt x="1132080" y="3221961"/>
                  <a:pt x="1270000" y="3234891"/>
                </a:cubicBezTo>
                <a:cubicBezTo>
                  <a:pt x="1327717" y="3240302"/>
                  <a:pt x="1385147" y="3248438"/>
                  <a:pt x="1442720" y="3255211"/>
                </a:cubicBezTo>
                <a:cubicBezTo>
                  <a:pt x="1573802" y="3249512"/>
                  <a:pt x="1739490" y="3251120"/>
                  <a:pt x="1869440" y="3214571"/>
                </a:cubicBezTo>
                <a:cubicBezTo>
                  <a:pt x="1916119" y="3201443"/>
                  <a:pt x="1957493" y="3173931"/>
                  <a:pt x="2001520" y="3153611"/>
                </a:cubicBezTo>
                <a:cubicBezTo>
                  <a:pt x="2069545" y="3071981"/>
                  <a:pt x="2063581" y="3083540"/>
                  <a:pt x="2133600" y="2970731"/>
                </a:cubicBezTo>
                <a:cubicBezTo>
                  <a:pt x="2203051" y="2858838"/>
                  <a:pt x="2257790" y="2766937"/>
                  <a:pt x="2306320" y="2645611"/>
                </a:cubicBezTo>
                <a:cubicBezTo>
                  <a:pt x="2319452" y="2612782"/>
                  <a:pt x="2325619" y="2577554"/>
                  <a:pt x="2336800" y="2544011"/>
                </a:cubicBezTo>
                <a:cubicBezTo>
                  <a:pt x="2345950" y="2516560"/>
                  <a:pt x="2357120" y="2489824"/>
                  <a:pt x="2367280" y="2462731"/>
                </a:cubicBezTo>
                <a:cubicBezTo>
                  <a:pt x="2370667" y="2435638"/>
                  <a:pt x="2378267" y="2408743"/>
                  <a:pt x="2377440" y="2381451"/>
                </a:cubicBezTo>
                <a:cubicBezTo>
                  <a:pt x="2372630" y="2222725"/>
                  <a:pt x="2377433" y="2144369"/>
                  <a:pt x="2316480" y="2015691"/>
                </a:cubicBezTo>
                <a:cubicBezTo>
                  <a:pt x="2302803" y="1986817"/>
                  <a:pt x="2281114" y="1962385"/>
                  <a:pt x="2265680" y="1934411"/>
                </a:cubicBezTo>
                <a:cubicBezTo>
                  <a:pt x="2226896" y="1864114"/>
                  <a:pt x="2191587" y="1791953"/>
                  <a:pt x="2153920" y="1721051"/>
                </a:cubicBezTo>
                <a:cubicBezTo>
                  <a:pt x="2134011" y="1683576"/>
                  <a:pt x="2120576" y="1641510"/>
                  <a:pt x="2092960" y="1609291"/>
                </a:cubicBezTo>
                <a:lnTo>
                  <a:pt x="2032000" y="1538171"/>
                </a:lnTo>
                <a:cubicBezTo>
                  <a:pt x="1980663" y="1401271"/>
                  <a:pt x="2032283" y="1504826"/>
                  <a:pt x="1950720" y="1406091"/>
                </a:cubicBezTo>
                <a:cubicBezTo>
                  <a:pt x="1893777" y="1337160"/>
                  <a:pt x="1793523" y="1208015"/>
                  <a:pt x="1737360" y="1121611"/>
                </a:cubicBezTo>
                <a:cubicBezTo>
                  <a:pt x="1715836" y="1088497"/>
                  <a:pt x="1698608" y="1052670"/>
                  <a:pt x="1676400" y="1020011"/>
                </a:cubicBezTo>
                <a:cubicBezTo>
                  <a:pt x="1640977" y="967918"/>
                  <a:pt x="1595895" y="922307"/>
                  <a:pt x="1564640" y="867611"/>
                </a:cubicBezTo>
                <a:cubicBezTo>
                  <a:pt x="1551093" y="843904"/>
                  <a:pt x="1538471" y="819645"/>
                  <a:pt x="1524000" y="796491"/>
                </a:cubicBezTo>
                <a:cubicBezTo>
                  <a:pt x="1504585" y="765427"/>
                  <a:pt x="1480830" y="737073"/>
                  <a:pt x="1463040" y="705051"/>
                </a:cubicBezTo>
                <a:cubicBezTo>
                  <a:pt x="1339196" y="482132"/>
                  <a:pt x="1401655" y="592157"/>
                  <a:pt x="1341120" y="430731"/>
                </a:cubicBezTo>
                <a:cubicBezTo>
                  <a:pt x="1332064" y="406581"/>
                  <a:pt x="1318796" y="384080"/>
                  <a:pt x="1310640" y="359611"/>
                </a:cubicBezTo>
                <a:cubicBezTo>
                  <a:pt x="1301342" y="331718"/>
                  <a:pt x="1275588" y="212038"/>
                  <a:pt x="1270000" y="186891"/>
                </a:cubicBezTo>
                <a:cubicBezTo>
                  <a:pt x="1266613" y="125931"/>
                  <a:pt x="1277795" y="62365"/>
                  <a:pt x="1259840" y="4011"/>
                </a:cubicBezTo>
                <a:cubicBezTo>
                  <a:pt x="1254033" y="-14863"/>
                  <a:pt x="1239826" y="38065"/>
                  <a:pt x="1229360" y="54811"/>
                </a:cubicBezTo>
                <a:cubicBezTo>
                  <a:pt x="1148733" y="183814"/>
                  <a:pt x="1279259" y="-25207"/>
                  <a:pt x="1178560" y="115771"/>
                </a:cubicBezTo>
                <a:cubicBezTo>
                  <a:pt x="1169757" y="128096"/>
                  <a:pt x="1166641" y="143809"/>
                  <a:pt x="1158240" y="156411"/>
                </a:cubicBezTo>
                <a:cubicBezTo>
                  <a:pt x="1146211" y="174454"/>
                  <a:pt x="1129629" y="189168"/>
                  <a:pt x="1117600" y="207211"/>
                </a:cubicBezTo>
                <a:cubicBezTo>
                  <a:pt x="1109199" y="219813"/>
                  <a:pt x="1106083" y="235526"/>
                  <a:pt x="1097280" y="247851"/>
                </a:cubicBezTo>
                <a:cubicBezTo>
                  <a:pt x="1017578" y="359433"/>
                  <a:pt x="1122650" y="173737"/>
                  <a:pt x="1036320" y="329131"/>
                </a:cubicBezTo>
                <a:cubicBezTo>
                  <a:pt x="1028965" y="342371"/>
                  <a:pt x="1023514" y="356621"/>
                  <a:pt x="1016000" y="369771"/>
                </a:cubicBezTo>
                <a:cubicBezTo>
                  <a:pt x="1009942" y="380373"/>
                  <a:pt x="1000639" y="389093"/>
                  <a:pt x="995680" y="400251"/>
                </a:cubicBezTo>
                <a:cubicBezTo>
                  <a:pt x="986981" y="419824"/>
                  <a:pt x="986380" y="442844"/>
                  <a:pt x="975360" y="461211"/>
                </a:cubicBezTo>
                <a:cubicBezTo>
                  <a:pt x="938598" y="522482"/>
                  <a:pt x="955834" y="495580"/>
                  <a:pt x="924560" y="542491"/>
                </a:cubicBezTo>
                <a:lnTo>
                  <a:pt x="924560" y="583131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solidFill>
                <a:schemeClr val="tx1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ACADEF8-410C-CAE3-F9F5-6B3038BFC49F}"/>
              </a:ext>
            </a:extLst>
          </p:cNvPr>
          <p:cNvSpPr/>
          <p:nvPr/>
        </p:nvSpPr>
        <p:spPr>
          <a:xfrm>
            <a:off x="1976072" y="5386388"/>
            <a:ext cx="952501" cy="709612"/>
          </a:xfrm>
          <a:custGeom>
            <a:avLst/>
            <a:gdLst>
              <a:gd name="connsiteX0" fmla="*/ 924560 w 2377502"/>
              <a:gd name="connsiteY0" fmla="*/ 583131 h 3255211"/>
              <a:gd name="connsiteX1" fmla="*/ 772160 w 2377502"/>
              <a:gd name="connsiteY1" fmla="*/ 786331 h 3255211"/>
              <a:gd name="connsiteX2" fmla="*/ 711200 w 2377502"/>
              <a:gd name="connsiteY2" fmla="*/ 857451 h 3255211"/>
              <a:gd name="connsiteX3" fmla="*/ 680720 w 2377502"/>
              <a:gd name="connsiteY3" fmla="*/ 898091 h 3255211"/>
              <a:gd name="connsiteX4" fmla="*/ 629920 w 2377502"/>
              <a:gd name="connsiteY4" fmla="*/ 938731 h 3255211"/>
              <a:gd name="connsiteX5" fmla="*/ 589280 w 2377502"/>
              <a:gd name="connsiteY5" fmla="*/ 989531 h 3255211"/>
              <a:gd name="connsiteX6" fmla="*/ 508000 w 2377502"/>
              <a:gd name="connsiteY6" fmla="*/ 1060651 h 3255211"/>
              <a:gd name="connsiteX7" fmla="*/ 447040 w 2377502"/>
              <a:gd name="connsiteY7" fmla="*/ 1131771 h 3255211"/>
              <a:gd name="connsiteX8" fmla="*/ 386080 w 2377502"/>
              <a:gd name="connsiteY8" fmla="*/ 1192731 h 3255211"/>
              <a:gd name="connsiteX9" fmla="*/ 335280 w 2377502"/>
              <a:gd name="connsiteY9" fmla="*/ 1253691 h 3255211"/>
              <a:gd name="connsiteX10" fmla="*/ 172720 w 2377502"/>
              <a:gd name="connsiteY10" fmla="*/ 1436571 h 3255211"/>
              <a:gd name="connsiteX11" fmla="*/ 121920 w 2377502"/>
              <a:gd name="connsiteY11" fmla="*/ 1497531 h 3255211"/>
              <a:gd name="connsiteX12" fmla="*/ 91440 w 2377502"/>
              <a:gd name="connsiteY12" fmla="*/ 1558491 h 3255211"/>
              <a:gd name="connsiteX13" fmla="*/ 50800 w 2377502"/>
              <a:gd name="connsiteY13" fmla="*/ 1629611 h 3255211"/>
              <a:gd name="connsiteX14" fmla="*/ 20320 w 2377502"/>
              <a:gd name="connsiteY14" fmla="*/ 1751531 h 3255211"/>
              <a:gd name="connsiteX15" fmla="*/ 10160 w 2377502"/>
              <a:gd name="connsiteY15" fmla="*/ 1832811 h 3255211"/>
              <a:gd name="connsiteX16" fmla="*/ 0 w 2377502"/>
              <a:gd name="connsiteY16" fmla="*/ 1903931 h 3255211"/>
              <a:gd name="connsiteX17" fmla="*/ 10160 w 2377502"/>
              <a:gd name="connsiteY17" fmla="*/ 2117291 h 3255211"/>
              <a:gd name="connsiteX18" fmla="*/ 71120 w 2377502"/>
              <a:gd name="connsiteY18" fmla="*/ 2330651 h 3255211"/>
              <a:gd name="connsiteX19" fmla="*/ 162560 w 2377502"/>
              <a:gd name="connsiteY19" fmla="*/ 2574491 h 3255211"/>
              <a:gd name="connsiteX20" fmla="*/ 203200 w 2377502"/>
              <a:gd name="connsiteY20" fmla="*/ 2655771 h 3255211"/>
              <a:gd name="connsiteX21" fmla="*/ 365760 w 2377502"/>
              <a:gd name="connsiteY21" fmla="*/ 2869131 h 3255211"/>
              <a:gd name="connsiteX22" fmla="*/ 619760 w 2377502"/>
              <a:gd name="connsiteY22" fmla="*/ 3062171 h 3255211"/>
              <a:gd name="connsiteX23" fmla="*/ 924560 w 2377502"/>
              <a:gd name="connsiteY23" fmla="*/ 3194251 h 3255211"/>
              <a:gd name="connsiteX24" fmla="*/ 1270000 w 2377502"/>
              <a:gd name="connsiteY24" fmla="*/ 3234891 h 3255211"/>
              <a:gd name="connsiteX25" fmla="*/ 1442720 w 2377502"/>
              <a:gd name="connsiteY25" fmla="*/ 3255211 h 3255211"/>
              <a:gd name="connsiteX26" fmla="*/ 1869440 w 2377502"/>
              <a:gd name="connsiteY26" fmla="*/ 3214571 h 3255211"/>
              <a:gd name="connsiteX27" fmla="*/ 2001520 w 2377502"/>
              <a:gd name="connsiteY27" fmla="*/ 3153611 h 3255211"/>
              <a:gd name="connsiteX28" fmla="*/ 2133600 w 2377502"/>
              <a:gd name="connsiteY28" fmla="*/ 2970731 h 3255211"/>
              <a:gd name="connsiteX29" fmla="*/ 2306320 w 2377502"/>
              <a:gd name="connsiteY29" fmla="*/ 2645611 h 3255211"/>
              <a:gd name="connsiteX30" fmla="*/ 2336800 w 2377502"/>
              <a:gd name="connsiteY30" fmla="*/ 2544011 h 3255211"/>
              <a:gd name="connsiteX31" fmla="*/ 2367280 w 2377502"/>
              <a:gd name="connsiteY31" fmla="*/ 2462731 h 3255211"/>
              <a:gd name="connsiteX32" fmla="*/ 2377440 w 2377502"/>
              <a:gd name="connsiteY32" fmla="*/ 2381451 h 3255211"/>
              <a:gd name="connsiteX33" fmla="*/ 2316480 w 2377502"/>
              <a:gd name="connsiteY33" fmla="*/ 2015691 h 3255211"/>
              <a:gd name="connsiteX34" fmla="*/ 2265680 w 2377502"/>
              <a:gd name="connsiteY34" fmla="*/ 1934411 h 3255211"/>
              <a:gd name="connsiteX35" fmla="*/ 2153920 w 2377502"/>
              <a:gd name="connsiteY35" fmla="*/ 1721051 h 3255211"/>
              <a:gd name="connsiteX36" fmla="*/ 2092960 w 2377502"/>
              <a:gd name="connsiteY36" fmla="*/ 1609291 h 3255211"/>
              <a:gd name="connsiteX37" fmla="*/ 2032000 w 2377502"/>
              <a:gd name="connsiteY37" fmla="*/ 1538171 h 3255211"/>
              <a:gd name="connsiteX38" fmla="*/ 1950720 w 2377502"/>
              <a:gd name="connsiteY38" fmla="*/ 1406091 h 3255211"/>
              <a:gd name="connsiteX39" fmla="*/ 1737360 w 2377502"/>
              <a:gd name="connsiteY39" fmla="*/ 1121611 h 3255211"/>
              <a:gd name="connsiteX40" fmla="*/ 1676400 w 2377502"/>
              <a:gd name="connsiteY40" fmla="*/ 1020011 h 3255211"/>
              <a:gd name="connsiteX41" fmla="*/ 1564640 w 2377502"/>
              <a:gd name="connsiteY41" fmla="*/ 867611 h 3255211"/>
              <a:gd name="connsiteX42" fmla="*/ 1524000 w 2377502"/>
              <a:gd name="connsiteY42" fmla="*/ 796491 h 3255211"/>
              <a:gd name="connsiteX43" fmla="*/ 1463040 w 2377502"/>
              <a:gd name="connsiteY43" fmla="*/ 705051 h 3255211"/>
              <a:gd name="connsiteX44" fmla="*/ 1341120 w 2377502"/>
              <a:gd name="connsiteY44" fmla="*/ 430731 h 3255211"/>
              <a:gd name="connsiteX45" fmla="*/ 1310640 w 2377502"/>
              <a:gd name="connsiteY45" fmla="*/ 359611 h 3255211"/>
              <a:gd name="connsiteX46" fmla="*/ 1270000 w 2377502"/>
              <a:gd name="connsiteY46" fmla="*/ 186891 h 3255211"/>
              <a:gd name="connsiteX47" fmla="*/ 1259840 w 2377502"/>
              <a:gd name="connsiteY47" fmla="*/ 4011 h 3255211"/>
              <a:gd name="connsiteX48" fmla="*/ 1229360 w 2377502"/>
              <a:gd name="connsiteY48" fmla="*/ 54811 h 3255211"/>
              <a:gd name="connsiteX49" fmla="*/ 1178560 w 2377502"/>
              <a:gd name="connsiteY49" fmla="*/ 115771 h 3255211"/>
              <a:gd name="connsiteX50" fmla="*/ 1158240 w 2377502"/>
              <a:gd name="connsiteY50" fmla="*/ 156411 h 3255211"/>
              <a:gd name="connsiteX51" fmla="*/ 1117600 w 2377502"/>
              <a:gd name="connsiteY51" fmla="*/ 207211 h 3255211"/>
              <a:gd name="connsiteX52" fmla="*/ 1097280 w 2377502"/>
              <a:gd name="connsiteY52" fmla="*/ 247851 h 3255211"/>
              <a:gd name="connsiteX53" fmla="*/ 1036320 w 2377502"/>
              <a:gd name="connsiteY53" fmla="*/ 329131 h 3255211"/>
              <a:gd name="connsiteX54" fmla="*/ 1016000 w 2377502"/>
              <a:gd name="connsiteY54" fmla="*/ 369771 h 3255211"/>
              <a:gd name="connsiteX55" fmla="*/ 995680 w 2377502"/>
              <a:gd name="connsiteY55" fmla="*/ 400251 h 3255211"/>
              <a:gd name="connsiteX56" fmla="*/ 975360 w 2377502"/>
              <a:gd name="connsiteY56" fmla="*/ 461211 h 3255211"/>
              <a:gd name="connsiteX57" fmla="*/ 924560 w 2377502"/>
              <a:gd name="connsiteY57" fmla="*/ 542491 h 3255211"/>
              <a:gd name="connsiteX58" fmla="*/ 924560 w 2377502"/>
              <a:gd name="connsiteY58" fmla="*/ 583131 h 3255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2377502" h="3255211">
                <a:moveTo>
                  <a:pt x="924560" y="583131"/>
                </a:moveTo>
                <a:cubicBezTo>
                  <a:pt x="873760" y="650864"/>
                  <a:pt x="824140" y="719499"/>
                  <a:pt x="772160" y="786331"/>
                </a:cubicBezTo>
                <a:cubicBezTo>
                  <a:pt x="752991" y="810977"/>
                  <a:pt x="730972" y="833285"/>
                  <a:pt x="711200" y="857451"/>
                </a:cubicBezTo>
                <a:cubicBezTo>
                  <a:pt x="700477" y="870557"/>
                  <a:pt x="692694" y="886117"/>
                  <a:pt x="680720" y="898091"/>
                </a:cubicBezTo>
                <a:cubicBezTo>
                  <a:pt x="665386" y="913425"/>
                  <a:pt x="645254" y="923397"/>
                  <a:pt x="629920" y="938731"/>
                </a:cubicBezTo>
                <a:cubicBezTo>
                  <a:pt x="614586" y="954065"/>
                  <a:pt x="604614" y="974197"/>
                  <a:pt x="589280" y="989531"/>
                </a:cubicBezTo>
                <a:cubicBezTo>
                  <a:pt x="439902" y="1138909"/>
                  <a:pt x="666297" y="886525"/>
                  <a:pt x="508000" y="1060651"/>
                </a:cubicBezTo>
                <a:cubicBezTo>
                  <a:pt x="486997" y="1083755"/>
                  <a:pt x="468218" y="1108828"/>
                  <a:pt x="447040" y="1131771"/>
                </a:cubicBezTo>
                <a:cubicBezTo>
                  <a:pt x="427548" y="1152887"/>
                  <a:pt x="405498" y="1171548"/>
                  <a:pt x="386080" y="1192731"/>
                </a:cubicBezTo>
                <a:cubicBezTo>
                  <a:pt x="368207" y="1212229"/>
                  <a:pt x="353153" y="1234193"/>
                  <a:pt x="335280" y="1253691"/>
                </a:cubicBezTo>
                <a:cubicBezTo>
                  <a:pt x="154941" y="1450425"/>
                  <a:pt x="443619" y="1111492"/>
                  <a:pt x="172720" y="1436571"/>
                </a:cubicBezTo>
                <a:cubicBezTo>
                  <a:pt x="155787" y="1456891"/>
                  <a:pt x="133749" y="1473873"/>
                  <a:pt x="121920" y="1497531"/>
                </a:cubicBezTo>
                <a:cubicBezTo>
                  <a:pt x="111760" y="1517851"/>
                  <a:pt x="102211" y="1538488"/>
                  <a:pt x="91440" y="1558491"/>
                </a:cubicBezTo>
                <a:cubicBezTo>
                  <a:pt x="78495" y="1582532"/>
                  <a:pt x="62242" y="1604820"/>
                  <a:pt x="50800" y="1629611"/>
                </a:cubicBezTo>
                <a:cubicBezTo>
                  <a:pt x="31535" y="1671351"/>
                  <a:pt x="26721" y="1706724"/>
                  <a:pt x="20320" y="1751531"/>
                </a:cubicBezTo>
                <a:cubicBezTo>
                  <a:pt x="16459" y="1778561"/>
                  <a:pt x="13769" y="1805746"/>
                  <a:pt x="10160" y="1832811"/>
                </a:cubicBezTo>
                <a:cubicBezTo>
                  <a:pt x="6995" y="1856548"/>
                  <a:pt x="3387" y="1880224"/>
                  <a:pt x="0" y="1903931"/>
                </a:cubicBezTo>
                <a:cubicBezTo>
                  <a:pt x="3387" y="1975051"/>
                  <a:pt x="1592" y="2046608"/>
                  <a:pt x="10160" y="2117291"/>
                </a:cubicBezTo>
                <a:cubicBezTo>
                  <a:pt x="16267" y="2167672"/>
                  <a:pt x="52063" y="2278244"/>
                  <a:pt x="71120" y="2330651"/>
                </a:cubicBezTo>
                <a:cubicBezTo>
                  <a:pt x="100786" y="2412232"/>
                  <a:pt x="123739" y="2496848"/>
                  <a:pt x="162560" y="2574491"/>
                </a:cubicBezTo>
                <a:cubicBezTo>
                  <a:pt x="176107" y="2601584"/>
                  <a:pt x="186003" y="2630835"/>
                  <a:pt x="203200" y="2655771"/>
                </a:cubicBezTo>
                <a:cubicBezTo>
                  <a:pt x="253961" y="2729375"/>
                  <a:pt x="294575" y="2815030"/>
                  <a:pt x="365760" y="2869131"/>
                </a:cubicBezTo>
                <a:cubicBezTo>
                  <a:pt x="450427" y="2933478"/>
                  <a:pt x="524643" y="3014613"/>
                  <a:pt x="619760" y="3062171"/>
                </a:cubicBezTo>
                <a:cubicBezTo>
                  <a:pt x="719436" y="3112009"/>
                  <a:pt x="815342" y="3166166"/>
                  <a:pt x="924560" y="3194251"/>
                </a:cubicBezTo>
                <a:cubicBezTo>
                  <a:pt x="1066194" y="3230671"/>
                  <a:pt x="1132080" y="3221961"/>
                  <a:pt x="1270000" y="3234891"/>
                </a:cubicBezTo>
                <a:cubicBezTo>
                  <a:pt x="1327717" y="3240302"/>
                  <a:pt x="1385147" y="3248438"/>
                  <a:pt x="1442720" y="3255211"/>
                </a:cubicBezTo>
                <a:cubicBezTo>
                  <a:pt x="1573802" y="3249512"/>
                  <a:pt x="1739490" y="3251120"/>
                  <a:pt x="1869440" y="3214571"/>
                </a:cubicBezTo>
                <a:cubicBezTo>
                  <a:pt x="1916119" y="3201443"/>
                  <a:pt x="1957493" y="3173931"/>
                  <a:pt x="2001520" y="3153611"/>
                </a:cubicBezTo>
                <a:cubicBezTo>
                  <a:pt x="2069545" y="3071981"/>
                  <a:pt x="2063581" y="3083540"/>
                  <a:pt x="2133600" y="2970731"/>
                </a:cubicBezTo>
                <a:cubicBezTo>
                  <a:pt x="2203051" y="2858838"/>
                  <a:pt x="2257790" y="2766937"/>
                  <a:pt x="2306320" y="2645611"/>
                </a:cubicBezTo>
                <a:cubicBezTo>
                  <a:pt x="2319452" y="2612782"/>
                  <a:pt x="2325619" y="2577554"/>
                  <a:pt x="2336800" y="2544011"/>
                </a:cubicBezTo>
                <a:cubicBezTo>
                  <a:pt x="2345950" y="2516560"/>
                  <a:pt x="2357120" y="2489824"/>
                  <a:pt x="2367280" y="2462731"/>
                </a:cubicBezTo>
                <a:cubicBezTo>
                  <a:pt x="2370667" y="2435638"/>
                  <a:pt x="2378267" y="2408743"/>
                  <a:pt x="2377440" y="2381451"/>
                </a:cubicBezTo>
                <a:cubicBezTo>
                  <a:pt x="2372630" y="2222725"/>
                  <a:pt x="2377433" y="2144369"/>
                  <a:pt x="2316480" y="2015691"/>
                </a:cubicBezTo>
                <a:cubicBezTo>
                  <a:pt x="2302803" y="1986817"/>
                  <a:pt x="2281114" y="1962385"/>
                  <a:pt x="2265680" y="1934411"/>
                </a:cubicBezTo>
                <a:cubicBezTo>
                  <a:pt x="2226896" y="1864114"/>
                  <a:pt x="2191587" y="1791953"/>
                  <a:pt x="2153920" y="1721051"/>
                </a:cubicBezTo>
                <a:cubicBezTo>
                  <a:pt x="2134011" y="1683576"/>
                  <a:pt x="2120576" y="1641510"/>
                  <a:pt x="2092960" y="1609291"/>
                </a:cubicBezTo>
                <a:lnTo>
                  <a:pt x="2032000" y="1538171"/>
                </a:lnTo>
                <a:cubicBezTo>
                  <a:pt x="1980663" y="1401271"/>
                  <a:pt x="2032283" y="1504826"/>
                  <a:pt x="1950720" y="1406091"/>
                </a:cubicBezTo>
                <a:cubicBezTo>
                  <a:pt x="1893777" y="1337160"/>
                  <a:pt x="1793523" y="1208015"/>
                  <a:pt x="1737360" y="1121611"/>
                </a:cubicBezTo>
                <a:cubicBezTo>
                  <a:pt x="1715836" y="1088497"/>
                  <a:pt x="1698608" y="1052670"/>
                  <a:pt x="1676400" y="1020011"/>
                </a:cubicBezTo>
                <a:cubicBezTo>
                  <a:pt x="1640977" y="967918"/>
                  <a:pt x="1595895" y="922307"/>
                  <a:pt x="1564640" y="867611"/>
                </a:cubicBezTo>
                <a:cubicBezTo>
                  <a:pt x="1551093" y="843904"/>
                  <a:pt x="1538471" y="819645"/>
                  <a:pt x="1524000" y="796491"/>
                </a:cubicBezTo>
                <a:cubicBezTo>
                  <a:pt x="1504585" y="765427"/>
                  <a:pt x="1480830" y="737073"/>
                  <a:pt x="1463040" y="705051"/>
                </a:cubicBezTo>
                <a:cubicBezTo>
                  <a:pt x="1339196" y="482132"/>
                  <a:pt x="1401655" y="592157"/>
                  <a:pt x="1341120" y="430731"/>
                </a:cubicBezTo>
                <a:cubicBezTo>
                  <a:pt x="1332064" y="406581"/>
                  <a:pt x="1318796" y="384080"/>
                  <a:pt x="1310640" y="359611"/>
                </a:cubicBezTo>
                <a:cubicBezTo>
                  <a:pt x="1301342" y="331718"/>
                  <a:pt x="1275588" y="212038"/>
                  <a:pt x="1270000" y="186891"/>
                </a:cubicBezTo>
                <a:cubicBezTo>
                  <a:pt x="1266613" y="125931"/>
                  <a:pt x="1277795" y="62365"/>
                  <a:pt x="1259840" y="4011"/>
                </a:cubicBezTo>
                <a:cubicBezTo>
                  <a:pt x="1254033" y="-14863"/>
                  <a:pt x="1239826" y="38065"/>
                  <a:pt x="1229360" y="54811"/>
                </a:cubicBezTo>
                <a:cubicBezTo>
                  <a:pt x="1148733" y="183814"/>
                  <a:pt x="1279259" y="-25207"/>
                  <a:pt x="1178560" y="115771"/>
                </a:cubicBezTo>
                <a:cubicBezTo>
                  <a:pt x="1169757" y="128096"/>
                  <a:pt x="1166641" y="143809"/>
                  <a:pt x="1158240" y="156411"/>
                </a:cubicBezTo>
                <a:cubicBezTo>
                  <a:pt x="1146211" y="174454"/>
                  <a:pt x="1129629" y="189168"/>
                  <a:pt x="1117600" y="207211"/>
                </a:cubicBezTo>
                <a:cubicBezTo>
                  <a:pt x="1109199" y="219813"/>
                  <a:pt x="1106083" y="235526"/>
                  <a:pt x="1097280" y="247851"/>
                </a:cubicBezTo>
                <a:cubicBezTo>
                  <a:pt x="1017578" y="359433"/>
                  <a:pt x="1122650" y="173737"/>
                  <a:pt x="1036320" y="329131"/>
                </a:cubicBezTo>
                <a:cubicBezTo>
                  <a:pt x="1028965" y="342371"/>
                  <a:pt x="1023514" y="356621"/>
                  <a:pt x="1016000" y="369771"/>
                </a:cubicBezTo>
                <a:cubicBezTo>
                  <a:pt x="1009942" y="380373"/>
                  <a:pt x="1000639" y="389093"/>
                  <a:pt x="995680" y="400251"/>
                </a:cubicBezTo>
                <a:cubicBezTo>
                  <a:pt x="986981" y="419824"/>
                  <a:pt x="986380" y="442844"/>
                  <a:pt x="975360" y="461211"/>
                </a:cubicBezTo>
                <a:cubicBezTo>
                  <a:pt x="938598" y="522482"/>
                  <a:pt x="955834" y="495580"/>
                  <a:pt x="924560" y="542491"/>
                </a:cubicBezTo>
                <a:lnTo>
                  <a:pt x="924560" y="583131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solidFill>
                <a:schemeClr val="tx1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AD237D9-7669-C6DA-05D2-B040E26E07B5}"/>
              </a:ext>
            </a:extLst>
          </p:cNvPr>
          <p:cNvSpPr/>
          <p:nvPr/>
        </p:nvSpPr>
        <p:spPr>
          <a:xfrm>
            <a:off x="1118838" y="3302318"/>
            <a:ext cx="952501" cy="709612"/>
          </a:xfrm>
          <a:custGeom>
            <a:avLst/>
            <a:gdLst>
              <a:gd name="connsiteX0" fmla="*/ 924560 w 2377502"/>
              <a:gd name="connsiteY0" fmla="*/ 583131 h 3255211"/>
              <a:gd name="connsiteX1" fmla="*/ 772160 w 2377502"/>
              <a:gd name="connsiteY1" fmla="*/ 786331 h 3255211"/>
              <a:gd name="connsiteX2" fmla="*/ 711200 w 2377502"/>
              <a:gd name="connsiteY2" fmla="*/ 857451 h 3255211"/>
              <a:gd name="connsiteX3" fmla="*/ 680720 w 2377502"/>
              <a:gd name="connsiteY3" fmla="*/ 898091 h 3255211"/>
              <a:gd name="connsiteX4" fmla="*/ 629920 w 2377502"/>
              <a:gd name="connsiteY4" fmla="*/ 938731 h 3255211"/>
              <a:gd name="connsiteX5" fmla="*/ 589280 w 2377502"/>
              <a:gd name="connsiteY5" fmla="*/ 989531 h 3255211"/>
              <a:gd name="connsiteX6" fmla="*/ 508000 w 2377502"/>
              <a:gd name="connsiteY6" fmla="*/ 1060651 h 3255211"/>
              <a:gd name="connsiteX7" fmla="*/ 447040 w 2377502"/>
              <a:gd name="connsiteY7" fmla="*/ 1131771 h 3255211"/>
              <a:gd name="connsiteX8" fmla="*/ 386080 w 2377502"/>
              <a:gd name="connsiteY8" fmla="*/ 1192731 h 3255211"/>
              <a:gd name="connsiteX9" fmla="*/ 335280 w 2377502"/>
              <a:gd name="connsiteY9" fmla="*/ 1253691 h 3255211"/>
              <a:gd name="connsiteX10" fmla="*/ 172720 w 2377502"/>
              <a:gd name="connsiteY10" fmla="*/ 1436571 h 3255211"/>
              <a:gd name="connsiteX11" fmla="*/ 121920 w 2377502"/>
              <a:gd name="connsiteY11" fmla="*/ 1497531 h 3255211"/>
              <a:gd name="connsiteX12" fmla="*/ 91440 w 2377502"/>
              <a:gd name="connsiteY12" fmla="*/ 1558491 h 3255211"/>
              <a:gd name="connsiteX13" fmla="*/ 50800 w 2377502"/>
              <a:gd name="connsiteY13" fmla="*/ 1629611 h 3255211"/>
              <a:gd name="connsiteX14" fmla="*/ 20320 w 2377502"/>
              <a:gd name="connsiteY14" fmla="*/ 1751531 h 3255211"/>
              <a:gd name="connsiteX15" fmla="*/ 10160 w 2377502"/>
              <a:gd name="connsiteY15" fmla="*/ 1832811 h 3255211"/>
              <a:gd name="connsiteX16" fmla="*/ 0 w 2377502"/>
              <a:gd name="connsiteY16" fmla="*/ 1903931 h 3255211"/>
              <a:gd name="connsiteX17" fmla="*/ 10160 w 2377502"/>
              <a:gd name="connsiteY17" fmla="*/ 2117291 h 3255211"/>
              <a:gd name="connsiteX18" fmla="*/ 71120 w 2377502"/>
              <a:gd name="connsiteY18" fmla="*/ 2330651 h 3255211"/>
              <a:gd name="connsiteX19" fmla="*/ 162560 w 2377502"/>
              <a:gd name="connsiteY19" fmla="*/ 2574491 h 3255211"/>
              <a:gd name="connsiteX20" fmla="*/ 203200 w 2377502"/>
              <a:gd name="connsiteY20" fmla="*/ 2655771 h 3255211"/>
              <a:gd name="connsiteX21" fmla="*/ 365760 w 2377502"/>
              <a:gd name="connsiteY21" fmla="*/ 2869131 h 3255211"/>
              <a:gd name="connsiteX22" fmla="*/ 619760 w 2377502"/>
              <a:gd name="connsiteY22" fmla="*/ 3062171 h 3255211"/>
              <a:gd name="connsiteX23" fmla="*/ 924560 w 2377502"/>
              <a:gd name="connsiteY23" fmla="*/ 3194251 h 3255211"/>
              <a:gd name="connsiteX24" fmla="*/ 1270000 w 2377502"/>
              <a:gd name="connsiteY24" fmla="*/ 3234891 h 3255211"/>
              <a:gd name="connsiteX25" fmla="*/ 1442720 w 2377502"/>
              <a:gd name="connsiteY25" fmla="*/ 3255211 h 3255211"/>
              <a:gd name="connsiteX26" fmla="*/ 1869440 w 2377502"/>
              <a:gd name="connsiteY26" fmla="*/ 3214571 h 3255211"/>
              <a:gd name="connsiteX27" fmla="*/ 2001520 w 2377502"/>
              <a:gd name="connsiteY27" fmla="*/ 3153611 h 3255211"/>
              <a:gd name="connsiteX28" fmla="*/ 2133600 w 2377502"/>
              <a:gd name="connsiteY28" fmla="*/ 2970731 h 3255211"/>
              <a:gd name="connsiteX29" fmla="*/ 2306320 w 2377502"/>
              <a:gd name="connsiteY29" fmla="*/ 2645611 h 3255211"/>
              <a:gd name="connsiteX30" fmla="*/ 2336800 w 2377502"/>
              <a:gd name="connsiteY30" fmla="*/ 2544011 h 3255211"/>
              <a:gd name="connsiteX31" fmla="*/ 2367280 w 2377502"/>
              <a:gd name="connsiteY31" fmla="*/ 2462731 h 3255211"/>
              <a:gd name="connsiteX32" fmla="*/ 2377440 w 2377502"/>
              <a:gd name="connsiteY32" fmla="*/ 2381451 h 3255211"/>
              <a:gd name="connsiteX33" fmla="*/ 2316480 w 2377502"/>
              <a:gd name="connsiteY33" fmla="*/ 2015691 h 3255211"/>
              <a:gd name="connsiteX34" fmla="*/ 2265680 w 2377502"/>
              <a:gd name="connsiteY34" fmla="*/ 1934411 h 3255211"/>
              <a:gd name="connsiteX35" fmla="*/ 2153920 w 2377502"/>
              <a:gd name="connsiteY35" fmla="*/ 1721051 h 3255211"/>
              <a:gd name="connsiteX36" fmla="*/ 2092960 w 2377502"/>
              <a:gd name="connsiteY36" fmla="*/ 1609291 h 3255211"/>
              <a:gd name="connsiteX37" fmla="*/ 2032000 w 2377502"/>
              <a:gd name="connsiteY37" fmla="*/ 1538171 h 3255211"/>
              <a:gd name="connsiteX38" fmla="*/ 1950720 w 2377502"/>
              <a:gd name="connsiteY38" fmla="*/ 1406091 h 3255211"/>
              <a:gd name="connsiteX39" fmla="*/ 1737360 w 2377502"/>
              <a:gd name="connsiteY39" fmla="*/ 1121611 h 3255211"/>
              <a:gd name="connsiteX40" fmla="*/ 1676400 w 2377502"/>
              <a:gd name="connsiteY40" fmla="*/ 1020011 h 3255211"/>
              <a:gd name="connsiteX41" fmla="*/ 1564640 w 2377502"/>
              <a:gd name="connsiteY41" fmla="*/ 867611 h 3255211"/>
              <a:gd name="connsiteX42" fmla="*/ 1524000 w 2377502"/>
              <a:gd name="connsiteY42" fmla="*/ 796491 h 3255211"/>
              <a:gd name="connsiteX43" fmla="*/ 1463040 w 2377502"/>
              <a:gd name="connsiteY43" fmla="*/ 705051 h 3255211"/>
              <a:gd name="connsiteX44" fmla="*/ 1341120 w 2377502"/>
              <a:gd name="connsiteY44" fmla="*/ 430731 h 3255211"/>
              <a:gd name="connsiteX45" fmla="*/ 1310640 w 2377502"/>
              <a:gd name="connsiteY45" fmla="*/ 359611 h 3255211"/>
              <a:gd name="connsiteX46" fmla="*/ 1270000 w 2377502"/>
              <a:gd name="connsiteY46" fmla="*/ 186891 h 3255211"/>
              <a:gd name="connsiteX47" fmla="*/ 1259840 w 2377502"/>
              <a:gd name="connsiteY47" fmla="*/ 4011 h 3255211"/>
              <a:gd name="connsiteX48" fmla="*/ 1229360 w 2377502"/>
              <a:gd name="connsiteY48" fmla="*/ 54811 h 3255211"/>
              <a:gd name="connsiteX49" fmla="*/ 1178560 w 2377502"/>
              <a:gd name="connsiteY49" fmla="*/ 115771 h 3255211"/>
              <a:gd name="connsiteX50" fmla="*/ 1158240 w 2377502"/>
              <a:gd name="connsiteY50" fmla="*/ 156411 h 3255211"/>
              <a:gd name="connsiteX51" fmla="*/ 1117600 w 2377502"/>
              <a:gd name="connsiteY51" fmla="*/ 207211 h 3255211"/>
              <a:gd name="connsiteX52" fmla="*/ 1097280 w 2377502"/>
              <a:gd name="connsiteY52" fmla="*/ 247851 h 3255211"/>
              <a:gd name="connsiteX53" fmla="*/ 1036320 w 2377502"/>
              <a:gd name="connsiteY53" fmla="*/ 329131 h 3255211"/>
              <a:gd name="connsiteX54" fmla="*/ 1016000 w 2377502"/>
              <a:gd name="connsiteY54" fmla="*/ 369771 h 3255211"/>
              <a:gd name="connsiteX55" fmla="*/ 995680 w 2377502"/>
              <a:gd name="connsiteY55" fmla="*/ 400251 h 3255211"/>
              <a:gd name="connsiteX56" fmla="*/ 975360 w 2377502"/>
              <a:gd name="connsiteY56" fmla="*/ 461211 h 3255211"/>
              <a:gd name="connsiteX57" fmla="*/ 924560 w 2377502"/>
              <a:gd name="connsiteY57" fmla="*/ 542491 h 3255211"/>
              <a:gd name="connsiteX58" fmla="*/ 924560 w 2377502"/>
              <a:gd name="connsiteY58" fmla="*/ 583131 h 3255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2377502" h="3255211">
                <a:moveTo>
                  <a:pt x="924560" y="583131"/>
                </a:moveTo>
                <a:cubicBezTo>
                  <a:pt x="873760" y="650864"/>
                  <a:pt x="824140" y="719499"/>
                  <a:pt x="772160" y="786331"/>
                </a:cubicBezTo>
                <a:cubicBezTo>
                  <a:pt x="752991" y="810977"/>
                  <a:pt x="730972" y="833285"/>
                  <a:pt x="711200" y="857451"/>
                </a:cubicBezTo>
                <a:cubicBezTo>
                  <a:pt x="700477" y="870557"/>
                  <a:pt x="692694" y="886117"/>
                  <a:pt x="680720" y="898091"/>
                </a:cubicBezTo>
                <a:cubicBezTo>
                  <a:pt x="665386" y="913425"/>
                  <a:pt x="645254" y="923397"/>
                  <a:pt x="629920" y="938731"/>
                </a:cubicBezTo>
                <a:cubicBezTo>
                  <a:pt x="614586" y="954065"/>
                  <a:pt x="604614" y="974197"/>
                  <a:pt x="589280" y="989531"/>
                </a:cubicBezTo>
                <a:cubicBezTo>
                  <a:pt x="439902" y="1138909"/>
                  <a:pt x="666297" y="886525"/>
                  <a:pt x="508000" y="1060651"/>
                </a:cubicBezTo>
                <a:cubicBezTo>
                  <a:pt x="486997" y="1083755"/>
                  <a:pt x="468218" y="1108828"/>
                  <a:pt x="447040" y="1131771"/>
                </a:cubicBezTo>
                <a:cubicBezTo>
                  <a:pt x="427548" y="1152887"/>
                  <a:pt x="405498" y="1171548"/>
                  <a:pt x="386080" y="1192731"/>
                </a:cubicBezTo>
                <a:cubicBezTo>
                  <a:pt x="368207" y="1212229"/>
                  <a:pt x="353153" y="1234193"/>
                  <a:pt x="335280" y="1253691"/>
                </a:cubicBezTo>
                <a:cubicBezTo>
                  <a:pt x="154941" y="1450425"/>
                  <a:pt x="443619" y="1111492"/>
                  <a:pt x="172720" y="1436571"/>
                </a:cubicBezTo>
                <a:cubicBezTo>
                  <a:pt x="155787" y="1456891"/>
                  <a:pt x="133749" y="1473873"/>
                  <a:pt x="121920" y="1497531"/>
                </a:cubicBezTo>
                <a:cubicBezTo>
                  <a:pt x="111760" y="1517851"/>
                  <a:pt x="102211" y="1538488"/>
                  <a:pt x="91440" y="1558491"/>
                </a:cubicBezTo>
                <a:cubicBezTo>
                  <a:pt x="78495" y="1582532"/>
                  <a:pt x="62242" y="1604820"/>
                  <a:pt x="50800" y="1629611"/>
                </a:cubicBezTo>
                <a:cubicBezTo>
                  <a:pt x="31535" y="1671351"/>
                  <a:pt x="26721" y="1706724"/>
                  <a:pt x="20320" y="1751531"/>
                </a:cubicBezTo>
                <a:cubicBezTo>
                  <a:pt x="16459" y="1778561"/>
                  <a:pt x="13769" y="1805746"/>
                  <a:pt x="10160" y="1832811"/>
                </a:cubicBezTo>
                <a:cubicBezTo>
                  <a:pt x="6995" y="1856548"/>
                  <a:pt x="3387" y="1880224"/>
                  <a:pt x="0" y="1903931"/>
                </a:cubicBezTo>
                <a:cubicBezTo>
                  <a:pt x="3387" y="1975051"/>
                  <a:pt x="1592" y="2046608"/>
                  <a:pt x="10160" y="2117291"/>
                </a:cubicBezTo>
                <a:cubicBezTo>
                  <a:pt x="16267" y="2167672"/>
                  <a:pt x="52063" y="2278244"/>
                  <a:pt x="71120" y="2330651"/>
                </a:cubicBezTo>
                <a:cubicBezTo>
                  <a:pt x="100786" y="2412232"/>
                  <a:pt x="123739" y="2496848"/>
                  <a:pt x="162560" y="2574491"/>
                </a:cubicBezTo>
                <a:cubicBezTo>
                  <a:pt x="176107" y="2601584"/>
                  <a:pt x="186003" y="2630835"/>
                  <a:pt x="203200" y="2655771"/>
                </a:cubicBezTo>
                <a:cubicBezTo>
                  <a:pt x="253961" y="2729375"/>
                  <a:pt x="294575" y="2815030"/>
                  <a:pt x="365760" y="2869131"/>
                </a:cubicBezTo>
                <a:cubicBezTo>
                  <a:pt x="450427" y="2933478"/>
                  <a:pt x="524643" y="3014613"/>
                  <a:pt x="619760" y="3062171"/>
                </a:cubicBezTo>
                <a:cubicBezTo>
                  <a:pt x="719436" y="3112009"/>
                  <a:pt x="815342" y="3166166"/>
                  <a:pt x="924560" y="3194251"/>
                </a:cubicBezTo>
                <a:cubicBezTo>
                  <a:pt x="1066194" y="3230671"/>
                  <a:pt x="1132080" y="3221961"/>
                  <a:pt x="1270000" y="3234891"/>
                </a:cubicBezTo>
                <a:cubicBezTo>
                  <a:pt x="1327717" y="3240302"/>
                  <a:pt x="1385147" y="3248438"/>
                  <a:pt x="1442720" y="3255211"/>
                </a:cubicBezTo>
                <a:cubicBezTo>
                  <a:pt x="1573802" y="3249512"/>
                  <a:pt x="1739490" y="3251120"/>
                  <a:pt x="1869440" y="3214571"/>
                </a:cubicBezTo>
                <a:cubicBezTo>
                  <a:pt x="1916119" y="3201443"/>
                  <a:pt x="1957493" y="3173931"/>
                  <a:pt x="2001520" y="3153611"/>
                </a:cubicBezTo>
                <a:cubicBezTo>
                  <a:pt x="2069545" y="3071981"/>
                  <a:pt x="2063581" y="3083540"/>
                  <a:pt x="2133600" y="2970731"/>
                </a:cubicBezTo>
                <a:cubicBezTo>
                  <a:pt x="2203051" y="2858838"/>
                  <a:pt x="2257790" y="2766937"/>
                  <a:pt x="2306320" y="2645611"/>
                </a:cubicBezTo>
                <a:cubicBezTo>
                  <a:pt x="2319452" y="2612782"/>
                  <a:pt x="2325619" y="2577554"/>
                  <a:pt x="2336800" y="2544011"/>
                </a:cubicBezTo>
                <a:cubicBezTo>
                  <a:pt x="2345950" y="2516560"/>
                  <a:pt x="2357120" y="2489824"/>
                  <a:pt x="2367280" y="2462731"/>
                </a:cubicBezTo>
                <a:cubicBezTo>
                  <a:pt x="2370667" y="2435638"/>
                  <a:pt x="2378267" y="2408743"/>
                  <a:pt x="2377440" y="2381451"/>
                </a:cubicBezTo>
                <a:cubicBezTo>
                  <a:pt x="2372630" y="2222725"/>
                  <a:pt x="2377433" y="2144369"/>
                  <a:pt x="2316480" y="2015691"/>
                </a:cubicBezTo>
                <a:cubicBezTo>
                  <a:pt x="2302803" y="1986817"/>
                  <a:pt x="2281114" y="1962385"/>
                  <a:pt x="2265680" y="1934411"/>
                </a:cubicBezTo>
                <a:cubicBezTo>
                  <a:pt x="2226896" y="1864114"/>
                  <a:pt x="2191587" y="1791953"/>
                  <a:pt x="2153920" y="1721051"/>
                </a:cubicBezTo>
                <a:cubicBezTo>
                  <a:pt x="2134011" y="1683576"/>
                  <a:pt x="2120576" y="1641510"/>
                  <a:pt x="2092960" y="1609291"/>
                </a:cubicBezTo>
                <a:lnTo>
                  <a:pt x="2032000" y="1538171"/>
                </a:lnTo>
                <a:cubicBezTo>
                  <a:pt x="1980663" y="1401271"/>
                  <a:pt x="2032283" y="1504826"/>
                  <a:pt x="1950720" y="1406091"/>
                </a:cubicBezTo>
                <a:cubicBezTo>
                  <a:pt x="1893777" y="1337160"/>
                  <a:pt x="1793523" y="1208015"/>
                  <a:pt x="1737360" y="1121611"/>
                </a:cubicBezTo>
                <a:cubicBezTo>
                  <a:pt x="1715836" y="1088497"/>
                  <a:pt x="1698608" y="1052670"/>
                  <a:pt x="1676400" y="1020011"/>
                </a:cubicBezTo>
                <a:cubicBezTo>
                  <a:pt x="1640977" y="967918"/>
                  <a:pt x="1595895" y="922307"/>
                  <a:pt x="1564640" y="867611"/>
                </a:cubicBezTo>
                <a:cubicBezTo>
                  <a:pt x="1551093" y="843904"/>
                  <a:pt x="1538471" y="819645"/>
                  <a:pt x="1524000" y="796491"/>
                </a:cubicBezTo>
                <a:cubicBezTo>
                  <a:pt x="1504585" y="765427"/>
                  <a:pt x="1480830" y="737073"/>
                  <a:pt x="1463040" y="705051"/>
                </a:cubicBezTo>
                <a:cubicBezTo>
                  <a:pt x="1339196" y="482132"/>
                  <a:pt x="1401655" y="592157"/>
                  <a:pt x="1341120" y="430731"/>
                </a:cubicBezTo>
                <a:cubicBezTo>
                  <a:pt x="1332064" y="406581"/>
                  <a:pt x="1318796" y="384080"/>
                  <a:pt x="1310640" y="359611"/>
                </a:cubicBezTo>
                <a:cubicBezTo>
                  <a:pt x="1301342" y="331718"/>
                  <a:pt x="1275588" y="212038"/>
                  <a:pt x="1270000" y="186891"/>
                </a:cubicBezTo>
                <a:cubicBezTo>
                  <a:pt x="1266613" y="125931"/>
                  <a:pt x="1277795" y="62365"/>
                  <a:pt x="1259840" y="4011"/>
                </a:cubicBezTo>
                <a:cubicBezTo>
                  <a:pt x="1254033" y="-14863"/>
                  <a:pt x="1239826" y="38065"/>
                  <a:pt x="1229360" y="54811"/>
                </a:cubicBezTo>
                <a:cubicBezTo>
                  <a:pt x="1148733" y="183814"/>
                  <a:pt x="1279259" y="-25207"/>
                  <a:pt x="1178560" y="115771"/>
                </a:cubicBezTo>
                <a:cubicBezTo>
                  <a:pt x="1169757" y="128096"/>
                  <a:pt x="1166641" y="143809"/>
                  <a:pt x="1158240" y="156411"/>
                </a:cubicBezTo>
                <a:cubicBezTo>
                  <a:pt x="1146211" y="174454"/>
                  <a:pt x="1129629" y="189168"/>
                  <a:pt x="1117600" y="207211"/>
                </a:cubicBezTo>
                <a:cubicBezTo>
                  <a:pt x="1109199" y="219813"/>
                  <a:pt x="1106083" y="235526"/>
                  <a:pt x="1097280" y="247851"/>
                </a:cubicBezTo>
                <a:cubicBezTo>
                  <a:pt x="1017578" y="359433"/>
                  <a:pt x="1122650" y="173737"/>
                  <a:pt x="1036320" y="329131"/>
                </a:cubicBezTo>
                <a:cubicBezTo>
                  <a:pt x="1028965" y="342371"/>
                  <a:pt x="1023514" y="356621"/>
                  <a:pt x="1016000" y="369771"/>
                </a:cubicBezTo>
                <a:cubicBezTo>
                  <a:pt x="1009942" y="380373"/>
                  <a:pt x="1000639" y="389093"/>
                  <a:pt x="995680" y="400251"/>
                </a:cubicBezTo>
                <a:cubicBezTo>
                  <a:pt x="986981" y="419824"/>
                  <a:pt x="986380" y="442844"/>
                  <a:pt x="975360" y="461211"/>
                </a:cubicBezTo>
                <a:cubicBezTo>
                  <a:pt x="938598" y="522482"/>
                  <a:pt x="955834" y="495580"/>
                  <a:pt x="924560" y="542491"/>
                </a:cubicBezTo>
                <a:lnTo>
                  <a:pt x="924560" y="583131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solidFill>
                <a:schemeClr val="tx1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D064D71-4CAB-1044-ADB7-4826EDE153E6}"/>
              </a:ext>
            </a:extLst>
          </p:cNvPr>
          <p:cNvSpPr/>
          <p:nvPr/>
        </p:nvSpPr>
        <p:spPr>
          <a:xfrm>
            <a:off x="9529413" y="4921568"/>
            <a:ext cx="952501" cy="709612"/>
          </a:xfrm>
          <a:custGeom>
            <a:avLst/>
            <a:gdLst>
              <a:gd name="connsiteX0" fmla="*/ 924560 w 2377502"/>
              <a:gd name="connsiteY0" fmla="*/ 583131 h 3255211"/>
              <a:gd name="connsiteX1" fmla="*/ 772160 w 2377502"/>
              <a:gd name="connsiteY1" fmla="*/ 786331 h 3255211"/>
              <a:gd name="connsiteX2" fmla="*/ 711200 w 2377502"/>
              <a:gd name="connsiteY2" fmla="*/ 857451 h 3255211"/>
              <a:gd name="connsiteX3" fmla="*/ 680720 w 2377502"/>
              <a:gd name="connsiteY3" fmla="*/ 898091 h 3255211"/>
              <a:gd name="connsiteX4" fmla="*/ 629920 w 2377502"/>
              <a:gd name="connsiteY4" fmla="*/ 938731 h 3255211"/>
              <a:gd name="connsiteX5" fmla="*/ 589280 w 2377502"/>
              <a:gd name="connsiteY5" fmla="*/ 989531 h 3255211"/>
              <a:gd name="connsiteX6" fmla="*/ 508000 w 2377502"/>
              <a:gd name="connsiteY6" fmla="*/ 1060651 h 3255211"/>
              <a:gd name="connsiteX7" fmla="*/ 447040 w 2377502"/>
              <a:gd name="connsiteY7" fmla="*/ 1131771 h 3255211"/>
              <a:gd name="connsiteX8" fmla="*/ 386080 w 2377502"/>
              <a:gd name="connsiteY8" fmla="*/ 1192731 h 3255211"/>
              <a:gd name="connsiteX9" fmla="*/ 335280 w 2377502"/>
              <a:gd name="connsiteY9" fmla="*/ 1253691 h 3255211"/>
              <a:gd name="connsiteX10" fmla="*/ 172720 w 2377502"/>
              <a:gd name="connsiteY10" fmla="*/ 1436571 h 3255211"/>
              <a:gd name="connsiteX11" fmla="*/ 121920 w 2377502"/>
              <a:gd name="connsiteY11" fmla="*/ 1497531 h 3255211"/>
              <a:gd name="connsiteX12" fmla="*/ 91440 w 2377502"/>
              <a:gd name="connsiteY12" fmla="*/ 1558491 h 3255211"/>
              <a:gd name="connsiteX13" fmla="*/ 50800 w 2377502"/>
              <a:gd name="connsiteY13" fmla="*/ 1629611 h 3255211"/>
              <a:gd name="connsiteX14" fmla="*/ 20320 w 2377502"/>
              <a:gd name="connsiteY14" fmla="*/ 1751531 h 3255211"/>
              <a:gd name="connsiteX15" fmla="*/ 10160 w 2377502"/>
              <a:gd name="connsiteY15" fmla="*/ 1832811 h 3255211"/>
              <a:gd name="connsiteX16" fmla="*/ 0 w 2377502"/>
              <a:gd name="connsiteY16" fmla="*/ 1903931 h 3255211"/>
              <a:gd name="connsiteX17" fmla="*/ 10160 w 2377502"/>
              <a:gd name="connsiteY17" fmla="*/ 2117291 h 3255211"/>
              <a:gd name="connsiteX18" fmla="*/ 71120 w 2377502"/>
              <a:gd name="connsiteY18" fmla="*/ 2330651 h 3255211"/>
              <a:gd name="connsiteX19" fmla="*/ 162560 w 2377502"/>
              <a:gd name="connsiteY19" fmla="*/ 2574491 h 3255211"/>
              <a:gd name="connsiteX20" fmla="*/ 203200 w 2377502"/>
              <a:gd name="connsiteY20" fmla="*/ 2655771 h 3255211"/>
              <a:gd name="connsiteX21" fmla="*/ 365760 w 2377502"/>
              <a:gd name="connsiteY21" fmla="*/ 2869131 h 3255211"/>
              <a:gd name="connsiteX22" fmla="*/ 619760 w 2377502"/>
              <a:gd name="connsiteY22" fmla="*/ 3062171 h 3255211"/>
              <a:gd name="connsiteX23" fmla="*/ 924560 w 2377502"/>
              <a:gd name="connsiteY23" fmla="*/ 3194251 h 3255211"/>
              <a:gd name="connsiteX24" fmla="*/ 1270000 w 2377502"/>
              <a:gd name="connsiteY24" fmla="*/ 3234891 h 3255211"/>
              <a:gd name="connsiteX25" fmla="*/ 1442720 w 2377502"/>
              <a:gd name="connsiteY25" fmla="*/ 3255211 h 3255211"/>
              <a:gd name="connsiteX26" fmla="*/ 1869440 w 2377502"/>
              <a:gd name="connsiteY26" fmla="*/ 3214571 h 3255211"/>
              <a:gd name="connsiteX27" fmla="*/ 2001520 w 2377502"/>
              <a:gd name="connsiteY27" fmla="*/ 3153611 h 3255211"/>
              <a:gd name="connsiteX28" fmla="*/ 2133600 w 2377502"/>
              <a:gd name="connsiteY28" fmla="*/ 2970731 h 3255211"/>
              <a:gd name="connsiteX29" fmla="*/ 2306320 w 2377502"/>
              <a:gd name="connsiteY29" fmla="*/ 2645611 h 3255211"/>
              <a:gd name="connsiteX30" fmla="*/ 2336800 w 2377502"/>
              <a:gd name="connsiteY30" fmla="*/ 2544011 h 3255211"/>
              <a:gd name="connsiteX31" fmla="*/ 2367280 w 2377502"/>
              <a:gd name="connsiteY31" fmla="*/ 2462731 h 3255211"/>
              <a:gd name="connsiteX32" fmla="*/ 2377440 w 2377502"/>
              <a:gd name="connsiteY32" fmla="*/ 2381451 h 3255211"/>
              <a:gd name="connsiteX33" fmla="*/ 2316480 w 2377502"/>
              <a:gd name="connsiteY33" fmla="*/ 2015691 h 3255211"/>
              <a:gd name="connsiteX34" fmla="*/ 2265680 w 2377502"/>
              <a:gd name="connsiteY34" fmla="*/ 1934411 h 3255211"/>
              <a:gd name="connsiteX35" fmla="*/ 2153920 w 2377502"/>
              <a:gd name="connsiteY35" fmla="*/ 1721051 h 3255211"/>
              <a:gd name="connsiteX36" fmla="*/ 2092960 w 2377502"/>
              <a:gd name="connsiteY36" fmla="*/ 1609291 h 3255211"/>
              <a:gd name="connsiteX37" fmla="*/ 2032000 w 2377502"/>
              <a:gd name="connsiteY37" fmla="*/ 1538171 h 3255211"/>
              <a:gd name="connsiteX38" fmla="*/ 1950720 w 2377502"/>
              <a:gd name="connsiteY38" fmla="*/ 1406091 h 3255211"/>
              <a:gd name="connsiteX39" fmla="*/ 1737360 w 2377502"/>
              <a:gd name="connsiteY39" fmla="*/ 1121611 h 3255211"/>
              <a:gd name="connsiteX40" fmla="*/ 1676400 w 2377502"/>
              <a:gd name="connsiteY40" fmla="*/ 1020011 h 3255211"/>
              <a:gd name="connsiteX41" fmla="*/ 1564640 w 2377502"/>
              <a:gd name="connsiteY41" fmla="*/ 867611 h 3255211"/>
              <a:gd name="connsiteX42" fmla="*/ 1524000 w 2377502"/>
              <a:gd name="connsiteY42" fmla="*/ 796491 h 3255211"/>
              <a:gd name="connsiteX43" fmla="*/ 1463040 w 2377502"/>
              <a:gd name="connsiteY43" fmla="*/ 705051 h 3255211"/>
              <a:gd name="connsiteX44" fmla="*/ 1341120 w 2377502"/>
              <a:gd name="connsiteY44" fmla="*/ 430731 h 3255211"/>
              <a:gd name="connsiteX45" fmla="*/ 1310640 w 2377502"/>
              <a:gd name="connsiteY45" fmla="*/ 359611 h 3255211"/>
              <a:gd name="connsiteX46" fmla="*/ 1270000 w 2377502"/>
              <a:gd name="connsiteY46" fmla="*/ 186891 h 3255211"/>
              <a:gd name="connsiteX47" fmla="*/ 1259840 w 2377502"/>
              <a:gd name="connsiteY47" fmla="*/ 4011 h 3255211"/>
              <a:gd name="connsiteX48" fmla="*/ 1229360 w 2377502"/>
              <a:gd name="connsiteY48" fmla="*/ 54811 h 3255211"/>
              <a:gd name="connsiteX49" fmla="*/ 1178560 w 2377502"/>
              <a:gd name="connsiteY49" fmla="*/ 115771 h 3255211"/>
              <a:gd name="connsiteX50" fmla="*/ 1158240 w 2377502"/>
              <a:gd name="connsiteY50" fmla="*/ 156411 h 3255211"/>
              <a:gd name="connsiteX51" fmla="*/ 1117600 w 2377502"/>
              <a:gd name="connsiteY51" fmla="*/ 207211 h 3255211"/>
              <a:gd name="connsiteX52" fmla="*/ 1097280 w 2377502"/>
              <a:gd name="connsiteY52" fmla="*/ 247851 h 3255211"/>
              <a:gd name="connsiteX53" fmla="*/ 1036320 w 2377502"/>
              <a:gd name="connsiteY53" fmla="*/ 329131 h 3255211"/>
              <a:gd name="connsiteX54" fmla="*/ 1016000 w 2377502"/>
              <a:gd name="connsiteY54" fmla="*/ 369771 h 3255211"/>
              <a:gd name="connsiteX55" fmla="*/ 995680 w 2377502"/>
              <a:gd name="connsiteY55" fmla="*/ 400251 h 3255211"/>
              <a:gd name="connsiteX56" fmla="*/ 975360 w 2377502"/>
              <a:gd name="connsiteY56" fmla="*/ 461211 h 3255211"/>
              <a:gd name="connsiteX57" fmla="*/ 924560 w 2377502"/>
              <a:gd name="connsiteY57" fmla="*/ 542491 h 3255211"/>
              <a:gd name="connsiteX58" fmla="*/ 924560 w 2377502"/>
              <a:gd name="connsiteY58" fmla="*/ 583131 h 3255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2377502" h="3255211">
                <a:moveTo>
                  <a:pt x="924560" y="583131"/>
                </a:moveTo>
                <a:cubicBezTo>
                  <a:pt x="873760" y="650864"/>
                  <a:pt x="824140" y="719499"/>
                  <a:pt x="772160" y="786331"/>
                </a:cubicBezTo>
                <a:cubicBezTo>
                  <a:pt x="752991" y="810977"/>
                  <a:pt x="730972" y="833285"/>
                  <a:pt x="711200" y="857451"/>
                </a:cubicBezTo>
                <a:cubicBezTo>
                  <a:pt x="700477" y="870557"/>
                  <a:pt x="692694" y="886117"/>
                  <a:pt x="680720" y="898091"/>
                </a:cubicBezTo>
                <a:cubicBezTo>
                  <a:pt x="665386" y="913425"/>
                  <a:pt x="645254" y="923397"/>
                  <a:pt x="629920" y="938731"/>
                </a:cubicBezTo>
                <a:cubicBezTo>
                  <a:pt x="614586" y="954065"/>
                  <a:pt x="604614" y="974197"/>
                  <a:pt x="589280" y="989531"/>
                </a:cubicBezTo>
                <a:cubicBezTo>
                  <a:pt x="439902" y="1138909"/>
                  <a:pt x="666297" y="886525"/>
                  <a:pt x="508000" y="1060651"/>
                </a:cubicBezTo>
                <a:cubicBezTo>
                  <a:pt x="486997" y="1083755"/>
                  <a:pt x="468218" y="1108828"/>
                  <a:pt x="447040" y="1131771"/>
                </a:cubicBezTo>
                <a:cubicBezTo>
                  <a:pt x="427548" y="1152887"/>
                  <a:pt x="405498" y="1171548"/>
                  <a:pt x="386080" y="1192731"/>
                </a:cubicBezTo>
                <a:cubicBezTo>
                  <a:pt x="368207" y="1212229"/>
                  <a:pt x="353153" y="1234193"/>
                  <a:pt x="335280" y="1253691"/>
                </a:cubicBezTo>
                <a:cubicBezTo>
                  <a:pt x="154941" y="1450425"/>
                  <a:pt x="443619" y="1111492"/>
                  <a:pt x="172720" y="1436571"/>
                </a:cubicBezTo>
                <a:cubicBezTo>
                  <a:pt x="155787" y="1456891"/>
                  <a:pt x="133749" y="1473873"/>
                  <a:pt x="121920" y="1497531"/>
                </a:cubicBezTo>
                <a:cubicBezTo>
                  <a:pt x="111760" y="1517851"/>
                  <a:pt x="102211" y="1538488"/>
                  <a:pt x="91440" y="1558491"/>
                </a:cubicBezTo>
                <a:cubicBezTo>
                  <a:pt x="78495" y="1582532"/>
                  <a:pt x="62242" y="1604820"/>
                  <a:pt x="50800" y="1629611"/>
                </a:cubicBezTo>
                <a:cubicBezTo>
                  <a:pt x="31535" y="1671351"/>
                  <a:pt x="26721" y="1706724"/>
                  <a:pt x="20320" y="1751531"/>
                </a:cubicBezTo>
                <a:cubicBezTo>
                  <a:pt x="16459" y="1778561"/>
                  <a:pt x="13769" y="1805746"/>
                  <a:pt x="10160" y="1832811"/>
                </a:cubicBezTo>
                <a:cubicBezTo>
                  <a:pt x="6995" y="1856548"/>
                  <a:pt x="3387" y="1880224"/>
                  <a:pt x="0" y="1903931"/>
                </a:cubicBezTo>
                <a:cubicBezTo>
                  <a:pt x="3387" y="1975051"/>
                  <a:pt x="1592" y="2046608"/>
                  <a:pt x="10160" y="2117291"/>
                </a:cubicBezTo>
                <a:cubicBezTo>
                  <a:pt x="16267" y="2167672"/>
                  <a:pt x="52063" y="2278244"/>
                  <a:pt x="71120" y="2330651"/>
                </a:cubicBezTo>
                <a:cubicBezTo>
                  <a:pt x="100786" y="2412232"/>
                  <a:pt x="123739" y="2496848"/>
                  <a:pt x="162560" y="2574491"/>
                </a:cubicBezTo>
                <a:cubicBezTo>
                  <a:pt x="176107" y="2601584"/>
                  <a:pt x="186003" y="2630835"/>
                  <a:pt x="203200" y="2655771"/>
                </a:cubicBezTo>
                <a:cubicBezTo>
                  <a:pt x="253961" y="2729375"/>
                  <a:pt x="294575" y="2815030"/>
                  <a:pt x="365760" y="2869131"/>
                </a:cubicBezTo>
                <a:cubicBezTo>
                  <a:pt x="450427" y="2933478"/>
                  <a:pt x="524643" y="3014613"/>
                  <a:pt x="619760" y="3062171"/>
                </a:cubicBezTo>
                <a:cubicBezTo>
                  <a:pt x="719436" y="3112009"/>
                  <a:pt x="815342" y="3166166"/>
                  <a:pt x="924560" y="3194251"/>
                </a:cubicBezTo>
                <a:cubicBezTo>
                  <a:pt x="1066194" y="3230671"/>
                  <a:pt x="1132080" y="3221961"/>
                  <a:pt x="1270000" y="3234891"/>
                </a:cubicBezTo>
                <a:cubicBezTo>
                  <a:pt x="1327717" y="3240302"/>
                  <a:pt x="1385147" y="3248438"/>
                  <a:pt x="1442720" y="3255211"/>
                </a:cubicBezTo>
                <a:cubicBezTo>
                  <a:pt x="1573802" y="3249512"/>
                  <a:pt x="1739490" y="3251120"/>
                  <a:pt x="1869440" y="3214571"/>
                </a:cubicBezTo>
                <a:cubicBezTo>
                  <a:pt x="1916119" y="3201443"/>
                  <a:pt x="1957493" y="3173931"/>
                  <a:pt x="2001520" y="3153611"/>
                </a:cubicBezTo>
                <a:cubicBezTo>
                  <a:pt x="2069545" y="3071981"/>
                  <a:pt x="2063581" y="3083540"/>
                  <a:pt x="2133600" y="2970731"/>
                </a:cubicBezTo>
                <a:cubicBezTo>
                  <a:pt x="2203051" y="2858838"/>
                  <a:pt x="2257790" y="2766937"/>
                  <a:pt x="2306320" y="2645611"/>
                </a:cubicBezTo>
                <a:cubicBezTo>
                  <a:pt x="2319452" y="2612782"/>
                  <a:pt x="2325619" y="2577554"/>
                  <a:pt x="2336800" y="2544011"/>
                </a:cubicBezTo>
                <a:cubicBezTo>
                  <a:pt x="2345950" y="2516560"/>
                  <a:pt x="2357120" y="2489824"/>
                  <a:pt x="2367280" y="2462731"/>
                </a:cubicBezTo>
                <a:cubicBezTo>
                  <a:pt x="2370667" y="2435638"/>
                  <a:pt x="2378267" y="2408743"/>
                  <a:pt x="2377440" y="2381451"/>
                </a:cubicBezTo>
                <a:cubicBezTo>
                  <a:pt x="2372630" y="2222725"/>
                  <a:pt x="2377433" y="2144369"/>
                  <a:pt x="2316480" y="2015691"/>
                </a:cubicBezTo>
                <a:cubicBezTo>
                  <a:pt x="2302803" y="1986817"/>
                  <a:pt x="2281114" y="1962385"/>
                  <a:pt x="2265680" y="1934411"/>
                </a:cubicBezTo>
                <a:cubicBezTo>
                  <a:pt x="2226896" y="1864114"/>
                  <a:pt x="2191587" y="1791953"/>
                  <a:pt x="2153920" y="1721051"/>
                </a:cubicBezTo>
                <a:cubicBezTo>
                  <a:pt x="2134011" y="1683576"/>
                  <a:pt x="2120576" y="1641510"/>
                  <a:pt x="2092960" y="1609291"/>
                </a:cubicBezTo>
                <a:lnTo>
                  <a:pt x="2032000" y="1538171"/>
                </a:lnTo>
                <a:cubicBezTo>
                  <a:pt x="1980663" y="1401271"/>
                  <a:pt x="2032283" y="1504826"/>
                  <a:pt x="1950720" y="1406091"/>
                </a:cubicBezTo>
                <a:cubicBezTo>
                  <a:pt x="1893777" y="1337160"/>
                  <a:pt x="1793523" y="1208015"/>
                  <a:pt x="1737360" y="1121611"/>
                </a:cubicBezTo>
                <a:cubicBezTo>
                  <a:pt x="1715836" y="1088497"/>
                  <a:pt x="1698608" y="1052670"/>
                  <a:pt x="1676400" y="1020011"/>
                </a:cubicBezTo>
                <a:cubicBezTo>
                  <a:pt x="1640977" y="967918"/>
                  <a:pt x="1595895" y="922307"/>
                  <a:pt x="1564640" y="867611"/>
                </a:cubicBezTo>
                <a:cubicBezTo>
                  <a:pt x="1551093" y="843904"/>
                  <a:pt x="1538471" y="819645"/>
                  <a:pt x="1524000" y="796491"/>
                </a:cubicBezTo>
                <a:cubicBezTo>
                  <a:pt x="1504585" y="765427"/>
                  <a:pt x="1480830" y="737073"/>
                  <a:pt x="1463040" y="705051"/>
                </a:cubicBezTo>
                <a:cubicBezTo>
                  <a:pt x="1339196" y="482132"/>
                  <a:pt x="1401655" y="592157"/>
                  <a:pt x="1341120" y="430731"/>
                </a:cubicBezTo>
                <a:cubicBezTo>
                  <a:pt x="1332064" y="406581"/>
                  <a:pt x="1318796" y="384080"/>
                  <a:pt x="1310640" y="359611"/>
                </a:cubicBezTo>
                <a:cubicBezTo>
                  <a:pt x="1301342" y="331718"/>
                  <a:pt x="1275588" y="212038"/>
                  <a:pt x="1270000" y="186891"/>
                </a:cubicBezTo>
                <a:cubicBezTo>
                  <a:pt x="1266613" y="125931"/>
                  <a:pt x="1277795" y="62365"/>
                  <a:pt x="1259840" y="4011"/>
                </a:cubicBezTo>
                <a:cubicBezTo>
                  <a:pt x="1254033" y="-14863"/>
                  <a:pt x="1239826" y="38065"/>
                  <a:pt x="1229360" y="54811"/>
                </a:cubicBezTo>
                <a:cubicBezTo>
                  <a:pt x="1148733" y="183814"/>
                  <a:pt x="1279259" y="-25207"/>
                  <a:pt x="1178560" y="115771"/>
                </a:cubicBezTo>
                <a:cubicBezTo>
                  <a:pt x="1169757" y="128096"/>
                  <a:pt x="1166641" y="143809"/>
                  <a:pt x="1158240" y="156411"/>
                </a:cubicBezTo>
                <a:cubicBezTo>
                  <a:pt x="1146211" y="174454"/>
                  <a:pt x="1129629" y="189168"/>
                  <a:pt x="1117600" y="207211"/>
                </a:cubicBezTo>
                <a:cubicBezTo>
                  <a:pt x="1109199" y="219813"/>
                  <a:pt x="1106083" y="235526"/>
                  <a:pt x="1097280" y="247851"/>
                </a:cubicBezTo>
                <a:cubicBezTo>
                  <a:pt x="1017578" y="359433"/>
                  <a:pt x="1122650" y="173737"/>
                  <a:pt x="1036320" y="329131"/>
                </a:cubicBezTo>
                <a:cubicBezTo>
                  <a:pt x="1028965" y="342371"/>
                  <a:pt x="1023514" y="356621"/>
                  <a:pt x="1016000" y="369771"/>
                </a:cubicBezTo>
                <a:cubicBezTo>
                  <a:pt x="1009942" y="380373"/>
                  <a:pt x="1000639" y="389093"/>
                  <a:pt x="995680" y="400251"/>
                </a:cubicBezTo>
                <a:cubicBezTo>
                  <a:pt x="986981" y="419824"/>
                  <a:pt x="986380" y="442844"/>
                  <a:pt x="975360" y="461211"/>
                </a:cubicBezTo>
                <a:cubicBezTo>
                  <a:pt x="938598" y="522482"/>
                  <a:pt x="955834" y="495580"/>
                  <a:pt x="924560" y="542491"/>
                </a:cubicBezTo>
                <a:lnTo>
                  <a:pt x="924560" y="583131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solidFill>
                <a:schemeClr val="tx1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6441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EA9EC-C4B5-47F9-B0D8-D0C7A33EE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365125"/>
            <a:ext cx="9201149" cy="1531753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B Complex Vitamins and Folic Acid</a:t>
            </a:r>
            <a:endParaRPr lang="en-IE" dirty="0">
              <a:solidFill>
                <a:srgbClr val="FFC000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C70ED61-A287-1558-6887-B4B0BD870472}"/>
              </a:ext>
            </a:extLst>
          </p:cNvPr>
          <p:cNvGrpSpPr/>
          <p:nvPr/>
        </p:nvGrpSpPr>
        <p:grpSpPr>
          <a:xfrm>
            <a:off x="91440" y="81280"/>
            <a:ext cx="1967831" cy="2150758"/>
            <a:chOff x="2068061" y="3318269"/>
            <a:chExt cx="1700463" cy="1954556"/>
          </a:xfrm>
          <a:gradFill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</a:gradFill>
        </p:grpSpPr>
        <p:sp>
          <p:nvSpPr>
            <p:cNvPr id="8" name="Hexagon 7">
              <a:extLst>
                <a:ext uri="{FF2B5EF4-FFF2-40B4-BE49-F238E27FC236}">
                  <a16:creationId xmlns:a16="http://schemas.microsoft.com/office/drawing/2014/main" id="{5CA963EF-B5E5-05D5-440D-88D257E8D88C}"/>
                </a:ext>
              </a:extLst>
            </p:cNvPr>
            <p:cNvSpPr/>
            <p:nvPr/>
          </p:nvSpPr>
          <p:spPr>
            <a:xfrm rot="5400000">
              <a:off x="1941015" y="3445315"/>
              <a:ext cx="1954556" cy="1700463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Hexagon 4">
              <a:extLst>
                <a:ext uri="{FF2B5EF4-FFF2-40B4-BE49-F238E27FC236}">
                  <a16:creationId xmlns:a16="http://schemas.microsoft.com/office/drawing/2014/main" id="{92CAB9BC-CF9C-17E9-5FB4-6B8D73D1001A}"/>
                </a:ext>
              </a:extLst>
            </p:cNvPr>
            <p:cNvSpPr txBox="1"/>
            <p:nvPr/>
          </p:nvSpPr>
          <p:spPr>
            <a:xfrm>
              <a:off x="2333050" y="3622854"/>
              <a:ext cx="1170485" cy="134538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7200" kern="1200" dirty="0">
                  <a:latin typeface="MS PGothic" panose="020B0600070205080204" pitchFamily="34" charset="-128"/>
                  <a:ea typeface="MS PGothic" panose="020B0600070205080204" pitchFamily="34" charset="-128"/>
                </a:rPr>
                <a:t>B</a:t>
              </a:r>
              <a:endParaRPr lang="en-IE" sz="7200" kern="1200" dirty="0">
                <a:latin typeface="MS PGothic" panose="020B0600070205080204" pitchFamily="34" charset="-128"/>
                <a:ea typeface="MS PGothic" panose="020B0600070205080204" pitchFamily="34" charset="-128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82CA4A7B-9D28-4D3A-25EB-ABC222284B35}"/>
              </a:ext>
            </a:extLst>
          </p:cNvPr>
          <p:cNvSpPr txBox="1"/>
          <p:nvPr/>
        </p:nvSpPr>
        <p:spPr>
          <a:xfrm>
            <a:off x="3695699" y="1447800"/>
            <a:ext cx="6257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There are eight vitamins in this group </a:t>
            </a:r>
            <a:endParaRPr lang="en-IE" sz="2400" b="1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D184DF9-4C95-7934-6308-9CD067B03B5C}"/>
              </a:ext>
            </a:extLst>
          </p:cNvPr>
          <p:cNvSpPr/>
          <p:nvPr/>
        </p:nvSpPr>
        <p:spPr>
          <a:xfrm>
            <a:off x="9556648" y="1979740"/>
            <a:ext cx="1700562" cy="1531753"/>
          </a:xfrm>
          <a:custGeom>
            <a:avLst/>
            <a:gdLst>
              <a:gd name="connsiteX0" fmla="*/ 924560 w 2377502"/>
              <a:gd name="connsiteY0" fmla="*/ 583131 h 3255211"/>
              <a:gd name="connsiteX1" fmla="*/ 772160 w 2377502"/>
              <a:gd name="connsiteY1" fmla="*/ 786331 h 3255211"/>
              <a:gd name="connsiteX2" fmla="*/ 711200 w 2377502"/>
              <a:gd name="connsiteY2" fmla="*/ 857451 h 3255211"/>
              <a:gd name="connsiteX3" fmla="*/ 680720 w 2377502"/>
              <a:gd name="connsiteY3" fmla="*/ 898091 h 3255211"/>
              <a:gd name="connsiteX4" fmla="*/ 629920 w 2377502"/>
              <a:gd name="connsiteY4" fmla="*/ 938731 h 3255211"/>
              <a:gd name="connsiteX5" fmla="*/ 589280 w 2377502"/>
              <a:gd name="connsiteY5" fmla="*/ 989531 h 3255211"/>
              <a:gd name="connsiteX6" fmla="*/ 508000 w 2377502"/>
              <a:gd name="connsiteY6" fmla="*/ 1060651 h 3255211"/>
              <a:gd name="connsiteX7" fmla="*/ 447040 w 2377502"/>
              <a:gd name="connsiteY7" fmla="*/ 1131771 h 3255211"/>
              <a:gd name="connsiteX8" fmla="*/ 386080 w 2377502"/>
              <a:gd name="connsiteY8" fmla="*/ 1192731 h 3255211"/>
              <a:gd name="connsiteX9" fmla="*/ 335280 w 2377502"/>
              <a:gd name="connsiteY9" fmla="*/ 1253691 h 3255211"/>
              <a:gd name="connsiteX10" fmla="*/ 172720 w 2377502"/>
              <a:gd name="connsiteY10" fmla="*/ 1436571 h 3255211"/>
              <a:gd name="connsiteX11" fmla="*/ 121920 w 2377502"/>
              <a:gd name="connsiteY11" fmla="*/ 1497531 h 3255211"/>
              <a:gd name="connsiteX12" fmla="*/ 91440 w 2377502"/>
              <a:gd name="connsiteY12" fmla="*/ 1558491 h 3255211"/>
              <a:gd name="connsiteX13" fmla="*/ 50800 w 2377502"/>
              <a:gd name="connsiteY13" fmla="*/ 1629611 h 3255211"/>
              <a:gd name="connsiteX14" fmla="*/ 20320 w 2377502"/>
              <a:gd name="connsiteY14" fmla="*/ 1751531 h 3255211"/>
              <a:gd name="connsiteX15" fmla="*/ 10160 w 2377502"/>
              <a:gd name="connsiteY15" fmla="*/ 1832811 h 3255211"/>
              <a:gd name="connsiteX16" fmla="*/ 0 w 2377502"/>
              <a:gd name="connsiteY16" fmla="*/ 1903931 h 3255211"/>
              <a:gd name="connsiteX17" fmla="*/ 10160 w 2377502"/>
              <a:gd name="connsiteY17" fmla="*/ 2117291 h 3255211"/>
              <a:gd name="connsiteX18" fmla="*/ 71120 w 2377502"/>
              <a:gd name="connsiteY18" fmla="*/ 2330651 h 3255211"/>
              <a:gd name="connsiteX19" fmla="*/ 162560 w 2377502"/>
              <a:gd name="connsiteY19" fmla="*/ 2574491 h 3255211"/>
              <a:gd name="connsiteX20" fmla="*/ 203200 w 2377502"/>
              <a:gd name="connsiteY20" fmla="*/ 2655771 h 3255211"/>
              <a:gd name="connsiteX21" fmla="*/ 365760 w 2377502"/>
              <a:gd name="connsiteY21" fmla="*/ 2869131 h 3255211"/>
              <a:gd name="connsiteX22" fmla="*/ 619760 w 2377502"/>
              <a:gd name="connsiteY22" fmla="*/ 3062171 h 3255211"/>
              <a:gd name="connsiteX23" fmla="*/ 924560 w 2377502"/>
              <a:gd name="connsiteY23" fmla="*/ 3194251 h 3255211"/>
              <a:gd name="connsiteX24" fmla="*/ 1270000 w 2377502"/>
              <a:gd name="connsiteY24" fmla="*/ 3234891 h 3255211"/>
              <a:gd name="connsiteX25" fmla="*/ 1442720 w 2377502"/>
              <a:gd name="connsiteY25" fmla="*/ 3255211 h 3255211"/>
              <a:gd name="connsiteX26" fmla="*/ 1869440 w 2377502"/>
              <a:gd name="connsiteY26" fmla="*/ 3214571 h 3255211"/>
              <a:gd name="connsiteX27" fmla="*/ 2001520 w 2377502"/>
              <a:gd name="connsiteY27" fmla="*/ 3153611 h 3255211"/>
              <a:gd name="connsiteX28" fmla="*/ 2133600 w 2377502"/>
              <a:gd name="connsiteY28" fmla="*/ 2970731 h 3255211"/>
              <a:gd name="connsiteX29" fmla="*/ 2306320 w 2377502"/>
              <a:gd name="connsiteY29" fmla="*/ 2645611 h 3255211"/>
              <a:gd name="connsiteX30" fmla="*/ 2336800 w 2377502"/>
              <a:gd name="connsiteY30" fmla="*/ 2544011 h 3255211"/>
              <a:gd name="connsiteX31" fmla="*/ 2367280 w 2377502"/>
              <a:gd name="connsiteY31" fmla="*/ 2462731 h 3255211"/>
              <a:gd name="connsiteX32" fmla="*/ 2377440 w 2377502"/>
              <a:gd name="connsiteY32" fmla="*/ 2381451 h 3255211"/>
              <a:gd name="connsiteX33" fmla="*/ 2316480 w 2377502"/>
              <a:gd name="connsiteY33" fmla="*/ 2015691 h 3255211"/>
              <a:gd name="connsiteX34" fmla="*/ 2265680 w 2377502"/>
              <a:gd name="connsiteY34" fmla="*/ 1934411 h 3255211"/>
              <a:gd name="connsiteX35" fmla="*/ 2153920 w 2377502"/>
              <a:gd name="connsiteY35" fmla="*/ 1721051 h 3255211"/>
              <a:gd name="connsiteX36" fmla="*/ 2092960 w 2377502"/>
              <a:gd name="connsiteY36" fmla="*/ 1609291 h 3255211"/>
              <a:gd name="connsiteX37" fmla="*/ 2032000 w 2377502"/>
              <a:gd name="connsiteY37" fmla="*/ 1538171 h 3255211"/>
              <a:gd name="connsiteX38" fmla="*/ 1950720 w 2377502"/>
              <a:gd name="connsiteY38" fmla="*/ 1406091 h 3255211"/>
              <a:gd name="connsiteX39" fmla="*/ 1737360 w 2377502"/>
              <a:gd name="connsiteY39" fmla="*/ 1121611 h 3255211"/>
              <a:gd name="connsiteX40" fmla="*/ 1676400 w 2377502"/>
              <a:gd name="connsiteY40" fmla="*/ 1020011 h 3255211"/>
              <a:gd name="connsiteX41" fmla="*/ 1564640 w 2377502"/>
              <a:gd name="connsiteY41" fmla="*/ 867611 h 3255211"/>
              <a:gd name="connsiteX42" fmla="*/ 1524000 w 2377502"/>
              <a:gd name="connsiteY42" fmla="*/ 796491 h 3255211"/>
              <a:gd name="connsiteX43" fmla="*/ 1463040 w 2377502"/>
              <a:gd name="connsiteY43" fmla="*/ 705051 h 3255211"/>
              <a:gd name="connsiteX44" fmla="*/ 1341120 w 2377502"/>
              <a:gd name="connsiteY44" fmla="*/ 430731 h 3255211"/>
              <a:gd name="connsiteX45" fmla="*/ 1310640 w 2377502"/>
              <a:gd name="connsiteY45" fmla="*/ 359611 h 3255211"/>
              <a:gd name="connsiteX46" fmla="*/ 1270000 w 2377502"/>
              <a:gd name="connsiteY46" fmla="*/ 186891 h 3255211"/>
              <a:gd name="connsiteX47" fmla="*/ 1259840 w 2377502"/>
              <a:gd name="connsiteY47" fmla="*/ 4011 h 3255211"/>
              <a:gd name="connsiteX48" fmla="*/ 1229360 w 2377502"/>
              <a:gd name="connsiteY48" fmla="*/ 54811 h 3255211"/>
              <a:gd name="connsiteX49" fmla="*/ 1178560 w 2377502"/>
              <a:gd name="connsiteY49" fmla="*/ 115771 h 3255211"/>
              <a:gd name="connsiteX50" fmla="*/ 1158240 w 2377502"/>
              <a:gd name="connsiteY50" fmla="*/ 156411 h 3255211"/>
              <a:gd name="connsiteX51" fmla="*/ 1117600 w 2377502"/>
              <a:gd name="connsiteY51" fmla="*/ 207211 h 3255211"/>
              <a:gd name="connsiteX52" fmla="*/ 1097280 w 2377502"/>
              <a:gd name="connsiteY52" fmla="*/ 247851 h 3255211"/>
              <a:gd name="connsiteX53" fmla="*/ 1036320 w 2377502"/>
              <a:gd name="connsiteY53" fmla="*/ 329131 h 3255211"/>
              <a:gd name="connsiteX54" fmla="*/ 1016000 w 2377502"/>
              <a:gd name="connsiteY54" fmla="*/ 369771 h 3255211"/>
              <a:gd name="connsiteX55" fmla="*/ 995680 w 2377502"/>
              <a:gd name="connsiteY55" fmla="*/ 400251 h 3255211"/>
              <a:gd name="connsiteX56" fmla="*/ 975360 w 2377502"/>
              <a:gd name="connsiteY56" fmla="*/ 461211 h 3255211"/>
              <a:gd name="connsiteX57" fmla="*/ 924560 w 2377502"/>
              <a:gd name="connsiteY57" fmla="*/ 542491 h 3255211"/>
              <a:gd name="connsiteX58" fmla="*/ 924560 w 2377502"/>
              <a:gd name="connsiteY58" fmla="*/ 583131 h 3255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2377502" h="3255211">
                <a:moveTo>
                  <a:pt x="924560" y="583131"/>
                </a:moveTo>
                <a:cubicBezTo>
                  <a:pt x="873760" y="650864"/>
                  <a:pt x="824140" y="719499"/>
                  <a:pt x="772160" y="786331"/>
                </a:cubicBezTo>
                <a:cubicBezTo>
                  <a:pt x="752991" y="810977"/>
                  <a:pt x="730972" y="833285"/>
                  <a:pt x="711200" y="857451"/>
                </a:cubicBezTo>
                <a:cubicBezTo>
                  <a:pt x="700477" y="870557"/>
                  <a:pt x="692694" y="886117"/>
                  <a:pt x="680720" y="898091"/>
                </a:cubicBezTo>
                <a:cubicBezTo>
                  <a:pt x="665386" y="913425"/>
                  <a:pt x="645254" y="923397"/>
                  <a:pt x="629920" y="938731"/>
                </a:cubicBezTo>
                <a:cubicBezTo>
                  <a:pt x="614586" y="954065"/>
                  <a:pt x="604614" y="974197"/>
                  <a:pt x="589280" y="989531"/>
                </a:cubicBezTo>
                <a:cubicBezTo>
                  <a:pt x="439902" y="1138909"/>
                  <a:pt x="666297" y="886525"/>
                  <a:pt x="508000" y="1060651"/>
                </a:cubicBezTo>
                <a:cubicBezTo>
                  <a:pt x="486997" y="1083755"/>
                  <a:pt x="468218" y="1108828"/>
                  <a:pt x="447040" y="1131771"/>
                </a:cubicBezTo>
                <a:cubicBezTo>
                  <a:pt x="427548" y="1152887"/>
                  <a:pt x="405498" y="1171548"/>
                  <a:pt x="386080" y="1192731"/>
                </a:cubicBezTo>
                <a:cubicBezTo>
                  <a:pt x="368207" y="1212229"/>
                  <a:pt x="353153" y="1234193"/>
                  <a:pt x="335280" y="1253691"/>
                </a:cubicBezTo>
                <a:cubicBezTo>
                  <a:pt x="154941" y="1450425"/>
                  <a:pt x="443619" y="1111492"/>
                  <a:pt x="172720" y="1436571"/>
                </a:cubicBezTo>
                <a:cubicBezTo>
                  <a:pt x="155787" y="1456891"/>
                  <a:pt x="133749" y="1473873"/>
                  <a:pt x="121920" y="1497531"/>
                </a:cubicBezTo>
                <a:cubicBezTo>
                  <a:pt x="111760" y="1517851"/>
                  <a:pt x="102211" y="1538488"/>
                  <a:pt x="91440" y="1558491"/>
                </a:cubicBezTo>
                <a:cubicBezTo>
                  <a:pt x="78495" y="1582532"/>
                  <a:pt x="62242" y="1604820"/>
                  <a:pt x="50800" y="1629611"/>
                </a:cubicBezTo>
                <a:cubicBezTo>
                  <a:pt x="31535" y="1671351"/>
                  <a:pt x="26721" y="1706724"/>
                  <a:pt x="20320" y="1751531"/>
                </a:cubicBezTo>
                <a:cubicBezTo>
                  <a:pt x="16459" y="1778561"/>
                  <a:pt x="13769" y="1805746"/>
                  <a:pt x="10160" y="1832811"/>
                </a:cubicBezTo>
                <a:cubicBezTo>
                  <a:pt x="6995" y="1856548"/>
                  <a:pt x="3387" y="1880224"/>
                  <a:pt x="0" y="1903931"/>
                </a:cubicBezTo>
                <a:cubicBezTo>
                  <a:pt x="3387" y="1975051"/>
                  <a:pt x="1592" y="2046608"/>
                  <a:pt x="10160" y="2117291"/>
                </a:cubicBezTo>
                <a:cubicBezTo>
                  <a:pt x="16267" y="2167672"/>
                  <a:pt x="52063" y="2278244"/>
                  <a:pt x="71120" y="2330651"/>
                </a:cubicBezTo>
                <a:cubicBezTo>
                  <a:pt x="100786" y="2412232"/>
                  <a:pt x="123739" y="2496848"/>
                  <a:pt x="162560" y="2574491"/>
                </a:cubicBezTo>
                <a:cubicBezTo>
                  <a:pt x="176107" y="2601584"/>
                  <a:pt x="186003" y="2630835"/>
                  <a:pt x="203200" y="2655771"/>
                </a:cubicBezTo>
                <a:cubicBezTo>
                  <a:pt x="253961" y="2729375"/>
                  <a:pt x="294575" y="2815030"/>
                  <a:pt x="365760" y="2869131"/>
                </a:cubicBezTo>
                <a:cubicBezTo>
                  <a:pt x="450427" y="2933478"/>
                  <a:pt x="524643" y="3014613"/>
                  <a:pt x="619760" y="3062171"/>
                </a:cubicBezTo>
                <a:cubicBezTo>
                  <a:pt x="719436" y="3112009"/>
                  <a:pt x="815342" y="3166166"/>
                  <a:pt x="924560" y="3194251"/>
                </a:cubicBezTo>
                <a:cubicBezTo>
                  <a:pt x="1066194" y="3230671"/>
                  <a:pt x="1132080" y="3221961"/>
                  <a:pt x="1270000" y="3234891"/>
                </a:cubicBezTo>
                <a:cubicBezTo>
                  <a:pt x="1327717" y="3240302"/>
                  <a:pt x="1385147" y="3248438"/>
                  <a:pt x="1442720" y="3255211"/>
                </a:cubicBezTo>
                <a:cubicBezTo>
                  <a:pt x="1573802" y="3249512"/>
                  <a:pt x="1739490" y="3251120"/>
                  <a:pt x="1869440" y="3214571"/>
                </a:cubicBezTo>
                <a:cubicBezTo>
                  <a:pt x="1916119" y="3201443"/>
                  <a:pt x="1957493" y="3173931"/>
                  <a:pt x="2001520" y="3153611"/>
                </a:cubicBezTo>
                <a:cubicBezTo>
                  <a:pt x="2069545" y="3071981"/>
                  <a:pt x="2063581" y="3083540"/>
                  <a:pt x="2133600" y="2970731"/>
                </a:cubicBezTo>
                <a:cubicBezTo>
                  <a:pt x="2203051" y="2858838"/>
                  <a:pt x="2257790" y="2766937"/>
                  <a:pt x="2306320" y="2645611"/>
                </a:cubicBezTo>
                <a:cubicBezTo>
                  <a:pt x="2319452" y="2612782"/>
                  <a:pt x="2325619" y="2577554"/>
                  <a:pt x="2336800" y="2544011"/>
                </a:cubicBezTo>
                <a:cubicBezTo>
                  <a:pt x="2345950" y="2516560"/>
                  <a:pt x="2357120" y="2489824"/>
                  <a:pt x="2367280" y="2462731"/>
                </a:cubicBezTo>
                <a:cubicBezTo>
                  <a:pt x="2370667" y="2435638"/>
                  <a:pt x="2378267" y="2408743"/>
                  <a:pt x="2377440" y="2381451"/>
                </a:cubicBezTo>
                <a:cubicBezTo>
                  <a:pt x="2372630" y="2222725"/>
                  <a:pt x="2377433" y="2144369"/>
                  <a:pt x="2316480" y="2015691"/>
                </a:cubicBezTo>
                <a:cubicBezTo>
                  <a:pt x="2302803" y="1986817"/>
                  <a:pt x="2281114" y="1962385"/>
                  <a:pt x="2265680" y="1934411"/>
                </a:cubicBezTo>
                <a:cubicBezTo>
                  <a:pt x="2226896" y="1864114"/>
                  <a:pt x="2191587" y="1791953"/>
                  <a:pt x="2153920" y="1721051"/>
                </a:cubicBezTo>
                <a:cubicBezTo>
                  <a:pt x="2134011" y="1683576"/>
                  <a:pt x="2120576" y="1641510"/>
                  <a:pt x="2092960" y="1609291"/>
                </a:cubicBezTo>
                <a:lnTo>
                  <a:pt x="2032000" y="1538171"/>
                </a:lnTo>
                <a:cubicBezTo>
                  <a:pt x="1980663" y="1401271"/>
                  <a:pt x="2032283" y="1504826"/>
                  <a:pt x="1950720" y="1406091"/>
                </a:cubicBezTo>
                <a:cubicBezTo>
                  <a:pt x="1893777" y="1337160"/>
                  <a:pt x="1793523" y="1208015"/>
                  <a:pt x="1737360" y="1121611"/>
                </a:cubicBezTo>
                <a:cubicBezTo>
                  <a:pt x="1715836" y="1088497"/>
                  <a:pt x="1698608" y="1052670"/>
                  <a:pt x="1676400" y="1020011"/>
                </a:cubicBezTo>
                <a:cubicBezTo>
                  <a:pt x="1640977" y="967918"/>
                  <a:pt x="1595895" y="922307"/>
                  <a:pt x="1564640" y="867611"/>
                </a:cubicBezTo>
                <a:cubicBezTo>
                  <a:pt x="1551093" y="843904"/>
                  <a:pt x="1538471" y="819645"/>
                  <a:pt x="1524000" y="796491"/>
                </a:cubicBezTo>
                <a:cubicBezTo>
                  <a:pt x="1504585" y="765427"/>
                  <a:pt x="1480830" y="737073"/>
                  <a:pt x="1463040" y="705051"/>
                </a:cubicBezTo>
                <a:cubicBezTo>
                  <a:pt x="1339196" y="482132"/>
                  <a:pt x="1401655" y="592157"/>
                  <a:pt x="1341120" y="430731"/>
                </a:cubicBezTo>
                <a:cubicBezTo>
                  <a:pt x="1332064" y="406581"/>
                  <a:pt x="1318796" y="384080"/>
                  <a:pt x="1310640" y="359611"/>
                </a:cubicBezTo>
                <a:cubicBezTo>
                  <a:pt x="1301342" y="331718"/>
                  <a:pt x="1275588" y="212038"/>
                  <a:pt x="1270000" y="186891"/>
                </a:cubicBezTo>
                <a:cubicBezTo>
                  <a:pt x="1266613" y="125931"/>
                  <a:pt x="1277795" y="62365"/>
                  <a:pt x="1259840" y="4011"/>
                </a:cubicBezTo>
                <a:cubicBezTo>
                  <a:pt x="1254033" y="-14863"/>
                  <a:pt x="1239826" y="38065"/>
                  <a:pt x="1229360" y="54811"/>
                </a:cubicBezTo>
                <a:cubicBezTo>
                  <a:pt x="1148733" y="183814"/>
                  <a:pt x="1279259" y="-25207"/>
                  <a:pt x="1178560" y="115771"/>
                </a:cubicBezTo>
                <a:cubicBezTo>
                  <a:pt x="1169757" y="128096"/>
                  <a:pt x="1166641" y="143809"/>
                  <a:pt x="1158240" y="156411"/>
                </a:cubicBezTo>
                <a:cubicBezTo>
                  <a:pt x="1146211" y="174454"/>
                  <a:pt x="1129629" y="189168"/>
                  <a:pt x="1117600" y="207211"/>
                </a:cubicBezTo>
                <a:cubicBezTo>
                  <a:pt x="1109199" y="219813"/>
                  <a:pt x="1106083" y="235526"/>
                  <a:pt x="1097280" y="247851"/>
                </a:cubicBezTo>
                <a:cubicBezTo>
                  <a:pt x="1017578" y="359433"/>
                  <a:pt x="1122650" y="173737"/>
                  <a:pt x="1036320" y="329131"/>
                </a:cubicBezTo>
                <a:cubicBezTo>
                  <a:pt x="1028965" y="342371"/>
                  <a:pt x="1023514" y="356621"/>
                  <a:pt x="1016000" y="369771"/>
                </a:cubicBezTo>
                <a:cubicBezTo>
                  <a:pt x="1009942" y="380373"/>
                  <a:pt x="1000639" y="389093"/>
                  <a:pt x="995680" y="400251"/>
                </a:cubicBezTo>
                <a:cubicBezTo>
                  <a:pt x="986981" y="419824"/>
                  <a:pt x="986380" y="442844"/>
                  <a:pt x="975360" y="461211"/>
                </a:cubicBezTo>
                <a:cubicBezTo>
                  <a:pt x="938598" y="522482"/>
                  <a:pt x="955834" y="495580"/>
                  <a:pt x="924560" y="542491"/>
                </a:cubicBezTo>
                <a:lnTo>
                  <a:pt x="924560" y="583131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B2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0605768F-BDA7-62F3-3C21-D64A99C21C3B}"/>
              </a:ext>
            </a:extLst>
          </p:cNvPr>
          <p:cNvSpPr/>
          <p:nvPr/>
        </p:nvSpPr>
        <p:spPr>
          <a:xfrm>
            <a:off x="9162715" y="3993322"/>
            <a:ext cx="1700562" cy="1531753"/>
          </a:xfrm>
          <a:custGeom>
            <a:avLst/>
            <a:gdLst>
              <a:gd name="connsiteX0" fmla="*/ 924560 w 2377502"/>
              <a:gd name="connsiteY0" fmla="*/ 583131 h 3255211"/>
              <a:gd name="connsiteX1" fmla="*/ 772160 w 2377502"/>
              <a:gd name="connsiteY1" fmla="*/ 786331 h 3255211"/>
              <a:gd name="connsiteX2" fmla="*/ 711200 w 2377502"/>
              <a:gd name="connsiteY2" fmla="*/ 857451 h 3255211"/>
              <a:gd name="connsiteX3" fmla="*/ 680720 w 2377502"/>
              <a:gd name="connsiteY3" fmla="*/ 898091 h 3255211"/>
              <a:gd name="connsiteX4" fmla="*/ 629920 w 2377502"/>
              <a:gd name="connsiteY4" fmla="*/ 938731 h 3255211"/>
              <a:gd name="connsiteX5" fmla="*/ 589280 w 2377502"/>
              <a:gd name="connsiteY5" fmla="*/ 989531 h 3255211"/>
              <a:gd name="connsiteX6" fmla="*/ 508000 w 2377502"/>
              <a:gd name="connsiteY6" fmla="*/ 1060651 h 3255211"/>
              <a:gd name="connsiteX7" fmla="*/ 447040 w 2377502"/>
              <a:gd name="connsiteY7" fmla="*/ 1131771 h 3255211"/>
              <a:gd name="connsiteX8" fmla="*/ 386080 w 2377502"/>
              <a:gd name="connsiteY8" fmla="*/ 1192731 h 3255211"/>
              <a:gd name="connsiteX9" fmla="*/ 335280 w 2377502"/>
              <a:gd name="connsiteY9" fmla="*/ 1253691 h 3255211"/>
              <a:gd name="connsiteX10" fmla="*/ 172720 w 2377502"/>
              <a:gd name="connsiteY10" fmla="*/ 1436571 h 3255211"/>
              <a:gd name="connsiteX11" fmla="*/ 121920 w 2377502"/>
              <a:gd name="connsiteY11" fmla="*/ 1497531 h 3255211"/>
              <a:gd name="connsiteX12" fmla="*/ 91440 w 2377502"/>
              <a:gd name="connsiteY12" fmla="*/ 1558491 h 3255211"/>
              <a:gd name="connsiteX13" fmla="*/ 50800 w 2377502"/>
              <a:gd name="connsiteY13" fmla="*/ 1629611 h 3255211"/>
              <a:gd name="connsiteX14" fmla="*/ 20320 w 2377502"/>
              <a:gd name="connsiteY14" fmla="*/ 1751531 h 3255211"/>
              <a:gd name="connsiteX15" fmla="*/ 10160 w 2377502"/>
              <a:gd name="connsiteY15" fmla="*/ 1832811 h 3255211"/>
              <a:gd name="connsiteX16" fmla="*/ 0 w 2377502"/>
              <a:gd name="connsiteY16" fmla="*/ 1903931 h 3255211"/>
              <a:gd name="connsiteX17" fmla="*/ 10160 w 2377502"/>
              <a:gd name="connsiteY17" fmla="*/ 2117291 h 3255211"/>
              <a:gd name="connsiteX18" fmla="*/ 71120 w 2377502"/>
              <a:gd name="connsiteY18" fmla="*/ 2330651 h 3255211"/>
              <a:gd name="connsiteX19" fmla="*/ 162560 w 2377502"/>
              <a:gd name="connsiteY19" fmla="*/ 2574491 h 3255211"/>
              <a:gd name="connsiteX20" fmla="*/ 203200 w 2377502"/>
              <a:gd name="connsiteY20" fmla="*/ 2655771 h 3255211"/>
              <a:gd name="connsiteX21" fmla="*/ 365760 w 2377502"/>
              <a:gd name="connsiteY21" fmla="*/ 2869131 h 3255211"/>
              <a:gd name="connsiteX22" fmla="*/ 619760 w 2377502"/>
              <a:gd name="connsiteY22" fmla="*/ 3062171 h 3255211"/>
              <a:gd name="connsiteX23" fmla="*/ 924560 w 2377502"/>
              <a:gd name="connsiteY23" fmla="*/ 3194251 h 3255211"/>
              <a:gd name="connsiteX24" fmla="*/ 1270000 w 2377502"/>
              <a:gd name="connsiteY24" fmla="*/ 3234891 h 3255211"/>
              <a:gd name="connsiteX25" fmla="*/ 1442720 w 2377502"/>
              <a:gd name="connsiteY25" fmla="*/ 3255211 h 3255211"/>
              <a:gd name="connsiteX26" fmla="*/ 1869440 w 2377502"/>
              <a:gd name="connsiteY26" fmla="*/ 3214571 h 3255211"/>
              <a:gd name="connsiteX27" fmla="*/ 2001520 w 2377502"/>
              <a:gd name="connsiteY27" fmla="*/ 3153611 h 3255211"/>
              <a:gd name="connsiteX28" fmla="*/ 2133600 w 2377502"/>
              <a:gd name="connsiteY28" fmla="*/ 2970731 h 3255211"/>
              <a:gd name="connsiteX29" fmla="*/ 2306320 w 2377502"/>
              <a:gd name="connsiteY29" fmla="*/ 2645611 h 3255211"/>
              <a:gd name="connsiteX30" fmla="*/ 2336800 w 2377502"/>
              <a:gd name="connsiteY30" fmla="*/ 2544011 h 3255211"/>
              <a:gd name="connsiteX31" fmla="*/ 2367280 w 2377502"/>
              <a:gd name="connsiteY31" fmla="*/ 2462731 h 3255211"/>
              <a:gd name="connsiteX32" fmla="*/ 2377440 w 2377502"/>
              <a:gd name="connsiteY32" fmla="*/ 2381451 h 3255211"/>
              <a:gd name="connsiteX33" fmla="*/ 2316480 w 2377502"/>
              <a:gd name="connsiteY33" fmla="*/ 2015691 h 3255211"/>
              <a:gd name="connsiteX34" fmla="*/ 2265680 w 2377502"/>
              <a:gd name="connsiteY34" fmla="*/ 1934411 h 3255211"/>
              <a:gd name="connsiteX35" fmla="*/ 2153920 w 2377502"/>
              <a:gd name="connsiteY35" fmla="*/ 1721051 h 3255211"/>
              <a:gd name="connsiteX36" fmla="*/ 2092960 w 2377502"/>
              <a:gd name="connsiteY36" fmla="*/ 1609291 h 3255211"/>
              <a:gd name="connsiteX37" fmla="*/ 2032000 w 2377502"/>
              <a:gd name="connsiteY37" fmla="*/ 1538171 h 3255211"/>
              <a:gd name="connsiteX38" fmla="*/ 1950720 w 2377502"/>
              <a:gd name="connsiteY38" fmla="*/ 1406091 h 3255211"/>
              <a:gd name="connsiteX39" fmla="*/ 1737360 w 2377502"/>
              <a:gd name="connsiteY39" fmla="*/ 1121611 h 3255211"/>
              <a:gd name="connsiteX40" fmla="*/ 1676400 w 2377502"/>
              <a:gd name="connsiteY40" fmla="*/ 1020011 h 3255211"/>
              <a:gd name="connsiteX41" fmla="*/ 1564640 w 2377502"/>
              <a:gd name="connsiteY41" fmla="*/ 867611 h 3255211"/>
              <a:gd name="connsiteX42" fmla="*/ 1524000 w 2377502"/>
              <a:gd name="connsiteY42" fmla="*/ 796491 h 3255211"/>
              <a:gd name="connsiteX43" fmla="*/ 1463040 w 2377502"/>
              <a:gd name="connsiteY43" fmla="*/ 705051 h 3255211"/>
              <a:gd name="connsiteX44" fmla="*/ 1341120 w 2377502"/>
              <a:gd name="connsiteY44" fmla="*/ 430731 h 3255211"/>
              <a:gd name="connsiteX45" fmla="*/ 1310640 w 2377502"/>
              <a:gd name="connsiteY45" fmla="*/ 359611 h 3255211"/>
              <a:gd name="connsiteX46" fmla="*/ 1270000 w 2377502"/>
              <a:gd name="connsiteY46" fmla="*/ 186891 h 3255211"/>
              <a:gd name="connsiteX47" fmla="*/ 1259840 w 2377502"/>
              <a:gd name="connsiteY47" fmla="*/ 4011 h 3255211"/>
              <a:gd name="connsiteX48" fmla="*/ 1229360 w 2377502"/>
              <a:gd name="connsiteY48" fmla="*/ 54811 h 3255211"/>
              <a:gd name="connsiteX49" fmla="*/ 1178560 w 2377502"/>
              <a:gd name="connsiteY49" fmla="*/ 115771 h 3255211"/>
              <a:gd name="connsiteX50" fmla="*/ 1158240 w 2377502"/>
              <a:gd name="connsiteY50" fmla="*/ 156411 h 3255211"/>
              <a:gd name="connsiteX51" fmla="*/ 1117600 w 2377502"/>
              <a:gd name="connsiteY51" fmla="*/ 207211 h 3255211"/>
              <a:gd name="connsiteX52" fmla="*/ 1097280 w 2377502"/>
              <a:gd name="connsiteY52" fmla="*/ 247851 h 3255211"/>
              <a:gd name="connsiteX53" fmla="*/ 1036320 w 2377502"/>
              <a:gd name="connsiteY53" fmla="*/ 329131 h 3255211"/>
              <a:gd name="connsiteX54" fmla="*/ 1016000 w 2377502"/>
              <a:gd name="connsiteY54" fmla="*/ 369771 h 3255211"/>
              <a:gd name="connsiteX55" fmla="*/ 995680 w 2377502"/>
              <a:gd name="connsiteY55" fmla="*/ 400251 h 3255211"/>
              <a:gd name="connsiteX56" fmla="*/ 975360 w 2377502"/>
              <a:gd name="connsiteY56" fmla="*/ 461211 h 3255211"/>
              <a:gd name="connsiteX57" fmla="*/ 924560 w 2377502"/>
              <a:gd name="connsiteY57" fmla="*/ 542491 h 3255211"/>
              <a:gd name="connsiteX58" fmla="*/ 924560 w 2377502"/>
              <a:gd name="connsiteY58" fmla="*/ 583131 h 3255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2377502" h="3255211">
                <a:moveTo>
                  <a:pt x="924560" y="583131"/>
                </a:moveTo>
                <a:cubicBezTo>
                  <a:pt x="873760" y="650864"/>
                  <a:pt x="824140" y="719499"/>
                  <a:pt x="772160" y="786331"/>
                </a:cubicBezTo>
                <a:cubicBezTo>
                  <a:pt x="752991" y="810977"/>
                  <a:pt x="730972" y="833285"/>
                  <a:pt x="711200" y="857451"/>
                </a:cubicBezTo>
                <a:cubicBezTo>
                  <a:pt x="700477" y="870557"/>
                  <a:pt x="692694" y="886117"/>
                  <a:pt x="680720" y="898091"/>
                </a:cubicBezTo>
                <a:cubicBezTo>
                  <a:pt x="665386" y="913425"/>
                  <a:pt x="645254" y="923397"/>
                  <a:pt x="629920" y="938731"/>
                </a:cubicBezTo>
                <a:cubicBezTo>
                  <a:pt x="614586" y="954065"/>
                  <a:pt x="604614" y="974197"/>
                  <a:pt x="589280" y="989531"/>
                </a:cubicBezTo>
                <a:cubicBezTo>
                  <a:pt x="439902" y="1138909"/>
                  <a:pt x="666297" y="886525"/>
                  <a:pt x="508000" y="1060651"/>
                </a:cubicBezTo>
                <a:cubicBezTo>
                  <a:pt x="486997" y="1083755"/>
                  <a:pt x="468218" y="1108828"/>
                  <a:pt x="447040" y="1131771"/>
                </a:cubicBezTo>
                <a:cubicBezTo>
                  <a:pt x="427548" y="1152887"/>
                  <a:pt x="405498" y="1171548"/>
                  <a:pt x="386080" y="1192731"/>
                </a:cubicBezTo>
                <a:cubicBezTo>
                  <a:pt x="368207" y="1212229"/>
                  <a:pt x="353153" y="1234193"/>
                  <a:pt x="335280" y="1253691"/>
                </a:cubicBezTo>
                <a:cubicBezTo>
                  <a:pt x="154941" y="1450425"/>
                  <a:pt x="443619" y="1111492"/>
                  <a:pt x="172720" y="1436571"/>
                </a:cubicBezTo>
                <a:cubicBezTo>
                  <a:pt x="155787" y="1456891"/>
                  <a:pt x="133749" y="1473873"/>
                  <a:pt x="121920" y="1497531"/>
                </a:cubicBezTo>
                <a:cubicBezTo>
                  <a:pt x="111760" y="1517851"/>
                  <a:pt x="102211" y="1538488"/>
                  <a:pt x="91440" y="1558491"/>
                </a:cubicBezTo>
                <a:cubicBezTo>
                  <a:pt x="78495" y="1582532"/>
                  <a:pt x="62242" y="1604820"/>
                  <a:pt x="50800" y="1629611"/>
                </a:cubicBezTo>
                <a:cubicBezTo>
                  <a:pt x="31535" y="1671351"/>
                  <a:pt x="26721" y="1706724"/>
                  <a:pt x="20320" y="1751531"/>
                </a:cubicBezTo>
                <a:cubicBezTo>
                  <a:pt x="16459" y="1778561"/>
                  <a:pt x="13769" y="1805746"/>
                  <a:pt x="10160" y="1832811"/>
                </a:cubicBezTo>
                <a:cubicBezTo>
                  <a:pt x="6995" y="1856548"/>
                  <a:pt x="3387" y="1880224"/>
                  <a:pt x="0" y="1903931"/>
                </a:cubicBezTo>
                <a:cubicBezTo>
                  <a:pt x="3387" y="1975051"/>
                  <a:pt x="1592" y="2046608"/>
                  <a:pt x="10160" y="2117291"/>
                </a:cubicBezTo>
                <a:cubicBezTo>
                  <a:pt x="16267" y="2167672"/>
                  <a:pt x="52063" y="2278244"/>
                  <a:pt x="71120" y="2330651"/>
                </a:cubicBezTo>
                <a:cubicBezTo>
                  <a:pt x="100786" y="2412232"/>
                  <a:pt x="123739" y="2496848"/>
                  <a:pt x="162560" y="2574491"/>
                </a:cubicBezTo>
                <a:cubicBezTo>
                  <a:pt x="176107" y="2601584"/>
                  <a:pt x="186003" y="2630835"/>
                  <a:pt x="203200" y="2655771"/>
                </a:cubicBezTo>
                <a:cubicBezTo>
                  <a:pt x="253961" y="2729375"/>
                  <a:pt x="294575" y="2815030"/>
                  <a:pt x="365760" y="2869131"/>
                </a:cubicBezTo>
                <a:cubicBezTo>
                  <a:pt x="450427" y="2933478"/>
                  <a:pt x="524643" y="3014613"/>
                  <a:pt x="619760" y="3062171"/>
                </a:cubicBezTo>
                <a:cubicBezTo>
                  <a:pt x="719436" y="3112009"/>
                  <a:pt x="815342" y="3166166"/>
                  <a:pt x="924560" y="3194251"/>
                </a:cubicBezTo>
                <a:cubicBezTo>
                  <a:pt x="1066194" y="3230671"/>
                  <a:pt x="1132080" y="3221961"/>
                  <a:pt x="1270000" y="3234891"/>
                </a:cubicBezTo>
                <a:cubicBezTo>
                  <a:pt x="1327717" y="3240302"/>
                  <a:pt x="1385147" y="3248438"/>
                  <a:pt x="1442720" y="3255211"/>
                </a:cubicBezTo>
                <a:cubicBezTo>
                  <a:pt x="1573802" y="3249512"/>
                  <a:pt x="1739490" y="3251120"/>
                  <a:pt x="1869440" y="3214571"/>
                </a:cubicBezTo>
                <a:cubicBezTo>
                  <a:pt x="1916119" y="3201443"/>
                  <a:pt x="1957493" y="3173931"/>
                  <a:pt x="2001520" y="3153611"/>
                </a:cubicBezTo>
                <a:cubicBezTo>
                  <a:pt x="2069545" y="3071981"/>
                  <a:pt x="2063581" y="3083540"/>
                  <a:pt x="2133600" y="2970731"/>
                </a:cubicBezTo>
                <a:cubicBezTo>
                  <a:pt x="2203051" y="2858838"/>
                  <a:pt x="2257790" y="2766937"/>
                  <a:pt x="2306320" y="2645611"/>
                </a:cubicBezTo>
                <a:cubicBezTo>
                  <a:pt x="2319452" y="2612782"/>
                  <a:pt x="2325619" y="2577554"/>
                  <a:pt x="2336800" y="2544011"/>
                </a:cubicBezTo>
                <a:cubicBezTo>
                  <a:pt x="2345950" y="2516560"/>
                  <a:pt x="2357120" y="2489824"/>
                  <a:pt x="2367280" y="2462731"/>
                </a:cubicBezTo>
                <a:cubicBezTo>
                  <a:pt x="2370667" y="2435638"/>
                  <a:pt x="2378267" y="2408743"/>
                  <a:pt x="2377440" y="2381451"/>
                </a:cubicBezTo>
                <a:cubicBezTo>
                  <a:pt x="2372630" y="2222725"/>
                  <a:pt x="2377433" y="2144369"/>
                  <a:pt x="2316480" y="2015691"/>
                </a:cubicBezTo>
                <a:cubicBezTo>
                  <a:pt x="2302803" y="1986817"/>
                  <a:pt x="2281114" y="1962385"/>
                  <a:pt x="2265680" y="1934411"/>
                </a:cubicBezTo>
                <a:cubicBezTo>
                  <a:pt x="2226896" y="1864114"/>
                  <a:pt x="2191587" y="1791953"/>
                  <a:pt x="2153920" y="1721051"/>
                </a:cubicBezTo>
                <a:cubicBezTo>
                  <a:pt x="2134011" y="1683576"/>
                  <a:pt x="2120576" y="1641510"/>
                  <a:pt x="2092960" y="1609291"/>
                </a:cubicBezTo>
                <a:lnTo>
                  <a:pt x="2032000" y="1538171"/>
                </a:lnTo>
                <a:cubicBezTo>
                  <a:pt x="1980663" y="1401271"/>
                  <a:pt x="2032283" y="1504826"/>
                  <a:pt x="1950720" y="1406091"/>
                </a:cubicBezTo>
                <a:cubicBezTo>
                  <a:pt x="1893777" y="1337160"/>
                  <a:pt x="1793523" y="1208015"/>
                  <a:pt x="1737360" y="1121611"/>
                </a:cubicBezTo>
                <a:cubicBezTo>
                  <a:pt x="1715836" y="1088497"/>
                  <a:pt x="1698608" y="1052670"/>
                  <a:pt x="1676400" y="1020011"/>
                </a:cubicBezTo>
                <a:cubicBezTo>
                  <a:pt x="1640977" y="967918"/>
                  <a:pt x="1595895" y="922307"/>
                  <a:pt x="1564640" y="867611"/>
                </a:cubicBezTo>
                <a:cubicBezTo>
                  <a:pt x="1551093" y="843904"/>
                  <a:pt x="1538471" y="819645"/>
                  <a:pt x="1524000" y="796491"/>
                </a:cubicBezTo>
                <a:cubicBezTo>
                  <a:pt x="1504585" y="765427"/>
                  <a:pt x="1480830" y="737073"/>
                  <a:pt x="1463040" y="705051"/>
                </a:cubicBezTo>
                <a:cubicBezTo>
                  <a:pt x="1339196" y="482132"/>
                  <a:pt x="1401655" y="592157"/>
                  <a:pt x="1341120" y="430731"/>
                </a:cubicBezTo>
                <a:cubicBezTo>
                  <a:pt x="1332064" y="406581"/>
                  <a:pt x="1318796" y="384080"/>
                  <a:pt x="1310640" y="359611"/>
                </a:cubicBezTo>
                <a:cubicBezTo>
                  <a:pt x="1301342" y="331718"/>
                  <a:pt x="1275588" y="212038"/>
                  <a:pt x="1270000" y="186891"/>
                </a:cubicBezTo>
                <a:cubicBezTo>
                  <a:pt x="1266613" y="125931"/>
                  <a:pt x="1277795" y="62365"/>
                  <a:pt x="1259840" y="4011"/>
                </a:cubicBezTo>
                <a:cubicBezTo>
                  <a:pt x="1254033" y="-14863"/>
                  <a:pt x="1239826" y="38065"/>
                  <a:pt x="1229360" y="54811"/>
                </a:cubicBezTo>
                <a:cubicBezTo>
                  <a:pt x="1148733" y="183814"/>
                  <a:pt x="1279259" y="-25207"/>
                  <a:pt x="1178560" y="115771"/>
                </a:cubicBezTo>
                <a:cubicBezTo>
                  <a:pt x="1169757" y="128096"/>
                  <a:pt x="1166641" y="143809"/>
                  <a:pt x="1158240" y="156411"/>
                </a:cubicBezTo>
                <a:cubicBezTo>
                  <a:pt x="1146211" y="174454"/>
                  <a:pt x="1129629" y="189168"/>
                  <a:pt x="1117600" y="207211"/>
                </a:cubicBezTo>
                <a:cubicBezTo>
                  <a:pt x="1109199" y="219813"/>
                  <a:pt x="1106083" y="235526"/>
                  <a:pt x="1097280" y="247851"/>
                </a:cubicBezTo>
                <a:cubicBezTo>
                  <a:pt x="1017578" y="359433"/>
                  <a:pt x="1122650" y="173737"/>
                  <a:pt x="1036320" y="329131"/>
                </a:cubicBezTo>
                <a:cubicBezTo>
                  <a:pt x="1028965" y="342371"/>
                  <a:pt x="1023514" y="356621"/>
                  <a:pt x="1016000" y="369771"/>
                </a:cubicBezTo>
                <a:cubicBezTo>
                  <a:pt x="1009942" y="380373"/>
                  <a:pt x="1000639" y="389093"/>
                  <a:pt x="995680" y="400251"/>
                </a:cubicBezTo>
                <a:cubicBezTo>
                  <a:pt x="986981" y="419824"/>
                  <a:pt x="986380" y="442844"/>
                  <a:pt x="975360" y="461211"/>
                </a:cubicBezTo>
                <a:cubicBezTo>
                  <a:pt x="938598" y="522482"/>
                  <a:pt x="955834" y="495580"/>
                  <a:pt x="924560" y="542491"/>
                </a:cubicBezTo>
                <a:lnTo>
                  <a:pt x="924560" y="583131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B3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AC25086-4D94-7C98-C9C5-612C4B2D971B}"/>
              </a:ext>
            </a:extLst>
          </p:cNvPr>
          <p:cNvSpPr/>
          <p:nvPr/>
        </p:nvSpPr>
        <p:spPr>
          <a:xfrm>
            <a:off x="1526437" y="3078911"/>
            <a:ext cx="1700562" cy="1531753"/>
          </a:xfrm>
          <a:custGeom>
            <a:avLst/>
            <a:gdLst>
              <a:gd name="connsiteX0" fmla="*/ 924560 w 2377502"/>
              <a:gd name="connsiteY0" fmla="*/ 583131 h 3255211"/>
              <a:gd name="connsiteX1" fmla="*/ 772160 w 2377502"/>
              <a:gd name="connsiteY1" fmla="*/ 786331 h 3255211"/>
              <a:gd name="connsiteX2" fmla="*/ 711200 w 2377502"/>
              <a:gd name="connsiteY2" fmla="*/ 857451 h 3255211"/>
              <a:gd name="connsiteX3" fmla="*/ 680720 w 2377502"/>
              <a:gd name="connsiteY3" fmla="*/ 898091 h 3255211"/>
              <a:gd name="connsiteX4" fmla="*/ 629920 w 2377502"/>
              <a:gd name="connsiteY4" fmla="*/ 938731 h 3255211"/>
              <a:gd name="connsiteX5" fmla="*/ 589280 w 2377502"/>
              <a:gd name="connsiteY5" fmla="*/ 989531 h 3255211"/>
              <a:gd name="connsiteX6" fmla="*/ 508000 w 2377502"/>
              <a:gd name="connsiteY6" fmla="*/ 1060651 h 3255211"/>
              <a:gd name="connsiteX7" fmla="*/ 447040 w 2377502"/>
              <a:gd name="connsiteY7" fmla="*/ 1131771 h 3255211"/>
              <a:gd name="connsiteX8" fmla="*/ 386080 w 2377502"/>
              <a:gd name="connsiteY8" fmla="*/ 1192731 h 3255211"/>
              <a:gd name="connsiteX9" fmla="*/ 335280 w 2377502"/>
              <a:gd name="connsiteY9" fmla="*/ 1253691 h 3255211"/>
              <a:gd name="connsiteX10" fmla="*/ 172720 w 2377502"/>
              <a:gd name="connsiteY10" fmla="*/ 1436571 h 3255211"/>
              <a:gd name="connsiteX11" fmla="*/ 121920 w 2377502"/>
              <a:gd name="connsiteY11" fmla="*/ 1497531 h 3255211"/>
              <a:gd name="connsiteX12" fmla="*/ 91440 w 2377502"/>
              <a:gd name="connsiteY12" fmla="*/ 1558491 h 3255211"/>
              <a:gd name="connsiteX13" fmla="*/ 50800 w 2377502"/>
              <a:gd name="connsiteY13" fmla="*/ 1629611 h 3255211"/>
              <a:gd name="connsiteX14" fmla="*/ 20320 w 2377502"/>
              <a:gd name="connsiteY14" fmla="*/ 1751531 h 3255211"/>
              <a:gd name="connsiteX15" fmla="*/ 10160 w 2377502"/>
              <a:gd name="connsiteY15" fmla="*/ 1832811 h 3255211"/>
              <a:gd name="connsiteX16" fmla="*/ 0 w 2377502"/>
              <a:gd name="connsiteY16" fmla="*/ 1903931 h 3255211"/>
              <a:gd name="connsiteX17" fmla="*/ 10160 w 2377502"/>
              <a:gd name="connsiteY17" fmla="*/ 2117291 h 3255211"/>
              <a:gd name="connsiteX18" fmla="*/ 71120 w 2377502"/>
              <a:gd name="connsiteY18" fmla="*/ 2330651 h 3255211"/>
              <a:gd name="connsiteX19" fmla="*/ 162560 w 2377502"/>
              <a:gd name="connsiteY19" fmla="*/ 2574491 h 3255211"/>
              <a:gd name="connsiteX20" fmla="*/ 203200 w 2377502"/>
              <a:gd name="connsiteY20" fmla="*/ 2655771 h 3255211"/>
              <a:gd name="connsiteX21" fmla="*/ 365760 w 2377502"/>
              <a:gd name="connsiteY21" fmla="*/ 2869131 h 3255211"/>
              <a:gd name="connsiteX22" fmla="*/ 619760 w 2377502"/>
              <a:gd name="connsiteY22" fmla="*/ 3062171 h 3255211"/>
              <a:gd name="connsiteX23" fmla="*/ 924560 w 2377502"/>
              <a:gd name="connsiteY23" fmla="*/ 3194251 h 3255211"/>
              <a:gd name="connsiteX24" fmla="*/ 1270000 w 2377502"/>
              <a:gd name="connsiteY24" fmla="*/ 3234891 h 3255211"/>
              <a:gd name="connsiteX25" fmla="*/ 1442720 w 2377502"/>
              <a:gd name="connsiteY25" fmla="*/ 3255211 h 3255211"/>
              <a:gd name="connsiteX26" fmla="*/ 1869440 w 2377502"/>
              <a:gd name="connsiteY26" fmla="*/ 3214571 h 3255211"/>
              <a:gd name="connsiteX27" fmla="*/ 2001520 w 2377502"/>
              <a:gd name="connsiteY27" fmla="*/ 3153611 h 3255211"/>
              <a:gd name="connsiteX28" fmla="*/ 2133600 w 2377502"/>
              <a:gd name="connsiteY28" fmla="*/ 2970731 h 3255211"/>
              <a:gd name="connsiteX29" fmla="*/ 2306320 w 2377502"/>
              <a:gd name="connsiteY29" fmla="*/ 2645611 h 3255211"/>
              <a:gd name="connsiteX30" fmla="*/ 2336800 w 2377502"/>
              <a:gd name="connsiteY30" fmla="*/ 2544011 h 3255211"/>
              <a:gd name="connsiteX31" fmla="*/ 2367280 w 2377502"/>
              <a:gd name="connsiteY31" fmla="*/ 2462731 h 3255211"/>
              <a:gd name="connsiteX32" fmla="*/ 2377440 w 2377502"/>
              <a:gd name="connsiteY32" fmla="*/ 2381451 h 3255211"/>
              <a:gd name="connsiteX33" fmla="*/ 2316480 w 2377502"/>
              <a:gd name="connsiteY33" fmla="*/ 2015691 h 3255211"/>
              <a:gd name="connsiteX34" fmla="*/ 2265680 w 2377502"/>
              <a:gd name="connsiteY34" fmla="*/ 1934411 h 3255211"/>
              <a:gd name="connsiteX35" fmla="*/ 2153920 w 2377502"/>
              <a:gd name="connsiteY35" fmla="*/ 1721051 h 3255211"/>
              <a:gd name="connsiteX36" fmla="*/ 2092960 w 2377502"/>
              <a:gd name="connsiteY36" fmla="*/ 1609291 h 3255211"/>
              <a:gd name="connsiteX37" fmla="*/ 2032000 w 2377502"/>
              <a:gd name="connsiteY37" fmla="*/ 1538171 h 3255211"/>
              <a:gd name="connsiteX38" fmla="*/ 1950720 w 2377502"/>
              <a:gd name="connsiteY38" fmla="*/ 1406091 h 3255211"/>
              <a:gd name="connsiteX39" fmla="*/ 1737360 w 2377502"/>
              <a:gd name="connsiteY39" fmla="*/ 1121611 h 3255211"/>
              <a:gd name="connsiteX40" fmla="*/ 1676400 w 2377502"/>
              <a:gd name="connsiteY40" fmla="*/ 1020011 h 3255211"/>
              <a:gd name="connsiteX41" fmla="*/ 1564640 w 2377502"/>
              <a:gd name="connsiteY41" fmla="*/ 867611 h 3255211"/>
              <a:gd name="connsiteX42" fmla="*/ 1524000 w 2377502"/>
              <a:gd name="connsiteY42" fmla="*/ 796491 h 3255211"/>
              <a:gd name="connsiteX43" fmla="*/ 1463040 w 2377502"/>
              <a:gd name="connsiteY43" fmla="*/ 705051 h 3255211"/>
              <a:gd name="connsiteX44" fmla="*/ 1341120 w 2377502"/>
              <a:gd name="connsiteY44" fmla="*/ 430731 h 3255211"/>
              <a:gd name="connsiteX45" fmla="*/ 1310640 w 2377502"/>
              <a:gd name="connsiteY45" fmla="*/ 359611 h 3255211"/>
              <a:gd name="connsiteX46" fmla="*/ 1270000 w 2377502"/>
              <a:gd name="connsiteY46" fmla="*/ 186891 h 3255211"/>
              <a:gd name="connsiteX47" fmla="*/ 1259840 w 2377502"/>
              <a:gd name="connsiteY47" fmla="*/ 4011 h 3255211"/>
              <a:gd name="connsiteX48" fmla="*/ 1229360 w 2377502"/>
              <a:gd name="connsiteY48" fmla="*/ 54811 h 3255211"/>
              <a:gd name="connsiteX49" fmla="*/ 1178560 w 2377502"/>
              <a:gd name="connsiteY49" fmla="*/ 115771 h 3255211"/>
              <a:gd name="connsiteX50" fmla="*/ 1158240 w 2377502"/>
              <a:gd name="connsiteY50" fmla="*/ 156411 h 3255211"/>
              <a:gd name="connsiteX51" fmla="*/ 1117600 w 2377502"/>
              <a:gd name="connsiteY51" fmla="*/ 207211 h 3255211"/>
              <a:gd name="connsiteX52" fmla="*/ 1097280 w 2377502"/>
              <a:gd name="connsiteY52" fmla="*/ 247851 h 3255211"/>
              <a:gd name="connsiteX53" fmla="*/ 1036320 w 2377502"/>
              <a:gd name="connsiteY53" fmla="*/ 329131 h 3255211"/>
              <a:gd name="connsiteX54" fmla="*/ 1016000 w 2377502"/>
              <a:gd name="connsiteY54" fmla="*/ 369771 h 3255211"/>
              <a:gd name="connsiteX55" fmla="*/ 995680 w 2377502"/>
              <a:gd name="connsiteY55" fmla="*/ 400251 h 3255211"/>
              <a:gd name="connsiteX56" fmla="*/ 975360 w 2377502"/>
              <a:gd name="connsiteY56" fmla="*/ 461211 h 3255211"/>
              <a:gd name="connsiteX57" fmla="*/ 924560 w 2377502"/>
              <a:gd name="connsiteY57" fmla="*/ 542491 h 3255211"/>
              <a:gd name="connsiteX58" fmla="*/ 924560 w 2377502"/>
              <a:gd name="connsiteY58" fmla="*/ 583131 h 3255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2377502" h="3255211">
                <a:moveTo>
                  <a:pt x="924560" y="583131"/>
                </a:moveTo>
                <a:cubicBezTo>
                  <a:pt x="873760" y="650864"/>
                  <a:pt x="824140" y="719499"/>
                  <a:pt x="772160" y="786331"/>
                </a:cubicBezTo>
                <a:cubicBezTo>
                  <a:pt x="752991" y="810977"/>
                  <a:pt x="730972" y="833285"/>
                  <a:pt x="711200" y="857451"/>
                </a:cubicBezTo>
                <a:cubicBezTo>
                  <a:pt x="700477" y="870557"/>
                  <a:pt x="692694" y="886117"/>
                  <a:pt x="680720" y="898091"/>
                </a:cubicBezTo>
                <a:cubicBezTo>
                  <a:pt x="665386" y="913425"/>
                  <a:pt x="645254" y="923397"/>
                  <a:pt x="629920" y="938731"/>
                </a:cubicBezTo>
                <a:cubicBezTo>
                  <a:pt x="614586" y="954065"/>
                  <a:pt x="604614" y="974197"/>
                  <a:pt x="589280" y="989531"/>
                </a:cubicBezTo>
                <a:cubicBezTo>
                  <a:pt x="439902" y="1138909"/>
                  <a:pt x="666297" y="886525"/>
                  <a:pt x="508000" y="1060651"/>
                </a:cubicBezTo>
                <a:cubicBezTo>
                  <a:pt x="486997" y="1083755"/>
                  <a:pt x="468218" y="1108828"/>
                  <a:pt x="447040" y="1131771"/>
                </a:cubicBezTo>
                <a:cubicBezTo>
                  <a:pt x="427548" y="1152887"/>
                  <a:pt x="405498" y="1171548"/>
                  <a:pt x="386080" y="1192731"/>
                </a:cubicBezTo>
                <a:cubicBezTo>
                  <a:pt x="368207" y="1212229"/>
                  <a:pt x="353153" y="1234193"/>
                  <a:pt x="335280" y="1253691"/>
                </a:cubicBezTo>
                <a:cubicBezTo>
                  <a:pt x="154941" y="1450425"/>
                  <a:pt x="443619" y="1111492"/>
                  <a:pt x="172720" y="1436571"/>
                </a:cubicBezTo>
                <a:cubicBezTo>
                  <a:pt x="155787" y="1456891"/>
                  <a:pt x="133749" y="1473873"/>
                  <a:pt x="121920" y="1497531"/>
                </a:cubicBezTo>
                <a:cubicBezTo>
                  <a:pt x="111760" y="1517851"/>
                  <a:pt x="102211" y="1538488"/>
                  <a:pt x="91440" y="1558491"/>
                </a:cubicBezTo>
                <a:cubicBezTo>
                  <a:pt x="78495" y="1582532"/>
                  <a:pt x="62242" y="1604820"/>
                  <a:pt x="50800" y="1629611"/>
                </a:cubicBezTo>
                <a:cubicBezTo>
                  <a:pt x="31535" y="1671351"/>
                  <a:pt x="26721" y="1706724"/>
                  <a:pt x="20320" y="1751531"/>
                </a:cubicBezTo>
                <a:cubicBezTo>
                  <a:pt x="16459" y="1778561"/>
                  <a:pt x="13769" y="1805746"/>
                  <a:pt x="10160" y="1832811"/>
                </a:cubicBezTo>
                <a:cubicBezTo>
                  <a:pt x="6995" y="1856548"/>
                  <a:pt x="3387" y="1880224"/>
                  <a:pt x="0" y="1903931"/>
                </a:cubicBezTo>
                <a:cubicBezTo>
                  <a:pt x="3387" y="1975051"/>
                  <a:pt x="1592" y="2046608"/>
                  <a:pt x="10160" y="2117291"/>
                </a:cubicBezTo>
                <a:cubicBezTo>
                  <a:pt x="16267" y="2167672"/>
                  <a:pt x="52063" y="2278244"/>
                  <a:pt x="71120" y="2330651"/>
                </a:cubicBezTo>
                <a:cubicBezTo>
                  <a:pt x="100786" y="2412232"/>
                  <a:pt x="123739" y="2496848"/>
                  <a:pt x="162560" y="2574491"/>
                </a:cubicBezTo>
                <a:cubicBezTo>
                  <a:pt x="176107" y="2601584"/>
                  <a:pt x="186003" y="2630835"/>
                  <a:pt x="203200" y="2655771"/>
                </a:cubicBezTo>
                <a:cubicBezTo>
                  <a:pt x="253961" y="2729375"/>
                  <a:pt x="294575" y="2815030"/>
                  <a:pt x="365760" y="2869131"/>
                </a:cubicBezTo>
                <a:cubicBezTo>
                  <a:pt x="450427" y="2933478"/>
                  <a:pt x="524643" y="3014613"/>
                  <a:pt x="619760" y="3062171"/>
                </a:cubicBezTo>
                <a:cubicBezTo>
                  <a:pt x="719436" y="3112009"/>
                  <a:pt x="815342" y="3166166"/>
                  <a:pt x="924560" y="3194251"/>
                </a:cubicBezTo>
                <a:cubicBezTo>
                  <a:pt x="1066194" y="3230671"/>
                  <a:pt x="1132080" y="3221961"/>
                  <a:pt x="1270000" y="3234891"/>
                </a:cubicBezTo>
                <a:cubicBezTo>
                  <a:pt x="1327717" y="3240302"/>
                  <a:pt x="1385147" y="3248438"/>
                  <a:pt x="1442720" y="3255211"/>
                </a:cubicBezTo>
                <a:cubicBezTo>
                  <a:pt x="1573802" y="3249512"/>
                  <a:pt x="1739490" y="3251120"/>
                  <a:pt x="1869440" y="3214571"/>
                </a:cubicBezTo>
                <a:cubicBezTo>
                  <a:pt x="1916119" y="3201443"/>
                  <a:pt x="1957493" y="3173931"/>
                  <a:pt x="2001520" y="3153611"/>
                </a:cubicBezTo>
                <a:cubicBezTo>
                  <a:pt x="2069545" y="3071981"/>
                  <a:pt x="2063581" y="3083540"/>
                  <a:pt x="2133600" y="2970731"/>
                </a:cubicBezTo>
                <a:cubicBezTo>
                  <a:pt x="2203051" y="2858838"/>
                  <a:pt x="2257790" y="2766937"/>
                  <a:pt x="2306320" y="2645611"/>
                </a:cubicBezTo>
                <a:cubicBezTo>
                  <a:pt x="2319452" y="2612782"/>
                  <a:pt x="2325619" y="2577554"/>
                  <a:pt x="2336800" y="2544011"/>
                </a:cubicBezTo>
                <a:cubicBezTo>
                  <a:pt x="2345950" y="2516560"/>
                  <a:pt x="2357120" y="2489824"/>
                  <a:pt x="2367280" y="2462731"/>
                </a:cubicBezTo>
                <a:cubicBezTo>
                  <a:pt x="2370667" y="2435638"/>
                  <a:pt x="2378267" y="2408743"/>
                  <a:pt x="2377440" y="2381451"/>
                </a:cubicBezTo>
                <a:cubicBezTo>
                  <a:pt x="2372630" y="2222725"/>
                  <a:pt x="2377433" y="2144369"/>
                  <a:pt x="2316480" y="2015691"/>
                </a:cubicBezTo>
                <a:cubicBezTo>
                  <a:pt x="2302803" y="1986817"/>
                  <a:pt x="2281114" y="1962385"/>
                  <a:pt x="2265680" y="1934411"/>
                </a:cubicBezTo>
                <a:cubicBezTo>
                  <a:pt x="2226896" y="1864114"/>
                  <a:pt x="2191587" y="1791953"/>
                  <a:pt x="2153920" y="1721051"/>
                </a:cubicBezTo>
                <a:cubicBezTo>
                  <a:pt x="2134011" y="1683576"/>
                  <a:pt x="2120576" y="1641510"/>
                  <a:pt x="2092960" y="1609291"/>
                </a:cubicBezTo>
                <a:lnTo>
                  <a:pt x="2032000" y="1538171"/>
                </a:lnTo>
                <a:cubicBezTo>
                  <a:pt x="1980663" y="1401271"/>
                  <a:pt x="2032283" y="1504826"/>
                  <a:pt x="1950720" y="1406091"/>
                </a:cubicBezTo>
                <a:cubicBezTo>
                  <a:pt x="1893777" y="1337160"/>
                  <a:pt x="1793523" y="1208015"/>
                  <a:pt x="1737360" y="1121611"/>
                </a:cubicBezTo>
                <a:cubicBezTo>
                  <a:pt x="1715836" y="1088497"/>
                  <a:pt x="1698608" y="1052670"/>
                  <a:pt x="1676400" y="1020011"/>
                </a:cubicBezTo>
                <a:cubicBezTo>
                  <a:pt x="1640977" y="967918"/>
                  <a:pt x="1595895" y="922307"/>
                  <a:pt x="1564640" y="867611"/>
                </a:cubicBezTo>
                <a:cubicBezTo>
                  <a:pt x="1551093" y="843904"/>
                  <a:pt x="1538471" y="819645"/>
                  <a:pt x="1524000" y="796491"/>
                </a:cubicBezTo>
                <a:cubicBezTo>
                  <a:pt x="1504585" y="765427"/>
                  <a:pt x="1480830" y="737073"/>
                  <a:pt x="1463040" y="705051"/>
                </a:cubicBezTo>
                <a:cubicBezTo>
                  <a:pt x="1339196" y="482132"/>
                  <a:pt x="1401655" y="592157"/>
                  <a:pt x="1341120" y="430731"/>
                </a:cubicBezTo>
                <a:cubicBezTo>
                  <a:pt x="1332064" y="406581"/>
                  <a:pt x="1318796" y="384080"/>
                  <a:pt x="1310640" y="359611"/>
                </a:cubicBezTo>
                <a:cubicBezTo>
                  <a:pt x="1301342" y="331718"/>
                  <a:pt x="1275588" y="212038"/>
                  <a:pt x="1270000" y="186891"/>
                </a:cubicBezTo>
                <a:cubicBezTo>
                  <a:pt x="1266613" y="125931"/>
                  <a:pt x="1277795" y="62365"/>
                  <a:pt x="1259840" y="4011"/>
                </a:cubicBezTo>
                <a:cubicBezTo>
                  <a:pt x="1254033" y="-14863"/>
                  <a:pt x="1239826" y="38065"/>
                  <a:pt x="1229360" y="54811"/>
                </a:cubicBezTo>
                <a:cubicBezTo>
                  <a:pt x="1148733" y="183814"/>
                  <a:pt x="1279259" y="-25207"/>
                  <a:pt x="1178560" y="115771"/>
                </a:cubicBezTo>
                <a:cubicBezTo>
                  <a:pt x="1169757" y="128096"/>
                  <a:pt x="1166641" y="143809"/>
                  <a:pt x="1158240" y="156411"/>
                </a:cubicBezTo>
                <a:cubicBezTo>
                  <a:pt x="1146211" y="174454"/>
                  <a:pt x="1129629" y="189168"/>
                  <a:pt x="1117600" y="207211"/>
                </a:cubicBezTo>
                <a:cubicBezTo>
                  <a:pt x="1109199" y="219813"/>
                  <a:pt x="1106083" y="235526"/>
                  <a:pt x="1097280" y="247851"/>
                </a:cubicBezTo>
                <a:cubicBezTo>
                  <a:pt x="1017578" y="359433"/>
                  <a:pt x="1122650" y="173737"/>
                  <a:pt x="1036320" y="329131"/>
                </a:cubicBezTo>
                <a:cubicBezTo>
                  <a:pt x="1028965" y="342371"/>
                  <a:pt x="1023514" y="356621"/>
                  <a:pt x="1016000" y="369771"/>
                </a:cubicBezTo>
                <a:cubicBezTo>
                  <a:pt x="1009942" y="380373"/>
                  <a:pt x="1000639" y="389093"/>
                  <a:pt x="995680" y="400251"/>
                </a:cubicBezTo>
                <a:cubicBezTo>
                  <a:pt x="986981" y="419824"/>
                  <a:pt x="986380" y="442844"/>
                  <a:pt x="975360" y="461211"/>
                </a:cubicBezTo>
                <a:cubicBezTo>
                  <a:pt x="938598" y="522482"/>
                  <a:pt x="955834" y="495580"/>
                  <a:pt x="924560" y="542491"/>
                </a:cubicBezTo>
                <a:lnTo>
                  <a:pt x="924560" y="583131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B7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C1D4456-3334-590E-7A59-F60030D55961}"/>
              </a:ext>
            </a:extLst>
          </p:cNvPr>
          <p:cNvSpPr/>
          <p:nvPr/>
        </p:nvSpPr>
        <p:spPr>
          <a:xfrm>
            <a:off x="7063654" y="5113522"/>
            <a:ext cx="1700562" cy="1531753"/>
          </a:xfrm>
          <a:custGeom>
            <a:avLst/>
            <a:gdLst>
              <a:gd name="connsiteX0" fmla="*/ 924560 w 2377502"/>
              <a:gd name="connsiteY0" fmla="*/ 583131 h 3255211"/>
              <a:gd name="connsiteX1" fmla="*/ 772160 w 2377502"/>
              <a:gd name="connsiteY1" fmla="*/ 786331 h 3255211"/>
              <a:gd name="connsiteX2" fmla="*/ 711200 w 2377502"/>
              <a:gd name="connsiteY2" fmla="*/ 857451 h 3255211"/>
              <a:gd name="connsiteX3" fmla="*/ 680720 w 2377502"/>
              <a:gd name="connsiteY3" fmla="*/ 898091 h 3255211"/>
              <a:gd name="connsiteX4" fmla="*/ 629920 w 2377502"/>
              <a:gd name="connsiteY4" fmla="*/ 938731 h 3255211"/>
              <a:gd name="connsiteX5" fmla="*/ 589280 w 2377502"/>
              <a:gd name="connsiteY5" fmla="*/ 989531 h 3255211"/>
              <a:gd name="connsiteX6" fmla="*/ 508000 w 2377502"/>
              <a:gd name="connsiteY6" fmla="*/ 1060651 h 3255211"/>
              <a:gd name="connsiteX7" fmla="*/ 447040 w 2377502"/>
              <a:gd name="connsiteY7" fmla="*/ 1131771 h 3255211"/>
              <a:gd name="connsiteX8" fmla="*/ 386080 w 2377502"/>
              <a:gd name="connsiteY8" fmla="*/ 1192731 h 3255211"/>
              <a:gd name="connsiteX9" fmla="*/ 335280 w 2377502"/>
              <a:gd name="connsiteY9" fmla="*/ 1253691 h 3255211"/>
              <a:gd name="connsiteX10" fmla="*/ 172720 w 2377502"/>
              <a:gd name="connsiteY10" fmla="*/ 1436571 h 3255211"/>
              <a:gd name="connsiteX11" fmla="*/ 121920 w 2377502"/>
              <a:gd name="connsiteY11" fmla="*/ 1497531 h 3255211"/>
              <a:gd name="connsiteX12" fmla="*/ 91440 w 2377502"/>
              <a:gd name="connsiteY12" fmla="*/ 1558491 h 3255211"/>
              <a:gd name="connsiteX13" fmla="*/ 50800 w 2377502"/>
              <a:gd name="connsiteY13" fmla="*/ 1629611 h 3255211"/>
              <a:gd name="connsiteX14" fmla="*/ 20320 w 2377502"/>
              <a:gd name="connsiteY14" fmla="*/ 1751531 h 3255211"/>
              <a:gd name="connsiteX15" fmla="*/ 10160 w 2377502"/>
              <a:gd name="connsiteY15" fmla="*/ 1832811 h 3255211"/>
              <a:gd name="connsiteX16" fmla="*/ 0 w 2377502"/>
              <a:gd name="connsiteY16" fmla="*/ 1903931 h 3255211"/>
              <a:gd name="connsiteX17" fmla="*/ 10160 w 2377502"/>
              <a:gd name="connsiteY17" fmla="*/ 2117291 h 3255211"/>
              <a:gd name="connsiteX18" fmla="*/ 71120 w 2377502"/>
              <a:gd name="connsiteY18" fmla="*/ 2330651 h 3255211"/>
              <a:gd name="connsiteX19" fmla="*/ 162560 w 2377502"/>
              <a:gd name="connsiteY19" fmla="*/ 2574491 h 3255211"/>
              <a:gd name="connsiteX20" fmla="*/ 203200 w 2377502"/>
              <a:gd name="connsiteY20" fmla="*/ 2655771 h 3255211"/>
              <a:gd name="connsiteX21" fmla="*/ 365760 w 2377502"/>
              <a:gd name="connsiteY21" fmla="*/ 2869131 h 3255211"/>
              <a:gd name="connsiteX22" fmla="*/ 619760 w 2377502"/>
              <a:gd name="connsiteY22" fmla="*/ 3062171 h 3255211"/>
              <a:gd name="connsiteX23" fmla="*/ 924560 w 2377502"/>
              <a:gd name="connsiteY23" fmla="*/ 3194251 h 3255211"/>
              <a:gd name="connsiteX24" fmla="*/ 1270000 w 2377502"/>
              <a:gd name="connsiteY24" fmla="*/ 3234891 h 3255211"/>
              <a:gd name="connsiteX25" fmla="*/ 1442720 w 2377502"/>
              <a:gd name="connsiteY25" fmla="*/ 3255211 h 3255211"/>
              <a:gd name="connsiteX26" fmla="*/ 1869440 w 2377502"/>
              <a:gd name="connsiteY26" fmla="*/ 3214571 h 3255211"/>
              <a:gd name="connsiteX27" fmla="*/ 2001520 w 2377502"/>
              <a:gd name="connsiteY27" fmla="*/ 3153611 h 3255211"/>
              <a:gd name="connsiteX28" fmla="*/ 2133600 w 2377502"/>
              <a:gd name="connsiteY28" fmla="*/ 2970731 h 3255211"/>
              <a:gd name="connsiteX29" fmla="*/ 2306320 w 2377502"/>
              <a:gd name="connsiteY29" fmla="*/ 2645611 h 3255211"/>
              <a:gd name="connsiteX30" fmla="*/ 2336800 w 2377502"/>
              <a:gd name="connsiteY30" fmla="*/ 2544011 h 3255211"/>
              <a:gd name="connsiteX31" fmla="*/ 2367280 w 2377502"/>
              <a:gd name="connsiteY31" fmla="*/ 2462731 h 3255211"/>
              <a:gd name="connsiteX32" fmla="*/ 2377440 w 2377502"/>
              <a:gd name="connsiteY32" fmla="*/ 2381451 h 3255211"/>
              <a:gd name="connsiteX33" fmla="*/ 2316480 w 2377502"/>
              <a:gd name="connsiteY33" fmla="*/ 2015691 h 3255211"/>
              <a:gd name="connsiteX34" fmla="*/ 2265680 w 2377502"/>
              <a:gd name="connsiteY34" fmla="*/ 1934411 h 3255211"/>
              <a:gd name="connsiteX35" fmla="*/ 2153920 w 2377502"/>
              <a:gd name="connsiteY35" fmla="*/ 1721051 h 3255211"/>
              <a:gd name="connsiteX36" fmla="*/ 2092960 w 2377502"/>
              <a:gd name="connsiteY36" fmla="*/ 1609291 h 3255211"/>
              <a:gd name="connsiteX37" fmla="*/ 2032000 w 2377502"/>
              <a:gd name="connsiteY37" fmla="*/ 1538171 h 3255211"/>
              <a:gd name="connsiteX38" fmla="*/ 1950720 w 2377502"/>
              <a:gd name="connsiteY38" fmla="*/ 1406091 h 3255211"/>
              <a:gd name="connsiteX39" fmla="*/ 1737360 w 2377502"/>
              <a:gd name="connsiteY39" fmla="*/ 1121611 h 3255211"/>
              <a:gd name="connsiteX40" fmla="*/ 1676400 w 2377502"/>
              <a:gd name="connsiteY40" fmla="*/ 1020011 h 3255211"/>
              <a:gd name="connsiteX41" fmla="*/ 1564640 w 2377502"/>
              <a:gd name="connsiteY41" fmla="*/ 867611 h 3255211"/>
              <a:gd name="connsiteX42" fmla="*/ 1524000 w 2377502"/>
              <a:gd name="connsiteY42" fmla="*/ 796491 h 3255211"/>
              <a:gd name="connsiteX43" fmla="*/ 1463040 w 2377502"/>
              <a:gd name="connsiteY43" fmla="*/ 705051 h 3255211"/>
              <a:gd name="connsiteX44" fmla="*/ 1341120 w 2377502"/>
              <a:gd name="connsiteY44" fmla="*/ 430731 h 3255211"/>
              <a:gd name="connsiteX45" fmla="*/ 1310640 w 2377502"/>
              <a:gd name="connsiteY45" fmla="*/ 359611 h 3255211"/>
              <a:gd name="connsiteX46" fmla="*/ 1270000 w 2377502"/>
              <a:gd name="connsiteY46" fmla="*/ 186891 h 3255211"/>
              <a:gd name="connsiteX47" fmla="*/ 1259840 w 2377502"/>
              <a:gd name="connsiteY47" fmla="*/ 4011 h 3255211"/>
              <a:gd name="connsiteX48" fmla="*/ 1229360 w 2377502"/>
              <a:gd name="connsiteY48" fmla="*/ 54811 h 3255211"/>
              <a:gd name="connsiteX49" fmla="*/ 1178560 w 2377502"/>
              <a:gd name="connsiteY49" fmla="*/ 115771 h 3255211"/>
              <a:gd name="connsiteX50" fmla="*/ 1158240 w 2377502"/>
              <a:gd name="connsiteY50" fmla="*/ 156411 h 3255211"/>
              <a:gd name="connsiteX51" fmla="*/ 1117600 w 2377502"/>
              <a:gd name="connsiteY51" fmla="*/ 207211 h 3255211"/>
              <a:gd name="connsiteX52" fmla="*/ 1097280 w 2377502"/>
              <a:gd name="connsiteY52" fmla="*/ 247851 h 3255211"/>
              <a:gd name="connsiteX53" fmla="*/ 1036320 w 2377502"/>
              <a:gd name="connsiteY53" fmla="*/ 329131 h 3255211"/>
              <a:gd name="connsiteX54" fmla="*/ 1016000 w 2377502"/>
              <a:gd name="connsiteY54" fmla="*/ 369771 h 3255211"/>
              <a:gd name="connsiteX55" fmla="*/ 995680 w 2377502"/>
              <a:gd name="connsiteY55" fmla="*/ 400251 h 3255211"/>
              <a:gd name="connsiteX56" fmla="*/ 975360 w 2377502"/>
              <a:gd name="connsiteY56" fmla="*/ 461211 h 3255211"/>
              <a:gd name="connsiteX57" fmla="*/ 924560 w 2377502"/>
              <a:gd name="connsiteY57" fmla="*/ 542491 h 3255211"/>
              <a:gd name="connsiteX58" fmla="*/ 924560 w 2377502"/>
              <a:gd name="connsiteY58" fmla="*/ 583131 h 3255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2377502" h="3255211">
                <a:moveTo>
                  <a:pt x="924560" y="583131"/>
                </a:moveTo>
                <a:cubicBezTo>
                  <a:pt x="873760" y="650864"/>
                  <a:pt x="824140" y="719499"/>
                  <a:pt x="772160" y="786331"/>
                </a:cubicBezTo>
                <a:cubicBezTo>
                  <a:pt x="752991" y="810977"/>
                  <a:pt x="730972" y="833285"/>
                  <a:pt x="711200" y="857451"/>
                </a:cubicBezTo>
                <a:cubicBezTo>
                  <a:pt x="700477" y="870557"/>
                  <a:pt x="692694" y="886117"/>
                  <a:pt x="680720" y="898091"/>
                </a:cubicBezTo>
                <a:cubicBezTo>
                  <a:pt x="665386" y="913425"/>
                  <a:pt x="645254" y="923397"/>
                  <a:pt x="629920" y="938731"/>
                </a:cubicBezTo>
                <a:cubicBezTo>
                  <a:pt x="614586" y="954065"/>
                  <a:pt x="604614" y="974197"/>
                  <a:pt x="589280" y="989531"/>
                </a:cubicBezTo>
                <a:cubicBezTo>
                  <a:pt x="439902" y="1138909"/>
                  <a:pt x="666297" y="886525"/>
                  <a:pt x="508000" y="1060651"/>
                </a:cubicBezTo>
                <a:cubicBezTo>
                  <a:pt x="486997" y="1083755"/>
                  <a:pt x="468218" y="1108828"/>
                  <a:pt x="447040" y="1131771"/>
                </a:cubicBezTo>
                <a:cubicBezTo>
                  <a:pt x="427548" y="1152887"/>
                  <a:pt x="405498" y="1171548"/>
                  <a:pt x="386080" y="1192731"/>
                </a:cubicBezTo>
                <a:cubicBezTo>
                  <a:pt x="368207" y="1212229"/>
                  <a:pt x="353153" y="1234193"/>
                  <a:pt x="335280" y="1253691"/>
                </a:cubicBezTo>
                <a:cubicBezTo>
                  <a:pt x="154941" y="1450425"/>
                  <a:pt x="443619" y="1111492"/>
                  <a:pt x="172720" y="1436571"/>
                </a:cubicBezTo>
                <a:cubicBezTo>
                  <a:pt x="155787" y="1456891"/>
                  <a:pt x="133749" y="1473873"/>
                  <a:pt x="121920" y="1497531"/>
                </a:cubicBezTo>
                <a:cubicBezTo>
                  <a:pt x="111760" y="1517851"/>
                  <a:pt x="102211" y="1538488"/>
                  <a:pt x="91440" y="1558491"/>
                </a:cubicBezTo>
                <a:cubicBezTo>
                  <a:pt x="78495" y="1582532"/>
                  <a:pt x="62242" y="1604820"/>
                  <a:pt x="50800" y="1629611"/>
                </a:cubicBezTo>
                <a:cubicBezTo>
                  <a:pt x="31535" y="1671351"/>
                  <a:pt x="26721" y="1706724"/>
                  <a:pt x="20320" y="1751531"/>
                </a:cubicBezTo>
                <a:cubicBezTo>
                  <a:pt x="16459" y="1778561"/>
                  <a:pt x="13769" y="1805746"/>
                  <a:pt x="10160" y="1832811"/>
                </a:cubicBezTo>
                <a:cubicBezTo>
                  <a:pt x="6995" y="1856548"/>
                  <a:pt x="3387" y="1880224"/>
                  <a:pt x="0" y="1903931"/>
                </a:cubicBezTo>
                <a:cubicBezTo>
                  <a:pt x="3387" y="1975051"/>
                  <a:pt x="1592" y="2046608"/>
                  <a:pt x="10160" y="2117291"/>
                </a:cubicBezTo>
                <a:cubicBezTo>
                  <a:pt x="16267" y="2167672"/>
                  <a:pt x="52063" y="2278244"/>
                  <a:pt x="71120" y="2330651"/>
                </a:cubicBezTo>
                <a:cubicBezTo>
                  <a:pt x="100786" y="2412232"/>
                  <a:pt x="123739" y="2496848"/>
                  <a:pt x="162560" y="2574491"/>
                </a:cubicBezTo>
                <a:cubicBezTo>
                  <a:pt x="176107" y="2601584"/>
                  <a:pt x="186003" y="2630835"/>
                  <a:pt x="203200" y="2655771"/>
                </a:cubicBezTo>
                <a:cubicBezTo>
                  <a:pt x="253961" y="2729375"/>
                  <a:pt x="294575" y="2815030"/>
                  <a:pt x="365760" y="2869131"/>
                </a:cubicBezTo>
                <a:cubicBezTo>
                  <a:pt x="450427" y="2933478"/>
                  <a:pt x="524643" y="3014613"/>
                  <a:pt x="619760" y="3062171"/>
                </a:cubicBezTo>
                <a:cubicBezTo>
                  <a:pt x="719436" y="3112009"/>
                  <a:pt x="815342" y="3166166"/>
                  <a:pt x="924560" y="3194251"/>
                </a:cubicBezTo>
                <a:cubicBezTo>
                  <a:pt x="1066194" y="3230671"/>
                  <a:pt x="1132080" y="3221961"/>
                  <a:pt x="1270000" y="3234891"/>
                </a:cubicBezTo>
                <a:cubicBezTo>
                  <a:pt x="1327717" y="3240302"/>
                  <a:pt x="1385147" y="3248438"/>
                  <a:pt x="1442720" y="3255211"/>
                </a:cubicBezTo>
                <a:cubicBezTo>
                  <a:pt x="1573802" y="3249512"/>
                  <a:pt x="1739490" y="3251120"/>
                  <a:pt x="1869440" y="3214571"/>
                </a:cubicBezTo>
                <a:cubicBezTo>
                  <a:pt x="1916119" y="3201443"/>
                  <a:pt x="1957493" y="3173931"/>
                  <a:pt x="2001520" y="3153611"/>
                </a:cubicBezTo>
                <a:cubicBezTo>
                  <a:pt x="2069545" y="3071981"/>
                  <a:pt x="2063581" y="3083540"/>
                  <a:pt x="2133600" y="2970731"/>
                </a:cubicBezTo>
                <a:cubicBezTo>
                  <a:pt x="2203051" y="2858838"/>
                  <a:pt x="2257790" y="2766937"/>
                  <a:pt x="2306320" y="2645611"/>
                </a:cubicBezTo>
                <a:cubicBezTo>
                  <a:pt x="2319452" y="2612782"/>
                  <a:pt x="2325619" y="2577554"/>
                  <a:pt x="2336800" y="2544011"/>
                </a:cubicBezTo>
                <a:cubicBezTo>
                  <a:pt x="2345950" y="2516560"/>
                  <a:pt x="2357120" y="2489824"/>
                  <a:pt x="2367280" y="2462731"/>
                </a:cubicBezTo>
                <a:cubicBezTo>
                  <a:pt x="2370667" y="2435638"/>
                  <a:pt x="2378267" y="2408743"/>
                  <a:pt x="2377440" y="2381451"/>
                </a:cubicBezTo>
                <a:cubicBezTo>
                  <a:pt x="2372630" y="2222725"/>
                  <a:pt x="2377433" y="2144369"/>
                  <a:pt x="2316480" y="2015691"/>
                </a:cubicBezTo>
                <a:cubicBezTo>
                  <a:pt x="2302803" y="1986817"/>
                  <a:pt x="2281114" y="1962385"/>
                  <a:pt x="2265680" y="1934411"/>
                </a:cubicBezTo>
                <a:cubicBezTo>
                  <a:pt x="2226896" y="1864114"/>
                  <a:pt x="2191587" y="1791953"/>
                  <a:pt x="2153920" y="1721051"/>
                </a:cubicBezTo>
                <a:cubicBezTo>
                  <a:pt x="2134011" y="1683576"/>
                  <a:pt x="2120576" y="1641510"/>
                  <a:pt x="2092960" y="1609291"/>
                </a:cubicBezTo>
                <a:lnTo>
                  <a:pt x="2032000" y="1538171"/>
                </a:lnTo>
                <a:cubicBezTo>
                  <a:pt x="1980663" y="1401271"/>
                  <a:pt x="2032283" y="1504826"/>
                  <a:pt x="1950720" y="1406091"/>
                </a:cubicBezTo>
                <a:cubicBezTo>
                  <a:pt x="1893777" y="1337160"/>
                  <a:pt x="1793523" y="1208015"/>
                  <a:pt x="1737360" y="1121611"/>
                </a:cubicBezTo>
                <a:cubicBezTo>
                  <a:pt x="1715836" y="1088497"/>
                  <a:pt x="1698608" y="1052670"/>
                  <a:pt x="1676400" y="1020011"/>
                </a:cubicBezTo>
                <a:cubicBezTo>
                  <a:pt x="1640977" y="967918"/>
                  <a:pt x="1595895" y="922307"/>
                  <a:pt x="1564640" y="867611"/>
                </a:cubicBezTo>
                <a:cubicBezTo>
                  <a:pt x="1551093" y="843904"/>
                  <a:pt x="1538471" y="819645"/>
                  <a:pt x="1524000" y="796491"/>
                </a:cubicBezTo>
                <a:cubicBezTo>
                  <a:pt x="1504585" y="765427"/>
                  <a:pt x="1480830" y="737073"/>
                  <a:pt x="1463040" y="705051"/>
                </a:cubicBezTo>
                <a:cubicBezTo>
                  <a:pt x="1339196" y="482132"/>
                  <a:pt x="1401655" y="592157"/>
                  <a:pt x="1341120" y="430731"/>
                </a:cubicBezTo>
                <a:cubicBezTo>
                  <a:pt x="1332064" y="406581"/>
                  <a:pt x="1318796" y="384080"/>
                  <a:pt x="1310640" y="359611"/>
                </a:cubicBezTo>
                <a:cubicBezTo>
                  <a:pt x="1301342" y="331718"/>
                  <a:pt x="1275588" y="212038"/>
                  <a:pt x="1270000" y="186891"/>
                </a:cubicBezTo>
                <a:cubicBezTo>
                  <a:pt x="1266613" y="125931"/>
                  <a:pt x="1277795" y="62365"/>
                  <a:pt x="1259840" y="4011"/>
                </a:cubicBezTo>
                <a:cubicBezTo>
                  <a:pt x="1254033" y="-14863"/>
                  <a:pt x="1239826" y="38065"/>
                  <a:pt x="1229360" y="54811"/>
                </a:cubicBezTo>
                <a:cubicBezTo>
                  <a:pt x="1148733" y="183814"/>
                  <a:pt x="1279259" y="-25207"/>
                  <a:pt x="1178560" y="115771"/>
                </a:cubicBezTo>
                <a:cubicBezTo>
                  <a:pt x="1169757" y="128096"/>
                  <a:pt x="1166641" y="143809"/>
                  <a:pt x="1158240" y="156411"/>
                </a:cubicBezTo>
                <a:cubicBezTo>
                  <a:pt x="1146211" y="174454"/>
                  <a:pt x="1129629" y="189168"/>
                  <a:pt x="1117600" y="207211"/>
                </a:cubicBezTo>
                <a:cubicBezTo>
                  <a:pt x="1109199" y="219813"/>
                  <a:pt x="1106083" y="235526"/>
                  <a:pt x="1097280" y="247851"/>
                </a:cubicBezTo>
                <a:cubicBezTo>
                  <a:pt x="1017578" y="359433"/>
                  <a:pt x="1122650" y="173737"/>
                  <a:pt x="1036320" y="329131"/>
                </a:cubicBezTo>
                <a:cubicBezTo>
                  <a:pt x="1028965" y="342371"/>
                  <a:pt x="1023514" y="356621"/>
                  <a:pt x="1016000" y="369771"/>
                </a:cubicBezTo>
                <a:cubicBezTo>
                  <a:pt x="1009942" y="380373"/>
                  <a:pt x="1000639" y="389093"/>
                  <a:pt x="995680" y="400251"/>
                </a:cubicBezTo>
                <a:cubicBezTo>
                  <a:pt x="986981" y="419824"/>
                  <a:pt x="986380" y="442844"/>
                  <a:pt x="975360" y="461211"/>
                </a:cubicBezTo>
                <a:cubicBezTo>
                  <a:pt x="938598" y="522482"/>
                  <a:pt x="955834" y="495580"/>
                  <a:pt x="924560" y="542491"/>
                </a:cubicBezTo>
                <a:lnTo>
                  <a:pt x="924560" y="583131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B5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06C90899-A9A9-3E80-9F4B-A71C016B614D}"/>
              </a:ext>
            </a:extLst>
          </p:cNvPr>
          <p:cNvSpPr/>
          <p:nvPr/>
        </p:nvSpPr>
        <p:spPr>
          <a:xfrm>
            <a:off x="2376718" y="5026820"/>
            <a:ext cx="1700562" cy="1531753"/>
          </a:xfrm>
          <a:custGeom>
            <a:avLst/>
            <a:gdLst>
              <a:gd name="connsiteX0" fmla="*/ 924560 w 2377502"/>
              <a:gd name="connsiteY0" fmla="*/ 583131 h 3255211"/>
              <a:gd name="connsiteX1" fmla="*/ 772160 w 2377502"/>
              <a:gd name="connsiteY1" fmla="*/ 786331 h 3255211"/>
              <a:gd name="connsiteX2" fmla="*/ 711200 w 2377502"/>
              <a:gd name="connsiteY2" fmla="*/ 857451 h 3255211"/>
              <a:gd name="connsiteX3" fmla="*/ 680720 w 2377502"/>
              <a:gd name="connsiteY3" fmla="*/ 898091 h 3255211"/>
              <a:gd name="connsiteX4" fmla="*/ 629920 w 2377502"/>
              <a:gd name="connsiteY4" fmla="*/ 938731 h 3255211"/>
              <a:gd name="connsiteX5" fmla="*/ 589280 w 2377502"/>
              <a:gd name="connsiteY5" fmla="*/ 989531 h 3255211"/>
              <a:gd name="connsiteX6" fmla="*/ 508000 w 2377502"/>
              <a:gd name="connsiteY6" fmla="*/ 1060651 h 3255211"/>
              <a:gd name="connsiteX7" fmla="*/ 447040 w 2377502"/>
              <a:gd name="connsiteY7" fmla="*/ 1131771 h 3255211"/>
              <a:gd name="connsiteX8" fmla="*/ 386080 w 2377502"/>
              <a:gd name="connsiteY8" fmla="*/ 1192731 h 3255211"/>
              <a:gd name="connsiteX9" fmla="*/ 335280 w 2377502"/>
              <a:gd name="connsiteY9" fmla="*/ 1253691 h 3255211"/>
              <a:gd name="connsiteX10" fmla="*/ 172720 w 2377502"/>
              <a:gd name="connsiteY10" fmla="*/ 1436571 h 3255211"/>
              <a:gd name="connsiteX11" fmla="*/ 121920 w 2377502"/>
              <a:gd name="connsiteY11" fmla="*/ 1497531 h 3255211"/>
              <a:gd name="connsiteX12" fmla="*/ 91440 w 2377502"/>
              <a:gd name="connsiteY12" fmla="*/ 1558491 h 3255211"/>
              <a:gd name="connsiteX13" fmla="*/ 50800 w 2377502"/>
              <a:gd name="connsiteY13" fmla="*/ 1629611 h 3255211"/>
              <a:gd name="connsiteX14" fmla="*/ 20320 w 2377502"/>
              <a:gd name="connsiteY14" fmla="*/ 1751531 h 3255211"/>
              <a:gd name="connsiteX15" fmla="*/ 10160 w 2377502"/>
              <a:gd name="connsiteY15" fmla="*/ 1832811 h 3255211"/>
              <a:gd name="connsiteX16" fmla="*/ 0 w 2377502"/>
              <a:gd name="connsiteY16" fmla="*/ 1903931 h 3255211"/>
              <a:gd name="connsiteX17" fmla="*/ 10160 w 2377502"/>
              <a:gd name="connsiteY17" fmla="*/ 2117291 h 3255211"/>
              <a:gd name="connsiteX18" fmla="*/ 71120 w 2377502"/>
              <a:gd name="connsiteY18" fmla="*/ 2330651 h 3255211"/>
              <a:gd name="connsiteX19" fmla="*/ 162560 w 2377502"/>
              <a:gd name="connsiteY19" fmla="*/ 2574491 h 3255211"/>
              <a:gd name="connsiteX20" fmla="*/ 203200 w 2377502"/>
              <a:gd name="connsiteY20" fmla="*/ 2655771 h 3255211"/>
              <a:gd name="connsiteX21" fmla="*/ 365760 w 2377502"/>
              <a:gd name="connsiteY21" fmla="*/ 2869131 h 3255211"/>
              <a:gd name="connsiteX22" fmla="*/ 619760 w 2377502"/>
              <a:gd name="connsiteY22" fmla="*/ 3062171 h 3255211"/>
              <a:gd name="connsiteX23" fmla="*/ 924560 w 2377502"/>
              <a:gd name="connsiteY23" fmla="*/ 3194251 h 3255211"/>
              <a:gd name="connsiteX24" fmla="*/ 1270000 w 2377502"/>
              <a:gd name="connsiteY24" fmla="*/ 3234891 h 3255211"/>
              <a:gd name="connsiteX25" fmla="*/ 1442720 w 2377502"/>
              <a:gd name="connsiteY25" fmla="*/ 3255211 h 3255211"/>
              <a:gd name="connsiteX26" fmla="*/ 1869440 w 2377502"/>
              <a:gd name="connsiteY26" fmla="*/ 3214571 h 3255211"/>
              <a:gd name="connsiteX27" fmla="*/ 2001520 w 2377502"/>
              <a:gd name="connsiteY27" fmla="*/ 3153611 h 3255211"/>
              <a:gd name="connsiteX28" fmla="*/ 2133600 w 2377502"/>
              <a:gd name="connsiteY28" fmla="*/ 2970731 h 3255211"/>
              <a:gd name="connsiteX29" fmla="*/ 2306320 w 2377502"/>
              <a:gd name="connsiteY29" fmla="*/ 2645611 h 3255211"/>
              <a:gd name="connsiteX30" fmla="*/ 2336800 w 2377502"/>
              <a:gd name="connsiteY30" fmla="*/ 2544011 h 3255211"/>
              <a:gd name="connsiteX31" fmla="*/ 2367280 w 2377502"/>
              <a:gd name="connsiteY31" fmla="*/ 2462731 h 3255211"/>
              <a:gd name="connsiteX32" fmla="*/ 2377440 w 2377502"/>
              <a:gd name="connsiteY32" fmla="*/ 2381451 h 3255211"/>
              <a:gd name="connsiteX33" fmla="*/ 2316480 w 2377502"/>
              <a:gd name="connsiteY33" fmla="*/ 2015691 h 3255211"/>
              <a:gd name="connsiteX34" fmla="*/ 2265680 w 2377502"/>
              <a:gd name="connsiteY34" fmla="*/ 1934411 h 3255211"/>
              <a:gd name="connsiteX35" fmla="*/ 2153920 w 2377502"/>
              <a:gd name="connsiteY35" fmla="*/ 1721051 h 3255211"/>
              <a:gd name="connsiteX36" fmla="*/ 2092960 w 2377502"/>
              <a:gd name="connsiteY36" fmla="*/ 1609291 h 3255211"/>
              <a:gd name="connsiteX37" fmla="*/ 2032000 w 2377502"/>
              <a:gd name="connsiteY37" fmla="*/ 1538171 h 3255211"/>
              <a:gd name="connsiteX38" fmla="*/ 1950720 w 2377502"/>
              <a:gd name="connsiteY38" fmla="*/ 1406091 h 3255211"/>
              <a:gd name="connsiteX39" fmla="*/ 1737360 w 2377502"/>
              <a:gd name="connsiteY39" fmla="*/ 1121611 h 3255211"/>
              <a:gd name="connsiteX40" fmla="*/ 1676400 w 2377502"/>
              <a:gd name="connsiteY40" fmla="*/ 1020011 h 3255211"/>
              <a:gd name="connsiteX41" fmla="*/ 1564640 w 2377502"/>
              <a:gd name="connsiteY41" fmla="*/ 867611 h 3255211"/>
              <a:gd name="connsiteX42" fmla="*/ 1524000 w 2377502"/>
              <a:gd name="connsiteY42" fmla="*/ 796491 h 3255211"/>
              <a:gd name="connsiteX43" fmla="*/ 1463040 w 2377502"/>
              <a:gd name="connsiteY43" fmla="*/ 705051 h 3255211"/>
              <a:gd name="connsiteX44" fmla="*/ 1341120 w 2377502"/>
              <a:gd name="connsiteY44" fmla="*/ 430731 h 3255211"/>
              <a:gd name="connsiteX45" fmla="*/ 1310640 w 2377502"/>
              <a:gd name="connsiteY45" fmla="*/ 359611 h 3255211"/>
              <a:gd name="connsiteX46" fmla="*/ 1270000 w 2377502"/>
              <a:gd name="connsiteY46" fmla="*/ 186891 h 3255211"/>
              <a:gd name="connsiteX47" fmla="*/ 1259840 w 2377502"/>
              <a:gd name="connsiteY47" fmla="*/ 4011 h 3255211"/>
              <a:gd name="connsiteX48" fmla="*/ 1229360 w 2377502"/>
              <a:gd name="connsiteY48" fmla="*/ 54811 h 3255211"/>
              <a:gd name="connsiteX49" fmla="*/ 1178560 w 2377502"/>
              <a:gd name="connsiteY49" fmla="*/ 115771 h 3255211"/>
              <a:gd name="connsiteX50" fmla="*/ 1158240 w 2377502"/>
              <a:gd name="connsiteY50" fmla="*/ 156411 h 3255211"/>
              <a:gd name="connsiteX51" fmla="*/ 1117600 w 2377502"/>
              <a:gd name="connsiteY51" fmla="*/ 207211 h 3255211"/>
              <a:gd name="connsiteX52" fmla="*/ 1097280 w 2377502"/>
              <a:gd name="connsiteY52" fmla="*/ 247851 h 3255211"/>
              <a:gd name="connsiteX53" fmla="*/ 1036320 w 2377502"/>
              <a:gd name="connsiteY53" fmla="*/ 329131 h 3255211"/>
              <a:gd name="connsiteX54" fmla="*/ 1016000 w 2377502"/>
              <a:gd name="connsiteY54" fmla="*/ 369771 h 3255211"/>
              <a:gd name="connsiteX55" fmla="*/ 995680 w 2377502"/>
              <a:gd name="connsiteY55" fmla="*/ 400251 h 3255211"/>
              <a:gd name="connsiteX56" fmla="*/ 975360 w 2377502"/>
              <a:gd name="connsiteY56" fmla="*/ 461211 h 3255211"/>
              <a:gd name="connsiteX57" fmla="*/ 924560 w 2377502"/>
              <a:gd name="connsiteY57" fmla="*/ 542491 h 3255211"/>
              <a:gd name="connsiteX58" fmla="*/ 924560 w 2377502"/>
              <a:gd name="connsiteY58" fmla="*/ 583131 h 3255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2377502" h="3255211">
                <a:moveTo>
                  <a:pt x="924560" y="583131"/>
                </a:moveTo>
                <a:cubicBezTo>
                  <a:pt x="873760" y="650864"/>
                  <a:pt x="824140" y="719499"/>
                  <a:pt x="772160" y="786331"/>
                </a:cubicBezTo>
                <a:cubicBezTo>
                  <a:pt x="752991" y="810977"/>
                  <a:pt x="730972" y="833285"/>
                  <a:pt x="711200" y="857451"/>
                </a:cubicBezTo>
                <a:cubicBezTo>
                  <a:pt x="700477" y="870557"/>
                  <a:pt x="692694" y="886117"/>
                  <a:pt x="680720" y="898091"/>
                </a:cubicBezTo>
                <a:cubicBezTo>
                  <a:pt x="665386" y="913425"/>
                  <a:pt x="645254" y="923397"/>
                  <a:pt x="629920" y="938731"/>
                </a:cubicBezTo>
                <a:cubicBezTo>
                  <a:pt x="614586" y="954065"/>
                  <a:pt x="604614" y="974197"/>
                  <a:pt x="589280" y="989531"/>
                </a:cubicBezTo>
                <a:cubicBezTo>
                  <a:pt x="439902" y="1138909"/>
                  <a:pt x="666297" y="886525"/>
                  <a:pt x="508000" y="1060651"/>
                </a:cubicBezTo>
                <a:cubicBezTo>
                  <a:pt x="486997" y="1083755"/>
                  <a:pt x="468218" y="1108828"/>
                  <a:pt x="447040" y="1131771"/>
                </a:cubicBezTo>
                <a:cubicBezTo>
                  <a:pt x="427548" y="1152887"/>
                  <a:pt x="405498" y="1171548"/>
                  <a:pt x="386080" y="1192731"/>
                </a:cubicBezTo>
                <a:cubicBezTo>
                  <a:pt x="368207" y="1212229"/>
                  <a:pt x="353153" y="1234193"/>
                  <a:pt x="335280" y="1253691"/>
                </a:cubicBezTo>
                <a:cubicBezTo>
                  <a:pt x="154941" y="1450425"/>
                  <a:pt x="443619" y="1111492"/>
                  <a:pt x="172720" y="1436571"/>
                </a:cubicBezTo>
                <a:cubicBezTo>
                  <a:pt x="155787" y="1456891"/>
                  <a:pt x="133749" y="1473873"/>
                  <a:pt x="121920" y="1497531"/>
                </a:cubicBezTo>
                <a:cubicBezTo>
                  <a:pt x="111760" y="1517851"/>
                  <a:pt x="102211" y="1538488"/>
                  <a:pt x="91440" y="1558491"/>
                </a:cubicBezTo>
                <a:cubicBezTo>
                  <a:pt x="78495" y="1582532"/>
                  <a:pt x="62242" y="1604820"/>
                  <a:pt x="50800" y="1629611"/>
                </a:cubicBezTo>
                <a:cubicBezTo>
                  <a:pt x="31535" y="1671351"/>
                  <a:pt x="26721" y="1706724"/>
                  <a:pt x="20320" y="1751531"/>
                </a:cubicBezTo>
                <a:cubicBezTo>
                  <a:pt x="16459" y="1778561"/>
                  <a:pt x="13769" y="1805746"/>
                  <a:pt x="10160" y="1832811"/>
                </a:cubicBezTo>
                <a:cubicBezTo>
                  <a:pt x="6995" y="1856548"/>
                  <a:pt x="3387" y="1880224"/>
                  <a:pt x="0" y="1903931"/>
                </a:cubicBezTo>
                <a:cubicBezTo>
                  <a:pt x="3387" y="1975051"/>
                  <a:pt x="1592" y="2046608"/>
                  <a:pt x="10160" y="2117291"/>
                </a:cubicBezTo>
                <a:cubicBezTo>
                  <a:pt x="16267" y="2167672"/>
                  <a:pt x="52063" y="2278244"/>
                  <a:pt x="71120" y="2330651"/>
                </a:cubicBezTo>
                <a:cubicBezTo>
                  <a:pt x="100786" y="2412232"/>
                  <a:pt x="123739" y="2496848"/>
                  <a:pt x="162560" y="2574491"/>
                </a:cubicBezTo>
                <a:cubicBezTo>
                  <a:pt x="176107" y="2601584"/>
                  <a:pt x="186003" y="2630835"/>
                  <a:pt x="203200" y="2655771"/>
                </a:cubicBezTo>
                <a:cubicBezTo>
                  <a:pt x="253961" y="2729375"/>
                  <a:pt x="294575" y="2815030"/>
                  <a:pt x="365760" y="2869131"/>
                </a:cubicBezTo>
                <a:cubicBezTo>
                  <a:pt x="450427" y="2933478"/>
                  <a:pt x="524643" y="3014613"/>
                  <a:pt x="619760" y="3062171"/>
                </a:cubicBezTo>
                <a:cubicBezTo>
                  <a:pt x="719436" y="3112009"/>
                  <a:pt x="815342" y="3166166"/>
                  <a:pt x="924560" y="3194251"/>
                </a:cubicBezTo>
                <a:cubicBezTo>
                  <a:pt x="1066194" y="3230671"/>
                  <a:pt x="1132080" y="3221961"/>
                  <a:pt x="1270000" y="3234891"/>
                </a:cubicBezTo>
                <a:cubicBezTo>
                  <a:pt x="1327717" y="3240302"/>
                  <a:pt x="1385147" y="3248438"/>
                  <a:pt x="1442720" y="3255211"/>
                </a:cubicBezTo>
                <a:cubicBezTo>
                  <a:pt x="1573802" y="3249512"/>
                  <a:pt x="1739490" y="3251120"/>
                  <a:pt x="1869440" y="3214571"/>
                </a:cubicBezTo>
                <a:cubicBezTo>
                  <a:pt x="1916119" y="3201443"/>
                  <a:pt x="1957493" y="3173931"/>
                  <a:pt x="2001520" y="3153611"/>
                </a:cubicBezTo>
                <a:cubicBezTo>
                  <a:pt x="2069545" y="3071981"/>
                  <a:pt x="2063581" y="3083540"/>
                  <a:pt x="2133600" y="2970731"/>
                </a:cubicBezTo>
                <a:cubicBezTo>
                  <a:pt x="2203051" y="2858838"/>
                  <a:pt x="2257790" y="2766937"/>
                  <a:pt x="2306320" y="2645611"/>
                </a:cubicBezTo>
                <a:cubicBezTo>
                  <a:pt x="2319452" y="2612782"/>
                  <a:pt x="2325619" y="2577554"/>
                  <a:pt x="2336800" y="2544011"/>
                </a:cubicBezTo>
                <a:cubicBezTo>
                  <a:pt x="2345950" y="2516560"/>
                  <a:pt x="2357120" y="2489824"/>
                  <a:pt x="2367280" y="2462731"/>
                </a:cubicBezTo>
                <a:cubicBezTo>
                  <a:pt x="2370667" y="2435638"/>
                  <a:pt x="2378267" y="2408743"/>
                  <a:pt x="2377440" y="2381451"/>
                </a:cubicBezTo>
                <a:cubicBezTo>
                  <a:pt x="2372630" y="2222725"/>
                  <a:pt x="2377433" y="2144369"/>
                  <a:pt x="2316480" y="2015691"/>
                </a:cubicBezTo>
                <a:cubicBezTo>
                  <a:pt x="2302803" y="1986817"/>
                  <a:pt x="2281114" y="1962385"/>
                  <a:pt x="2265680" y="1934411"/>
                </a:cubicBezTo>
                <a:cubicBezTo>
                  <a:pt x="2226896" y="1864114"/>
                  <a:pt x="2191587" y="1791953"/>
                  <a:pt x="2153920" y="1721051"/>
                </a:cubicBezTo>
                <a:cubicBezTo>
                  <a:pt x="2134011" y="1683576"/>
                  <a:pt x="2120576" y="1641510"/>
                  <a:pt x="2092960" y="1609291"/>
                </a:cubicBezTo>
                <a:lnTo>
                  <a:pt x="2032000" y="1538171"/>
                </a:lnTo>
                <a:cubicBezTo>
                  <a:pt x="1980663" y="1401271"/>
                  <a:pt x="2032283" y="1504826"/>
                  <a:pt x="1950720" y="1406091"/>
                </a:cubicBezTo>
                <a:cubicBezTo>
                  <a:pt x="1893777" y="1337160"/>
                  <a:pt x="1793523" y="1208015"/>
                  <a:pt x="1737360" y="1121611"/>
                </a:cubicBezTo>
                <a:cubicBezTo>
                  <a:pt x="1715836" y="1088497"/>
                  <a:pt x="1698608" y="1052670"/>
                  <a:pt x="1676400" y="1020011"/>
                </a:cubicBezTo>
                <a:cubicBezTo>
                  <a:pt x="1640977" y="967918"/>
                  <a:pt x="1595895" y="922307"/>
                  <a:pt x="1564640" y="867611"/>
                </a:cubicBezTo>
                <a:cubicBezTo>
                  <a:pt x="1551093" y="843904"/>
                  <a:pt x="1538471" y="819645"/>
                  <a:pt x="1524000" y="796491"/>
                </a:cubicBezTo>
                <a:cubicBezTo>
                  <a:pt x="1504585" y="765427"/>
                  <a:pt x="1480830" y="737073"/>
                  <a:pt x="1463040" y="705051"/>
                </a:cubicBezTo>
                <a:cubicBezTo>
                  <a:pt x="1339196" y="482132"/>
                  <a:pt x="1401655" y="592157"/>
                  <a:pt x="1341120" y="430731"/>
                </a:cubicBezTo>
                <a:cubicBezTo>
                  <a:pt x="1332064" y="406581"/>
                  <a:pt x="1318796" y="384080"/>
                  <a:pt x="1310640" y="359611"/>
                </a:cubicBezTo>
                <a:cubicBezTo>
                  <a:pt x="1301342" y="331718"/>
                  <a:pt x="1275588" y="212038"/>
                  <a:pt x="1270000" y="186891"/>
                </a:cubicBezTo>
                <a:cubicBezTo>
                  <a:pt x="1266613" y="125931"/>
                  <a:pt x="1277795" y="62365"/>
                  <a:pt x="1259840" y="4011"/>
                </a:cubicBezTo>
                <a:cubicBezTo>
                  <a:pt x="1254033" y="-14863"/>
                  <a:pt x="1239826" y="38065"/>
                  <a:pt x="1229360" y="54811"/>
                </a:cubicBezTo>
                <a:cubicBezTo>
                  <a:pt x="1148733" y="183814"/>
                  <a:pt x="1279259" y="-25207"/>
                  <a:pt x="1178560" y="115771"/>
                </a:cubicBezTo>
                <a:cubicBezTo>
                  <a:pt x="1169757" y="128096"/>
                  <a:pt x="1166641" y="143809"/>
                  <a:pt x="1158240" y="156411"/>
                </a:cubicBezTo>
                <a:cubicBezTo>
                  <a:pt x="1146211" y="174454"/>
                  <a:pt x="1129629" y="189168"/>
                  <a:pt x="1117600" y="207211"/>
                </a:cubicBezTo>
                <a:cubicBezTo>
                  <a:pt x="1109199" y="219813"/>
                  <a:pt x="1106083" y="235526"/>
                  <a:pt x="1097280" y="247851"/>
                </a:cubicBezTo>
                <a:cubicBezTo>
                  <a:pt x="1017578" y="359433"/>
                  <a:pt x="1122650" y="173737"/>
                  <a:pt x="1036320" y="329131"/>
                </a:cubicBezTo>
                <a:cubicBezTo>
                  <a:pt x="1028965" y="342371"/>
                  <a:pt x="1023514" y="356621"/>
                  <a:pt x="1016000" y="369771"/>
                </a:cubicBezTo>
                <a:cubicBezTo>
                  <a:pt x="1009942" y="380373"/>
                  <a:pt x="1000639" y="389093"/>
                  <a:pt x="995680" y="400251"/>
                </a:cubicBezTo>
                <a:cubicBezTo>
                  <a:pt x="986981" y="419824"/>
                  <a:pt x="986380" y="442844"/>
                  <a:pt x="975360" y="461211"/>
                </a:cubicBezTo>
                <a:cubicBezTo>
                  <a:pt x="938598" y="522482"/>
                  <a:pt x="955834" y="495580"/>
                  <a:pt x="924560" y="542491"/>
                </a:cubicBezTo>
                <a:lnTo>
                  <a:pt x="924560" y="583131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B6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EB411716-CB30-CBA8-1728-31D8A1A4D06C}"/>
              </a:ext>
            </a:extLst>
          </p:cNvPr>
          <p:cNvSpPr/>
          <p:nvPr/>
        </p:nvSpPr>
        <p:spPr>
          <a:xfrm>
            <a:off x="6570274" y="1930095"/>
            <a:ext cx="1700562" cy="1531753"/>
          </a:xfrm>
          <a:custGeom>
            <a:avLst/>
            <a:gdLst>
              <a:gd name="connsiteX0" fmla="*/ 924560 w 2377502"/>
              <a:gd name="connsiteY0" fmla="*/ 583131 h 3255211"/>
              <a:gd name="connsiteX1" fmla="*/ 772160 w 2377502"/>
              <a:gd name="connsiteY1" fmla="*/ 786331 h 3255211"/>
              <a:gd name="connsiteX2" fmla="*/ 711200 w 2377502"/>
              <a:gd name="connsiteY2" fmla="*/ 857451 h 3255211"/>
              <a:gd name="connsiteX3" fmla="*/ 680720 w 2377502"/>
              <a:gd name="connsiteY3" fmla="*/ 898091 h 3255211"/>
              <a:gd name="connsiteX4" fmla="*/ 629920 w 2377502"/>
              <a:gd name="connsiteY4" fmla="*/ 938731 h 3255211"/>
              <a:gd name="connsiteX5" fmla="*/ 589280 w 2377502"/>
              <a:gd name="connsiteY5" fmla="*/ 989531 h 3255211"/>
              <a:gd name="connsiteX6" fmla="*/ 508000 w 2377502"/>
              <a:gd name="connsiteY6" fmla="*/ 1060651 h 3255211"/>
              <a:gd name="connsiteX7" fmla="*/ 447040 w 2377502"/>
              <a:gd name="connsiteY7" fmla="*/ 1131771 h 3255211"/>
              <a:gd name="connsiteX8" fmla="*/ 386080 w 2377502"/>
              <a:gd name="connsiteY8" fmla="*/ 1192731 h 3255211"/>
              <a:gd name="connsiteX9" fmla="*/ 335280 w 2377502"/>
              <a:gd name="connsiteY9" fmla="*/ 1253691 h 3255211"/>
              <a:gd name="connsiteX10" fmla="*/ 172720 w 2377502"/>
              <a:gd name="connsiteY10" fmla="*/ 1436571 h 3255211"/>
              <a:gd name="connsiteX11" fmla="*/ 121920 w 2377502"/>
              <a:gd name="connsiteY11" fmla="*/ 1497531 h 3255211"/>
              <a:gd name="connsiteX12" fmla="*/ 91440 w 2377502"/>
              <a:gd name="connsiteY12" fmla="*/ 1558491 h 3255211"/>
              <a:gd name="connsiteX13" fmla="*/ 50800 w 2377502"/>
              <a:gd name="connsiteY13" fmla="*/ 1629611 h 3255211"/>
              <a:gd name="connsiteX14" fmla="*/ 20320 w 2377502"/>
              <a:gd name="connsiteY14" fmla="*/ 1751531 h 3255211"/>
              <a:gd name="connsiteX15" fmla="*/ 10160 w 2377502"/>
              <a:gd name="connsiteY15" fmla="*/ 1832811 h 3255211"/>
              <a:gd name="connsiteX16" fmla="*/ 0 w 2377502"/>
              <a:gd name="connsiteY16" fmla="*/ 1903931 h 3255211"/>
              <a:gd name="connsiteX17" fmla="*/ 10160 w 2377502"/>
              <a:gd name="connsiteY17" fmla="*/ 2117291 h 3255211"/>
              <a:gd name="connsiteX18" fmla="*/ 71120 w 2377502"/>
              <a:gd name="connsiteY18" fmla="*/ 2330651 h 3255211"/>
              <a:gd name="connsiteX19" fmla="*/ 162560 w 2377502"/>
              <a:gd name="connsiteY19" fmla="*/ 2574491 h 3255211"/>
              <a:gd name="connsiteX20" fmla="*/ 203200 w 2377502"/>
              <a:gd name="connsiteY20" fmla="*/ 2655771 h 3255211"/>
              <a:gd name="connsiteX21" fmla="*/ 365760 w 2377502"/>
              <a:gd name="connsiteY21" fmla="*/ 2869131 h 3255211"/>
              <a:gd name="connsiteX22" fmla="*/ 619760 w 2377502"/>
              <a:gd name="connsiteY22" fmla="*/ 3062171 h 3255211"/>
              <a:gd name="connsiteX23" fmla="*/ 924560 w 2377502"/>
              <a:gd name="connsiteY23" fmla="*/ 3194251 h 3255211"/>
              <a:gd name="connsiteX24" fmla="*/ 1270000 w 2377502"/>
              <a:gd name="connsiteY24" fmla="*/ 3234891 h 3255211"/>
              <a:gd name="connsiteX25" fmla="*/ 1442720 w 2377502"/>
              <a:gd name="connsiteY25" fmla="*/ 3255211 h 3255211"/>
              <a:gd name="connsiteX26" fmla="*/ 1869440 w 2377502"/>
              <a:gd name="connsiteY26" fmla="*/ 3214571 h 3255211"/>
              <a:gd name="connsiteX27" fmla="*/ 2001520 w 2377502"/>
              <a:gd name="connsiteY27" fmla="*/ 3153611 h 3255211"/>
              <a:gd name="connsiteX28" fmla="*/ 2133600 w 2377502"/>
              <a:gd name="connsiteY28" fmla="*/ 2970731 h 3255211"/>
              <a:gd name="connsiteX29" fmla="*/ 2306320 w 2377502"/>
              <a:gd name="connsiteY29" fmla="*/ 2645611 h 3255211"/>
              <a:gd name="connsiteX30" fmla="*/ 2336800 w 2377502"/>
              <a:gd name="connsiteY30" fmla="*/ 2544011 h 3255211"/>
              <a:gd name="connsiteX31" fmla="*/ 2367280 w 2377502"/>
              <a:gd name="connsiteY31" fmla="*/ 2462731 h 3255211"/>
              <a:gd name="connsiteX32" fmla="*/ 2377440 w 2377502"/>
              <a:gd name="connsiteY32" fmla="*/ 2381451 h 3255211"/>
              <a:gd name="connsiteX33" fmla="*/ 2316480 w 2377502"/>
              <a:gd name="connsiteY33" fmla="*/ 2015691 h 3255211"/>
              <a:gd name="connsiteX34" fmla="*/ 2265680 w 2377502"/>
              <a:gd name="connsiteY34" fmla="*/ 1934411 h 3255211"/>
              <a:gd name="connsiteX35" fmla="*/ 2153920 w 2377502"/>
              <a:gd name="connsiteY35" fmla="*/ 1721051 h 3255211"/>
              <a:gd name="connsiteX36" fmla="*/ 2092960 w 2377502"/>
              <a:gd name="connsiteY36" fmla="*/ 1609291 h 3255211"/>
              <a:gd name="connsiteX37" fmla="*/ 2032000 w 2377502"/>
              <a:gd name="connsiteY37" fmla="*/ 1538171 h 3255211"/>
              <a:gd name="connsiteX38" fmla="*/ 1950720 w 2377502"/>
              <a:gd name="connsiteY38" fmla="*/ 1406091 h 3255211"/>
              <a:gd name="connsiteX39" fmla="*/ 1737360 w 2377502"/>
              <a:gd name="connsiteY39" fmla="*/ 1121611 h 3255211"/>
              <a:gd name="connsiteX40" fmla="*/ 1676400 w 2377502"/>
              <a:gd name="connsiteY40" fmla="*/ 1020011 h 3255211"/>
              <a:gd name="connsiteX41" fmla="*/ 1564640 w 2377502"/>
              <a:gd name="connsiteY41" fmla="*/ 867611 h 3255211"/>
              <a:gd name="connsiteX42" fmla="*/ 1524000 w 2377502"/>
              <a:gd name="connsiteY42" fmla="*/ 796491 h 3255211"/>
              <a:gd name="connsiteX43" fmla="*/ 1463040 w 2377502"/>
              <a:gd name="connsiteY43" fmla="*/ 705051 h 3255211"/>
              <a:gd name="connsiteX44" fmla="*/ 1341120 w 2377502"/>
              <a:gd name="connsiteY44" fmla="*/ 430731 h 3255211"/>
              <a:gd name="connsiteX45" fmla="*/ 1310640 w 2377502"/>
              <a:gd name="connsiteY45" fmla="*/ 359611 h 3255211"/>
              <a:gd name="connsiteX46" fmla="*/ 1270000 w 2377502"/>
              <a:gd name="connsiteY46" fmla="*/ 186891 h 3255211"/>
              <a:gd name="connsiteX47" fmla="*/ 1259840 w 2377502"/>
              <a:gd name="connsiteY47" fmla="*/ 4011 h 3255211"/>
              <a:gd name="connsiteX48" fmla="*/ 1229360 w 2377502"/>
              <a:gd name="connsiteY48" fmla="*/ 54811 h 3255211"/>
              <a:gd name="connsiteX49" fmla="*/ 1178560 w 2377502"/>
              <a:gd name="connsiteY49" fmla="*/ 115771 h 3255211"/>
              <a:gd name="connsiteX50" fmla="*/ 1158240 w 2377502"/>
              <a:gd name="connsiteY50" fmla="*/ 156411 h 3255211"/>
              <a:gd name="connsiteX51" fmla="*/ 1117600 w 2377502"/>
              <a:gd name="connsiteY51" fmla="*/ 207211 h 3255211"/>
              <a:gd name="connsiteX52" fmla="*/ 1097280 w 2377502"/>
              <a:gd name="connsiteY52" fmla="*/ 247851 h 3255211"/>
              <a:gd name="connsiteX53" fmla="*/ 1036320 w 2377502"/>
              <a:gd name="connsiteY53" fmla="*/ 329131 h 3255211"/>
              <a:gd name="connsiteX54" fmla="*/ 1016000 w 2377502"/>
              <a:gd name="connsiteY54" fmla="*/ 369771 h 3255211"/>
              <a:gd name="connsiteX55" fmla="*/ 995680 w 2377502"/>
              <a:gd name="connsiteY55" fmla="*/ 400251 h 3255211"/>
              <a:gd name="connsiteX56" fmla="*/ 975360 w 2377502"/>
              <a:gd name="connsiteY56" fmla="*/ 461211 h 3255211"/>
              <a:gd name="connsiteX57" fmla="*/ 924560 w 2377502"/>
              <a:gd name="connsiteY57" fmla="*/ 542491 h 3255211"/>
              <a:gd name="connsiteX58" fmla="*/ 924560 w 2377502"/>
              <a:gd name="connsiteY58" fmla="*/ 583131 h 3255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2377502" h="3255211">
                <a:moveTo>
                  <a:pt x="924560" y="583131"/>
                </a:moveTo>
                <a:cubicBezTo>
                  <a:pt x="873760" y="650864"/>
                  <a:pt x="824140" y="719499"/>
                  <a:pt x="772160" y="786331"/>
                </a:cubicBezTo>
                <a:cubicBezTo>
                  <a:pt x="752991" y="810977"/>
                  <a:pt x="730972" y="833285"/>
                  <a:pt x="711200" y="857451"/>
                </a:cubicBezTo>
                <a:cubicBezTo>
                  <a:pt x="700477" y="870557"/>
                  <a:pt x="692694" y="886117"/>
                  <a:pt x="680720" y="898091"/>
                </a:cubicBezTo>
                <a:cubicBezTo>
                  <a:pt x="665386" y="913425"/>
                  <a:pt x="645254" y="923397"/>
                  <a:pt x="629920" y="938731"/>
                </a:cubicBezTo>
                <a:cubicBezTo>
                  <a:pt x="614586" y="954065"/>
                  <a:pt x="604614" y="974197"/>
                  <a:pt x="589280" y="989531"/>
                </a:cubicBezTo>
                <a:cubicBezTo>
                  <a:pt x="439902" y="1138909"/>
                  <a:pt x="666297" y="886525"/>
                  <a:pt x="508000" y="1060651"/>
                </a:cubicBezTo>
                <a:cubicBezTo>
                  <a:pt x="486997" y="1083755"/>
                  <a:pt x="468218" y="1108828"/>
                  <a:pt x="447040" y="1131771"/>
                </a:cubicBezTo>
                <a:cubicBezTo>
                  <a:pt x="427548" y="1152887"/>
                  <a:pt x="405498" y="1171548"/>
                  <a:pt x="386080" y="1192731"/>
                </a:cubicBezTo>
                <a:cubicBezTo>
                  <a:pt x="368207" y="1212229"/>
                  <a:pt x="353153" y="1234193"/>
                  <a:pt x="335280" y="1253691"/>
                </a:cubicBezTo>
                <a:cubicBezTo>
                  <a:pt x="154941" y="1450425"/>
                  <a:pt x="443619" y="1111492"/>
                  <a:pt x="172720" y="1436571"/>
                </a:cubicBezTo>
                <a:cubicBezTo>
                  <a:pt x="155787" y="1456891"/>
                  <a:pt x="133749" y="1473873"/>
                  <a:pt x="121920" y="1497531"/>
                </a:cubicBezTo>
                <a:cubicBezTo>
                  <a:pt x="111760" y="1517851"/>
                  <a:pt x="102211" y="1538488"/>
                  <a:pt x="91440" y="1558491"/>
                </a:cubicBezTo>
                <a:cubicBezTo>
                  <a:pt x="78495" y="1582532"/>
                  <a:pt x="62242" y="1604820"/>
                  <a:pt x="50800" y="1629611"/>
                </a:cubicBezTo>
                <a:cubicBezTo>
                  <a:pt x="31535" y="1671351"/>
                  <a:pt x="26721" y="1706724"/>
                  <a:pt x="20320" y="1751531"/>
                </a:cubicBezTo>
                <a:cubicBezTo>
                  <a:pt x="16459" y="1778561"/>
                  <a:pt x="13769" y="1805746"/>
                  <a:pt x="10160" y="1832811"/>
                </a:cubicBezTo>
                <a:cubicBezTo>
                  <a:pt x="6995" y="1856548"/>
                  <a:pt x="3387" y="1880224"/>
                  <a:pt x="0" y="1903931"/>
                </a:cubicBezTo>
                <a:cubicBezTo>
                  <a:pt x="3387" y="1975051"/>
                  <a:pt x="1592" y="2046608"/>
                  <a:pt x="10160" y="2117291"/>
                </a:cubicBezTo>
                <a:cubicBezTo>
                  <a:pt x="16267" y="2167672"/>
                  <a:pt x="52063" y="2278244"/>
                  <a:pt x="71120" y="2330651"/>
                </a:cubicBezTo>
                <a:cubicBezTo>
                  <a:pt x="100786" y="2412232"/>
                  <a:pt x="123739" y="2496848"/>
                  <a:pt x="162560" y="2574491"/>
                </a:cubicBezTo>
                <a:cubicBezTo>
                  <a:pt x="176107" y="2601584"/>
                  <a:pt x="186003" y="2630835"/>
                  <a:pt x="203200" y="2655771"/>
                </a:cubicBezTo>
                <a:cubicBezTo>
                  <a:pt x="253961" y="2729375"/>
                  <a:pt x="294575" y="2815030"/>
                  <a:pt x="365760" y="2869131"/>
                </a:cubicBezTo>
                <a:cubicBezTo>
                  <a:pt x="450427" y="2933478"/>
                  <a:pt x="524643" y="3014613"/>
                  <a:pt x="619760" y="3062171"/>
                </a:cubicBezTo>
                <a:cubicBezTo>
                  <a:pt x="719436" y="3112009"/>
                  <a:pt x="815342" y="3166166"/>
                  <a:pt x="924560" y="3194251"/>
                </a:cubicBezTo>
                <a:cubicBezTo>
                  <a:pt x="1066194" y="3230671"/>
                  <a:pt x="1132080" y="3221961"/>
                  <a:pt x="1270000" y="3234891"/>
                </a:cubicBezTo>
                <a:cubicBezTo>
                  <a:pt x="1327717" y="3240302"/>
                  <a:pt x="1385147" y="3248438"/>
                  <a:pt x="1442720" y="3255211"/>
                </a:cubicBezTo>
                <a:cubicBezTo>
                  <a:pt x="1573802" y="3249512"/>
                  <a:pt x="1739490" y="3251120"/>
                  <a:pt x="1869440" y="3214571"/>
                </a:cubicBezTo>
                <a:cubicBezTo>
                  <a:pt x="1916119" y="3201443"/>
                  <a:pt x="1957493" y="3173931"/>
                  <a:pt x="2001520" y="3153611"/>
                </a:cubicBezTo>
                <a:cubicBezTo>
                  <a:pt x="2069545" y="3071981"/>
                  <a:pt x="2063581" y="3083540"/>
                  <a:pt x="2133600" y="2970731"/>
                </a:cubicBezTo>
                <a:cubicBezTo>
                  <a:pt x="2203051" y="2858838"/>
                  <a:pt x="2257790" y="2766937"/>
                  <a:pt x="2306320" y="2645611"/>
                </a:cubicBezTo>
                <a:cubicBezTo>
                  <a:pt x="2319452" y="2612782"/>
                  <a:pt x="2325619" y="2577554"/>
                  <a:pt x="2336800" y="2544011"/>
                </a:cubicBezTo>
                <a:cubicBezTo>
                  <a:pt x="2345950" y="2516560"/>
                  <a:pt x="2357120" y="2489824"/>
                  <a:pt x="2367280" y="2462731"/>
                </a:cubicBezTo>
                <a:cubicBezTo>
                  <a:pt x="2370667" y="2435638"/>
                  <a:pt x="2378267" y="2408743"/>
                  <a:pt x="2377440" y="2381451"/>
                </a:cubicBezTo>
                <a:cubicBezTo>
                  <a:pt x="2372630" y="2222725"/>
                  <a:pt x="2377433" y="2144369"/>
                  <a:pt x="2316480" y="2015691"/>
                </a:cubicBezTo>
                <a:cubicBezTo>
                  <a:pt x="2302803" y="1986817"/>
                  <a:pt x="2281114" y="1962385"/>
                  <a:pt x="2265680" y="1934411"/>
                </a:cubicBezTo>
                <a:cubicBezTo>
                  <a:pt x="2226896" y="1864114"/>
                  <a:pt x="2191587" y="1791953"/>
                  <a:pt x="2153920" y="1721051"/>
                </a:cubicBezTo>
                <a:cubicBezTo>
                  <a:pt x="2134011" y="1683576"/>
                  <a:pt x="2120576" y="1641510"/>
                  <a:pt x="2092960" y="1609291"/>
                </a:cubicBezTo>
                <a:lnTo>
                  <a:pt x="2032000" y="1538171"/>
                </a:lnTo>
                <a:cubicBezTo>
                  <a:pt x="1980663" y="1401271"/>
                  <a:pt x="2032283" y="1504826"/>
                  <a:pt x="1950720" y="1406091"/>
                </a:cubicBezTo>
                <a:cubicBezTo>
                  <a:pt x="1893777" y="1337160"/>
                  <a:pt x="1793523" y="1208015"/>
                  <a:pt x="1737360" y="1121611"/>
                </a:cubicBezTo>
                <a:cubicBezTo>
                  <a:pt x="1715836" y="1088497"/>
                  <a:pt x="1698608" y="1052670"/>
                  <a:pt x="1676400" y="1020011"/>
                </a:cubicBezTo>
                <a:cubicBezTo>
                  <a:pt x="1640977" y="967918"/>
                  <a:pt x="1595895" y="922307"/>
                  <a:pt x="1564640" y="867611"/>
                </a:cubicBezTo>
                <a:cubicBezTo>
                  <a:pt x="1551093" y="843904"/>
                  <a:pt x="1538471" y="819645"/>
                  <a:pt x="1524000" y="796491"/>
                </a:cubicBezTo>
                <a:cubicBezTo>
                  <a:pt x="1504585" y="765427"/>
                  <a:pt x="1480830" y="737073"/>
                  <a:pt x="1463040" y="705051"/>
                </a:cubicBezTo>
                <a:cubicBezTo>
                  <a:pt x="1339196" y="482132"/>
                  <a:pt x="1401655" y="592157"/>
                  <a:pt x="1341120" y="430731"/>
                </a:cubicBezTo>
                <a:cubicBezTo>
                  <a:pt x="1332064" y="406581"/>
                  <a:pt x="1318796" y="384080"/>
                  <a:pt x="1310640" y="359611"/>
                </a:cubicBezTo>
                <a:cubicBezTo>
                  <a:pt x="1301342" y="331718"/>
                  <a:pt x="1275588" y="212038"/>
                  <a:pt x="1270000" y="186891"/>
                </a:cubicBezTo>
                <a:cubicBezTo>
                  <a:pt x="1266613" y="125931"/>
                  <a:pt x="1277795" y="62365"/>
                  <a:pt x="1259840" y="4011"/>
                </a:cubicBezTo>
                <a:cubicBezTo>
                  <a:pt x="1254033" y="-14863"/>
                  <a:pt x="1239826" y="38065"/>
                  <a:pt x="1229360" y="54811"/>
                </a:cubicBezTo>
                <a:cubicBezTo>
                  <a:pt x="1148733" y="183814"/>
                  <a:pt x="1279259" y="-25207"/>
                  <a:pt x="1178560" y="115771"/>
                </a:cubicBezTo>
                <a:cubicBezTo>
                  <a:pt x="1169757" y="128096"/>
                  <a:pt x="1166641" y="143809"/>
                  <a:pt x="1158240" y="156411"/>
                </a:cubicBezTo>
                <a:cubicBezTo>
                  <a:pt x="1146211" y="174454"/>
                  <a:pt x="1129629" y="189168"/>
                  <a:pt x="1117600" y="207211"/>
                </a:cubicBezTo>
                <a:cubicBezTo>
                  <a:pt x="1109199" y="219813"/>
                  <a:pt x="1106083" y="235526"/>
                  <a:pt x="1097280" y="247851"/>
                </a:cubicBezTo>
                <a:cubicBezTo>
                  <a:pt x="1017578" y="359433"/>
                  <a:pt x="1122650" y="173737"/>
                  <a:pt x="1036320" y="329131"/>
                </a:cubicBezTo>
                <a:cubicBezTo>
                  <a:pt x="1028965" y="342371"/>
                  <a:pt x="1023514" y="356621"/>
                  <a:pt x="1016000" y="369771"/>
                </a:cubicBezTo>
                <a:cubicBezTo>
                  <a:pt x="1009942" y="380373"/>
                  <a:pt x="1000639" y="389093"/>
                  <a:pt x="995680" y="400251"/>
                </a:cubicBezTo>
                <a:cubicBezTo>
                  <a:pt x="986981" y="419824"/>
                  <a:pt x="986380" y="442844"/>
                  <a:pt x="975360" y="461211"/>
                </a:cubicBezTo>
                <a:cubicBezTo>
                  <a:pt x="938598" y="522482"/>
                  <a:pt x="955834" y="495580"/>
                  <a:pt x="924560" y="542491"/>
                </a:cubicBezTo>
                <a:lnTo>
                  <a:pt x="924560" y="583131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B1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C099B4C-48E7-C4FE-BF6D-3F45CA7E0D0B}"/>
              </a:ext>
            </a:extLst>
          </p:cNvPr>
          <p:cNvSpPr/>
          <p:nvPr/>
        </p:nvSpPr>
        <p:spPr>
          <a:xfrm>
            <a:off x="3511181" y="1798478"/>
            <a:ext cx="1700562" cy="1531753"/>
          </a:xfrm>
          <a:custGeom>
            <a:avLst/>
            <a:gdLst>
              <a:gd name="connsiteX0" fmla="*/ 924560 w 2377502"/>
              <a:gd name="connsiteY0" fmla="*/ 583131 h 3255211"/>
              <a:gd name="connsiteX1" fmla="*/ 772160 w 2377502"/>
              <a:gd name="connsiteY1" fmla="*/ 786331 h 3255211"/>
              <a:gd name="connsiteX2" fmla="*/ 711200 w 2377502"/>
              <a:gd name="connsiteY2" fmla="*/ 857451 h 3255211"/>
              <a:gd name="connsiteX3" fmla="*/ 680720 w 2377502"/>
              <a:gd name="connsiteY3" fmla="*/ 898091 h 3255211"/>
              <a:gd name="connsiteX4" fmla="*/ 629920 w 2377502"/>
              <a:gd name="connsiteY4" fmla="*/ 938731 h 3255211"/>
              <a:gd name="connsiteX5" fmla="*/ 589280 w 2377502"/>
              <a:gd name="connsiteY5" fmla="*/ 989531 h 3255211"/>
              <a:gd name="connsiteX6" fmla="*/ 508000 w 2377502"/>
              <a:gd name="connsiteY6" fmla="*/ 1060651 h 3255211"/>
              <a:gd name="connsiteX7" fmla="*/ 447040 w 2377502"/>
              <a:gd name="connsiteY7" fmla="*/ 1131771 h 3255211"/>
              <a:gd name="connsiteX8" fmla="*/ 386080 w 2377502"/>
              <a:gd name="connsiteY8" fmla="*/ 1192731 h 3255211"/>
              <a:gd name="connsiteX9" fmla="*/ 335280 w 2377502"/>
              <a:gd name="connsiteY9" fmla="*/ 1253691 h 3255211"/>
              <a:gd name="connsiteX10" fmla="*/ 172720 w 2377502"/>
              <a:gd name="connsiteY10" fmla="*/ 1436571 h 3255211"/>
              <a:gd name="connsiteX11" fmla="*/ 121920 w 2377502"/>
              <a:gd name="connsiteY11" fmla="*/ 1497531 h 3255211"/>
              <a:gd name="connsiteX12" fmla="*/ 91440 w 2377502"/>
              <a:gd name="connsiteY12" fmla="*/ 1558491 h 3255211"/>
              <a:gd name="connsiteX13" fmla="*/ 50800 w 2377502"/>
              <a:gd name="connsiteY13" fmla="*/ 1629611 h 3255211"/>
              <a:gd name="connsiteX14" fmla="*/ 20320 w 2377502"/>
              <a:gd name="connsiteY14" fmla="*/ 1751531 h 3255211"/>
              <a:gd name="connsiteX15" fmla="*/ 10160 w 2377502"/>
              <a:gd name="connsiteY15" fmla="*/ 1832811 h 3255211"/>
              <a:gd name="connsiteX16" fmla="*/ 0 w 2377502"/>
              <a:gd name="connsiteY16" fmla="*/ 1903931 h 3255211"/>
              <a:gd name="connsiteX17" fmla="*/ 10160 w 2377502"/>
              <a:gd name="connsiteY17" fmla="*/ 2117291 h 3255211"/>
              <a:gd name="connsiteX18" fmla="*/ 71120 w 2377502"/>
              <a:gd name="connsiteY18" fmla="*/ 2330651 h 3255211"/>
              <a:gd name="connsiteX19" fmla="*/ 162560 w 2377502"/>
              <a:gd name="connsiteY19" fmla="*/ 2574491 h 3255211"/>
              <a:gd name="connsiteX20" fmla="*/ 203200 w 2377502"/>
              <a:gd name="connsiteY20" fmla="*/ 2655771 h 3255211"/>
              <a:gd name="connsiteX21" fmla="*/ 365760 w 2377502"/>
              <a:gd name="connsiteY21" fmla="*/ 2869131 h 3255211"/>
              <a:gd name="connsiteX22" fmla="*/ 619760 w 2377502"/>
              <a:gd name="connsiteY22" fmla="*/ 3062171 h 3255211"/>
              <a:gd name="connsiteX23" fmla="*/ 924560 w 2377502"/>
              <a:gd name="connsiteY23" fmla="*/ 3194251 h 3255211"/>
              <a:gd name="connsiteX24" fmla="*/ 1270000 w 2377502"/>
              <a:gd name="connsiteY24" fmla="*/ 3234891 h 3255211"/>
              <a:gd name="connsiteX25" fmla="*/ 1442720 w 2377502"/>
              <a:gd name="connsiteY25" fmla="*/ 3255211 h 3255211"/>
              <a:gd name="connsiteX26" fmla="*/ 1869440 w 2377502"/>
              <a:gd name="connsiteY26" fmla="*/ 3214571 h 3255211"/>
              <a:gd name="connsiteX27" fmla="*/ 2001520 w 2377502"/>
              <a:gd name="connsiteY27" fmla="*/ 3153611 h 3255211"/>
              <a:gd name="connsiteX28" fmla="*/ 2133600 w 2377502"/>
              <a:gd name="connsiteY28" fmla="*/ 2970731 h 3255211"/>
              <a:gd name="connsiteX29" fmla="*/ 2306320 w 2377502"/>
              <a:gd name="connsiteY29" fmla="*/ 2645611 h 3255211"/>
              <a:gd name="connsiteX30" fmla="*/ 2336800 w 2377502"/>
              <a:gd name="connsiteY30" fmla="*/ 2544011 h 3255211"/>
              <a:gd name="connsiteX31" fmla="*/ 2367280 w 2377502"/>
              <a:gd name="connsiteY31" fmla="*/ 2462731 h 3255211"/>
              <a:gd name="connsiteX32" fmla="*/ 2377440 w 2377502"/>
              <a:gd name="connsiteY32" fmla="*/ 2381451 h 3255211"/>
              <a:gd name="connsiteX33" fmla="*/ 2316480 w 2377502"/>
              <a:gd name="connsiteY33" fmla="*/ 2015691 h 3255211"/>
              <a:gd name="connsiteX34" fmla="*/ 2265680 w 2377502"/>
              <a:gd name="connsiteY34" fmla="*/ 1934411 h 3255211"/>
              <a:gd name="connsiteX35" fmla="*/ 2153920 w 2377502"/>
              <a:gd name="connsiteY35" fmla="*/ 1721051 h 3255211"/>
              <a:gd name="connsiteX36" fmla="*/ 2092960 w 2377502"/>
              <a:gd name="connsiteY36" fmla="*/ 1609291 h 3255211"/>
              <a:gd name="connsiteX37" fmla="*/ 2032000 w 2377502"/>
              <a:gd name="connsiteY37" fmla="*/ 1538171 h 3255211"/>
              <a:gd name="connsiteX38" fmla="*/ 1950720 w 2377502"/>
              <a:gd name="connsiteY38" fmla="*/ 1406091 h 3255211"/>
              <a:gd name="connsiteX39" fmla="*/ 1737360 w 2377502"/>
              <a:gd name="connsiteY39" fmla="*/ 1121611 h 3255211"/>
              <a:gd name="connsiteX40" fmla="*/ 1676400 w 2377502"/>
              <a:gd name="connsiteY40" fmla="*/ 1020011 h 3255211"/>
              <a:gd name="connsiteX41" fmla="*/ 1564640 w 2377502"/>
              <a:gd name="connsiteY41" fmla="*/ 867611 h 3255211"/>
              <a:gd name="connsiteX42" fmla="*/ 1524000 w 2377502"/>
              <a:gd name="connsiteY42" fmla="*/ 796491 h 3255211"/>
              <a:gd name="connsiteX43" fmla="*/ 1463040 w 2377502"/>
              <a:gd name="connsiteY43" fmla="*/ 705051 h 3255211"/>
              <a:gd name="connsiteX44" fmla="*/ 1341120 w 2377502"/>
              <a:gd name="connsiteY44" fmla="*/ 430731 h 3255211"/>
              <a:gd name="connsiteX45" fmla="*/ 1310640 w 2377502"/>
              <a:gd name="connsiteY45" fmla="*/ 359611 h 3255211"/>
              <a:gd name="connsiteX46" fmla="*/ 1270000 w 2377502"/>
              <a:gd name="connsiteY46" fmla="*/ 186891 h 3255211"/>
              <a:gd name="connsiteX47" fmla="*/ 1259840 w 2377502"/>
              <a:gd name="connsiteY47" fmla="*/ 4011 h 3255211"/>
              <a:gd name="connsiteX48" fmla="*/ 1229360 w 2377502"/>
              <a:gd name="connsiteY48" fmla="*/ 54811 h 3255211"/>
              <a:gd name="connsiteX49" fmla="*/ 1178560 w 2377502"/>
              <a:gd name="connsiteY49" fmla="*/ 115771 h 3255211"/>
              <a:gd name="connsiteX50" fmla="*/ 1158240 w 2377502"/>
              <a:gd name="connsiteY50" fmla="*/ 156411 h 3255211"/>
              <a:gd name="connsiteX51" fmla="*/ 1117600 w 2377502"/>
              <a:gd name="connsiteY51" fmla="*/ 207211 h 3255211"/>
              <a:gd name="connsiteX52" fmla="*/ 1097280 w 2377502"/>
              <a:gd name="connsiteY52" fmla="*/ 247851 h 3255211"/>
              <a:gd name="connsiteX53" fmla="*/ 1036320 w 2377502"/>
              <a:gd name="connsiteY53" fmla="*/ 329131 h 3255211"/>
              <a:gd name="connsiteX54" fmla="*/ 1016000 w 2377502"/>
              <a:gd name="connsiteY54" fmla="*/ 369771 h 3255211"/>
              <a:gd name="connsiteX55" fmla="*/ 995680 w 2377502"/>
              <a:gd name="connsiteY55" fmla="*/ 400251 h 3255211"/>
              <a:gd name="connsiteX56" fmla="*/ 975360 w 2377502"/>
              <a:gd name="connsiteY56" fmla="*/ 461211 h 3255211"/>
              <a:gd name="connsiteX57" fmla="*/ 924560 w 2377502"/>
              <a:gd name="connsiteY57" fmla="*/ 542491 h 3255211"/>
              <a:gd name="connsiteX58" fmla="*/ 924560 w 2377502"/>
              <a:gd name="connsiteY58" fmla="*/ 583131 h 3255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2377502" h="3255211">
                <a:moveTo>
                  <a:pt x="924560" y="583131"/>
                </a:moveTo>
                <a:cubicBezTo>
                  <a:pt x="873760" y="650864"/>
                  <a:pt x="824140" y="719499"/>
                  <a:pt x="772160" y="786331"/>
                </a:cubicBezTo>
                <a:cubicBezTo>
                  <a:pt x="752991" y="810977"/>
                  <a:pt x="730972" y="833285"/>
                  <a:pt x="711200" y="857451"/>
                </a:cubicBezTo>
                <a:cubicBezTo>
                  <a:pt x="700477" y="870557"/>
                  <a:pt x="692694" y="886117"/>
                  <a:pt x="680720" y="898091"/>
                </a:cubicBezTo>
                <a:cubicBezTo>
                  <a:pt x="665386" y="913425"/>
                  <a:pt x="645254" y="923397"/>
                  <a:pt x="629920" y="938731"/>
                </a:cubicBezTo>
                <a:cubicBezTo>
                  <a:pt x="614586" y="954065"/>
                  <a:pt x="604614" y="974197"/>
                  <a:pt x="589280" y="989531"/>
                </a:cubicBezTo>
                <a:cubicBezTo>
                  <a:pt x="439902" y="1138909"/>
                  <a:pt x="666297" y="886525"/>
                  <a:pt x="508000" y="1060651"/>
                </a:cubicBezTo>
                <a:cubicBezTo>
                  <a:pt x="486997" y="1083755"/>
                  <a:pt x="468218" y="1108828"/>
                  <a:pt x="447040" y="1131771"/>
                </a:cubicBezTo>
                <a:cubicBezTo>
                  <a:pt x="427548" y="1152887"/>
                  <a:pt x="405498" y="1171548"/>
                  <a:pt x="386080" y="1192731"/>
                </a:cubicBezTo>
                <a:cubicBezTo>
                  <a:pt x="368207" y="1212229"/>
                  <a:pt x="353153" y="1234193"/>
                  <a:pt x="335280" y="1253691"/>
                </a:cubicBezTo>
                <a:cubicBezTo>
                  <a:pt x="154941" y="1450425"/>
                  <a:pt x="443619" y="1111492"/>
                  <a:pt x="172720" y="1436571"/>
                </a:cubicBezTo>
                <a:cubicBezTo>
                  <a:pt x="155787" y="1456891"/>
                  <a:pt x="133749" y="1473873"/>
                  <a:pt x="121920" y="1497531"/>
                </a:cubicBezTo>
                <a:cubicBezTo>
                  <a:pt x="111760" y="1517851"/>
                  <a:pt x="102211" y="1538488"/>
                  <a:pt x="91440" y="1558491"/>
                </a:cubicBezTo>
                <a:cubicBezTo>
                  <a:pt x="78495" y="1582532"/>
                  <a:pt x="62242" y="1604820"/>
                  <a:pt x="50800" y="1629611"/>
                </a:cubicBezTo>
                <a:cubicBezTo>
                  <a:pt x="31535" y="1671351"/>
                  <a:pt x="26721" y="1706724"/>
                  <a:pt x="20320" y="1751531"/>
                </a:cubicBezTo>
                <a:cubicBezTo>
                  <a:pt x="16459" y="1778561"/>
                  <a:pt x="13769" y="1805746"/>
                  <a:pt x="10160" y="1832811"/>
                </a:cubicBezTo>
                <a:cubicBezTo>
                  <a:pt x="6995" y="1856548"/>
                  <a:pt x="3387" y="1880224"/>
                  <a:pt x="0" y="1903931"/>
                </a:cubicBezTo>
                <a:cubicBezTo>
                  <a:pt x="3387" y="1975051"/>
                  <a:pt x="1592" y="2046608"/>
                  <a:pt x="10160" y="2117291"/>
                </a:cubicBezTo>
                <a:cubicBezTo>
                  <a:pt x="16267" y="2167672"/>
                  <a:pt x="52063" y="2278244"/>
                  <a:pt x="71120" y="2330651"/>
                </a:cubicBezTo>
                <a:cubicBezTo>
                  <a:pt x="100786" y="2412232"/>
                  <a:pt x="123739" y="2496848"/>
                  <a:pt x="162560" y="2574491"/>
                </a:cubicBezTo>
                <a:cubicBezTo>
                  <a:pt x="176107" y="2601584"/>
                  <a:pt x="186003" y="2630835"/>
                  <a:pt x="203200" y="2655771"/>
                </a:cubicBezTo>
                <a:cubicBezTo>
                  <a:pt x="253961" y="2729375"/>
                  <a:pt x="294575" y="2815030"/>
                  <a:pt x="365760" y="2869131"/>
                </a:cubicBezTo>
                <a:cubicBezTo>
                  <a:pt x="450427" y="2933478"/>
                  <a:pt x="524643" y="3014613"/>
                  <a:pt x="619760" y="3062171"/>
                </a:cubicBezTo>
                <a:cubicBezTo>
                  <a:pt x="719436" y="3112009"/>
                  <a:pt x="815342" y="3166166"/>
                  <a:pt x="924560" y="3194251"/>
                </a:cubicBezTo>
                <a:cubicBezTo>
                  <a:pt x="1066194" y="3230671"/>
                  <a:pt x="1132080" y="3221961"/>
                  <a:pt x="1270000" y="3234891"/>
                </a:cubicBezTo>
                <a:cubicBezTo>
                  <a:pt x="1327717" y="3240302"/>
                  <a:pt x="1385147" y="3248438"/>
                  <a:pt x="1442720" y="3255211"/>
                </a:cubicBezTo>
                <a:cubicBezTo>
                  <a:pt x="1573802" y="3249512"/>
                  <a:pt x="1739490" y="3251120"/>
                  <a:pt x="1869440" y="3214571"/>
                </a:cubicBezTo>
                <a:cubicBezTo>
                  <a:pt x="1916119" y="3201443"/>
                  <a:pt x="1957493" y="3173931"/>
                  <a:pt x="2001520" y="3153611"/>
                </a:cubicBezTo>
                <a:cubicBezTo>
                  <a:pt x="2069545" y="3071981"/>
                  <a:pt x="2063581" y="3083540"/>
                  <a:pt x="2133600" y="2970731"/>
                </a:cubicBezTo>
                <a:cubicBezTo>
                  <a:pt x="2203051" y="2858838"/>
                  <a:pt x="2257790" y="2766937"/>
                  <a:pt x="2306320" y="2645611"/>
                </a:cubicBezTo>
                <a:cubicBezTo>
                  <a:pt x="2319452" y="2612782"/>
                  <a:pt x="2325619" y="2577554"/>
                  <a:pt x="2336800" y="2544011"/>
                </a:cubicBezTo>
                <a:cubicBezTo>
                  <a:pt x="2345950" y="2516560"/>
                  <a:pt x="2357120" y="2489824"/>
                  <a:pt x="2367280" y="2462731"/>
                </a:cubicBezTo>
                <a:cubicBezTo>
                  <a:pt x="2370667" y="2435638"/>
                  <a:pt x="2378267" y="2408743"/>
                  <a:pt x="2377440" y="2381451"/>
                </a:cubicBezTo>
                <a:cubicBezTo>
                  <a:pt x="2372630" y="2222725"/>
                  <a:pt x="2377433" y="2144369"/>
                  <a:pt x="2316480" y="2015691"/>
                </a:cubicBezTo>
                <a:cubicBezTo>
                  <a:pt x="2302803" y="1986817"/>
                  <a:pt x="2281114" y="1962385"/>
                  <a:pt x="2265680" y="1934411"/>
                </a:cubicBezTo>
                <a:cubicBezTo>
                  <a:pt x="2226896" y="1864114"/>
                  <a:pt x="2191587" y="1791953"/>
                  <a:pt x="2153920" y="1721051"/>
                </a:cubicBezTo>
                <a:cubicBezTo>
                  <a:pt x="2134011" y="1683576"/>
                  <a:pt x="2120576" y="1641510"/>
                  <a:pt x="2092960" y="1609291"/>
                </a:cubicBezTo>
                <a:lnTo>
                  <a:pt x="2032000" y="1538171"/>
                </a:lnTo>
                <a:cubicBezTo>
                  <a:pt x="1980663" y="1401271"/>
                  <a:pt x="2032283" y="1504826"/>
                  <a:pt x="1950720" y="1406091"/>
                </a:cubicBezTo>
                <a:cubicBezTo>
                  <a:pt x="1893777" y="1337160"/>
                  <a:pt x="1793523" y="1208015"/>
                  <a:pt x="1737360" y="1121611"/>
                </a:cubicBezTo>
                <a:cubicBezTo>
                  <a:pt x="1715836" y="1088497"/>
                  <a:pt x="1698608" y="1052670"/>
                  <a:pt x="1676400" y="1020011"/>
                </a:cubicBezTo>
                <a:cubicBezTo>
                  <a:pt x="1640977" y="967918"/>
                  <a:pt x="1595895" y="922307"/>
                  <a:pt x="1564640" y="867611"/>
                </a:cubicBezTo>
                <a:cubicBezTo>
                  <a:pt x="1551093" y="843904"/>
                  <a:pt x="1538471" y="819645"/>
                  <a:pt x="1524000" y="796491"/>
                </a:cubicBezTo>
                <a:cubicBezTo>
                  <a:pt x="1504585" y="765427"/>
                  <a:pt x="1480830" y="737073"/>
                  <a:pt x="1463040" y="705051"/>
                </a:cubicBezTo>
                <a:cubicBezTo>
                  <a:pt x="1339196" y="482132"/>
                  <a:pt x="1401655" y="592157"/>
                  <a:pt x="1341120" y="430731"/>
                </a:cubicBezTo>
                <a:cubicBezTo>
                  <a:pt x="1332064" y="406581"/>
                  <a:pt x="1318796" y="384080"/>
                  <a:pt x="1310640" y="359611"/>
                </a:cubicBezTo>
                <a:cubicBezTo>
                  <a:pt x="1301342" y="331718"/>
                  <a:pt x="1275588" y="212038"/>
                  <a:pt x="1270000" y="186891"/>
                </a:cubicBezTo>
                <a:cubicBezTo>
                  <a:pt x="1266613" y="125931"/>
                  <a:pt x="1277795" y="62365"/>
                  <a:pt x="1259840" y="4011"/>
                </a:cubicBezTo>
                <a:cubicBezTo>
                  <a:pt x="1254033" y="-14863"/>
                  <a:pt x="1239826" y="38065"/>
                  <a:pt x="1229360" y="54811"/>
                </a:cubicBezTo>
                <a:cubicBezTo>
                  <a:pt x="1148733" y="183814"/>
                  <a:pt x="1279259" y="-25207"/>
                  <a:pt x="1178560" y="115771"/>
                </a:cubicBezTo>
                <a:cubicBezTo>
                  <a:pt x="1169757" y="128096"/>
                  <a:pt x="1166641" y="143809"/>
                  <a:pt x="1158240" y="156411"/>
                </a:cubicBezTo>
                <a:cubicBezTo>
                  <a:pt x="1146211" y="174454"/>
                  <a:pt x="1129629" y="189168"/>
                  <a:pt x="1117600" y="207211"/>
                </a:cubicBezTo>
                <a:cubicBezTo>
                  <a:pt x="1109199" y="219813"/>
                  <a:pt x="1106083" y="235526"/>
                  <a:pt x="1097280" y="247851"/>
                </a:cubicBezTo>
                <a:cubicBezTo>
                  <a:pt x="1017578" y="359433"/>
                  <a:pt x="1122650" y="173737"/>
                  <a:pt x="1036320" y="329131"/>
                </a:cubicBezTo>
                <a:cubicBezTo>
                  <a:pt x="1028965" y="342371"/>
                  <a:pt x="1023514" y="356621"/>
                  <a:pt x="1016000" y="369771"/>
                </a:cubicBezTo>
                <a:cubicBezTo>
                  <a:pt x="1009942" y="380373"/>
                  <a:pt x="1000639" y="389093"/>
                  <a:pt x="995680" y="400251"/>
                </a:cubicBezTo>
                <a:cubicBezTo>
                  <a:pt x="986981" y="419824"/>
                  <a:pt x="986380" y="442844"/>
                  <a:pt x="975360" y="461211"/>
                </a:cubicBezTo>
                <a:cubicBezTo>
                  <a:pt x="938598" y="522482"/>
                  <a:pt x="955834" y="495580"/>
                  <a:pt x="924560" y="542491"/>
                </a:cubicBezTo>
                <a:lnTo>
                  <a:pt x="924560" y="583131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B12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CD8711AB-E1B7-5FD8-8B31-C9923AA6ED71}"/>
              </a:ext>
            </a:extLst>
          </p:cNvPr>
          <p:cNvSpPr/>
          <p:nvPr/>
        </p:nvSpPr>
        <p:spPr>
          <a:xfrm>
            <a:off x="4938407" y="3395154"/>
            <a:ext cx="2125247" cy="2015046"/>
          </a:xfrm>
          <a:custGeom>
            <a:avLst/>
            <a:gdLst>
              <a:gd name="connsiteX0" fmla="*/ 924560 w 2377502"/>
              <a:gd name="connsiteY0" fmla="*/ 583131 h 3255211"/>
              <a:gd name="connsiteX1" fmla="*/ 772160 w 2377502"/>
              <a:gd name="connsiteY1" fmla="*/ 786331 h 3255211"/>
              <a:gd name="connsiteX2" fmla="*/ 711200 w 2377502"/>
              <a:gd name="connsiteY2" fmla="*/ 857451 h 3255211"/>
              <a:gd name="connsiteX3" fmla="*/ 680720 w 2377502"/>
              <a:gd name="connsiteY3" fmla="*/ 898091 h 3255211"/>
              <a:gd name="connsiteX4" fmla="*/ 629920 w 2377502"/>
              <a:gd name="connsiteY4" fmla="*/ 938731 h 3255211"/>
              <a:gd name="connsiteX5" fmla="*/ 589280 w 2377502"/>
              <a:gd name="connsiteY5" fmla="*/ 989531 h 3255211"/>
              <a:gd name="connsiteX6" fmla="*/ 508000 w 2377502"/>
              <a:gd name="connsiteY6" fmla="*/ 1060651 h 3255211"/>
              <a:gd name="connsiteX7" fmla="*/ 447040 w 2377502"/>
              <a:gd name="connsiteY7" fmla="*/ 1131771 h 3255211"/>
              <a:gd name="connsiteX8" fmla="*/ 386080 w 2377502"/>
              <a:gd name="connsiteY8" fmla="*/ 1192731 h 3255211"/>
              <a:gd name="connsiteX9" fmla="*/ 335280 w 2377502"/>
              <a:gd name="connsiteY9" fmla="*/ 1253691 h 3255211"/>
              <a:gd name="connsiteX10" fmla="*/ 172720 w 2377502"/>
              <a:gd name="connsiteY10" fmla="*/ 1436571 h 3255211"/>
              <a:gd name="connsiteX11" fmla="*/ 121920 w 2377502"/>
              <a:gd name="connsiteY11" fmla="*/ 1497531 h 3255211"/>
              <a:gd name="connsiteX12" fmla="*/ 91440 w 2377502"/>
              <a:gd name="connsiteY12" fmla="*/ 1558491 h 3255211"/>
              <a:gd name="connsiteX13" fmla="*/ 50800 w 2377502"/>
              <a:gd name="connsiteY13" fmla="*/ 1629611 h 3255211"/>
              <a:gd name="connsiteX14" fmla="*/ 20320 w 2377502"/>
              <a:gd name="connsiteY14" fmla="*/ 1751531 h 3255211"/>
              <a:gd name="connsiteX15" fmla="*/ 10160 w 2377502"/>
              <a:gd name="connsiteY15" fmla="*/ 1832811 h 3255211"/>
              <a:gd name="connsiteX16" fmla="*/ 0 w 2377502"/>
              <a:gd name="connsiteY16" fmla="*/ 1903931 h 3255211"/>
              <a:gd name="connsiteX17" fmla="*/ 10160 w 2377502"/>
              <a:gd name="connsiteY17" fmla="*/ 2117291 h 3255211"/>
              <a:gd name="connsiteX18" fmla="*/ 71120 w 2377502"/>
              <a:gd name="connsiteY18" fmla="*/ 2330651 h 3255211"/>
              <a:gd name="connsiteX19" fmla="*/ 162560 w 2377502"/>
              <a:gd name="connsiteY19" fmla="*/ 2574491 h 3255211"/>
              <a:gd name="connsiteX20" fmla="*/ 203200 w 2377502"/>
              <a:gd name="connsiteY20" fmla="*/ 2655771 h 3255211"/>
              <a:gd name="connsiteX21" fmla="*/ 365760 w 2377502"/>
              <a:gd name="connsiteY21" fmla="*/ 2869131 h 3255211"/>
              <a:gd name="connsiteX22" fmla="*/ 619760 w 2377502"/>
              <a:gd name="connsiteY22" fmla="*/ 3062171 h 3255211"/>
              <a:gd name="connsiteX23" fmla="*/ 924560 w 2377502"/>
              <a:gd name="connsiteY23" fmla="*/ 3194251 h 3255211"/>
              <a:gd name="connsiteX24" fmla="*/ 1270000 w 2377502"/>
              <a:gd name="connsiteY24" fmla="*/ 3234891 h 3255211"/>
              <a:gd name="connsiteX25" fmla="*/ 1442720 w 2377502"/>
              <a:gd name="connsiteY25" fmla="*/ 3255211 h 3255211"/>
              <a:gd name="connsiteX26" fmla="*/ 1869440 w 2377502"/>
              <a:gd name="connsiteY26" fmla="*/ 3214571 h 3255211"/>
              <a:gd name="connsiteX27" fmla="*/ 2001520 w 2377502"/>
              <a:gd name="connsiteY27" fmla="*/ 3153611 h 3255211"/>
              <a:gd name="connsiteX28" fmla="*/ 2133600 w 2377502"/>
              <a:gd name="connsiteY28" fmla="*/ 2970731 h 3255211"/>
              <a:gd name="connsiteX29" fmla="*/ 2306320 w 2377502"/>
              <a:gd name="connsiteY29" fmla="*/ 2645611 h 3255211"/>
              <a:gd name="connsiteX30" fmla="*/ 2336800 w 2377502"/>
              <a:gd name="connsiteY30" fmla="*/ 2544011 h 3255211"/>
              <a:gd name="connsiteX31" fmla="*/ 2367280 w 2377502"/>
              <a:gd name="connsiteY31" fmla="*/ 2462731 h 3255211"/>
              <a:gd name="connsiteX32" fmla="*/ 2377440 w 2377502"/>
              <a:gd name="connsiteY32" fmla="*/ 2381451 h 3255211"/>
              <a:gd name="connsiteX33" fmla="*/ 2316480 w 2377502"/>
              <a:gd name="connsiteY33" fmla="*/ 2015691 h 3255211"/>
              <a:gd name="connsiteX34" fmla="*/ 2265680 w 2377502"/>
              <a:gd name="connsiteY34" fmla="*/ 1934411 h 3255211"/>
              <a:gd name="connsiteX35" fmla="*/ 2153920 w 2377502"/>
              <a:gd name="connsiteY35" fmla="*/ 1721051 h 3255211"/>
              <a:gd name="connsiteX36" fmla="*/ 2092960 w 2377502"/>
              <a:gd name="connsiteY36" fmla="*/ 1609291 h 3255211"/>
              <a:gd name="connsiteX37" fmla="*/ 2032000 w 2377502"/>
              <a:gd name="connsiteY37" fmla="*/ 1538171 h 3255211"/>
              <a:gd name="connsiteX38" fmla="*/ 1950720 w 2377502"/>
              <a:gd name="connsiteY38" fmla="*/ 1406091 h 3255211"/>
              <a:gd name="connsiteX39" fmla="*/ 1737360 w 2377502"/>
              <a:gd name="connsiteY39" fmla="*/ 1121611 h 3255211"/>
              <a:gd name="connsiteX40" fmla="*/ 1676400 w 2377502"/>
              <a:gd name="connsiteY40" fmla="*/ 1020011 h 3255211"/>
              <a:gd name="connsiteX41" fmla="*/ 1564640 w 2377502"/>
              <a:gd name="connsiteY41" fmla="*/ 867611 h 3255211"/>
              <a:gd name="connsiteX42" fmla="*/ 1524000 w 2377502"/>
              <a:gd name="connsiteY42" fmla="*/ 796491 h 3255211"/>
              <a:gd name="connsiteX43" fmla="*/ 1463040 w 2377502"/>
              <a:gd name="connsiteY43" fmla="*/ 705051 h 3255211"/>
              <a:gd name="connsiteX44" fmla="*/ 1341120 w 2377502"/>
              <a:gd name="connsiteY44" fmla="*/ 430731 h 3255211"/>
              <a:gd name="connsiteX45" fmla="*/ 1310640 w 2377502"/>
              <a:gd name="connsiteY45" fmla="*/ 359611 h 3255211"/>
              <a:gd name="connsiteX46" fmla="*/ 1270000 w 2377502"/>
              <a:gd name="connsiteY46" fmla="*/ 186891 h 3255211"/>
              <a:gd name="connsiteX47" fmla="*/ 1259840 w 2377502"/>
              <a:gd name="connsiteY47" fmla="*/ 4011 h 3255211"/>
              <a:gd name="connsiteX48" fmla="*/ 1229360 w 2377502"/>
              <a:gd name="connsiteY48" fmla="*/ 54811 h 3255211"/>
              <a:gd name="connsiteX49" fmla="*/ 1178560 w 2377502"/>
              <a:gd name="connsiteY49" fmla="*/ 115771 h 3255211"/>
              <a:gd name="connsiteX50" fmla="*/ 1158240 w 2377502"/>
              <a:gd name="connsiteY50" fmla="*/ 156411 h 3255211"/>
              <a:gd name="connsiteX51" fmla="*/ 1117600 w 2377502"/>
              <a:gd name="connsiteY51" fmla="*/ 207211 h 3255211"/>
              <a:gd name="connsiteX52" fmla="*/ 1097280 w 2377502"/>
              <a:gd name="connsiteY52" fmla="*/ 247851 h 3255211"/>
              <a:gd name="connsiteX53" fmla="*/ 1036320 w 2377502"/>
              <a:gd name="connsiteY53" fmla="*/ 329131 h 3255211"/>
              <a:gd name="connsiteX54" fmla="*/ 1016000 w 2377502"/>
              <a:gd name="connsiteY54" fmla="*/ 369771 h 3255211"/>
              <a:gd name="connsiteX55" fmla="*/ 995680 w 2377502"/>
              <a:gd name="connsiteY55" fmla="*/ 400251 h 3255211"/>
              <a:gd name="connsiteX56" fmla="*/ 975360 w 2377502"/>
              <a:gd name="connsiteY56" fmla="*/ 461211 h 3255211"/>
              <a:gd name="connsiteX57" fmla="*/ 924560 w 2377502"/>
              <a:gd name="connsiteY57" fmla="*/ 542491 h 3255211"/>
              <a:gd name="connsiteX58" fmla="*/ 924560 w 2377502"/>
              <a:gd name="connsiteY58" fmla="*/ 583131 h 3255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2377502" h="3255211">
                <a:moveTo>
                  <a:pt x="924560" y="583131"/>
                </a:moveTo>
                <a:cubicBezTo>
                  <a:pt x="873760" y="650864"/>
                  <a:pt x="824140" y="719499"/>
                  <a:pt x="772160" y="786331"/>
                </a:cubicBezTo>
                <a:cubicBezTo>
                  <a:pt x="752991" y="810977"/>
                  <a:pt x="730972" y="833285"/>
                  <a:pt x="711200" y="857451"/>
                </a:cubicBezTo>
                <a:cubicBezTo>
                  <a:pt x="700477" y="870557"/>
                  <a:pt x="692694" y="886117"/>
                  <a:pt x="680720" y="898091"/>
                </a:cubicBezTo>
                <a:cubicBezTo>
                  <a:pt x="665386" y="913425"/>
                  <a:pt x="645254" y="923397"/>
                  <a:pt x="629920" y="938731"/>
                </a:cubicBezTo>
                <a:cubicBezTo>
                  <a:pt x="614586" y="954065"/>
                  <a:pt x="604614" y="974197"/>
                  <a:pt x="589280" y="989531"/>
                </a:cubicBezTo>
                <a:cubicBezTo>
                  <a:pt x="439902" y="1138909"/>
                  <a:pt x="666297" y="886525"/>
                  <a:pt x="508000" y="1060651"/>
                </a:cubicBezTo>
                <a:cubicBezTo>
                  <a:pt x="486997" y="1083755"/>
                  <a:pt x="468218" y="1108828"/>
                  <a:pt x="447040" y="1131771"/>
                </a:cubicBezTo>
                <a:cubicBezTo>
                  <a:pt x="427548" y="1152887"/>
                  <a:pt x="405498" y="1171548"/>
                  <a:pt x="386080" y="1192731"/>
                </a:cubicBezTo>
                <a:cubicBezTo>
                  <a:pt x="368207" y="1212229"/>
                  <a:pt x="353153" y="1234193"/>
                  <a:pt x="335280" y="1253691"/>
                </a:cubicBezTo>
                <a:cubicBezTo>
                  <a:pt x="154941" y="1450425"/>
                  <a:pt x="443619" y="1111492"/>
                  <a:pt x="172720" y="1436571"/>
                </a:cubicBezTo>
                <a:cubicBezTo>
                  <a:pt x="155787" y="1456891"/>
                  <a:pt x="133749" y="1473873"/>
                  <a:pt x="121920" y="1497531"/>
                </a:cubicBezTo>
                <a:cubicBezTo>
                  <a:pt x="111760" y="1517851"/>
                  <a:pt x="102211" y="1538488"/>
                  <a:pt x="91440" y="1558491"/>
                </a:cubicBezTo>
                <a:cubicBezTo>
                  <a:pt x="78495" y="1582532"/>
                  <a:pt x="62242" y="1604820"/>
                  <a:pt x="50800" y="1629611"/>
                </a:cubicBezTo>
                <a:cubicBezTo>
                  <a:pt x="31535" y="1671351"/>
                  <a:pt x="26721" y="1706724"/>
                  <a:pt x="20320" y="1751531"/>
                </a:cubicBezTo>
                <a:cubicBezTo>
                  <a:pt x="16459" y="1778561"/>
                  <a:pt x="13769" y="1805746"/>
                  <a:pt x="10160" y="1832811"/>
                </a:cubicBezTo>
                <a:cubicBezTo>
                  <a:pt x="6995" y="1856548"/>
                  <a:pt x="3387" y="1880224"/>
                  <a:pt x="0" y="1903931"/>
                </a:cubicBezTo>
                <a:cubicBezTo>
                  <a:pt x="3387" y="1975051"/>
                  <a:pt x="1592" y="2046608"/>
                  <a:pt x="10160" y="2117291"/>
                </a:cubicBezTo>
                <a:cubicBezTo>
                  <a:pt x="16267" y="2167672"/>
                  <a:pt x="52063" y="2278244"/>
                  <a:pt x="71120" y="2330651"/>
                </a:cubicBezTo>
                <a:cubicBezTo>
                  <a:pt x="100786" y="2412232"/>
                  <a:pt x="123739" y="2496848"/>
                  <a:pt x="162560" y="2574491"/>
                </a:cubicBezTo>
                <a:cubicBezTo>
                  <a:pt x="176107" y="2601584"/>
                  <a:pt x="186003" y="2630835"/>
                  <a:pt x="203200" y="2655771"/>
                </a:cubicBezTo>
                <a:cubicBezTo>
                  <a:pt x="253961" y="2729375"/>
                  <a:pt x="294575" y="2815030"/>
                  <a:pt x="365760" y="2869131"/>
                </a:cubicBezTo>
                <a:cubicBezTo>
                  <a:pt x="450427" y="2933478"/>
                  <a:pt x="524643" y="3014613"/>
                  <a:pt x="619760" y="3062171"/>
                </a:cubicBezTo>
                <a:cubicBezTo>
                  <a:pt x="719436" y="3112009"/>
                  <a:pt x="815342" y="3166166"/>
                  <a:pt x="924560" y="3194251"/>
                </a:cubicBezTo>
                <a:cubicBezTo>
                  <a:pt x="1066194" y="3230671"/>
                  <a:pt x="1132080" y="3221961"/>
                  <a:pt x="1270000" y="3234891"/>
                </a:cubicBezTo>
                <a:cubicBezTo>
                  <a:pt x="1327717" y="3240302"/>
                  <a:pt x="1385147" y="3248438"/>
                  <a:pt x="1442720" y="3255211"/>
                </a:cubicBezTo>
                <a:cubicBezTo>
                  <a:pt x="1573802" y="3249512"/>
                  <a:pt x="1739490" y="3251120"/>
                  <a:pt x="1869440" y="3214571"/>
                </a:cubicBezTo>
                <a:cubicBezTo>
                  <a:pt x="1916119" y="3201443"/>
                  <a:pt x="1957493" y="3173931"/>
                  <a:pt x="2001520" y="3153611"/>
                </a:cubicBezTo>
                <a:cubicBezTo>
                  <a:pt x="2069545" y="3071981"/>
                  <a:pt x="2063581" y="3083540"/>
                  <a:pt x="2133600" y="2970731"/>
                </a:cubicBezTo>
                <a:cubicBezTo>
                  <a:pt x="2203051" y="2858838"/>
                  <a:pt x="2257790" y="2766937"/>
                  <a:pt x="2306320" y="2645611"/>
                </a:cubicBezTo>
                <a:cubicBezTo>
                  <a:pt x="2319452" y="2612782"/>
                  <a:pt x="2325619" y="2577554"/>
                  <a:pt x="2336800" y="2544011"/>
                </a:cubicBezTo>
                <a:cubicBezTo>
                  <a:pt x="2345950" y="2516560"/>
                  <a:pt x="2357120" y="2489824"/>
                  <a:pt x="2367280" y="2462731"/>
                </a:cubicBezTo>
                <a:cubicBezTo>
                  <a:pt x="2370667" y="2435638"/>
                  <a:pt x="2378267" y="2408743"/>
                  <a:pt x="2377440" y="2381451"/>
                </a:cubicBezTo>
                <a:cubicBezTo>
                  <a:pt x="2372630" y="2222725"/>
                  <a:pt x="2377433" y="2144369"/>
                  <a:pt x="2316480" y="2015691"/>
                </a:cubicBezTo>
                <a:cubicBezTo>
                  <a:pt x="2302803" y="1986817"/>
                  <a:pt x="2281114" y="1962385"/>
                  <a:pt x="2265680" y="1934411"/>
                </a:cubicBezTo>
                <a:cubicBezTo>
                  <a:pt x="2226896" y="1864114"/>
                  <a:pt x="2191587" y="1791953"/>
                  <a:pt x="2153920" y="1721051"/>
                </a:cubicBezTo>
                <a:cubicBezTo>
                  <a:pt x="2134011" y="1683576"/>
                  <a:pt x="2120576" y="1641510"/>
                  <a:pt x="2092960" y="1609291"/>
                </a:cubicBezTo>
                <a:lnTo>
                  <a:pt x="2032000" y="1538171"/>
                </a:lnTo>
                <a:cubicBezTo>
                  <a:pt x="1980663" y="1401271"/>
                  <a:pt x="2032283" y="1504826"/>
                  <a:pt x="1950720" y="1406091"/>
                </a:cubicBezTo>
                <a:cubicBezTo>
                  <a:pt x="1893777" y="1337160"/>
                  <a:pt x="1793523" y="1208015"/>
                  <a:pt x="1737360" y="1121611"/>
                </a:cubicBezTo>
                <a:cubicBezTo>
                  <a:pt x="1715836" y="1088497"/>
                  <a:pt x="1698608" y="1052670"/>
                  <a:pt x="1676400" y="1020011"/>
                </a:cubicBezTo>
                <a:cubicBezTo>
                  <a:pt x="1640977" y="967918"/>
                  <a:pt x="1595895" y="922307"/>
                  <a:pt x="1564640" y="867611"/>
                </a:cubicBezTo>
                <a:cubicBezTo>
                  <a:pt x="1551093" y="843904"/>
                  <a:pt x="1538471" y="819645"/>
                  <a:pt x="1524000" y="796491"/>
                </a:cubicBezTo>
                <a:cubicBezTo>
                  <a:pt x="1504585" y="765427"/>
                  <a:pt x="1480830" y="737073"/>
                  <a:pt x="1463040" y="705051"/>
                </a:cubicBezTo>
                <a:cubicBezTo>
                  <a:pt x="1339196" y="482132"/>
                  <a:pt x="1401655" y="592157"/>
                  <a:pt x="1341120" y="430731"/>
                </a:cubicBezTo>
                <a:cubicBezTo>
                  <a:pt x="1332064" y="406581"/>
                  <a:pt x="1318796" y="384080"/>
                  <a:pt x="1310640" y="359611"/>
                </a:cubicBezTo>
                <a:cubicBezTo>
                  <a:pt x="1301342" y="331718"/>
                  <a:pt x="1275588" y="212038"/>
                  <a:pt x="1270000" y="186891"/>
                </a:cubicBezTo>
                <a:cubicBezTo>
                  <a:pt x="1266613" y="125931"/>
                  <a:pt x="1277795" y="62365"/>
                  <a:pt x="1259840" y="4011"/>
                </a:cubicBezTo>
                <a:cubicBezTo>
                  <a:pt x="1254033" y="-14863"/>
                  <a:pt x="1239826" y="38065"/>
                  <a:pt x="1229360" y="54811"/>
                </a:cubicBezTo>
                <a:cubicBezTo>
                  <a:pt x="1148733" y="183814"/>
                  <a:pt x="1279259" y="-25207"/>
                  <a:pt x="1178560" y="115771"/>
                </a:cubicBezTo>
                <a:cubicBezTo>
                  <a:pt x="1169757" y="128096"/>
                  <a:pt x="1166641" y="143809"/>
                  <a:pt x="1158240" y="156411"/>
                </a:cubicBezTo>
                <a:cubicBezTo>
                  <a:pt x="1146211" y="174454"/>
                  <a:pt x="1129629" y="189168"/>
                  <a:pt x="1117600" y="207211"/>
                </a:cubicBezTo>
                <a:cubicBezTo>
                  <a:pt x="1109199" y="219813"/>
                  <a:pt x="1106083" y="235526"/>
                  <a:pt x="1097280" y="247851"/>
                </a:cubicBezTo>
                <a:cubicBezTo>
                  <a:pt x="1017578" y="359433"/>
                  <a:pt x="1122650" y="173737"/>
                  <a:pt x="1036320" y="329131"/>
                </a:cubicBezTo>
                <a:cubicBezTo>
                  <a:pt x="1028965" y="342371"/>
                  <a:pt x="1023514" y="356621"/>
                  <a:pt x="1016000" y="369771"/>
                </a:cubicBezTo>
                <a:cubicBezTo>
                  <a:pt x="1009942" y="380373"/>
                  <a:pt x="1000639" y="389093"/>
                  <a:pt x="995680" y="400251"/>
                </a:cubicBezTo>
                <a:cubicBezTo>
                  <a:pt x="986981" y="419824"/>
                  <a:pt x="986380" y="442844"/>
                  <a:pt x="975360" y="461211"/>
                </a:cubicBezTo>
                <a:cubicBezTo>
                  <a:pt x="938598" y="522482"/>
                  <a:pt x="955834" y="495580"/>
                  <a:pt x="924560" y="542491"/>
                </a:cubicBezTo>
                <a:lnTo>
                  <a:pt x="924560" y="583131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solidFill>
                <a:schemeClr val="tx1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pPr algn="ctr"/>
            <a:r>
              <a:rPr lang="en-US" sz="2800" b="1" dirty="0">
                <a:solidFill>
                  <a:schemeClr val="tx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FOLIC</a:t>
            </a:r>
          </a:p>
          <a:p>
            <a:pPr algn="ctr"/>
            <a:r>
              <a:rPr lang="en-US" sz="2800" b="1" dirty="0">
                <a:solidFill>
                  <a:schemeClr val="tx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ACID</a:t>
            </a:r>
          </a:p>
        </p:txBody>
      </p:sp>
    </p:spTree>
    <p:extLst>
      <p:ext uri="{BB962C8B-B14F-4D97-AF65-F5344CB8AC3E}">
        <p14:creationId xmlns:p14="http://schemas.microsoft.com/office/powerpoint/2010/main" val="40771375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EA9EC-C4B5-47F9-B0D8-D0C7A33EE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9272" y="365125"/>
            <a:ext cx="9294528" cy="1531753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B Vitamins -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S</a:t>
            </a:r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ources</a:t>
            </a:r>
            <a:endParaRPr lang="en-IE" dirty="0">
              <a:solidFill>
                <a:srgbClr val="FFC000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A47E43D-CC50-C402-A6DF-9DDC29362696}"/>
              </a:ext>
            </a:extLst>
          </p:cNvPr>
          <p:cNvGrpSpPr/>
          <p:nvPr/>
        </p:nvGrpSpPr>
        <p:grpSpPr>
          <a:xfrm>
            <a:off x="91440" y="81280"/>
            <a:ext cx="1967831" cy="2150758"/>
            <a:chOff x="2068061" y="3318269"/>
            <a:chExt cx="1700463" cy="1954556"/>
          </a:xfrm>
          <a:gradFill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</a:gradFill>
        </p:grpSpPr>
        <p:sp>
          <p:nvSpPr>
            <p:cNvPr id="17" name="Hexagon 16">
              <a:extLst>
                <a:ext uri="{FF2B5EF4-FFF2-40B4-BE49-F238E27FC236}">
                  <a16:creationId xmlns:a16="http://schemas.microsoft.com/office/drawing/2014/main" id="{DBF23D1E-D6D5-6A38-CB03-37FA561DC85F}"/>
                </a:ext>
              </a:extLst>
            </p:cNvPr>
            <p:cNvSpPr/>
            <p:nvPr/>
          </p:nvSpPr>
          <p:spPr>
            <a:xfrm rot="5400000">
              <a:off x="1941015" y="3445315"/>
              <a:ext cx="1954556" cy="1700463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Hexagon 4">
              <a:extLst>
                <a:ext uri="{FF2B5EF4-FFF2-40B4-BE49-F238E27FC236}">
                  <a16:creationId xmlns:a16="http://schemas.microsoft.com/office/drawing/2014/main" id="{5E34FFCD-D76D-6AC2-01E9-F3DB0C4B6DF7}"/>
                </a:ext>
              </a:extLst>
            </p:cNvPr>
            <p:cNvSpPr txBox="1"/>
            <p:nvPr/>
          </p:nvSpPr>
          <p:spPr>
            <a:xfrm>
              <a:off x="2333050" y="3622854"/>
              <a:ext cx="1170485" cy="134538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7200" kern="1200" dirty="0">
                  <a:latin typeface="MS PGothic" panose="020B0600070205080204" pitchFamily="34" charset="-128"/>
                  <a:ea typeface="MS PGothic" panose="020B0600070205080204" pitchFamily="34" charset="-128"/>
                </a:rPr>
                <a:t>B</a:t>
              </a:r>
              <a:endParaRPr lang="en-IE" sz="7200" kern="1200" dirty="0">
                <a:latin typeface="MS PGothic" panose="020B0600070205080204" pitchFamily="34" charset="-128"/>
                <a:ea typeface="MS PGothic" panose="020B0600070205080204" pitchFamily="34" charset="-128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51B5D081-104B-DAD7-EC77-E1AED4594527}"/>
              </a:ext>
            </a:extLst>
          </p:cNvPr>
          <p:cNvSpPr txBox="1"/>
          <p:nvPr/>
        </p:nvSpPr>
        <p:spPr>
          <a:xfrm>
            <a:off x="866776" y="2362947"/>
            <a:ext cx="302895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dirty="0">
                <a:latin typeface="MS PGothic" panose="020B0600070205080204" pitchFamily="34" charset="-128"/>
                <a:ea typeface="MS PGothic" panose="020B0600070205080204" pitchFamily="34" charset="-128"/>
              </a:rPr>
              <a:t>We should be able to get all of our B complex vitamins by eating a </a:t>
            </a:r>
            <a:r>
              <a:rPr lang="en-US" sz="3400" dirty="0">
                <a:solidFill>
                  <a:srgbClr val="FF0000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balanced</a:t>
            </a:r>
            <a:r>
              <a:rPr lang="en-US" sz="3400" dirty="0">
                <a:latin typeface="MS PGothic" panose="020B0600070205080204" pitchFamily="34" charset="-128"/>
                <a:ea typeface="MS PGothic" panose="020B0600070205080204" pitchFamily="34" charset="-128"/>
              </a:rPr>
              <a:t> and </a:t>
            </a:r>
            <a:r>
              <a:rPr lang="en-US" sz="3400" dirty="0">
                <a:solidFill>
                  <a:srgbClr val="FF0000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varied</a:t>
            </a:r>
            <a:r>
              <a:rPr lang="en-US" sz="3400" dirty="0">
                <a:latin typeface="MS PGothic" panose="020B0600070205080204" pitchFamily="34" charset="-128"/>
                <a:ea typeface="MS PGothic" panose="020B0600070205080204" pitchFamily="34" charset="-128"/>
              </a:rPr>
              <a:t> diet.</a:t>
            </a:r>
            <a:endParaRPr lang="en-IE" sz="3400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pic>
        <p:nvPicPr>
          <p:cNvPr id="24" name="Picture 23" descr="Vitamin B complex foods | Recetas de comida para perros, Recetas de comida,  Vitamina e">
            <a:extLst>
              <a:ext uri="{FF2B5EF4-FFF2-40B4-BE49-F238E27FC236}">
                <a16:creationId xmlns:a16="http://schemas.microsoft.com/office/drawing/2014/main" id="{67FDAF9F-0884-898A-1BF1-CE1F7F8765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40"/>
          <a:stretch/>
        </p:blipFill>
        <p:spPr bwMode="auto">
          <a:xfrm>
            <a:off x="6388838" y="2560883"/>
            <a:ext cx="5765061" cy="427809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B325329-E688-E608-6874-A9492653FF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2307" y="3683000"/>
            <a:ext cx="2139950" cy="213995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8FE3AD8-07F7-5EA2-7AD8-4F3A69069EA4}"/>
              </a:ext>
            </a:extLst>
          </p:cNvPr>
          <p:cNvSpPr txBox="1"/>
          <p:nvPr/>
        </p:nvSpPr>
        <p:spPr>
          <a:xfrm>
            <a:off x="3086100" y="1971675"/>
            <a:ext cx="85298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Meat, fish, dairy, fruit, veg. eggs, mushrooms and fortified cereals</a:t>
            </a:r>
            <a:endParaRPr lang="en-IE" sz="2400" dirty="0">
              <a:solidFill>
                <a:srgbClr val="FF0000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33828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EA9EC-C4B5-47F9-B0D8-D0C7A33EE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9272" y="365125"/>
            <a:ext cx="9294528" cy="1531753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B Vitamins - Functions</a:t>
            </a:r>
            <a:endParaRPr lang="en-IE" dirty="0">
              <a:solidFill>
                <a:srgbClr val="FFC000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A47E43D-CC50-C402-A6DF-9DDC29362696}"/>
              </a:ext>
            </a:extLst>
          </p:cNvPr>
          <p:cNvGrpSpPr/>
          <p:nvPr/>
        </p:nvGrpSpPr>
        <p:grpSpPr>
          <a:xfrm>
            <a:off x="91440" y="81280"/>
            <a:ext cx="1967831" cy="2150758"/>
            <a:chOff x="2068061" y="3318269"/>
            <a:chExt cx="1700463" cy="1954556"/>
          </a:xfrm>
          <a:gradFill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</a:gradFill>
        </p:grpSpPr>
        <p:sp>
          <p:nvSpPr>
            <p:cNvPr id="17" name="Hexagon 16">
              <a:extLst>
                <a:ext uri="{FF2B5EF4-FFF2-40B4-BE49-F238E27FC236}">
                  <a16:creationId xmlns:a16="http://schemas.microsoft.com/office/drawing/2014/main" id="{DBF23D1E-D6D5-6A38-CB03-37FA561DC85F}"/>
                </a:ext>
              </a:extLst>
            </p:cNvPr>
            <p:cNvSpPr/>
            <p:nvPr/>
          </p:nvSpPr>
          <p:spPr>
            <a:xfrm rot="5400000">
              <a:off x="1941015" y="3445315"/>
              <a:ext cx="1954556" cy="1700463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Hexagon 4">
              <a:extLst>
                <a:ext uri="{FF2B5EF4-FFF2-40B4-BE49-F238E27FC236}">
                  <a16:creationId xmlns:a16="http://schemas.microsoft.com/office/drawing/2014/main" id="{5E34FFCD-D76D-6AC2-01E9-F3DB0C4B6DF7}"/>
                </a:ext>
              </a:extLst>
            </p:cNvPr>
            <p:cNvSpPr txBox="1"/>
            <p:nvPr/>
          </p:nvSpPr>
          <p:spPr>
            <a:xfrm>
              <a:off x="2333050" y="3622854"/>
              <a:ext cx="1170485" cy="134538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7200" kern="1200" dirty="0">
                  <a:latin typeface="MS PGothic" panose="020B0600070205080204" pitchFamily="34" charset="-128"/>
                  <a:ea typeface="MS PGothic" panose="020B0600070205080204" pitchFamily="34" charset="-128"/>
                </a:rPr>
                <a:t>B</a:t>
              </a:r>
              <a:endParaRPr lang="en-IE" sz="7200" kern="1200" dirty="0">
                <a:latin typeface="MS PGothic" panose="020B0600070205080204" pitchFamily="34" charset="-128"/>
                <a:ea typeface="MS PGothic" panose="020B0600070205080204" pitchFamily="34" charset="-128"/>
              </a:endParaRPr>
            </a:p>
          </p:txBody>
        </p:sp>
      </p:grpSp>
      <p:pic>
        <p:nvPicPr>
          <p:cNvPr id="19" name="Picture 18" descr="Vitamin B Complex: Benefits, Foods, and Supplements">
            <a:extLst>
              <a:ext uri="{FF2B5EF4-FFF2-40B4-BE49-F238E27FC236}">
                <a16:creationId xmlns:a16="http://schemas.microsoft.com/office/drawing/2014/main" id="{C052DB70-FFFF-2CB8-3C6F-14A860FE2C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58" t="73175" r="53967" b="6457"/>
          <a:stretch/>
        </p:blipFill>
        <p:spPr bwMode="auto">
          <a:xfrm>
            <a:off x="91440" y="2362947"/>
            <a:ext cx="2847974" cy="352361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Picture 21" descr="Vitamin B Complex: Benefits, Foods, and Supplements">
            <a:extLst>
              <a:ext uri="{FF2B5EF4-FFF2-40B4-BE49-F238E27FC236}">
                <a16:creationId xmlns:a16="http://schemas.microsoft.com/office/drawing/2014/main" id="{5FF1FD4B-9BB4-7EBC-9E5B-7B8F14F1F8E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73" t="31877" b="45551"/>
          <a:stretch/>
        </p:blipFill>
        <p:spPr bwMode="auto">
          <a:xfrm>
            <a:off x="8005127" y="3143998"/>
            <a:ext cx="3508075" cy="32663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1B5D081-104B-DAD7-EC77-E1AED4594527}"/>
              </a:ext>
            </a:extLst>
          </p:cNvPr>
          <p:cNvSpPr txBox="1"/>
          <p:nvPr/>
        </p:nvSpPr>
        <p:spPr>
          <a:xfrm>
            <a:off x="4038600" y="2362947"/>
            <a:ext cx="360997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MS PGothic" panose="020B0600070205080204" pitchFamily="34" charset="-128"/>
                <a:ea typeface="MS PGothic" panose="020B0600070205080204" pitchFamily="34" charset="-128"/>
              </a:rPr>
              <a:t>The main functions of the B complex vitamins are controlling energy release from food that we eat and a healthy nervous system.</a:t>
            </a:r>
            <a:endParaRPr lang="en-IE" sz="3200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69562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EA9EC-C4B5-47F9-B0D8-D0C7A33EE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9272" y="365125"/>
            <a:ext cx="9294528" cy="1531753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B Vitamins - Deficiencies</a:t>
            </a:r>
            <a:endParaRPr lang="en-IE" dirty="0">
              <a:solidFill>
                <a:srgbClr val="FFC000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2772705-7D77-61F7-7D6D-F70F215D4032}"/>
              </a:ext>
            </a:extLst>
          </p:cNvPr>
          <p:cNvGrpSpPr/>
          <p:nvPr/>
        </p:nvGrpSpPr>
        <p:grpSpPr>
          <a:xfrm>
            <a:off x="91440" y="81280"/>
            <a:ext cx="1967831" cy="2150758"/>
            <a:chOff x="2068061" y="3318269"/>
            <a:chExt cx="1700463" cy="1954556"/>
          </a:xfrm>
          <a:gradFill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</a:gradFill>
        </p:grpSpPr>
        <p:sp>
          <p:nvSpPr>
            <p:cNvPr id="15" name="Hexagon 14">
              <a:extLst>
                <a:ext uri="{FF2B5EF4-FFF2-40B4-BE49-F238E27FC236}">
                  <a16:creationId xmlns:a16="http://schemas.microsoft.com/office/drawing/2014/main" id="{2822095A-90CD-A165-C420-003197D675F1}"/>
                </a:ext>
              </a:extLst>
            </p:cNvPr>
            <p:cNvSpPr/>
            <p:nvPr/>
          </p:nvSpPr>
          <p:spPr>
            <a:xfrm rot="5400000">
              <a:off x="1941015" y="3445315"/>
              <a:ext cx="1954556" cy="1700463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Hexagon 4">
              <a:extLst>
                <a:ext uri="{FF2B5EF4-FFF2-40B4-BE49-F238E27FC236}">
                  <a16:creationId xmlns:a16="http://schemas.microsoft.com/office/drawing/2014/main" id="{349A5C4E-F26D-181A-D65F-D13AF6B24AAD}"/>
                </a:ext>
              </a:extLst>
            </p:cNvPr>
            <p:cNvSpPr txBox="1"/>
            <p:nvPr/>
          </p:nvSpPr>
          <p:spPr>
            <a:xfrm>
              <a:off x="2333050" y="3622854"/>
              <a:ext cx="1170485" cy="134538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7200" kern="1200" dirty="0">
                  <a:latin typeface="MS PGothic" panose="020B0600070205080204" pitchFamily="34" charset="-128"/>
                  <a:ea typeface="MS PGothic" panose="020B0600070205080204" pitchFamily="34" charset="-128"/>
                </a:rPr>
                <a:t>B</a:t>
              </a:r>
              <a:endParaRPr lang="en-IE" sz="7200" kern="1200" dirty="0">
                <a:latin typeface="MS PGothic" panose="020B0600070205080204" pitchFamily="34" charset="-128"/>
                <a:ea typeface="MS PGothic" panose="020B0600070205080204" pitchFamily="34" charset="-128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783F2C59-01CB-DD93-D604-857A742EE138}"/>
              </a:ext>
            </a:extLst>
          </p:cNvPr>
          <p:cNvSpPr txBox="1"/>
          <p:nvPr/>
        </p:nvSpPr>
        <p:spPr>
          <a:xfrm>
            <a:off x="229817" y="2362200"/>
            <a:ext cx="503044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MS PGothic" panose="020B0600070205080204" pitchFamily="34" charset="-128"/>
                <a:ea typeface="MS PGothic" panose="020B0600070205080204" pitchFamily="34" charset="-128"/>
              </a:rPr>
              <a:t>We need all of the B vitamins everyday as we don’t store them. Low levels cause tiredness, poor hair skin and nails, low mood and energy, delayed growth and very serious disease like Beriberi and Pellagra.</a:t>
            </a:r>
          </a:p>
          <a:p>
            <a:endParaRPr lang="en-IE" sz="2400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pic>
        <p:nvPicPr>
          <p:cNvPr id="17" name="Picture 16" descr="Vitamin B complex foods | Recetas de comida para perros, Recetas de comida,  Vitamina e">
            <a:extLst>
              <a:ext uri="{FF2B5EF4-FFF2-40B4-BE49-F238E27FC236}">
                <a16:creationId xmlns:a16="http://schemas.microsoft.com/office/drawing/2014/main" id="{87F2EF6E-5F1A-C0FF-B866-E559CBE37D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40"/>
          <a:stretch/>
        </p:blipFill>
        <p:spPr bwMode="auto">
          <a:xfrm>
            <a:off x="5722374" y="2066318"/>
            <a:ext cx="6431525" cy="477265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111296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EA9EC-C4B5-47F9-B0D8-D0C7A33EE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9272" y="365125"/>
            <a:ext cx="9294528" cy="1531753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Folic Acid -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S</a:t>
            </a:r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ources</a:t>
            </a:r>
            <a:endParaRPr lang="en-IE" dirty="0">
              <a:solidFill>
                <a:srgbClr val="FFC000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A47E43D-CC50-C402-A6DF-9DDC29362696}"/>
              </a:ext>
            </a:extLst>
          </p:cNvPr>
          <p:cNvGrpSpPr/>
          <p:nvPr/>
        </p:nvGrpSpPr>
        <p:grpSpPr>
          <a:xfrm>
            <a:off x="91440" y="81280"/>
            <a:ext cx="1967831" cy="2150758"/>
            <a:chOff x="2068061" y="3318269"/>
            <a:chExt cx="1700463" cy="1954556"/>
          </a:xfrm>
          <a:gradFill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</a:gradFill>
        </p:grpSpPr>
        <p:sp>
          <p:nvSpPr>
            <p:cNvPr id="17" name="Hexagon 16">
              <a:extLst>
                <a:ext uri="{FF2B5EF4-FFF2-40B4-BE49-F238E27FC236}">
                  <a16:creationId xmlns:a16="http://schemas.microsoft.com/office/drawing/2014/main" id="{DBF23D1E-D6D5-6A38-CB03-37FA561DC85F}"/>
                </a:ext>
              </a:extLst>
            </p:cNvPr>
            <p:cNvSpPr/>
            <p:nvPr/>
          </p:nvSpPr>
          <p:spPr>
            <a:xfrm rot="5400000">
              <a:off x="1941015" y="3445315"/>
              <a:ext cx="1954556" cy="1700463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Hexagon 4">
              <a:extLst>
                <a:ext uri="{FF2B5EF4-FFF2-40B4-BE49-F238E27FC236}">
                  <a16:creationId xmlns:a16="http://schemas.microsoft.com/office/drawing/2014/main" id="{5E34FFCD-D76D-6AC2-01E9-F3DB0C4B6DF7}"/>
                </a:ext>
              </a:extLst>
            </p:cNvPr>
            <p:cNvSpPr txBox="1"/>
            <p:nvPr/>
          </p:nvSpPr>
          <p:spPr>
            <a:xfrm>
              <a:off x="2333050" y="3622854"/>
              <a:ext cx="1170485" cy="134538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7200" kern="1200" dirty="0">
                  <a:latin typeface="MS PGothic" panose="020B0600070205080204" pitchFamily="34" charset="-128"/>
                  <a:ea typeface="MS PGothic" panose="020B0600070205080204" pitchFamily="34" charset="-128"/>
                </a:rPr>
                <a:t>B</a:t>
              </a:r>
              <a:endParaRPr lang="en-IE" sz="7200" kern="1200" dirty="0">
                <a:latin typeface="MS PGothic" panose="020B0600070205080204" pitchFamily="34" charset="-128"/>
                <a:ea typeface="MS PGothic" panose="020B0600070205080204" pitchFamily="34" charset="-128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51B5D081-104B-DAD7-EC77-E1AED4594527}"/>
              </a:ext>
            </a:extLst>
          </p:cNvPr>
          <p:cNvSpPr txBox="1"/>
          <p:nvPr/>
        </p:nvSpPr>
        <p:spPr>
          <a:xfrm>
            <a:off x="866776" y="2362947"/>
            <a:ext cx="302895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dirty="0">
                <a:latin typeface="MS PGothic" panose="020B0600070205080204" pitchFamily="34" charset="-128"/>
                <a:ea typeface="MS PGothic" panose="020B0600070205080204" pitchFamily="34" charset="-128"/>
              </a:rPr>
              <a:t>The B Vitamin Folic Acid is very important and deserves special attention.</a:t>
            </a:r>
            <a:endParaRPr lang="en-IE" sz="3400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5B325329-E688-E608-6874-A9492653FF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0299" y="1896878"/>
            <a:ext cx="2139950" cy="213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B469821-A40D-0451-B532-8061D8F8845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25" t="7560" r="33764" b="69602"/>
          <a:stretch/>
        </p:blipFill>
        <p:spPr bwMode="auto">
          <a:xfrm>
            <a:off x="5673724" y="2079960"/>
            <a:ext cx="1660525" cy="180909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0698BD82-B127-75DB-F0B0-44B5F8DD90A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59" t="79538" r="33757"/>
          <a:stretch/>
        </p:blipFill>
        <p:spPr bwMode="auto">
          <a:xfrm>
            <a:off x="8909928" y="4426423"/>
            <a:ext cx="1820691" cy="176498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78F4125-FE67-A115-5B6A-5339B6FBA59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326" r="66340"/>
          <a:stretch/>
        </p:blipFill>
        <p:spPr bwMode="auto">
          <a:xfrm>
            <a:off x="5403849" y="4391659"/>
            <a:ext cx="1930399" cy="192885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21864EA-BEF3-8E18-68A0-9B277CF9C60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16" t="15464" r="27319" b="5499"/>
          <a:stretch/>
        </p:blipFill>
        <p:spPr bwMode="auto">
          <a:xfrm>
            <a:off x="7215600" y="3088907"/>
            <a:ext cx="1534698" cy="192885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122583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C90A772-4F7A-F283-5993-20981E176F6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16" t="15464" r="27319" b="5499"/>
          <a:stretch/>
        </p:blipFill>
        <p:spPr bwMode="auto">
          <a:xfrm>
            <a:off x="7677150" y="1801235"/>
            <a:ext cx="3752850" cy="47166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 descr="SPINA BIFIDA / NEURAL TUBE DEFECT (NTD)">
            <a:extLst>
              <a:ext uri="{FF2B5EF4-FFF2-40B4-BE49-F238E27FC236}">
                <a16:creationId xmlns:a16="http://schemas.microsoft.com/office/drawing/2014/main" id="{ACC14A36-27D6-7E4E-B80C-59242EAEE96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00" r="-377" b="16075"/>
          <a:stretch/>
        </p:blipFill>
        <p:spPr bwMode="auto">
          <a:xfrm>
            <a:off x="91440" y="2567199"/>
            <a:ext cx="3752850" cy="27051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CEA9EC-C4B5-47F9-B0D8-D0C7A33EE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9272" y="365125"/>
            <a:ext cx="9294528" cy="1531753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Folic Acid - Functions</a:t>
            </a:r>
            <a:endParaRPr lang="en-IE" dirty="0">
              <a:solidFill>
                <a:srgbClr val="FFC000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A47E43D-CC50-C402-A6DF-9DDC29362696}"/>
              </a:ext>
            </a:extLst>
          </p:cNvPr>
          <p:cNvGrpSpPr/>
          <p:nvPr/>
        </p:nvGrpSpPr>
        <p:grpSpPr>
          <a:xfrm>
            <a:off x="91440" y="81280"/>
            <a:ext cx="1967831" cy="2150758"/>
            <a:chOff x="2068061" y="3318269"/>
            <a:chExt cx="1700463" cy="1954556"/>
          </a:xfrm>
          <a:gradFill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</a:gradFill>
        </p:grpSpPr>
        <p:sp>
          <p:nvSpPr>
            <p:cNvPr id="17" name="Hexagon 16">
              <a:extLst>
                <a:ext uri="{FF2B5EF4-FFF2-40B4-BE49-F238E27FC236}">
                  <a16:creationId xmlns:a16="http://schemas.microsoft.com/office/drawing/2014/main" id="{DBF23D1E-D6D5-6A38-CB03-37FA561DC85F}"/>
                </a:ext>
              </a:extLst>
            </p:cNvPr>
            <p:cNvSpPr/>
            <p:nvPr/>
          </p:nvSpPr>
          <p:spPr>
            <a:xfrm rot="5400000">
              <a:off x="1941015" y="3445315"/>
              <a:ext cx="1954556" cy="1700463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Hexagon 4">
              <a:extLst>
                <a:ext uri="{FF2B5EF4-FFF2-40B4-BE49-F238E27FC236}">
                  <a16:creationId xmlns:a16="http://schemas.microsoft.com/office/drawing/2014/main" id="{5E34FFCD-D76D-6AC2-01E9-F3DB0C4B6DF7}"/>
                </a:ext>
              </a:extLst>
            </p:cNvPr>
            <p:cNvSpPr txBox="1"/>
            <p:nvPr/>
          </p:nvSpPr>
          <p:spPr>
            <a:xfrm>
              <a:off x="2333050" y="3622854"/>
              <a:ext cx="1170485" cy="134538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7200" kern="1200" dirty="0">
                  <a:latin typeface="MS PGothic" panose="020B0600070205080204" pitchFamily="34" charset="-128"/>
                  <a:ea typeface="MS PGothic" panose="020B0600070205080204" pitchFamily="34" charset="-128"/>
                </a:rPr>
                <a:t>B</a:t>
              </a:r>
              <a:endParaRPr lang="en-IE" sz="7200" kern="1200" dirty="0">
                <a:latin typeface="MS PGothic" panose="020B0600070205080204" pitchFamily="34" charset="-128"/>
                <a:ea typeface="MS PGothic" panose="020B0600070205080204" pitchFamily="34" charset="-128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51B5D081-104B-DAD7-EC77-E1AED4594527}"/>
              </a:ext>
            </a:extLst>
          </p:cNvPr>
          <p:cNvSpPr txBox="1"/>
          <p:nvPr/>
        </p:nvSpPr>
        <p:spPr>
          <a:xfrm>
            <a:off x="3844290" y="2362947"/>
            <a:ext cx="383286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MS PGothic" panose="020B0600070205080204" pitchFamily="34" charset="-128"/>
                <a:ea typeface="MS PGothic" panose="020B0600070205080204" pitchFamily="34" charset="-128"/>
              </a:rPr>
              <a:t>Taking folic acid helps to prevent neural tube defects such as spina bifida.</a:t>
            </a:r>
            <a:endParaRPr lang="en-IE" sz="4400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9873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EA9EC-C4B5-47F9-B0D8-D0C7A33EE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9272" y="365125"/>
            <a:ext cx="9294528" cy="153175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Folic Acid </a:t>
            </a:r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 - Deficiencies</a:t>
            </a:r>
            <a:endParaRPr lang="en-IE" dirty="0">
              <a:solidFill>
                <a:srgbClr val="FFC000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2772705-7D77-61F7-7D6D-F70F215D4032}"/>
              </a:ext>
            </a:extLst>
          </p:cNvPr>
          <p:cNvGrpSpPr/>
          <p:nvPr/>
        </p:nvGrpSpPr>
        <p:grpSpPr>
          <a:xfrm>
            <a:off x="91440" y="81280"/>
            <a:ext cx="1967831" cy="2150758"/>
            <a:chOff x="2068061" y="3318269"/>
            <a:chExt cx="1700463" cy="1954556"/>
          </a:xfrm>
          <a:gradFill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</a:gradFill>
        </p:grpSpPr>
        <p:sp>
          <p:nvSpPr>
            <p:cNvPr id="15" name="Hexagon 14">
              <a:extLst>
                <a:ext uri="{FF2B5EF4-FFF2-40B4-BE49-F238E27FC236}">
                  <a16:creationId xmlns:a16="http://schemas.microsoft.com/office/drawing/2014/main" id="{2822095A-90CD-A165-C420-003197D675F1}"/>
                </a:ext>
              </a:extLst>
            </p:cNvPr>
            <p:cNvSpPr/>
            <p:nvPr/>
          </p:nvSpPr>
          <p:spPr>
            <a:xfrm rot="5400000">
              <a:off x="1941015" y="3445315"/>
              <a:ext cx="1954556" cy="1700463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Hexagon 4">
              <a:extLst>
                <a:ext uri="{FF2B5EF4-FFF2-40B4-BE49-F238E27FC236}">
                  <a16:creationId xmlns:a16="http://schemas.microsoft.com/office/drawing/2014/main" id="{349A5C4E-F26D-181A-D65F-D13AF6B24AAD}"/>
                </a:ext>
              </a:extLst>
            </p:cNvPr>
            <p:cNvSpPr txBox="1"/>
            <p:nvPr/>
          </p:nvSpPr>
          <p:spPr>
            <a:xfrm>
              <a:off x="2333050" y="3622854"/>
              <a:ext cx="1170485" cy="134538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7200" kern="1200" dirty="0">
                  <a:latin typeface="MS PGothic" panose="020B0600070205080204" pitchFamily="34" charset="-128"/>
                  <a:ea typeface="MS PGothic" panose="020B0600070205080204" pitchFamily="34" charset="-128"/>
                </a:rPr>
                <a:t>B</a:t>
              </a:r>
              <a:endParaRPr lang="en-IE" sz="7200" kern="1200" dirty="0">
                <a:latin typeface="MS PGothic" panose="020B0600070205080204" pitchFamily="34" charset="-128"/>
                <a:ea typeface="MS PGothic" panose="020B0600070205080204" pitchFamily="34" charset="-128"/>
              </a:endParaRPr>
            </a:p>
          </p:txBody>
        </p:sp>
      </p:grpSp>
      <p:pic>
        <p:nvPicPr>
          <p:cNvPr id="6" name="Picture 5" descr="SPINA BIFIDA / NEURAL TUBE DEFECT (NTD)">
            <a:extLst>
              <a:ext uri="{FF2B5EF4-FFF2-40B4-BE49-F238E27FC236}">
                <a16:creationId xmlns:a16="http://schemas.microsoft.com/office/drawing/2014/main" id="{586ABC27-06C6-273F-1D9A-19EBB62CB0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00" r="-377" b="16075"/>
          <a:stretch/>
        </p:blipFill>
        <p:spPr bwMode="auto">
          <a:xfrm>
            <a:off x="4219575" y="2076450"/>
            <a:ext cx="3752850" cy="27051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C02772-30EE-E726-71D9-CAA436474DF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16" t="15464" r="27319" b="5499"/>
          <a:stretch/>
        </p:blipFill>
        <p:spPr bwMode="auto">
          <a:xfrm>
            <a:off x="1176750" y="2888882"/>
            <a:ext cx="2595150" cy="326166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C584990-0AD8-8A32-F776-4E39ED9BC1AE}"/>
              </a:ext>
            </a:extLst>
          </p:cNvPr>
          <p:cNvSpPr txBox="1"/>
          <p:nvPr/>
        </p:nvSpPr>
        <p:spPr>
          <a:xfrm>
            <a:off x="5010151" y="5248275"/>
            <a:ext cx="58864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MS PGothic" panose="020B0600070205080204" pitchFamily="34" charset="-128"/>
                <a:ea typeface="MS PGothic" panose="020B0600070205080204" pitchFamily="34" charset="-128"/>
              </a:rPr>
              <a:t>If a woman could get pregnant it is very important to take folic acid supplements. If levels are low the baby is at risk of neural tube defects.  </a:t>
            </a:r>
            <a:endParaRPr lang="en-IE" sz="2400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966634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EA9EC-C4B5-47F9-B0D8-D0C7A33EE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9272" y="365125"/>
            <a:ext cx="9294528" cy="1531753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Vitamin C -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S</a:t>
            </a:r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ources</a:t>
            </a:r>
            <a:endParaRPr lang="en-IE" dirty="0">
              <a:solidFill>
                <a:srgbClr val="FFC000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A47E43D-CC50-C402-A6DF-9DDC29362696}"/>
              </a:ext>
            </a:extLst>
          </p:cNvPr>
          <p:cNvGrpSpPr/>
          <p:nvPr/>
        </p:nvGrpSpPr>
        <p:grpSpPr>
          <a:xfrm>
            <a:off x="91440" y="81280"/>
            <a:ext cx="1967831" cy="2150758"/>
            <a:chOff x="2068061" y="3318269"/>
            <a:chExt cx="1700463" cy="1954556"/>
          </a:xfrm>
          <a:gradFill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</a:gradFill>
        </p:grpSpPr>
        <p:sp>
          <p:nvSpPr>
            <p:cNvPr id="17" name="Hexagon 16">
              <a:extLst>
                <a:ext uri="{FF2B5EF4-FFF2-40B4-BE49-F238E27FC236}">
                  <a16:creationId xmlns:a16="http://schemas.microsoft.com/office/drawing/2014/main" id="{DBF23D1E-D6D5-6A38-CB03-37FA561DC85F}"/>
                </a:ext>
              </a:extLst>
            </p:cNvPr>
            <p:cNvSpPr/>
            <p:nvPr/>
          </p:nvSpPr>
          <p:spPr>
            <a:xfrm rot="5400000">
              <a:off x="1941015" y="3445315"/>
              <a:ext cx="1954556" cy="1700463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Hexagon 4">
              <a:extLst>
                <a:ext uri="{FF2B5EF4-FFF2-40B4-BE49-F238E27FC236}">
                  <a16:creationId xmlns:a16="http://schemas.microsoft.com/office/drawing/2014/main" id="{5E34FFCD-D76D-6AC2-01E9-F3DB0C4B6DF7}"/>
                </a:ext>
              </a:extLst>
            </p:cNvPr>
            <p:cNvSpPr txBox="1"/>
            <p:nvPr/>
          </p:nvSpPr>
          <p:spPr>
            <a:xfrm>
              <a:off x="2333050" y="3622854"/>
              <a:ext cx="1170485" cy="134538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7200" kern="1200" dirty="0">
                  <a:latin typeface="MS PGothic" panose="020B0600070205080204" pitchFamily="34" charset="-128"/>
                  <a:ea typeface="MS PGothic" panose="020B0600070205080204" pitchFamily="34" charset="-128"/>
                </a:rPr>
                <a:t>C</a:t>
              </a:r>
              <a:endParaRPr lang="en-IE" sz="7200" kern="1200" dirty="0">
                <a:latin typeface="MS PGothic" panose="020B0600070205080204" pitchFamily="34" charset="-128"/>
                <a:ea typeface="MS PGothic" panose="020B0600070205080204" pitchFamily="34" charset="-128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51B5D081-104B-DAD7-EC77-E1AED4594527}"/>
              </a:ext>
            </a:extLst>
          </p:cNvPr>
          <p:cNvSpPr txBox="1"/>
          <p:nvPr/>
        </p:nvSpPr>
        <p:spPr>
          <a:xfrm>
            <a:off x="866776" y="2362947"/>
            <a:ext cx="302895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dirty="0">
                <a:latin typeface="MS PGothic" panose="020B0600070205080204" pitchFamily="34" charset="-128"/>
                <a:ea typeface="MS PGothic" panose="020B0600070205080204" pitchFamily="34" charset="-128"/>
              </a:rPr>
              <a:t>Vitamin C Sources</a:t>
            </a:r>
            <a:endParaRPr lang="en-IE" sz="3400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0698BD82-B127-75DB-F0B0-44B5F8DD90A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59" t="79538" r="33757"/>
          <a:stretch/>
        </p:blipFill>
        <p:spPr bwMode="auto">
          <a:xfrm>
            <a:off x="8909928" y="4426423"/>
            <a:ext cx="1820691" cy="176498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3B65812-C2B7-1749-7F92-3F78C7444F2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2" r="65266" b="69444"/>
          <a:stretch/>
        </p:blipFill>
        <p:spPr bwMode="auto">
          <a:xfrm>
            <a:off x="8450114" y="2963697"/>
            <a:ext cx="1638005" cy="176498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B64FC59-D413-F8C7-662E-9FC6821FB92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" t="27562" r="64190" b="53214"/>
          <a:stretch/>
        </p:blipFill>
        <p:spPr bwMode="auto">
          <a:xfrm>
            <a:off x="7144029" y="4528462"/>
            <a:ext cx="1545907" cy="145189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52C838D-6815-B089-2518-208C5BC74B2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5" t="76163" r="74518" b="5121"/>
          <a:stretch/>
        </p:blipFill>
        <p:spPr bwMode="auto">
          <a:xfrm>
            <a:off x="8659707" y="1431944"/>
            <a:ext cx="1643168" cy="136772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6D2CFAB-39CF-D29E-E207-682ED2D75FF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58" t="49000" r="26546" b="30075"/>
          <a:stretch/>
        </p:blipFill>
        <p:spPr bwMode="auto">
          <a:xfrm>
            <a:off x="5099049" y="1777318"/>
            <a:ext cx="1174750" cy="10223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5A8CEA6-4E41-8979-F2E5-2A3B1BB94D5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1" t="25085" r="52027" b="54640"/>
          <a:stretch/>
        </p:blipFill>
        <p:spPr bwMode="auto">
          <a:xfrm>
            <a:off x="5810249" y="2798022"/>
            <a:ext cx="1219200" cy="9906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638A69F-FB54-67F9-3149-25BE9F1C56B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1" t="25344" r="75847" b="54510"/>
          <a:stretch/>
        </p:blipFill>
        <p:spPr bwMode="auto">
          <a:xfrm>
            <a:off x="6823253" y="1870822"/>
            <a:ext cx="977900" cy="9842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Picture 20" descr="Spuds and us: Why is Ireland turning away from the potato?">
            <a:extLst>
              <a:ext uri="{FF2B5EF4-FFF2-40B4-BE49-F238E27FC236}">
                <a16:creationId xmlns:a16="http://schemas.microsoft.com/office/drawing/2014/main" id="{CE2D33AC-4215-79DA-9B38-AD9BA673E6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3881" y="4116821"/>
            <a:ext cx="3143001" cy="167292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A02B390-A29B-7D2F-56D3-55C9AD380476}"/>
              </a:ext>
            </a:extLst>
          </p:cNvPr>
          <p:cNvSpPr txBox="1"/>
          <p:nvPr/>
        </p:nvSpPr>
        <p:spPr>
          <a:xfrm>
            <a:off x="2800350" y="5886450"/>
            <a:ext cx="18960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Potatoes with skin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7048911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EA9EC-C4B5-47F9-B0D8-D0C7A33EE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9272" y="365125"/>
            <a:ext cx="9294528" cy="1531753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Vitamin C - Functions</a:t>
            </a:r>
            <a:endParaRPr lang="en-IE" dirty="0">
              <a:solidFill>
                <a:srgbClr val="FFC000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A47E43D-CC50-C402-A6DF-9DDC29362696}"/>
              </a:ext>
            </a:extLst>
          </p:cNvPr>
          <p:cNvGrpSpPr/>
          <p:nvPr/>
        </p:nvGrpSpPr>
        <p:grpSpPr>
          <a:xfrm>
            <a:off x="91440" y="81280"/>
            <a:ext cx="1967831" cy="2150758"/>
            <a:chOff x="2068061" y="3318269"/>
            <a:chExt cx="1700463" cy="1954556"/>
          </a:xfrm>
          <a:gradFill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</a:gradFill>
        </p:grpSpPr>
        <p:sp>
          <p:nvSpPr>
            <p:cNvPr id="17" name="Hexagon 16">
              <a:extLst>
                <a:ext uri="{FF2B5EF4-FFF2-40B4-BE49-F238E27FC236}">
                  <a16:creationId xmlns:a16="http://schemas.microsoft.com/office/drawing/2014/main" id="{DBF23D1E-D6D5-6A38-CB03-37FA561DC85F}"/>
                </a:ext>
              </a:extLst>
            </p:cNvPr>
            <p:cNvSpPr/>
            <p:nvPr/>
          </p:nvSpPr>
          <p:spPr>
            <a:xfrm rot="5400000">
              <a:off x="1941015" y="3445315"/>
              <a:ext cx="1954556" cy="1700463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Hexagon 4">
              <a:extLst>
                <a:ext uri="{FF2B5EF4-FFF2-40B4-BE49-F238E27FC236}">
                  <a16:creationId xmlns:a16="http://schemas.microsoft.com/office/drawing/2014/main" id="{5E34FFCD-D76D-6AC2-01E9-F3DB0C4B6DF7}"/>
                </a:ext>
              </a:extLst>
            </p:cNvPr>
            <p:cNvSpPr txBox="1"/>
            <p:nvPr/>
          </p:nvSpPr>
          <p:spPr>
            <a:xfrm>
              <a:off x="2333050" y="3622854"/>
              <a:ext cx="1170485" cy="134538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7200" kern="1200" dirty="0">
                  <a:latin typeface="MS PGothic" panose="020B0600070205080204" pitchFamily="34" charset="-128"/>
                  <a:ea typeface="MS PGothic" panose="020B0600070205080204" pitchFamily="34" charset="-128"/>
                </a:rPr>
                <a:t>C</a:t>
              </a:r>
              <a:endParaRPr lang="en-IE" sz="7200" kern="1200" dirty="0">
                <a:latin typeface="MS PGothic" panose="020B0600070205080204" pitchFamily="34" charset="-128"/>
                <a:ea typeface="MS PGothic" panose="020B0600070205080204" pitchFamily="34" charset="-128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51B5D081-104B-DAD7-EC77-E1AED4594527}"/>
              </a:ext>
            </a:extLst>
          </p:cNvPr>
          <p:cNvSpPr txBox="1"/>
          <p:nvPr/>
        </p:nvSpPr>
        <p:spPr>
          <a:xfrm>
            <a:off x="428625" y="2362947"/>
            <a:ext cx="40386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200" dirty="0">
                <a:latin typeface="MS PGothic" panose="020B0600070205080204" pitchFamily="34" charset="-128"/>
                <a:ea typeface="MS PGothic" panose="020B0600070205080204" pitchFamily="34" charset="-128"/>
              </a:rPr>
              <a:t>Healing of wounds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200" dirty="0">
                <a:latin typeface="MS PGothic" panose="020B0600070205080204" pitchFamily="34" charset="-128"/>
                <a:ea typeface="MS PGothic" panose="020B0600070205080204" pitchFamily="34" charset="-128"/>
              </a:rPr>
              <a:t>Good immune function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IE" sz="3200" dirty="0">
                <a:solidFill>
                  <a:srgbClr val="212B32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H</a:t>
            </a:r>
            <a:r>
              <a:rPr lang="en-IE" sz="3200" b="0" i="0" dirty="0">
                <a:solidFill>
                  <a:srgbClr val="212B32"/>
                </a:solidFill>
                <a:effectLst/>
                <a:latin typeface="MS PGothic" panose="020B0600070205080204" pitchFamily="34" charset="-128"/>
                <a:ea typeface="MS PGothic" panose="020B0600070205080204" pitchFamily="34" charset="-128"/>
              </a:rPr>
              <a:t>ealthy skin, blood vessels, bones and cartilage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IE" sz="3200" dirty="0">
                <a:solidFill>
                  <a:srgbClr val="212B32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Helps in the absorption of iron</a:t>
            </a:r>
            <a:endParaRPr lang="en-IE" sz="3200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pic>
        <p:nvPicPr>
          <p:cNvPr id="8" name="Picture 7" descr="Vitamin E: foods, functions, how much do you need &amp; more | Eufic">
            <a:extLst>
              <a:ext uri="{FF2B5EF4-FFF2-40B4-BE49-F238E27FC236}">
                <a16:creationId xmlns:a16="http://schemas.microsoft.com/office/drawing/2014/main" id="{20FB5029-C8A5-4D94-85DA-12945C7740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6133" b="83112" l="57522" r="7808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951" t="52761" r="19345" b="13516"/>
          <a:stretch/>
        </p:blipFill>
        <p:spPr bwMode="auto">
          <a:xfrm>
            <a:off x="6940550" y="1103173"/>
            <a:ext cx="3879850" cy="41474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 descr="Iron-Deficiency Anemia -HealthScope">
            <a:extLst>
              <a:ext uri="{FF2B5EF4-FFF2-40B4-BE49-F238E27FC236}">
                <a16:creationId xmlns:a16="http://schemas.microsoft.com/office/drawing/2014/main" id="{7D84BD15-8DA0-E098-268A-36A58FECBB1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526"/>
          <a:stretch/>
        </p:blipFill>
        <p:spPr bwMode="auto">
          <a:xfrm>
            <a:off x="5359400" y="4548305"/>
            <a:ext cx="3536950" cy="22271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82679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Iron-Deficiency Anemia -HealthScope">
            <a:extLst>
              <a:ext uri="{FF2B5EF4-FFF2-40B4-BE49-F238E27FC236}">
                <a16:creationId xmlns:a16="http://schemas.microsoft.com/office/drawing/2014/main" id="{9B5EB706-5011-0058-660D-B09CD61A9EE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526"/>
          <a:stretch/>
        </p:blipFill>
        <p:spPr bwMode="auto">
          <a:xfrm>
            <a:off x="7588886" y="2382863"/>
            <a:ext cx="3307715" cy="20828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9928580-24B8-213F-B795-B87086FE59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5962" y="2360057"/>
            <a:ext cx="1304925" cy="1905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CEA9EC-C4B5-47F9-B0D8-D0C7A33EE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9272" y="365125"/>
            <a:ext cx="9294528" cy="153175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Vitamin C</a:t>
            </a:r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 - Deficiencies</a:t>
            </a:r>
            <a:endParaRPr lang="en-IE" dirty="0">
              <a:solidFill>
                <a:srgbClr val="FFC000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2772705-7D77-61F7-7D6D-F70F215D4032}"/>
              </a:ext>
            </a:extLst>
          </p:cNvPr>
          <p:cNvGrpSpPr/>
          <p:nvPr/>
        </p:nvGrpSpPr>
        <p:grpSpPr>
          <a:xfrm>
            <a:off x="91440" y="81280"/>
            <a:ext cx="1967831" cy="2150758"/>
            <a:chOff x="2068061" y="3318269"/>
            <a:chExt cx="1700463" cy="1954556"/>
          </a:xfrm>
          <a:gradFill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</a:gradFill>
        </p:grpSpPr>
        <p:sp>
          <p:nvSpPr>
            <p:cNvPr id="15" name="Hexagon 14">
              <a:extLst>
                <a:ext uri="{FF2B5EF4-FFF2-40B4-BE49-F238E27FC236}">
                  <a16:creationId xmlns:a16="http://schemas.microsoft.com/office/drawing/2014/main" id="{2822095A-90CD-A165-C420-003197D675F1}"/>
                </a:ext>
              </a:extLst>
            </p:cNvPr>
            <p:cNvSpPr/>
            <p:nvPr/>
          </p:nvSpPr>
          <p:spPr>
            <a:xfrm rot="5400000">
              <a:off x="1941015" y="3445315"/>
              <a:ext cx="1954556" cy="1700463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Hexagon 4">
              <a:extLst>
                <a:ext uri="{FF2B5EF4-FFF2-40B4-BE49-F238E27FC236}">
                  <a16:creationId xmlns:a16="http://schemas.microsoft.com/office/drawing/2014/main" id="{349A5C4E-F26D-181A-D65F-D13AF6B24AAD}"/>
                </a:ext>
              </a:extLst>
            </p:cNvPr>
            <p:cNvSpPr txBox="1"/>
            <p:nvPr/>
          </p:nvSpPr>
          <p:spPr>
            <a:xfrm>
              <a:off x="2333050" y="3622854"/>
              <a:ext cx="1170485" cy="134538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7200" kern="1200" dirty="0">
                  <a:latin typeface="MS PGothic" panose="020B0600070205080204" pitchFamily="34" charset="-128"/>
                  <a:ea typeface="MS PGothic" panose="020B0600070205080204" pitchFamily="34" charset="-128"/>
                </a:rPr>
                <a:t>C</a:t>
              </a:r>
              <a:endParaRPr lang="en-IE" sz="7200" kern="1200" dirty="0">
                <a:latin typeface="MS PGothic" panose="020B0600070205080204" pitchFamily="34" charset="-128"/>
                <a:ea typeface="MS PGothic" panose="020B0600070205080204" pitchFamily="34" charset="-128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2C584990-0AD8-8A32-F776-4E39ED9BC1AE}"/>
              </a:ext>
            </a:extLst>
          </p:cNvPr>
          <p:cNvSpPr txBox="1"/>
          <p:nvPr/>
        </p:nvSpPr>
        <p:spPr>
          <a:xfrm>
            <a:off x="5010151" y="1504950"/>
            <a:ext cx="58864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MS PGothic" panose="020B0600070205080204" pitchFamily="34" charset="-128"/>
                <a:ea typeface="MS PGothic" panose="020B0600070205080204" pitchFamily="34" charset="-128"/>
              </a:rPr>
              <a:t>Vitamin C is needed to absorb iron so a lack if it can result in low iron or </a:t>
            </a:r>
            <a:r>
              <a:rPr lang="en-US" sz="2400" dirty="0" err="1">
                <a:latin typeface="MS PGothic" panose="020B0600070205080204" pitchFamily="34" charset="-128"/>
                <a:ea typeface="MS PGothic" panose="020B0600070205080204" pitchFamily="34" charset="-128"/>
              </a:rPr>
              <a:t>anaemia</a:t>
            </a:r>
            <a:r>
              <a:rPr lang="en-US" sz="2400" dirty="0">
                <a:latin typeface="MS PGothic" panose="020B0600070205080204" pitchFamily="34" charset="-128"/>
                <a:ea typeface="MS PGothic" panose="020B0600070205080204" pitchFamily="34" charset="-128"/>
              </a:rPr>
              <a:t>.</a:t>
            </a:r>
            <a:endParaRPr lang="en-IE" sz="2400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4F8514-052C-2C6E-CF41-35CEBBA67F5F}"/>
              </a:ext>
            </a:extLst>
          </p:cNvPr>
          <p:cNvSpPr txBox="1"/>
          <p:nvPr/>
        </p:nvSpPr>
        <p:spPr>
          <a:xfrm>
            <a:off x="3086100" y="2943225"/>
            <a:ext cx="30957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MS PGothic" panose="020B0600070205080204" pitchFamily="34" charset="-128"/>
                <a:ea typeface="MS PGothic" panose="020B0600070205080204" pitchFamily="34" charset="-128"/>
              </a:rPr>
              <a:t>Delayed wound healing</a:t>
            </a:r>
            <a:endParaRPr lang="en-IE" sz="2400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2054033-4300-2DF1-F4F0-6A60854265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47" y="4479116"/>
            <a:ext cx="2053478" cy="219554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C3EDC52-5048-2ADB-B779-6B85097B38C1}"/>
              </a:ext>
            </a:extLst>
          </p:cNvPr>
          <p:cNvSpPr txBox="1"/>
          <p:nvPr/>
        </p:nvSpPr>
        <p:spPr>
          <a:xfrm>
            <a:off x="1876425" y="4914900"/>
            <a:ext cx="23147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MS PGothic" panose="020B0600070205080204" pitchFamily="34" charset="-128"/>
                <a:ea typeface="MS PGothic" panose="020B0600070205080204" pitchFamily="34" charset="-128"/>
              </a:rPr>
              <a:t>Greater risk of colds </a:t>
            </a:r>
            <a:endParaRPr lang="en-IE" sz="2400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12" name="Multiplication Sign 11">
            <a:extLst>
              <a:ext uri="{FF2B5EF4-FFF2-40B4-BE49-F238E27FC236}">
                <a16:creationId xmlns:a16="http://schemas.microsoft.com/office/drawing/2014/main" id="{305D4751-BBBB-0D2E-F26A-70D999DA9613}"/>
              </a:ext>
            </a:extLst>
          </p:cNvPr>
          <p:cNvSpPr/>
          <p:nvPr/>
        </p:nvSpPr>
        <p:spPr>
          <a:xfrm>
            <a:off x="156880" y="4914900"/>
            <a:ext cx="1876427" cy="1323974"/>
          </a:xfrm>
          <a:prstGeom prst="mathMultiply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061D34D-48D7-C369-340B-ACE4273859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8081" y="4940313"/>
            <a:ext cx="2314771" cy="174221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4392AAA-2759-E9DC-6ECF-53120ECD4B92}"/>
              </a:ext>
            </a:extLst>
          </p:cNvPr>
          <p:cNvSpPr txBox="1"/>
          <p:nvPr/>
        </p:nvSpPr>
        <p:spPr>
          <a:xfrm>
            <a:off x="7274561" y="5330398"/>
            <a:ext cx="45416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MS PGothic" panose="020B0600070205080204" pitchFamily="34" charset="-128"/>
                <a:ea typeface="MS PGothic" panose="020B0600070205080204" pitchFamily="34" charset="-128"/>
              </a:rPr>
              <a:t>Severe deficiency leads to scurvy</a:t>
            </a:r>
            <a:endParaRPr lang="en-IE" sz="2400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998726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8E8D3-F59F-46C1-8588-653A10CC3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Acknowledgments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51B33B-46A8-4A46-831D-3D18884D74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E" sz="1800" dirty="0"/>
              <a:t>Slide 1 – hse.ie</a:t>
            </a:r>
          </a:p>
          <a:p>
            <a:r>
              <a:rPr lang="en-IE" sz="1800" dirty="0"/>
              <a:t>Slide 3 – </a:t>
            </a:r>
            <a:r>
              <a:rPr lang="en-GB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https://plantlet.org/wp-content/uploads/2020/11/vitamins-benefits-deficiency-test-diet.png</a:t>
            </a:r>
            <a:endParaRPr lang="en-IE" sz="1800" dirty="0"/>
          </a:p>
          <a:p>
            <a:r>
              <a:rPr lang="en-IE" sz="1800" dirty="0"/>
              <a:t>Slide 8 - 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https://post.greatist.com/wp-content/uploads/sites/2/2021/12/496875-Why-Vitamin-B-Complex-Is-Basically-Bae-1296x1957-Body-858x1296.jpg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I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Slide 9 - </a:t>
            </a:r>
            <a:r>
              <a:rPr lang="en-GB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https://i.pinimg.com/736x/3f/82/f0/3f82f073f8acc234b2803be58b67f5b7.jpg</a:t>
            </a:r>
            <a:endParaRPr lang="en-I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IE" sz="1800" dirty="0"/>
              <a:t>Slide 10 - https://www.theguardian.com/society/2018/jan/31/folic-acid-new-research-is-a-game-changer-in-push-to-fortify-british-foods</a:t>
            </a:r>
          </a:p>
          <a:p>
            <a:r>
              <a:rPr lang="en-IE" sz="1800" dirty="0"/>
              <a:t>Slide 12 - </a:t>
            </a:r>
            <a:r>
              <a:rPr lang="en-GB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https://www.mindbodyheal.co.uk/spina-bifida-neural-tube-defect-ntd/</a:t>
            </a:r>
            <a:r>
              <a:rPr lang="en-GB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, 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https://www.verywellfamily.com/folic-acid-for-female-and-male-fertility-1959878</a:t>
            </a:r>
            <a:endParaRPr lang="en-GB" sz="1800" u="sng" dirty="0">
              <a:solidFill>
                <a:srgbClr val="0563C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I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Slide 13 - </a:t>
            </a:r>
            <a:r>
              <a:rPr lang="en-GB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https://ro.co/health-guide/folic-acid-for-men/</a:t>
            </a:r>
            <a:r>
              <a:rPr lang="en-GB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, </a:t>
            </a:r>
            <a:r>
              <a:rPr lang="en-GB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https://www.realgoodeats.ca/food-sources-of-vitamin-c-2/</a:t>
            </a:r>
            <a:endParaRPr lang="en-IE" sz="1800" dirty="0"/>
          </a:p>
          <a:p>
            <a:r>
              <a:rPr lang="en-IE" sz="1800" dirty="0"/>
              <a:t>Slide 14 - </a:t>
            </a:r>
            <a:r>
              <a:rPr lang="en-GB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https://www.eufic.org/en/images/uploads/images/VitaminE_Images-01</a:t>
            </a:r>
            <a:r>
              <a:rPr lang="en-GB" sz="1800" u="sng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.png</a:t>
            </a:r>
            <a:endParaRPr lang="en-IE" sz="1800" dirty="0"/>
          </a:p>
          <a:p>
            <a:r>
              <a:rPr lang="en-IE" sz="1800" dirty="0"/>
              <a:t>Slide 15 - </a:t>
            </a:r>
            <a:r>
              <a:rPr lang="en-GB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https://1q41s9463ffl3qbxsn1jev2i-wpengine.netdna-ssl.com/wp-content/uploads/2013/02/iStock-1030518842.jpg</a:t>
            </a:r>
            <a:r>
              <a:rPr lang="en-GB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, </a:t>
            </a:r>
            <a:r>
              <a:rPr lang="en-GB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https://www.eufic.org/en/images/uploads/images/VitaminE_Images-01.png</a:t>
            </a:r>
            <a:r>
              <a:rPr lang="en-GB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, 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https://www.wikihow.com/images/thumb/d/d6/Diagnose-and-Treat-Scurvy-Step-2.jpg/v4-460px-Diagnose-and-Treat-Scurvy-Step-2.jpg.webp</a:t>
            </a:r>
            <a:endParaRPr lang="en-I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E" sz="1800" dirty="0"/>
          </a:p>
        </p:txBody>
      </p:sp>
    </p:spTree>
    <p:extLst>
      <p:ext uri="{BB962C8B-B14F-4D97-AF65-F5344CB8AC3E}">
        <p14:creationId xmlns:p14="http://schemas.microsoft.com/office/powerpoint/2010/main" val="29801672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6588</TotalTime>
  <Words>587</Words>
  <Application>Microsoft Office PowerPoint</Application>
  <PresentationFormat>Widescreen</PresentationFormat>
  <Paragraphs>84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MS PGothic</vt:lpstr>
      <vt:lpstr>Arial</vt:lpstr>
      <vt:lpstr>Calibri</vt:lpstr>
      <vt:lpstr>Calibri Light</vt:lpstr>
      <vt:lpstr>Wingdings</vt:lpstr>
      <vt:lpstr>Office Theme</vt:lpstr>
      <vt:lpstr>Water-Soluble Vitamins</vt:lpstr>
      <vt:lpstr>PowerPoint Presentation</vt:lpstr>
      <vt:lpstr>Vitamins are vital for life.</vt:lpstr>
      <vt:lpstr>Vitamins – classification </vt:lpstr>
      <vt:lpstr>Water-Soluble Vitamins </vt:lpstr>
      <vt:lpstr>B Complex Vitamins and Folic Acid</vt:lpstr>
      <vt:lpstr>B Vitamins - Sources</vt:lpstr>
      <vt:lpstr>B Vitamins - Functions</vt:lpstr>
      <vt:lpstr>B Vitamins - Deficiencies</vt:lpstr>
      <vt:lpstr>Folic Acid - Sources</vt:lpstr>
      <vt:lpstr>Folic Acid - Functions</vt:lpstr>
      <vt:lpstr>Folic Acid  - Deficiencies</vt:lpstr>
      <vt:lpstr>Vitamin C - Sources</vt:lpstr>
      <vt:lpstr>Vitamin C - Functions</vt:lpstr>
      <vt:lpstr>Vitamin C - Deficiencies</vt:lpstr>
      <vt:lpstr>Acknowledgments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Food &amp; Nutrition</dc:title>
  <dc:creator>Frances Kelly</dc:creator>
  <cp:lastModifiedBy>Frances Kelly</cp:lastModifiedBy>
  <cp:revision>51</cp:revision>
  <dcterms:created xsi:type="dcterms:W3CDTF">2022-04-26T14:42:56Z</dcterms:created>
  <dcterms:modified xsi:type="dcterms:W3CDTF">2022-05-10T09:54:54Z</dcterms:modified>
</cp:coreProperties>
</file>