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34"/>
  </p:notesMasterIdLst>
  <p:sldIdLst>
    <p:sldId id="257" r:id="rId2"/>
    <p:sldId id="419" r:id="rId3"/>
    <p:sldId id="420" r:id="rId4"/>
    <p:sldId id="430" r:id="rId5"/>
    <p:sldId id="422" r:id="rId6"/>
    <p:sldId id="398" r:id="rId7"/>
    <p:sldId id="400" r:id="rId8"/>
    <p:sldId id="438" r:id="rId9"/>
    <p:sldId id="431" r:id="rId10"/>
    <p:sldId id="421" r:id="rId11"/>
    <p:sldId id="423" r:id="rId12"/>
    <p:sldId id="428" r:id="rId13"/>
    <p:sldId id="433" r:id="rId14"/>
    <p:sldId id="393" r:id="rId15"/>
    <p:sldId id="434" r:id="rId16"/>
    <p:sldId id="368" r:id="rId17"/>
    <p:sldId id="436" r:id="rId18"/>
    <p:sldId id="424" r:id="rId19"/>
    <p:sldId id="426" r:id="rId20"/>
    <p:sldId id="427" r:id="rId21"/>
    <p:sldId id="387" r:id="rId22"/>
    <p:sldId id="429" r:id="rId23"/>
    <p:sldId id="372" r:id="rId24"/>
    <p:sldId id="370" r:id="rId25"/>
    <p:sldId id="401" r:id="rId26"/>
    <p:sldId id="425" r:id="rId27"/>
    <p:sldId id="369" r:id="rId28"/>
    <p:sldId id="389" r:id="rId29"/>
    <p:sldId id="432" r:id="rId30"/>
    <p:sldId id="435" r:id="rId31"/>
    <p:sldId id="437" r:id="rId32"/>
    <p:sldId id="384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7" autoAdjust="0"/>
    <p:restoredTop sz="94615" autoAdjust="0"/>
  </p:normalViewPr>
  <p:slideViewPr>
    <p:cSldViewPr>
      <p:cViewPr varScale="1">
        <p:scale>
          <a:sx n="106" d="100"/>
          <a:sy n="106" d="100"/>
        </p:scale>
        <p:origin x="170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D7483BD-EFAD-EA3F-B926-2C2EB812C7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47C0AF8-68A1-1383-C457-08E6015622A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C4B6E8A-B22B-90D5-B1F9-EBE447EDE0A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4DB3A34-7219-B098-3207-2AE09EFFD3D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8F0AC835-CCBB-2782-D655-F6ED22BA08E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6D920233-C941-E8C1-4619-A87F810B40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54A4AE-B4A5-F748-BA76-FF07AEE2B47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C6854F5-60C2-AEC0-4A71-6112DE930A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3B6894-468C-2046-87BF-2F41488C013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82C1E53F-7756-A6DA-8262-F425F6FA6A5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8094D48-0829-9FDC-2D0F-DA45A4922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7C3764-58DB-B07F-5957-21EF87BB2D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68872D-AE80-5B42-93F0-5F23C3B8CCC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57378" name="Rectangle 2">
            <a:extLst>
              <a:ext uri="{FF2B5EF4-FFF2-40B4-BE49-F238E27FC236}">
                <a16:creationId xmlns:a16="http://schemas.microsoft.com/office/drawing/2014/main" id="{BEEA78FC-1B59-4058-88F3-36DFAD4D54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>
            <a:extLst>
              <a:ext uri="{FF2B5EF4-FFF2-40B4-BE49-F238E27FC236}">
                <a16:creationId xmlns:a16="http://schemas.microsoft.com/office/drawing/2014/main" id="{5957A743-6383-BEF0-C3BB-5F3CF260C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102427-85F3-32E4-1546-7123791D78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0EC367-AD44-4046-9DB1-0C01A0AB846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59426" name="Rectangle 2">
            <a:extLst>
              <a:ext uri="{FF2B5EF4-FFF2-40B4-BE49-F238E27FC236}">
                <a16:creationId xmlns:a16="http://schemas.microsoft.com/office/drawing/2014/main" id="{98CD158C-F3F6-6D32-5450-0BB9049110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>
            <a:extLst>
              <a:ext uri="{FF2B5EF4-FFF2-40B4-BE49-F238E27FC236}">
                <a16:creationId xmlns:a16="http://schemas.microsoft.com/office/drawing/2014/main" id="{1F7FB1C3-EEC8-50A5-1978-A91B54183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82DA51-A6CB-421B-DBDD-8869EF4FD0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7D8E48-CD9F-EC46-8B46-55A1AF55450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79906" name="Rectangle 2">
            <a:extLst>
              <a:ext uri="{FF2B5EF4-FFF2-40B4-BE49-F238E27FC236}">
                <a16:creationId xmlns:a16="http://schemas.microsoft.com/office/drawing/2014/main" id="{D48BDD76-C737-8007-DE6C-F4423BF9A8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7" name="Rectangle 3">
            <a:extLst>
              <a:ext uri="{FF2B5EF4-FFF2-40B4-BE49-F238E27FC236}">
                <a16:creationId xmlns:a16="http://schemas.microsoft.com/office/drawing/2014/main" id="{C730CF3D-9264-2EA0-8037-55081ABB9C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194E88-F6D3-4111-B27C-F6DAE730DF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ADB0EC-7DD2-EC45-81E2-40BECD18F84E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63522" name="Rectangle 2">
            <a:extLst>
              <a:ext uri="{FF2B5EF4-FFF2-40B4-BE49-F238E27FC236}">
                <a16:creationId xmlns:a16="http://schemas.microsoft.com/office/drawing/2014/main" id="{B6830D5F-48FF-00BC-F259-A45B14FA0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>
            <a:extLst>
              <a:ext uri="{FF2B5EF4-FFF2-40B4-BE49-F238E27FC236}">
                <a16:creationId xmlns:a16="http://schemas.microsoft.com/office/drawing/2014/main" id="{3CE01CB9-EC6A-0210-8013-4471759A26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28EBF5-54A6-9E96-9F0C-58A884EDA3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9378A6-7068-C54B-AEFB-61EEED9000E1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12322" name="Rectangle 2">
            <a:extLst>
              <a:ext uri="{FF2B5EF4-FFF2-40B4-BE49-F238E27FC236}">
                <a16:creationId xmlns:a16="http://schemas.microsoft.com/office/drawing/2014/main" id="{0748D331-2AD2-81CF-E8DE-32DCB67634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>
            <a:extLst>
              <a:ext uri="{FF2B5EF4-FFF2-40B4-BE49-F238E27FC236}">
                <a16:creationId xmlns:a16="http://schemas.microsoft.com/office/drawing/2014/main" id="{FC28459E-61C0-529E-B4BC-FF4A35FE38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79C40BA-2DEE-BF47-16EA-862A4636E2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EDEDFD-68DC-2E49-9591-07AD40B7423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16418" name="Rectangle 2">
            <a:extLst>
              <a:ext uri="{FF2B5EF4-FFF2-40B4-BE49-F238E27FC236}">
                <a16:creationId xmlns:a16="http://schemas.microsoft.com/office/drawing/2014/main" id="{4ED155D3-52ED-D6DA-BDF3-27F6926D8A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>
            <a:extLst>
              <a:ext uri="{FF2B5EF4-FFF2-40B4-BE49-F238E27FC236}">
                <a16:creationId xmlns:a16="http://schemas.microsoft.com/office/drawing/2014/main" id="{BA991927-4518-748B-45B8-ACBDFEEEA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CD9297-4FF0-3D57-C569-D245989E9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A48E4B-579E-C74C-A1E8-C5052E08223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96290" name="Rectangle 2">
            <a:extLst>
              <a:ext uri="{FF2B5EF4-FFF2-40B4-BE49-F238E27FC236}">
                <a16:creationId xmlns:a16="http://schemas.microsoft.com/office/drawing/2014/main" id="{E3654DA9-0A99-022E-79EE-2D8551199D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291" name="Rectangle 3">
            <a:extLst>
              <a:ext uri="{FF2B5EF4-FFF2-40B4-BE49-F238E27FC236}">
                <a16:creationId xmlns:a16="http://schemas.microsoft.com/office/drawing/2014/main" id="{A82F69DB-7236-BF0C-66F4-32E247353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0DB6EB3-5D9B-64DB-284F-B806F1903A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6C4258-ECC6-F347-9245-AE94F346D67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81954" name="Rectangle 2">
            <a:extLst>
              <a:ext uri="{FF2B5EF4-FFF2-40B4-BE49-F238E27FC236}">
                <a16:creationId xmlns:a16="http://schemas.microsoft.com/office/drawing/2014/main" id="{D96484DA-18D9-337F-A9EC-A4A1921137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955" name="Rectangle 3">
            <a:extLst>
              <a:ext uri="{FF2B5EF4-FFF2-40B4-BE49-F238E27FC236}">
                <a16:creationId xmlns:a16="http://schemas.microsoft.com/office/drawing/2014/main" id="{5658D8CB-840A-CC5F-F676-0AEFF4CEA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57BD7A-CDDB-22C4-3A1A-DA5B44BA34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149FBE-1333-8646-9150-BE5FAB93133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61474" name="Rectangle 2">
            <a:extLst>
              <a:ext uri="{FF2B5EF4-FFF2-40B4-BE49-F238E27FC236}">
                <a16:creationId xmlns:a16="http://schemas.microsoft.com/office/drawing/2014/main" id="{4E16549A-E494-E6FD-0D5B-802A534993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>
            <a:extLst>
              <a:ext uri="{FF2B5EF4-FFF2-40B4-BE49-F238E27FC236}">
                <a16:creationId xmlns:a16="http://schemas.microsoft.com/office/drawing/2014/main" id="{AF5B1B59-95B1-9C99-A602-253546CC52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231332-46B4-AE1A-A0DF-BBF4F098F6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C5D889-D48A-6E40-8AF7-48320249E436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65570" name="Rectangle 2">
            <a:extLst>
              <a:ext uri="{FF2B5EF4-FFF2-40B4-BE49-F238E27FC236}">
                <a16:creationId xmlns:a16="http://schemas.microsoft.com/office/drawing/2014/main" id="{98F3B5AA-E8AF-A277-274E-8299877BA4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CCFD225E-AF6B-7629-659F-809E89C369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55E7AA7-0A55-58E5-F662-50737F1DA4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3D1B85-6153-0E4F-9927-7AA30C21D9DB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75810" name="Rectangle 2">
            <a:extLst>
              <a:ext uri="{FF2B5EF4-FFF2-40B4-BE49-F238E27FC236}">
                <a16:creationId xmlns:a16="http://schemas.microsoft.com/office/drawing/2014/main" id="{E2D7A437-2511-ECCD-9E00-51576A1BED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>
            <a:extLst>
              <a:ext uri="{FF2B5EF4-FFF2-40B4-BE49-F238E27FC236}">
                <a16:creationId xmlns:a16="http://schemas.microsoft.com/office/drawing/2014/main" id="{0EF26923-94E8-A002-E099-082CC6622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6CEDAAA-7F37-DC50-9CC5-E9B030B39D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804FEE-76F5-C948-949B-E6342B44A0DA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86050" name="Rectangle 2">
            <a:extLst>
              <a:ext uri="{FF2B5EF4-FFF2-40B4-BE49-F238E27FC236}">
                <a16:creationId xmlns:a16="http://schemas.microsoft.com/office/drawing/2014/main" id="{D0F5F63B-AEB4-B281-C015-AB6D3FF6CC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>
            <a:extLst>
              <a:ext uri="{FF2B5EF4-FFF2-40B4-BE49-F238E27FC236}">
                <a16:creationId xmlns:a16="http://schemas.microsoft.com/office/drawing/2014/main" id="{EFEE5D12-B8FB-6350-84D7-1FD3B65D1B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0F9D967-FD1D-74CC-F018-009408FB6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7DCE6B-B8FA-1842-A660-8BED2FB05A9C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B7449B8D-DECB-9031-4C54-CEDFAB320D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>
            <a:extLst>
              <a:ext uri="{FF2B5EF4-FFF2-40B4-BE49-F238E27FC236}">
                <a16:creationId xmlns:a16="http://schemas.microsoft.com/office/drawing/2014/main" id="{EB399876-5AB1-F68A-A75C-123217C5A4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7DB164-3A90-FC59-BB53-B8E57CE99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ECCA47-355A-9449-8595-5871488E0A4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88098" name="Rectangle 2">
            <a:extLst>
              <a:ext uri="{FF2B5EF4-FFF2-40B4-BE49-F238E27FC236}">
                <a16:creationId xmlns:a16="http://schemas.microsoft.com/office/drawing/2014/main" id="{3C72C578-D21A-FFDB-BCB6-C8A17E2B73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8099" name="Rectangle 3">
            <a:extLst>
              <a:ext uri="{FF2B5EF4-FFF2-40B4-BE49-F238E27FC236}">
                <a16:creationId xmlns:a16="http://schemas.microsoft.com/office/drawing/2014/main" id="{08E9DDFD-A43F-98EF-C698-AD94353E19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02FB7F1-2D16-881D-85F7-043A38C336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A96E94-0D10-1F4D-8A61-899C05FFD0B1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46786" name="Rectangle 2">
            <a:extLst>
              <a:ext uri="{FF2B5EF4-FFF2-40B4-BE49-F238E27FC236}">
                <a16:creationId xmlns:a16="http://schemas.microsoft.com/office/drawing/2014/main" id="{FBAB4467-1915-E026-D99E-A5D8813906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A5F98E81-E87A-7427-4D67-1384CF618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403F0C-E5C5-1068-FC1A-3F5122E1DA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9C258-1BDA-714B-93B6-6933A887EB1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D6FED8B1-FE94-81A8-6A9E-11AEDD6A4D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C4FD080D-561D-E8E0-41BD-90FD768FF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E261334-9652-8E88-4FB0-352EC7C99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8992F-B9E6-BE4A-B11A-A9B5182C6D38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67618" name="Rectangle 2">
            <a:extLst>
              <a:ext uri="{FF2B5EF4-FFF2-40B4-BE49-F238E27FC236}">
                <a16:creationId xmlns:a16="http://schemas.microsoft.com/office/drawing/2014/main" id="{3B41BD23-BEDB-D1A2-BE5D-02058A2E30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94837AAE-F158-6552-DAD8-A24E455D1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50FA62C-C6B0-4EAA-6DAB-1EDAB8F86A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F5683A-81D9-E146-9451-7633ED4ECAC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71714" name="Rectangle 2">
            <a:extLst>
              <a:ext uri="{FF2B5EF4-FFF2-40B4-BE49-F238E27FC236}">
                <a16:creationId xmlns:a16="http://schemas.microsoft.com/office/drawing/2014/main" id="{3BA41BFE-54C2-0759-92EB-AEFCE3C648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>
            <a:extLst>
              <a:ext uri="{FF2B5EF4-FFF2-40B4-BE49-F238E27FC236}">
                <a16:creationId xmlns:a16="http://schemas.microsoft.com/office/drawing/2014/main" id="{FCD1BC93-2AAD-B925-F15F-3B83FC9F7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1EFD8F-8E85-3255-3E0E-6962A835B4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ECC9DE-47CB-7C4C-9FE0-C4B52EEF4946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73762" name="Rectangle 2">
            <a:extLst>
              <a:ext uri="{FF2B5EF4-FFF2-40B4-BE49-F238E27FC236}">
                <a16:creationId xmlns:a16="http://schemas.microsoft.com/office/drawing/2014/main" id="{FAB572DF-D569-8D4A-B04A-056D1EB9A9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>
            <a:extLst>
              <a:ext uri="{FF2B5EF4-FFF2-40B4-BE49-F238E27FC236}">
                <a16:creationId xmlns:a16="http://schemas.microsoft.com/office/drawing/2014/main" id="{9E8D643E-A0DC-23EF-E930-A650B754F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EF08F2-CA01-7856-7F02-8D51C075F9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7D189F-43C9-3D46-9475-F702FFED5A9C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472F56EC-1348-2524-9683-897A103A4B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98CD19C7-C5A7-CDBF-473F-9DDC9229E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F182E59-403C-4EA2-B37A-BEDEA20474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D26E0D-2B13-FF4F-9125-522F1FE844BC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77858" name="Rectangle 2">
            <a:extLst>
              <a:ext uri="{FF2B5EF4-FFF2-40B4-BE49-F238E27FC236}">
                <a16:creationId xmlns:a16="http://schemas.microsoft.com/office/drawing/2014/main" id="{7EA91AF4-AB11-3A83-5482-ED76215C8A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>
            <a:extLst>
              <a:ext uri="{FF2B5EF4-FFF2-40B4-BE49-F238E27FC236}">
                <a16:creationId xmlns:a16="http://schemas.microsoft.com/office/drawing/2014/main" id="{BA118B77-7B0F-A5D6-3258-048036B49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18BBBD4-0125-E378-FDEA-DCC8A2AC71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8C79E-0A29-734C-AED6-7ECDA97ED7FA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7FF90201-EFB2-5C89-40A0-E227271F62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CE262C11-3642-73F0-B993-F9437B71FA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50F5AB8-9FF6-F11D-2252-BCE0C2166D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4CF988-2C95-0744-A846-A2057D1F2BDF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74CAAB30-80D3-2954-35E1-52EC229679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>
            <a:extLst>
              <a:ext uri="{FF2B5EF4-FFF2-40B4-BE49-F238E27FC236}">
                <a16:creationId xmlns:a16="http://schemas.microsoft.com/office/drawing/2014/main" id="{47164D62-8D51-5D0E-3EBE-03A489BCAA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E606977-AF87-3D27-E825-89EE26F9A8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F5921-2E64-714B-BD45-378808085562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318466" name="Rectangle 2">
            <a:extLst>
              <a:ext uri="{FF2B5EF4-FFF2-40B4-BE49-F238E27FC236}">
                <a16:creationId xmlns:a16="http://schemas.microsoft.com/office/drawing/2014/main" id="{10F5849F-15D8-C9EC-B176-6F28B2600D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>
            <a:extLst>
              <a:ext uri="{FF2B5EF4-FFF2-40B4-BE49-F238E27FC236}">
                <a16:creationId xmlns:a16="http://schemas.microsoft.com/office/drawing/2014/main" id="{BD0503C2-E4D0-9E08-AD01-D69082F57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12B61A-66F7-D56E-89DB-1F9D2881AD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1F9A0E-9B15-9349-86D1-1CF0063D3647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69666" name="Rectangle 2">
            <a:extLst>
              <a:ext uri="{FF2B5EF4-FFF2-40B4-BE49-F238E27FC236}">
                <a16:creationId xmlns:a16="http://schemas.microsoft.com/office/drawing/2014/main" id="{1D47980D-4DEB-2028-3773-88EAB6F675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>
            <a:extLst>
              <a:ext uri="{FF2B5EF4-FFF2-40B4-BE49-F238E27FC236}">
                <a16:creationId xmlns:a16="http://schemas.microsoft.com/office/drawing/2014/main" id="{94CE20D8-DA3F-858F-61BD-9B043CEB51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E306D96-6455-AB6F-A1A4-7A382B9E22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049C06-B8A7-3344-AE5B-8F1EA5AB2BF1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248834" name="Rectangle 2">
            <a:extLst>
              <a:ext uri="{FF2B5EF4-FFF2-40B4-BE49-F238E27FC236}">
                <a16:creationId xmlns:a16="http://schemas.microsoft.com/office/drawing/2014/main" id="{C54ADAF8-5D6F-BD40-BE9F-4E358B0C3E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86E8927E-636A-049F-E0BF-7375ABCCA3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325532-448B-1818-43D8-727286182F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31A6B2-8B2C-8E4D-B494-EDFAE69D5761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291842" name="Rectangle 2">
            <a:extLst>
              <a:ext uri="{FF2B5EF4-FFF2-40B4-BE49-F238E27FC236}">
                <a16:creationId xmlns:a16="http://schemas.microsoft.com/office/drawing/2014/main" id="{B7B5B14D-5A96-9441-18E8-E28265983F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>
            <a:extLst>
              <a:ext uri="{FF2B5EF4-FFF2-40B4-BE49-F238E27FC236}">
                <a16:creationId xmlns:a16="http://schemas.microsoft.com/office/drawing/2014/main" id="{B34B594B-192A-ACF1-D104-341814E8CE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042D16-57A2-BBE9-BE11-34820F84A7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69E483-4E5E-864E-8317-179C01ECA679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384002" name="Rectangle 2">
            <a:extLst>
              <a:ext uri="{FF2B5EF4-FFF2-40B4-BE49-F238E27FC236}">
                <a16:creationId xmlns:a16="http://schemas.microsoft.com/office/drawing/2014/main" id="{B840458C-4C12-64C5-18E6-0AFDCED7E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003" name="Rectangle 3">
            <a:extLst>
              <a:ext uri="{FF2B5EF4-FFF2-40B4-BE49-F238E27FC236}">
                <a16:creationId xmlns:a16="http://schemas.microsoft.com/office/drawing/2014/main" id="{6E42EA86-6249-BFB3-0E02-3D2AA6EC8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DCBCD9-6D61-EFE5-E981-C3809A7B62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FA9371-E6DC-904D-A3A7-00F75E615EB5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390146" name="Rectangle 2">
            <a:extLst>
              <a:ext uri="{FF2B5EF4-FFF2-40B4-BE49-F238E27FC236}">
                <a16:creationId xmlns:a16="http://schemas.microsoft.com/office/drawing/2014/main" id="{B5EF1F15-0F24-8F93-24F6-079E907268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0147" name="Rectangle 3">
            <a:extLst>
              <a:ext uri="{FF2B5EF4-FFF2-40B4-BE49-F238E27FC236}">
                <a16:creationId xmlns:a16="http://schemas.microsoft.com/office/drawing/2014/main" id="{6B183ED9-CA8C-88E0-B0D0-84EACCBB9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8D9B5B9-272E-C74D-3F2B-1FC168A6C3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C34E2-5953-B343-81DF-BB8E1D0E74F6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394242" name="Rectangle 2">
            <a:extLst>
              <a:ext uri="{FF2B5EF4-FFF2-40B4-BE49-F238E27FC236}">
                <a16:creationId xmlns:a16="http://schemas.microsoft.com/office/drawing/2014/main" id="{C1359E8C-3CBA-F8A3-2B1A-49CD3FEE18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>
            <a:extLst>
              <a:ext uri="{FF2B5EF4-FFF2-40B4-BE49-F238E27FC236}">
                <a16:creationId xmlns:a16="http://schemas.microsoft.com/office/drawing/2014/main" id="{70E04495-49E8-F727-230C-9DEB172E6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79FDA2-479A-C5F6-9FBB-98C951B112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E8E5AF-670E-A54F-A28A-61318957CC4F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281602" name="Rectangle 2">
            <a:extLst>
              <a:ext uri="{FF2B5EF4-FFF2-40B4-BE49-F238E27FC236}">
                <a16:creationId xmlns:a16="http://schemas.microsoft.com/office/drawing/2014/main" id="{898E3BC3-96D1-9125-2494-0400608909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>
            <a:extLst>
              <a:ext uri="{FF2B5EF4-FFF2-40B4-BE49-F238E27FC236}">
                <a16:creationId xmlns:a16="http://schemas.microsoft.com/office/drawing/2014/main" id="{379D64DE-8B6B-25DD-9915-9EEC19EA7F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310C6914-4B5E-DA3F-A835-BAF27A2B71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8FD55342-C9E5-5661-9E0B-4F0F5F87AA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6813" y="3886200"/>
            <a:ext cx="4267200" cy="20574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91492" name="Rectangle 4">
            <a:extLst>
              <a:ext uri="{FF2B5EF4-FFF2-40B4-BE49-F238E27FC236}">
                <a16:creationId xmlns:a16="http://schemas.microsoft.com/office/drawing/2014/main" id="{0F1539AF-7A2B-4650-1083-F92A1E63A6B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1493" name="Rectangle 5">
            <a:extLst>
              <a:ext uri="{FF2B5EF4-FFF2-40B4-BE49-F238E27FC236}">
                <a16:creationId xmlns:a16="http://schemas.microsoft.com/office/drawing/2014/main" id="{CE601298-E64A-0415-1F14-BC0B1311CCE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1494" name="Rectangle 6">
            <a:extLst>
              <a:ext uri="{FF2B5EF4-FFF2-40B4-BE49-F238E27FC236}">
                <a16:creationId xmlns:a16="http://schemas.microsoft.com/office/drawing/2014/main" id="{67BC5E59-EEA9-521D-4E84-BF4184D73E2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9CB20F4-1D47-9D4A-A119-57F95246299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DF909-4AFA-0D75-872C-9BC4FFD33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5333B-62F1-0192-9E93-46CD2BDED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6DE1C-0978-5BF8-41A0-832630E13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7CE11-F988-7491-E5D7-A65F1F259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D42AD-9964-11C5-C9C8-658D68CB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61171-0261-F54F-A061-758B08D9E6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0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F1DDE-F476-F4C8-2863-94DE7954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BC384-1840-4EED-8433-002B3EBBB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6A3B0-4263-B3A2-0056-6B032835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53847-EA9C-31E5-089C-EE819FD9A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27493-2F08-1F10-53A6-FD3AE0C5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5026C-F57C-A148-829F-99399231D7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099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55EA4-E3D9-61C7-02C9-613119EC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6788-AD5D-6F8E-BB7B-A4B409229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590800"/>
            <a:ext cx="3810000" cy="3505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F3E2BF-F414-651D-D6CE-36DBB0AD7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10000" cy="3505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694A3-301C-E0E7-16BD-45FE1329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EBF8B-F3BE-DE9A-3284-38FEE85B6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DAE48-8C85-7DC5-DC84-3941F32C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BD7EC-99E9-9E41-88F6-0008A11FDF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56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C6933-224D-0B78-EFC4-D29874725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2794C-261B-03A3-2DE6-4FA014969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02ADA-7BCD-C777-26F8-51E5AAC44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FA6A02-469A-4446-5966-9FCA2C8DBD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13F4D0-4ED7-C063-792C-45C083CAA0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EE4259-6D24-A267-FC1A-81578636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1F3A1-C1A4-F1E8-4CB1-B869F8EA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E2AAAD-3C5D-8CC0-65F0-3A040B166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AFD69-D9C9-7A4D-87AF-60D7229DCB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41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DB1B9-C8DD-2EFE-DF9A-25C577316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137716-528B-D2A0-9F38-3495895AB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206E2B-696E-C7CD-1418-2594AD4E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30B5C5-D705-5595-B830-8367DFCC2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0FE64-CA5C-DC4C-AB2A-74F09C08B3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90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F7C565-1D6D-D017-8238-50E783A0B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A96C2-0C1D-8C19-2351-08C29FAC7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F5861-0AAA-2409-CAB2-E5F654E76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CBA22-00D7-224A-9456-AC1234E998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00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AAE62-FDE9-E2D6-AD72-724F7CB6F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3861E-3F35-1C22-34FC-09F8B7B17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8F9F3-01DE-3A13-6F21-95E349131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78C3E-D401-7954-1A4C-FEBD5250A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925BC-960F-DDF3-6EB0-1E24DA074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AF252-0958-F48D-9B5D-774B5D7DF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61628-7C66-8947-ABBF-61FFC28C02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56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06501-091E-B95C-BE50-C9BAA4F6B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598A3-6639-6D5E-97AC-4E3CE57131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7D684-9FD3-2FA7-FA35-5AA91741A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557E96-318E-70E3-D9F2-14DDB9D23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728C7B-5D0C-E1E7-E0CC-68DF7D672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93EC2-9F9C-A14D-CD81-CA16E61A9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350F2-544B-1F42-8BA3-8DAA43CE40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564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97C8D-98E0-5F3C-EAF9-8093A54FF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21D74-0A8B-37B4-007F-D3B29B43B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2208-9BE8-6681-E94C-425F2F7C4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9DFBD-8C31-27BC-15B6-C98590FD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49BE3-830E-09AB-34A4-F6059D444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A7ACD-A0D1-094F-B1B1-3F15EBD290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20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987850-45EB-25C4-9D8B-5C4CF6CEE2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1371600"/>
            <a:ext cx="1943100" cy="47244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A1129-5E63-1B0F-CE51-8FA06ACBB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371600"/>
            <a:ext cx="5676900" cy="47244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87FDC-D006-732A-A09F-091117117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D48C4-105A-1B87-29C4-54FF85088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0F208-7052-5F1A-6A7A-D427A4A14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AE48A-9D31-3C4A-90D7-B7010888BE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974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1026">
            <a:extLst>
              <a:ext uri="{FF2B5EF4-FFF2-40B4-BE49-F238E27FC236}">
                <a16:creationId xmlns:a16="http://schemas.microsoft.com/office/drawing/2014/main" id="{DC69900F-6B54-0F81-D58F-DD1872736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371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38100" dist="35921" dir="2700000" algn="ctr" rotWithShape="0">
              <a:schemeClr val="bg2">
                <a:alpha val="99962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90467" name="Rectangle 1027">
            <a:extLst>
              <a:ext uri="{FF2B5EF4-FFF2-40B4-BE49-F238E27FC236}">
                <a16:creationId xmlns:a16="http://schemas.microsoft.com/office/drawing/2014/main" id="{4529566F-97D5-CF67-FAC2-EEAA96765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90800"/>
            <a:ext cx="7772400" cy="3505200"/>
          </a:xfrm>
          <a:prstGeom prst="rect">
            <a:avLst/>
          </a:prstGeom>
          <a:noFill/>
          <a:ln>
            <a:noFill/>
          </a:ln>
          <a:effectLst>
            <a:outerShdw blurRad="38100" dist="35921" dir="2700000" algn="ctr" rotWithShape="0">
              <a:schemeClr val="bg2">
                <a:alpha val="99962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0468" name="Rectangle 1028">
            <a:extLst>
              <a:ext uri="{FF2B5EF4-FFF2-40B4-BE49-F238E27FC236}">
                <a16:creationId xmlns:a16="http://schemas.microsoft.com/office/drawing/2014/main" id="{05E7B560-337A-30AD-5672-4A6DA29826D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90469" name="Rectangle 1029">
            <a:extLst>
              <a:ext uri="{FF2B5EF4-FFF2-40B4-BE49-F238E27FC236}">
                <a16:creationId xmlns:a16="http://schemas.microsoft.com/office/drawing/2014/main" id="{F333B073-FB90-6AF0-2F0F-88970F33E9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90470" name="Rectangle 1030">
            <a:extLst>
              <a:ext uri="{FF2B5EF4-FFF2-40B4-BE49-F238E27FC236}">
                <a16:creationId xmlns:a16="http://schemas.microsoft.com/office/drawing/2014/main" id="{D8DDAD9E-E5C0-55B4-F1CC-378ADD997C0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2400" y="64008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fld id="{6DF21941-9A76-034C-A427-F2E504987E9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lr>
          <a:srgbClr val="FFFF66"/>
        </a:buClr>
        <a:buSzPct val="75000"/>
        <a:buFont typeface="Monotype Sorts" pitchFamily="2" charset="2"/>
        <a:buChar char="/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lr>
          <a:srgbClr val="FF6666"/>
        </a:buClr>
        <a:buSzPct val="75000"/>
        <a:buFont typeface="Monotype Sorts" pitchFamily="2" charset="2"/>
        <a:buChar char="/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lr>
          <a:srgbClr val="66CCFF"/>
        </a:buClr>
        <a:buSzPct val="75000"/>
        <a:buFont typeface="Monotype Sorts" pitchFamily="2" charset="2"/>
        <a:buChar char="/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lr>
          <a:srgbClr val="80FF00"/>
        </a:buClr>
        <a:buSzPct val="75000"/>
        <a:buFont typeface="Monotype Sorts" pitchFamily="2" charset="2"/>
        <a:buChar char="/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lr>
          <a:srgbClr val="FFCC66"/>
        </a:buClr>
        <a:buSzPct val="75000"/>
        <a:buFont typeface="Monotype Sorts" pitchFamily="2" charset="2"/>
        <a:buChar char="/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>
            <a:extLst>
              <a:ext uri="{FF2B5EF4-FFF2-40B4-BE49-F238E27FC236}">
                <a16:creationId xmlns:a16="http://schemas.microsoft.com/office/drawing/2014/main" id="{192C72E2-DCBC-F391-D4A2-BC1F9EEE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Text Box 9">
            <a:extLst>
              <a:ext uri="{FF2B5EF4-FFF2-40B4-BE49-F238E27FC236}">
                <a16:creationId xmlns:a16="http://schemas.microsoft.com/office/drawing/2014/main" id="{79ED1D53-25DB-82BD-44C8-D53E61473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1916113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solidFill>
                  <a:schemeClr val="accent1"/>
                </a:solidFill>
                <a:latin typeface="Comic Sans MS" panose="030F0902030302020204" pitchFamily="66" charset="0"/>
              </a:rPr>
              <a:t>Ar Scoil</a:t>
            </a:r>
          </a:p>
        </p:txBody>
      </p:sp>
      <p:pic>
        <p:nvPicPr>
          <p:cNvPr id="3083" name="Pictur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FA0AFCF-84EF-F030-8F1B-864EABF24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>
            <a:extLst>
              <a:ext uri="{FF2B5EF4-FFF2-40B4-BE49-F238E27FC236}">
                <a16:creationId xmlns:a16="http://schemas.microsoft.com/office/drawing/2014/main" id="{9C3F0747-4C77-4E72-54DE-503BB9FEE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355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40B081-9403-65C3-314A-C04188125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356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3C429CE-7FF4-05ED-741D-4C52A8803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6357" name="Text Box 5">
            <a:extLst>
              <a:ext uri="{FF2B5EF4-FFF2-40B4-BE49-F238E27FC236}">
                <a16:creationId xmlns:a16="http://schemas.microsoft.com/office/drawing/2014/main" id="{E489C069-9854-45F8-976C-7427A8115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084763"/>
            <a:ext cx="62642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seomra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ranga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4" name="Picture 3" descr="A picture containing room, bedroom&#10;&#10;Description automatically generated">
            <a:extLst>
              <a:ext uri="{FF2B5EF4-FFF2-40B4-BE49-F238E27FC236}">
                <a16:creationId xmlns:a16="http://schemas.microsoft.com/office/drawing/2014/main" id="{D94E325C-4E6E-1D9E-9929-F8F6095FFD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945" y="1052736"/>
            <a:ext cx="5242109" cy="2542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2" name="Picture 2">
            <a:extLst>
              <a:ext uri="{FF2B5EF4-FFF2-40B4-BE49-F238E27FC236}">
                <a16:creationId xmlns:a16="http://schemas.microsoft.com/office/drawing/2014/main" id="{8972DE5D-BD7E-6CBB-3149-C425DDAA4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03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50E36B-CE76-9C12-2470-9644B039E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04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14D304B-F70D-05D0-8EFF-67B52C1E5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05" name="Text Box 5">
            <a:extLst>
              <a:ext uri="{FF2B5EF4-FFF2-40B4-BE49-F238E27FC236}">
                <a16:creationId xmlns:a16="http://schemas.microsoft.com/office/drawing/2014/main" id="{0DFEC530-19AE-76FA-8945-8E2752CD0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159375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daltaí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0E804F6-01ED-B18F-AC00-A69DE076EE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58" y="1340768"/>
            <a:ext cx="5240114" cy="28663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82" name="Picture 2">
            <a:extLst>
              <a:ext uri="{FF2B5EF4-FFF2-40B4-BE49-F238E27FC236}">
                <a16:creationId xmlns:a16="http://schemas.microsoft.com/office/drawing/2014/main" id="{910CF450-5466-4BAB-BB53-EF2A5DF5D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883" name="Text Box 3">
            <a:extLst>
              <a:ext uri="{FF2B5EF4-FFF2-40B4-BE49-F238E27FC236}">
                <a16:creationId xmlns:a16="http://schemas.microsoft.com/office/drawing/2014/main" id="{4ED37D26-2D71-B3F8-9A93-805225914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múinteoir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888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404826B-6708-7BE1-AC06-93E49F8DE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88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BA20470-98B9-D9C9-B24C-D3945ADD2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A98F2AA-6EBC-B1F9-EB39-CA9182F6D9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736" y="692696"/>
            <a:ext cx="2834527" cy="3816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2">
            <a:extLst>
              <a:ext uri="{FF2B5EF4-FFF2-40B4-BE49-F238E27FC236}">
                <a16:creationId xmlns:a16="http://schemas.microsoft.com/office/drawing/2014/main" id="{0C952A8E-1381-A8E3-8FCF-927EB8916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499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F90C30-A8A5-C3CC-D1B2-FBD87F55D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500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A02A9F8-E353-4A1B-9658-CCB842225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2501" name="Text Box 5">
            <a:extLst>
              <a:ext uri="{FF2B5EF4-FFF2-40B4-BE49-F238E27FC236}">
                <a16:creationId xmlns:a16="http://schemas.microsoft.com/office/drawing/2014/main" id="{5F062594-3948-1E8E-4192-369C92CC1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159375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binse</a:t>
            </a:r>
          </a:p>
        </p:txBody>
      </p:sp>
      <p:pic>
        <p:nvPicPr>
          <p:cNvPr id="362509" name="Picture 13">
            <a:extLst>
              <a:ext uri="{FF2B5EF4-FFF2-40B4-BE49-F238E27FC236}">
                <a16:creationId xmlns:a16="http://schemas.microsoft.com/office/drawing/2014/main" id="{3358AC68-1CDD-2C5B-3E6B-45FB439D1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549275"/>
            <a:ext cx="3535362" cy="432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8" name="Picture 2">
            <a:extLst>
              <a:ext uri="{FF2B5EF4-FFF2-40B4-BE49-F238E27FC236}">
                <a16:creationId xmlns:a16="http://schemas.microsoft.com/office/drawing/2014/main" id="{CCF3B90C-2CC6-175C-DA37-2E6D6D411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299" name="Text Box 3">
            <a:extLst>
              <a:ext uri="{FF2B5EF4-FFF2-40B4-BE49-F238E27FC236}">
                <a16:creationId xmlns:a16="http://schemas.microsoft.com/office/drawing/2014/main" id="{62E096BB-8C5C-53B4-FB1E-4A5145340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4983994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príomhoide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11300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F8731-89F8-967D-7EF4-A1E342E5A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301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DA8C07D-E1F0-E5FE-950F-ABC1DAE02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AABCF3-3AF4-7657-3810-46842B7AD6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826531"/>
            <a:ext cx="3825602" cy="3637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4" name="Picture 2">
            <a:extLst>
              <a:ext uri="{FF2B5EF4-FFF2-40B4-BE49-F238E27FC236}">
                <a16:creationId xmlns:a16="http://schemas.microsoft.com/office/drawing/2014/main" id="{DFC858EF-410B-2513-BCE6-D58D9F306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395" name="Text Box 3">
            <a:extLst>
              <a:ext uri="{FF2B5EF4-FFF2-40B4-BE49-F238E27FC236}">
                <a16:creationId xmlns:a16="http://schemas.microsoft.com/office/drawing/2014/main" id="{5D3661D0-3204-229C-4F5D-022BB2520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937125"/>
            <a:ext cx="61912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clár bán</a:t>
            </a:r>
          </a:p>
        </p:txBody>
      </p:sp>
      <p:pic>
        <p:nvPicPr>
          <p:cNvPr id="315396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CFE58E0-9AC2-E026-92E4-84FC7E7A8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397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4BEE94D-F627-B534-84E6-7DDA1216B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409" name="Picture 17">
            <a:extLst>
              <a:ext uri="{FF2B5EF4-FFF2-40B4-BE49-F238E27FC236}">
                <a16:creationId xmlns:a16="http://schemas.microsoft.com/office/drawing/2014/main" id="{41AFD782-3C73-F3CE-4A44-144873FEA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517525"/>
            <a:ext cx="4443413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266" name="Picture 2">
            <a:extLst>
              <a:ext uri="{FF2B5EF4-FFF2-40B4-BE49-F238E27FC236}">
                <a16:creationId xmlns:a16="http://schemas.microsoft.com/office/drawing/2014/main" id="{AD77B15A-BBE0-2FA4-07B3-AFBD3B89D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5267" name="Text Box 3">
            <a:extLst>
              <a:ext uri="{FF2B5EF4-FFF2-40B4-BE49-F238E27FC236}">
                <a16:creationId xmlns:a16="http://schemas.microsoft.com/office/drawing/2014/main" id="{04ACAB4C-FC06-26D5-42DB-3E433A5E7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6262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scríbhneoireacht</a:t>
            </a:r>
            <a:endParaRPr lang="en-IE" altLang="en-US" sz="6000" b="1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95268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B67F741-2FD4-7237-F02B-4BA9A4A32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69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FBC5273-1A73-6930-FC73-775CAE5FA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72" name="Picture 8">
            <a:extLst>
              <a:ext uri="{FF2B5EF4-FFF2-40B4-BE49-F238E27FC236}">
                <a16:creationId xmlns:a16="http://schemas.microsoft.com/office/drawing/2014/main" id="{0394FA8B-E224-7786-2649-F16230CCE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68313"/>
            <a:ext cx="5400675" cy="425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0" name="Picture 2">
            <a:extLst>
              <a:ext uri="{FF2B5EF4-FFF2-40B4-BE49-F238E27FC236}">
                <a16:creationId xmlns:a16="http://schemas.microsoft.com/office/drawing/2014/main" id="{06870665-C5B4-2B60-0051-EC5CEE87C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0931" name="Text Box 3">
            <a:extLst>
              <a:ext uri="{FF2B5EF4-FFF2-40B4-BE49-F238E27FC236}">
                <a16:creationId xmlns:a16="http://schemas.microsoft.com/office/drawing/2014/main" id="{8B5AD11D-A696-1A22-E471-E7ED1E501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léitheoireacht</a:t>
            </a:r>
            <a:endParaRPr lang="en-IE" altLang="en-US" sz="6000" b="1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80932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B0B437-781C-50DE-B3E7-3C73C1D47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0933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1158AB5-3CF0-3D9A-9C98-BB630B575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0939" name="Picture 11">
            <a:extLst>
              <a:ext uri="{FF2B5EF4-FFF2-40B4-BE49-F238E27FC236}">
                <a16:creationId xmlns:a16="http://schemas.microsoft.com/office/drawing/2014/main" id="{1D1610CA-F8F6-3DD5-97CF-F16DA1436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5" y="574675"/>
            <a:ext cx="3187700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>
            <a:extLst>
              <a:ext uri="{FF2B5EF4-FFF2-40B4-BE49-F238E27FC236}">
                <a16:creationId xmlns:a16="http://schemas.microsoft.com/office/drawing/2014/main" id="{AF8AC58A-ADFD-04A8-42E9-602BEF392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51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224BA9-D1DB-295B-E904-7FAC6B4F7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52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3A68D22-0823-3F48-6606-25980D46A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0453" name="Text Box 5">
            <a:extLst>
              <a:ext uri="{FF2B5EF4-FFF2-40B4-BE49-F238E27FC236}">
                <a16:creationId xmlns:a16="http://schemas.microsoft.com/office/drawing/2014/main" id="{D41E4A73-C1C3-1546-02FE-269E75F97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5073650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cófra</a:t>
            </a:r>
          </a:p>
        </p:txBody>
      </p:sp>
      <p:pic>
        <p:nvPicPr>
          <p:cNvPr id="360460" name="Picture 12">
            <a:extLst>
              <a:ext uri="{FF2B5EF4-FFF2-40B4-BE49-F238E27FC236}">
                <a16:creationId xmlns:a16="http://schemas.microsoft.com/office/drawing/2014/main" id="{FC9F987D-5F71-F630-0897-F6558D281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688975"/>
            <a:ext cx="4752975" cy="404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546" name="Picture 2">
            <a:extLst>
              <a:ext uri="{FF2B5EF4-FFF2-40B4-BE49-F238E27FC236}">
                <a16:creationId xmlns:a16="http://schemas.microsoft.com/office/drawing/2014/main" id="{14FD62E2-8D4A-FAA5-FC61-C681CB181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47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2CC032F-D930-4A0C-66C2-130926511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48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C5204AC-EFE8-84A4-ADDF-1A0F5CFB5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4549" name="Text Box 5">
            <a:extLst>
              <a:ext uri="{FF2B5EF4-FFF2-40B4-BE49-F238E27FC236}">
                <a16:creationId xmlns:a16="http://schemas.microsoft.com/office/drawing/2014/main" id="{2E1471CD-2478-90E5-A3BE-BEE6A93CD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159375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glantóir</a:t>
            </a:r>
          </a:p>
        </p:txBody>
      </p:sp>
      <p:pic>
        <p:nvPicPr>
          <p:cNvPr id="4" name="Picture 3" descr="A picture containing design&#10;&#10;Description automatically generated">
            <a:extLst>
              <a:ext uri="{FF2B5EF4-FFF2-40B4-BE49-F238E27FC236}">
                <a16:creationId xmlns:a16="http://schemas.microsoft.com/office/drawing/2014/main" id="{1C47CA26-F039-E5BA-18DF-7AC252E153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9" r="20422" b="31696"/>
          <a:stretch>
            <a:fillRect/>
          </a:stretch>
        </p:blipFill>
        <p:spPr bwMode="auto">
          <a:xfrm>
            <a:off x="2528790" y="1412776"/>
            <a:ext cx="4086420" cy="2016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786" name="Picture 2">
            <a:extLst>
              <a:ext uri="{FF2B5EF4-FFF2-40B4-BE49-F238E27FC236}">
                <a16:creationId xmlns:a16="http://schemas.microsoft.com/office/drawing/2014/main" id="{2D00CFC1-DC2E-F795-3482-B0BA99D01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4787" name="Text Box 3">
            <a:extLst>
              <a:ext uri="{FF2B5EF4-FFF2-40B4-BE49-F238E27FC236}">
                <a16:creationId xmlns:a16="http://schemas.microsoft.com/office/drawing/2014/main" id="{9F9641B1-671C-26DD-01B1-422B0AA45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marcóir</a:t>
            </a:r>
            <a:endParaRPr lang="en-IE" altLang="en-US" sz="6000" b="1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4788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3488AD2-4D91-CA73-6314-52F057AAE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89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7F7AE2B-5ADC-46B8-32BA-25EC71D19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95" name="Picture 11">
            <a:extLst>
              <a:ext uri="{FF2B5EF4-FFF2-40B4-BE49-F238E27FC236}">
                <a16:creationId xmlns:a16="http://schemas.microsoft.com/office/drawing/2014/main" id="{9AFA4A57-37FD-E435-9F2C-C3AA55465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620713"/>
            <a:ext cx="3613150" cy="38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47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47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47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6" name="Picture 2">
            <a:extLst>
              <a:ext uri="{FF2B5EF4-FFF2-40B4-BE49-F238E27FC236}">
                <a16:creationId xmlns:a16="http://schemas.microsoft.com/office/drawing/2014/main" id="{1F2530AB-7A55-2620-BA78-DC21EC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5027" name="Text Box 3">
            <a:extLst>
              <a:ext uri="{FF2B5EF4-FFF2-40B4-BE49-F238E27FC236}">
                <a16:creationId xmlns:a16="http://schemas.microsoft.com/office/drawing/2014/main" id="{C85D800B-8FA1-D6D7-D9FE-B66EDE249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lón</a:t>
            </a:r>
            <a:endParaRPr lang="en-IE" altLang="en-US" sz="6000" b="1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85028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1B9A46-235D-6959-CA68-CE2192621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5029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23F7AE9-A211-6FFC-7B43-544DD2DDD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5034" name="Picture 10">
            <a:extLst>
              <a:ext uri="{FF2B5EF4-FFF2-40B4-BE49-F238E27FC236}">
                <a16:creationId xmlns:a16="http://schemas.microsoft.com/office/drawing/2014/main" id="{E770F770-2B39-87E8-06DC-BEA620973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49275"/>
            <a:ext cx="4752975" cy="408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10" name="Picture 2">
            <a:extLst>
              <a:ext uri="{FF2B5EF4-FFF2-40B4-BE49-F238E27FC236}">
                <a16:creationId xmlns:a16="http://schemas.microsoft.com/office/drawing/2014/main" id="{E0B43AE8-1A20-D834-581C-E0E06EEEA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9011" name="Text Box 3">
            <a:extLst>
              <a:ext uri="{FF2B5EF4-FFF2-40B4-BE49-F238E27FC236}">
                <a16:creationId xmlns:a16="http://schemas.microsoft.com/office/drawing/2014/main" id="{71B02AB1-7CD5-A166-CAC6-2B1D0E1AE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4913"/>
            <a:ext cx="67691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seilfeanna</a:t>
            </a:r>
          </a:p>
        </p:txBody>
      </p:sp>
      <p:pic>
        <p:nvPicPr>
          <p:cNvPr id="299012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92E205-2073-FF46-35E9-AFC1940F3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3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CC4E8AF-A26B-4CF7-0489-0D082AA2E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9" name="Picture 21">
            <a:extLst>
              <a:ext uri="{FF2B5EF4-FFF2-40B4-BE49-F238E27FC236}">
                <a16:creationId xmlns:a16="http://schemas.microsoft.com/office/drawing/2014/main" id="{C4D6A096-0EDA-8201-66D6-D07D582A6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547688"/>
            <a:ext cx="2052638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074" name="Picture 2">
            <a:extLst>
              <a:ext uri="{FF2B5EF4-FFF2-40B4-BE49-F238E27FC236}">
                <a16:creationId xmlns:a16="http://schemas.microsoft.com/office/drawing/2014/main" id="{19A39861-460A-BED3-8481-ADF1F1644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7075" name="Text Box 3">
            <a:extLst>
              <a:ext uri="{FF2B5EF4-FFF2-40B4-BE49-F238E27FC236}">
                <a16:creationId xmlns:a16="http://schemas.microsoft.com/office/drawing/2014/main" id="{31C14BE1-BBF4-F3CA-73E5-E83340CCE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leabharlann</a:t>
            </a:r>
            <a:endParaRPr lang="en-IE" altLang="en-US" sz="6000" b="1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87076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6954EE3-D0C4-2733-E405-B791F9AFF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7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4DDFF2C-D55B-926A-9FBF-B8CBF7066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1">
            <a:extLst>
              <a:ext uri="{FF2B5EF4-FFF2-40B4-BE49-F238E27FC236}">
                <a16:creationId xmlns:a16="http://schemas.microsoft.com/office/drawing/2014/main" id="{16652E11-32C5-8939-A075-09D4FF2CAF5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856" y="980728"/>
            <a:ext cx="2834155" cy="3325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>
            <a:extLst>
              <a:ext uri="{FF2B5EF4-FFF2-40B4-BE49-F238E27FC236}">
                <a16:creationId xmlns:a16="http://schemas.microsoft.com/office/drawing/2014/main" id="{35BCBB73-8830-EFCE-250B-32EC8BC70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63" name="Text Box 3">
            <a:extLst>
              <a:ext uri="{FF2B5EF4-FFF2-40B4-BE49-F238E27FC236}">
                <a16:creationId xmlns:a16="http://schemas.microsoft.com/office/drawing/2014/main" id="{EDB0AFA3-8718-CDEF-70E4-883554668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013325"/>
            <a:ext cx="64087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obair bhaile</a:t>
            </a:r>
          </a:p>
        </p:txBody>
      </p:sp>
      <p:pic>
        <p:nvPicPr>
          <p:cNvPr id="24576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20A6494-3186-A45B-35A9-471628C04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6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2470F4C-4705-4EEB-2CFD-D0F59EFB4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1" name="Picture 21">
            <a:extLst>
              <a:ext uri="{FF2B5EF4-FFF2-40B4-BE49-F238E27FC236}">
                <a16:creationId xmlns:a16="http://schemas.microsoft.com/office/drawing/2014/main" id="{C03469C1-C2E7-903D-6B2B-AEBD3FA8F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"/>
          <a:stretch>
            <a:fillRect/>
          </a:stretch>
        </p:blipFill>
        <p:spPr bwMode="auto">
          <a:xfrm>
            <a:off x="1692275" y="1044575"/>
            <a:ext cx="5688013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170" name="Picture 2">
            <a:extLst>
              <a:ext uri="{FF2B5EF4-FFF2-40B4-BE49-F238E27FC236}">
                <a16:creationId xmlns:a16="http://schemas.microsoft.com/office/drawing/2014/main" id="{AC0838E9-6279-9B82-3136-3C0E93443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1171" name="Text Box 3">
            <a:extLst>
              <a:ext uri="{FF2B5EF4-FFF2-40B4-BE49-F238E27FC236}">
                <a16:creationId xmlns:a16="http://schemas.microsoft.com/office/drawing/2014/main" id="{22C7090A-D78C-9FF9-3410-A81DCE086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ríomhaire glúine</a:t>
            </a:r>
            <a:endParaRPr lang="en-IE" altLang="en-US" sz="6000" b="1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91172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E1F9353-98B1-2220-BE9D-1F1F59C37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1173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B1853EA-981C-1488-8C5D-C49256A4D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2">
            <a:extLst>
              <a:ext uri="{FF2B5EF4-FFF2-40B4-BE49-F238E27FC236}">
                <a16:creationId xmlns:a16="http://schemas.microsoft.com/office/drawing/2014/main" id="{BD672058-0F3E-B064-85E0-3267B654D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7110" y="1700212"/>
            <a:ext cx="4665980" cy="2185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91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91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91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4" name="Picture 2">
            <a:extLst>
              <a:ext uri="{FF2B5EF4-FFF2-40B4-BE49-F238E27FC236}">
                <a16:creationId xmlns:a16="http://schemas.microsoft.com/office/drawing/2014/main" id="{7913556E-D244-3C9A-9C24-F8DEA997E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595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70075FA-555B-09B3-55E3-984D9126F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596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66DAFD-B32E-A0DB-A533-603A6F328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6597" name="Text Box 5">
            <a:extLst>
              <a:ext uri="{FF2B5EF4-FFF2-40B4-BE49-F238E27FC236}">
                <a16:creationId xmlns:a16="http://schemas.microsoft.com/office/drawing/2014/main" id="{D3DFEB33-DE2F-A8DD-5323-2CCFB5C88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23" y="4870797"/>
            <a:ext cx="64087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Gaeilge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B62341-740C-95DE-9D02-78865A3B33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1150" y="1201738"/>
            <a:ext cx="34417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690" name="Picture 2">
            <a:extLst>
              <a:ext uri="{FF2B5EF4-FFF2-40B4-BE49-F238E27FC236}">
                <a16:creationId xmlns:a16="http://schemas.microsoft.com/office/drawing/2014/main" id="{1F11A918-4E54-6FC4-5311-539AF7D3B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0691" name="Text Box 3">
            <a:extLst>
              <a:ext uri="{FF2B5EF4-FFF2-40B4-BE49-F238E27FC236}">
                <a16:creationId xmlns:a16="http://schemas.microsoft.com/office/drawing/2014/main" id="{8B67ED02-DA2D-B702-D4B7-9C0A01469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Béarla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0692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E75D82-F88E-FFCD-3E15-A14321A31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693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A9A79F5-E22A-2597-2E35-8856133FD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322197-4123-958C-017A-F91FD55129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0" y="1255713"/>
            <a:ext cx="35052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2">
            <a:extLst>
              <a:ext uri="{FF2B5EF4-FFF2-40B4-BE49-F238E27FC236}">
                <a16:creationId xmlns:a16="http://schemas.microsoft.com/office/drawing/2014/main" id="{569ECDFA-87F3-041E-7683-0DA49B13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2739" name="Text Box 3">
            <a:extLst>
              <a:ext uri="{FF2B5EF4-FFF2-40B4-BE49-F238E27FC236}">
                <a16:creationId xmlns:a16="http://schemas.microsoft.com/office/drawing/2014/main" id="{329CA4CD-7A9C-E0F8-2500-248B7628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mata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2740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8FCD62-009D-E0E6-6B9E-BB73764EE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741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8AFEED9-9529-A652-874E-50C49C974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747" name="Picture 11">
            <a:extLst>
              <a:ext uri="{FF2B5EF4-FFF2-40B4-BE49-F238E27FC236}">
                <a16:creationId xmlns:a16="http://schemas.microsoft.com/office/drawing/2014/main" id="{7613CDEC-54E8-9B4E-2D6B-E5CFA46B4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620713"/>
            <a:ext cx="5761038" cy="410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2">
            <a:extLst>
              <a:ext uri="{FF2B5EF4-FFF2-40B4-BE49-F238E27FC236}">
                <a16:creationId xmlns:a16="http://schemas.microsoft.com/office/drawing/2014/main" id="{3F171687-77EF-4C7D-89EE-514A7FA78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23" name="Text Box 3">
            <a:extLst>
              <a:ext uri="{FF2B5EF4-FFF2-40B4-BE49-F238E27FC236}">
                <a16:creationId xmlns:a16="http://schemas.microsoft.com/office/drawing/2014/main" id="{32D3772F-B17B-EA56-1059-4B43632A4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013325"/>
            <a:ext cx="55435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ealaín</a:t>
            </a:r>
          </a:p>
        </p:txBody>
      </p:sp>
      <p:pic>
        <p:nvPicPr>
          <p:cNvPr id="28672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B550D4-8830-9A7A-9A35-5148DB1B6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2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34CE44F-6717-2A83-8325-B6B75D8C7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39" name="Picture 19">
            <a:extLst>
              <a:ext uri="{FF2B5EF4-FFF2-40B4-BE49-F238E27FC236}">
                <a16:creationId xmlns:a16="http://schemas.microsoft.com/office/drawing/2014/main" id="{ACC19CB5-031A-44B7-9F26-6560C073D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549275"/>
            <a:ext cx="3929062" cy="417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34" name="Picture 2">
            <a:extLst>
              <a:ext uri="{FF2B5EF4-FFF2-40B4-BE49-F238E27FC236}">
                <a16:creationId xmlns:a16="http://schemas.microsoft.com/office/drawing/2014/main" id="{39FC6E43-0288-5C7E-03AD-56FF042A1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6835" name="Text Box 3">
            <a:extLst>
              <a:ext uri="{FF2B5EF4-FFF2-40B4-BE49-F238E27FC236}">
                <a16:creationId xmlns:a16="http://schemas.microsoft.com/office/drawing/2014/main" id="{59519765-836A-D5E8-6566-160FDC6BB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tíreolaíocht</a:t>
            </a:r>
            <a:endParaRPr lang="en-IE" altLang="en-US" sz="6000" b="1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6836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2397830-7429-7DF9-AFBE-58065FD0B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837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4F8C1E0-9DDB-043F-C24E-FC20AA0B2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841" name="Picture 9">
            <a:extLst>
              <a:ext uri="{FF2B5EF4-FFF2-40B4-BE49-F238E27FC236}">
                <a16:creationId xmlns:a16="http://schemas.microsoft.com/office/drawing/2014/main" id="{4D7843AD-20C8-888F-F8B2-3ADC235D9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620713"/>
            <a:ext cx="3211512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">
            <a:extLst>
              <a:ext uri="{FF2B5EF4-FFF2-40B4-BE49-F238E27FC236}">
                <a16:creationId xmlns:a16="http://schemas.microsoft.com/office/drawing/2014/main" id="{2C949181-1EE4-B300-9A59-5EE1F4AB2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55" name="Text Box 3">
            <a:extLst>
              <a:ext uri="{FF2B5EF4-FFF2-40B4-BE49-F238E27FC236}">
                <a16:creationId xmlns:a16="http://schemas.microsoft.com/office/drawing/2014/main" id="{C473BAF6-455A-242D-A282-5585C14C7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013325"/>
            <a:ext cx="60483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stair</a:t>
            </a:r>
            <a:endParaRPr lang="en-IE" altLang="en-US" sz="6000" b="1">
              <a:latin typeface="Comic Sans MS" panose="030F0902030302020204" pitchFamily="66" charset="0"/>
            </a:endParaRPr>
          </a:p>
        </p:txBody>
      </p:sp>
      <p:pic>
        <p:nvPicPr>
          <p:cNvPr id="253956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BC0E19F-D574-B1BD-A6F4-FB1EA9A2C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3957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AF026A4-755F-E09F-D3EA-70B61BFC5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3976" name="Picture 24">
            <a:extLst>
              <a:ext uri="{FF2B5EF4-FFF2-40B4-BE49-F238E27FC236}">
                <a16:creationId xmlns:a16="http://schemas.microsoft.com/office/drawing/2014/main" id="{E294FBE2-12E3-5A14-058F-5881758E9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49275"/>
            <a:ext cx="3956050" cy="410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>
            <a:extLst>
              <a:ext uri="{FF2B5EF4-FFF2-40B4-BE49-F238E27FC236}">
                <a16:creationId xmlns:a16="http://schemas.microsoft.com/office/drawing/2014/main" id="{6E9B52C4-0869-BCE8-A63A-BAB3C620B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859" name="Text Box 3">
            <a:extLst>
              <a:ext uri="{FF2B5EF4-FFF2-40B4-BE49-F238E27FC236}">
                <a16:creationId xmlns:a16="http://schemas.microsoft.com/office/drawing/2014/main" id="{12ADDBAE-2D48-D18D-2E6F-28C5B33D0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5013325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eolaíocht</a:t>
            </a:r>
          </a:p>
        </p:txBody>
      </p:sp>
      <p:pic>
        <p:nvPicPr>
          <p:cNvPr id="249860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1600B1-EAD7-206A-D9D8-3E4FE4395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861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159EE06-722F-B314-0BBC-AD9D6C927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879" name="Picture 23">
            <a:extLst>
              <a:ext uri="{FF2B5EF4-FFF2-40B4-BE49-F238E27FC236}">
                <a16:creationId xmlns:a16="http://schemas.microsoft.com/office/drawing/2014/main" id="{7232B9FC-D7D1-9320-6F77-2360DAF35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49275"/>
            <a:ext cx="3711575" cy="417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2" name="Picture 2">
            <a:extLst>
              <a:ext uri="{FF2B5EF4-FFF2-40B4-BE49-F238E27FC236}">
                <a16:creationId xmlns:a16="http://schemas.microsoft.com/office/drawing/2014/main" id="{5D22D041-19E5-60E3-B570-AE4DA7CB7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43" name="Text Box 3">
            <a:extLst>
              <a:ext uri="{FF2B5EF4-FFF2-40B4-BE49-F238E27FC236}">
                <a16:creationId xmlns:a16="http://schemas.microsoft.com/office/drawing/2014/main" id="{C07BC474-D280-956F-3F3A-4B0A25E3B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013325"/>
            <a:ext cx="61198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corpoideachas</a:t>
            </a:r>
          </a:p>
        </p:txBody>
      </p:sp>
      <p:pic>
        <p:nvPicPr>
          <p:cNvPr id="31744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71C80E-2A4E-5D9D-928A-EE6AA9FC2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4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D1D8561-9E1D-BB98-D7B4-19A48B1BA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58" name="Picture 18">
            <a:extLst>
              <a:ext uri="{FF2B5EF4-FFF2-40B4-BE49-F238E27FC236}">
                <a16:creationId xmlns:a16="http://schemas.microsoft.com/office/drawing/2014/main" id="{659A34A8-61B6-BC66-9D64-41A2A5D6D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49275"/>
            <a:ext cx="5761038" cy="367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42" name="Picture 2">
            <a:extLst>
              <a:ext uri="{FF2B5EF4-FFF2-40B4-BE49-F238E27FC236}">
                <a16:creationId xmlns:a16="http://schemas.microsoft.com/office/drawing/2014/main" id="{8765E215-EA2D-0F5C-CCEF-A6BDCF379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43" name="Text Box 3">
            <a:extLst>
              <a:ext uri="{FF2B5EF4-FFF2-40B4-BE49-F238E27FC236}">
                <a16:creationId xmlns:a16="http://schemas.microsoft.com/office/drawing/2014/main" id="{07E034C0-3E0A-4EFA-8DA2-49991418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ceol</a:t>
            </a:r>
            <a:endParaRPr lang="en-IE" altLang="en-US" sz="6000" b="1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6864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0F914FC-3712-A4C1-8F02-7056F3296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4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2258482-FBBC-011D-EB75-922104314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52" name="Picture 12">
            <a:extLst>
              <a:ext uri="{FF2B5EF4-FFF2-40B4-BE49-F238E27FC236}">
                <a16:creationId xmlns:a16="http://schemas.microsoft.com/office/drawing/2014/main" id="{99095CBB-F54E-95B0-4EAD-BEF043796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549275"/>
            <a:ext cx="4021137" cy="41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86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86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86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0" name="Picture 2">
            <a:extLst>
              <a:ext uri="{FF2B5EF4-FFF2-40B4-BE49-F238E27FC236}">
                <a16:creationId xmlns:a16="http://schemas.microsoft.com/office/drawing/2014/main" id="{35BF2878-2087-3073-6A70-E6CB3C61D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7811" name="Text Box 3">
            <a:extLst>
              <a:ext uri="{FF2B5EF4-FFF2-40B4-BE49-F238E27FC236}">
                <a16:creationId xmlns:a16="http://schemas.microsoft.com/office/drawing/2014/main" id="{C7DA1DD9-AF67-FE46-9B1A-ED39036C6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013325"/>
            <a:ext cx="62642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ag imirt</a:t>
            </a:r>
          </a:p>
        </p:txBody>
      </p:sp>
      <p:pic>
        <p:nvPicPr>
          <p:cNvPr id="247812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51B015D-6FC4-185A-68C3-97B59FCC3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813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7D673C7-D6ED-33A2-5CEC-B74039A5F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829" name="Picture 21">
            <a:extLst>
              <a:ext uri="{FF2B5EF4-FFF2-40B4-BE49-F238E27FC236}">
                <a16:creationId xmlns:a16="http://schemas.microsoft.com/office/drawing/2014/main" id="{5499AAA9-A97B-CBA0-52BE-32AE10CFA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49275"/>
            <a:ext cx="5040313" cy="409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818" name="Picture 2">
            <a:extLst>
              <a:ext uri="{FF2B5EF4-FFF2-40B4-BE49-F238E27FC236}">
                <a16:creationId xmlns:a16="http://schemas.microsoft.com/office/drawing/2014/main" id="{FE7FA5F5-4331-DCAD-9652-13332F134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0819" name="Text Box 3">
            <a:extLst>
              <a:ext uri="{FF2B5EF4-FFF2-40B4-BE49-F238E27FC236}">
                <a16:creationId xmlns:a16="http://schemas.microsoft.com/office/drawing/2014/main" id="{A6EC6E86-8B9D-E216-68AB-1A218C938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5013325"/>
            <a:ext cx="59039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bus scoile</a:t>
            </a:r>
          </a:p>
        </p:txBody>
      </p:sp>
      <p:pic>
        <p:nvPicPr>
          <p:cNvPr id="290820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6CB8945-0C3C-8FA6-0AFA-35CC8FF1D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0821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A8046C8-C24A-AF2D-D04F-DBF9C67FC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0837" name="Picture 21">
            <a:extLst>
              <a:ext uri="{FF2B5EF4-FFF2-40B4-BE49-F238E27FC236}">
                <a16:creationId xmlns:a16="http://schemas.microsoft.com/office/drawing/2014/main" id="{13691BA4-82AB-7EF6-00E7-4809F3029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981075"/>
            <a:ext cx="54006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908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908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908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978" name="Picture 2">
            <a:extLst>
              <a:ext uri="{FF2B5EF4-FFF2-40B4-BE49-F238E27FC236}">
                <a16:creationId xmlns:a16="http://schemas.microsoft.com/office/drawing/2014/main" id="{0E269703-038A-C7CC-95C5-4D7E8297C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2979" name="Text Box 3">
            <a:extLst>
              <a:ext uri="{FF2B5EF4-FFF2-40B4-BE49-F238E27FC236}">
                <a16:creationId xmlns:a16="http://schemas.microsoft.com/office/drawing/2014/main" id="{C3BC39A5-80E0-9A73-020E-BC89CB75B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léarscáil</a:t>
            </a:r>
            <a:endParaRPr lang="en-IE" altLang="en-US" sz="6000" b="1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82980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7C812C3-0D84-61AC-2EB3-7D2FC0B4E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2981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FDF0B83-7BF6-E1F6-1687-99147DDF0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2986" name="Picture 10">
            <a:extLst>
              <a:ext uri="{FF2B5EF4-FFF2-40B4-BE49-F238E27FC236}">
                <a16:creationId xmlns:a16="http://schemas.microsoft.com/office/drawing/2014/main" id="{50B0FDA3-CA82-1B82-C817-587935734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76250"/>
            <a:ext cx="4002087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829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829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829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22" name="Picture 2">
            <a:extLst>
              <a:ext uri="{FF2B5EF4-FFF2-40B4-BE49-F238E27FC236}">
                <a16:creationId xmlns:a16="http://schemas.microsoft.com/office/drawing/2014/main" id="{318519CE-CF35-DF36-7EF2-ADDCBCA11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23" name="Text Box 3">
            <a:extLst>
              <a:ext uri="{FF2B5EF4-FFF2-40B4-BE49-F238E27FC236}">
                <a16:creationId xmlns:a16="http://schemas.microsoft.com/office/drawing/2014/main" id="{AB563E14-DF6F-6C62-E9DA-CFECE7923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06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clós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na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scoile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8912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04FEA4-07AB-B6F3-5A9E-4C9121320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2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1E41753-0A31-7D4D-4AC0-702B5F484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EB2DAD2-196E-E8EE-E442-00B9E30F0B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3926" y="764704"/>
            <a:ext cx="4976148" cy="3725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218" name="Picture 2">
            <a:extLst>
              <a:ext uri="{FF2B5EF4-FFF2-40B4-BE49-F238E27FC236}">
                <a16:creationId xmlns:a16="http://schemas.microsoft.com/office/drawing/2014/main" id="{F3FFEE9C-960E-67A9-A007-D5DDC97C2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3219" name="Text Box 3">
            <a:extLst>
              <a:ext uri="{FF2B5EF4-FFF2-40B4-BE49-F238E27FC236}">
                <a16:creationId xmlns:a16="http://schemas.microsoft.com/office/drawing/2014/main" id="{19CAB30C-A0FD-832E-2BB7-50CC1D681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féilire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93220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ADA846-0185-D18F-A652-A1F33A21E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3221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922A8D9-23E5-A468-0E35-B67BB41AA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A864F3C-0D8D-F25D-BC45-5332CA5D1459}"/>
              </a:ext>
            </a:extLst>
          </p:cNvPr>
          <p:cNvGrpSpPr>
            <a:grpSpLocks noChangeAspect="1"/>
          </p:cNvGrpSpPr>
          <p:nvPr/>
        </p:nvGrpSpPr>
        <p:grpSpPr>
          <a:xfrm>
            <a:off x="2915816" y="692696"/>
            <a:ext cx="3478128" cy="3610376"/>
            <a:chOff x="0" y="0"/>
            <a:chExt cx="3225165" cy="3394075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C6E2D079-16F0-B296-9305-555046E14766}"/>
                </a:ext>
              </a:extLst>
            </p:cNvPr>
            <p:cNvPicPr>
              <a:picLocks noChangeAspect="1" noEditPoint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3225165" cy="3394075"/>
            </a:xfrm>
            <a:prstGeom prst="rect">
              <a:avLst/>
            </a:prstGeom>
          </p:spPr>
        </p:pic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38D6BF6C-C998-2E89-C413-5FE757567BAC}"/>
                </a:ext>
              </a:extLst>
            </p:cNvPr>
            <p:cNvSpPr txBox="1">
              <a:spLocks noChangeAspect="1" noEditPoints="1" noChangeArrowheads="1" noChangeShapeType="1" noTextEdit="1"/>
            </p:cNvSpPr>
            <p:nvPr/>
          </p:nvSpPr>
          <p:spPr>
            <a:xfrm>
              <a:off x="1034473" y="334152"/>
              <a:ext cx="1782305" cy="58893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>
                  <a:solidFill>
                    <a:srgbClr val="FF0000"/>
                  </a:solidFill>
                  <a:effectLst/>
                  <a:latin typeface="Comic Sans MS" panose="030F0902030302020204" pitchFamily="66" charset="0"/>
                  <a:ea typeface="Times New Roman" panose="02020603050405020304" pitchFamily="18" charset="0"/>
                </a:rPr>
                <a:t>An Nollaig</a:t>
              </a:r>
              <a:endParaRPr lang="en-IE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78" name="Picture 2">
            <a:extLst>
              <a:ext uri="{FF2B5EF4-FFF2-40B4-BE49-F238E27FC236}">
                <a16:creationId xmlns:a16="http://schemas.microsoft.com/office/drawing/2014/main" id="{36E181EA-15B3-F6F9-1ACB-F03706F68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0579" name="Text Box 3">
            <a:extLst>
              <a:ext uri="{FF2B5EF4-FFF2-40B4-BE49-F238E27FC236}">
                <a16:creationId xmlns:a16="http://schemas.microsoft.com/office/drawing/2014/main" id="{BF02AF7F-B0C2-3A7C-80F8-1BDDC808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620713"/>
            <a:ext cx="511175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IE" altLang="en-US" sz="6000" b="1">
              <a:solidFill>
                <a:schemeClr val="accent1"/>
              </a:solidFill>
              <a:latin typeface="Chalkboard" panose="03050602040202020205" pitchFamily="66" charset="77"/>
            </a:endParaRPr>
          </a:p>
          <a:p>
            <a:pPr algn="ctr">
              <a:spcBef>
                <a:spcPct val="50000"/>
              </a:spcBef>
            </a:pPr>
            <a:r>
              <a:rPr lang="en-IE" altLang="en-US" sz="6000" b="1">
                <a:solidFill>
                  <a:schemeClr val="accent2"/>
                </a:solidFill>
                <a:latin typeface="Comic Sans MS" panose="030F0902030302020204" pitchFamily="66" charset="0"/>
              </a:rPr>
              <a:t>Críoch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79" grpId="0"/>
    </p:bldLst>
  </p:timing>
</p:sld>
</file>

<file path=ppt/theme/theme1.xml><?xml version="1.0" encoding="utf-8"?>
<a:theme xmlns:a="http://schemas.openxmlformats.org/drawingml/2006/main" name="Chalkboard">
  <a:themeElements>
    <a:clrScheme name="Chalkboard 1">
      <a:dk1>
        <a:srgbClr val="808080"/>
      </a:dk1>
      <a:lt1>
        <a:srgbClr val="FFFFFF"/>
      </a:lt1>
      <a:dk2>
        <a:srgbClr val="5C8564"/>
      </a:dk2>
      <a:lt2>
        <a:srgbClr val="FFFFFF"/>
      </a:lt2>
      <a:accent1>
        <a:srgbClr val="86A1BF"/>
      </a:accent1>
      <a:accent2>
        <a:srgbClr val="FF6666"/>
      </a:accent2>
      <a:accent3>
        <a:srgbClr val="B5C2B8"/>
      </a:accent3>
      <a:accent4>
        <a:srgbClr val="DADADA"/>
      </a:accent4>
      <a:accent5>
        <a:srgbClr val="C3CDDC"/>
      </a:accent5>
      <a:accent6>
        <a:srgbClr val="E75C5C"/>
      </a:accent6>
      <a:hlink>
        <a:srgbClr val="80FF00"/>
      </a:hlink>
      <a:folHlink>
        <a:srgbClr val="FFFF66"/>
      </a:folHlink>
    </a:clrScheme>
    <a:fontScheme name="Chalkboard">
      <a:majorFont>
        <a:latin typeface="Comic Sans MS"/>
        <a:ea typeface="ＭＳ Ｐゴシック"/>
        <a:cs typeface=""/>
      </a:majorFont>
      <a:minorFont>
        <a:latin typeface="Comic Sans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Chalkboard 1">
        <a:dk1>
          <a:srgbClr val="808080"/>
        </a:dk1>
        <a:lt1>
          <a:srgbClr val="FFFFFF"/>
        </a:lt1>
        <a:dk2>
          <a:srgbClr val="5C8564"/>
        </a:dk2>
        <a:lt2>
          <a:srgbClr val="FFFFFF"/>
        </a:lt2>
        <a:accent1>
          <a:srgbClr val="86A1BF"/>
        </a:accent1>
        <a:accent2>
          <a:srgbClr val="FF6666"/>
        </a:accent2>
        <a:accent3>
          <a:srgbClr val="B5C2B8"/>
        </a:accent3>
        <a:accent4>
          <a:srgbClr val="DADADA"/>
        </a:accent4>
        <a:accent5>
          <a:srgbClr val="C3CDDC"/>
        </a:accent5>
        <a:accent6>
          <a:srgbClr val="E75C5C"/>
        </a:accent6>
        <a:hlink>
          <a:srgbClr val="80FF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2004:Templates:Presentations:Designs:Fun Clip</Template>
  <TotalTime>2368</TotalTime>
  <Words>75</Words>
  <Application>Microsoft Macintosh PowerPoint</Application>
  <PresentationFormat>On-screen Show (4:3)</PresentationFormat>
  <Paragraphs>66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Chalkboard</vt:lpstr>
      <vt:lpstr>Comic Sans MS</vt:lpstr>
      <vt:lpstr>Monotype Sorts</vt:lpstr>
      <vt:lpstr>Times New Roman</vt:lpstr>
      <vt:lpstr>Chalkboard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Scoil Mhuire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Scoil Mhuire</dc:creator>
  <cp:lastModifiedBy>Ger O'Donovan</cp:lastModifiedBy>
  <cp:revision>142</cp:revision>
  <dcterms:created xsi:type="dcterms:W3CDTF">2005-09-10T17:03:53Z</dcterms:created>
  <dcterms:modified xsi:type="dcterms:W3CDTF">2023-05-19T20:18:38Z</dcterms:modified>
</cp:coreProperties>
</file>