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74" r:id="rId5"/>
    <p:sldId id="266" r:id="rId6"/>
    <p:sldId id="273" r:id="rId7"/>
    <p:sldId id="264" r:id="rId8"/>
    <p:sldId id="265" r:id="rId9"/>
    <p:sldId id="260" r:id="rId10"/>
    <p:sldId id="267" r:id="rId11"/>
    <p:sldId id="268" r:id="rId12"/>
    <p:sldId id="263" r:id="rId13"/>
    <p:sldId id="261" r:id="rId14"/>
    <p:sldId id="262" r:id="rId15"/>
    <p:sldId id="271" r:id="rId16"/>
    <p:sldId id="269" r:id="rId17"/>
    <p:sldId id="27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C3F85E-402E-4A0C-8E4A-DC3352715225}" v="206" dt="2023-08-16T11:20:2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4924" autoAdjust="0"/>
  </p:normalViewPr>
  <p:slideViewPr>
    <p:cSldViewPr snapToGrid="0">
      <p:cViewPr varScale="1">
        <p:scale>
          <a:sx n="41" d="100"/>
          <a:sy n="41" d="100"/>
        </p:scale>
        <p:origin x="84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Toner" userId="733fb7fd-5e5b-4bc8-a248-de0ba44b0375" providerId="ADAL" clId="{61C3F85E-402E-4A0C-8E4A-DC3352715225}"/>
    <pc:docChg chg="custSel addSld modSld">
      <pc:chgData name="Simon Toner" userId="733fb7fd-5e5b-4bc8-a248-de0ba44b0375" providerId="ADAL" clId="{61C3F85E-402E-4A0C-8E4A-DC3352715225}" dt="2023-08-16T11:20:28.621" v="225" actId="26606"/>
      <pc:docMkLst>
        <pc:docMk/>
      </pc:docMkLst>
      <pc:sldChg chg="addSp delSp modSp mod modAnim">
        <pc:chgData name="Simon Toner" userId="733fb7fd-5e5b-4bc8-a248-de0ba44b0375" providerId="ADAL" clId="{61C3F85E-402E-4A0C-8E4A-DC3352715225}" dt="2023-08-16T11:20:21.904" v="222" actId="26606"/>
        <pc:sldMkLst>
          <pc:docMk/>
          <pc:sldMk cId="1494973763" sldId="259"/>
        </pc:sldMkLst>
        <pc:spChg chg="mod">
          <ac:chgData name="Simon Toner" userId="733fb7fd-5e5b-4bc8-a248-de0ba44b0375" providerId="ADAL" clId="{61C3F85E-402E-4A0C-8E4A-DC3352715225}" dt="2023-08-16T11:20:21.904" v="222" actId="26606"/>
          <ac:spMkLst>
            <pc:docMk/>
            <pc:sldMk cId="1494973763" sldId="259"/>
            <ac:spMk id="2" creationId="{9772B6F8-4AF9-F06C-9586-6805CA1FE4E1}"/>
          </ac:spMkLst>
        </pc:spChg>
        <pc:spChg chg="mod">
          <ac:chgData name="Simon Toner" userId="733fb7fd-5e5b-4bc8-a248-de0ba44b0375" providerId="ADAL" clId="{61C3F85E-402E-4A0C-8E4A-DC3352715225}" dt="2023-08-16T11:20:21.904" v="222" actId="26606"/>
          <ac:spMkLst>
            <pc:docMk/>
            <pc:sldMk cId="1494973763" sldId="259"/>
            <ac:spMk id="3" creationId="{6244C011-FB64-C8B2-A318-84B8FAC8B509}"/>
          </ac:spMkLst>
        </pc:spChg>
        <pc:spChg chg="del">
          <ac:chgData name="Simon Toner" userId="733fb7fd-5e5b-4bc8-a248-de0ba44b0375" providerId="ADAL" clId="{61C3F85E-402E-4A0C-8E4A-DC3352715225}" dt="2023-08-16T11:20:21.904" v="222" actId="26606"/>
          <ac:spMkLst>
            <pc:docMk/>
            <pc:sldMk cId="1494973763" sldId="259"/>
            <ac:spMk id="15" creationId="{E6995CE5-F890-4ABA-82A2-26507CE8D2A3}"/>
          </ac:spMkLst>
        </pc:spChg>
        <pc:spChg chg="del">
          <ac:chgData name="Simon Toner" userId="733fb7fd-5e5b-4bc8-a248-de0ba44b0375" providerId="ADAL" clId="{61C3F85E-402E-4A0C-8E4A-DC3352715225}" dt="2023-08-16T11:20:21.904" v="222" actId="26606"/>
          <ac:spMkLst>
            <pc:docMk/>
            <pc:sldMk cId="1494973763" sldId="259"/>
            <ac:spMk id="16" creationId="{058A14AF-9FB5-4CC7-BA35-E8E85D3EDF0E}"/>
          </ac:spMkLst>
        </pc:spChg>
        <pc:spChg chg="del">
          <ac:chgData name="Simon Toner" userId="733fb7fd-5e5b-4bc8-a248-de0ba44b0375" providerId="ADAL" clId="{61C3F85E-402E-4A0C-8E4A-DC3352715225}" dt="2023-08-16T11:20:21.904" v="222" actId="26606"/>
          <ac:spMkLst>
            <pc:docMk/>
            <pc:sldMk cId="1494973763" sldId="259"/>
            <ac:spMk id="17" creationId="{3A9A4357-BD1D-4622-A4FE-766E6AB8DE84}"/>
          </ac:spMkLst>
        </pc:spChg>
        <pc:spChg chg="del">
          <ac:chgData name="Simon Toner" userId="733fb7fd-5e5b-4bc8-a248-de0ba44b0375" providerId="ADAL" clId="{61C3F85E-402E-4A0C-8E4A-DC3352715225}" dt="2023-08-16T11:20:21.904" v="222" actId="26606"/>
          <ac:spMkLst>
            <pc:docMk/>
            <pc:sldMk cId="1494973763" sldId="259"/>
            <ac:spMk id="18" creationId="{E659831F-0D9A-4C63-9EBB-8435B85A440F}"/>
          </ac:spMkLst>
        </pc:spChg>
        <pc:spChg chg="add">
          <ac:chgData name="Simon Toner" userId="733fb7fd-5e5b-4bc8-a248-de0ba44b0375" providerId="ADAL" clId="{61C3F85E-402E-4A0C-8E4A-DC3352715225}" dt="2023-08-16T11:20:21.904" v="222" actId="26606"/>
          <ac:spMkLst>
            <pc:docMk/>
            <pc:sldMk cId="1494973763" sldId="259"/>
            <ac:spMk id="23" creationId="{907EF6B7-1338-4443-8C46-6A318D952DFD}"/>
          </ac:spMkLst>
        </pc:spChg>
        <pc:spChg chg="add">
          <ac:chgData name="Simon Toner" userId="733fb7fd-5e5b-4bc8-a248-de0ba44b0375" providerId="ADAL" clId="{61C3F85E-402E-4A0C-8E4A-DC3352715225}" dt="2023-08-16T11:20:21.904" v="222" actId="26606"/>
          <ac:spMkLst>
            <pc:docMk/>
            <pc:sldMk cId="1494973763" sldId="259"/>
            <ac:spMk id="25" creationId="{DAAE4CDD-124C-4DCF-9584-B6033B545DD5}"/>
          </ac:spMkLst>
        </pc:spChg>
        <pc:spChg chg="add">
          <ac:chgData name="Simon Toner" userId="733fb7fd-5e5b-4bc8-a248-de0ba44b0375" providerId="ADAL" clId="{61C3F85E-402E-4A0C-8E4A-DC3352715225}" dt="2023-08-16T11:20:21.904" v="222" actId="26606"/>
          <ac:spMkLst>
            <pc:docMk/>
            <pc:sldMk cId="1494973763" sldId="259"/>
            <ac:spMk id="27" creationId="{081E4A58-353D-44AE-B2FC-2A74E2E400F7}"/>
          </ac:spMkLst>
        </pc:spChg>
        <pc:picChg chg="del">
          <ac:chgData name="Simon Toner" userId="733fb7fd-5e5b-4bc8-a248-de0ba44b0375" providerId="ADAL" clId="{61C3F85E-402E-4A0C-8E4A-DC3352715225}" dt="2023-08-16T11:19:32.221" v="16" actId="478"/>
          <ac:picMkLst>
            <pc:docMk/>
            <pc:sldMk cId="1494973763" sldId="259"/>
            <ac:picMk id="4" creationId="{46A1B902-83F0-BC27-5054-7074FEEA6E0E}"/>
          </ac:picMkLst>
        </pc:picChg>
      </pc:sldChg>
      <pc:sldChg chg="add">
        <pc:chgData name="Simon Toner" userId="733fb7fd-5e5b-4bc8-a248-de0ba44b0375" providerId="ADAL" clId="{61C3F85E-402E-4A0C-8E4A-DC3352715225}" dt="2023-08-16T11:19:25.947" v="0" actId="2890"/>
        <pc:sldMkLst>
          <pc:docMk/>
          <pc:sldMk cId="1896075087" sldId="274"/>
        </pc:sldMkLst>
      </pc:sldChg>
      <pc:sldChg chg="addSp delSp add mod setBg delDesignElem">
        <pc:chgData name="Simon Toner" userId="733fb7fd-5e5b-4bc8-a248-de0ba44b0375" providerId="ADAL" clId="{61C3F85E-402E-4A0C-8E4A-DC3352715225}" dt="2023-08-16T11:20:28.621" v="225" actId="26606"/>
        <pc:sldMkLst>
          <pc:docMk/>
          <pc:sldMk cId="2979706112" sldId="275"/>
        </pc:sldMkLst>
        <pc:spChg chg="add">
          <ac:chgData name="Simon Toner" userId="733fb7fd-5e5b-4bc8-a248-de0ba44b0375" providerId="ADAL" clId="{61C3F85E-402E-4A0C-8E4A-DC3352715225}" dt="2023-08-16T11:20:28.621" v="225" actId="26606"/>
          <ac:spMkLst>
            <pc:docMk/>
            <pc:sldMk cId="2979706112" sldId="275"/>
            <ac:spMk id="8" creationId="{907EF6B7-1338-4443-8C46-6A318D952DFD}"/>
          </ac:spMkLst>
        </pc:spChg>
        <pc:spChg chg="add">
          <ac:chgData name="Simon Toner" userId="733fb7fd-5e5b-4bc8-a248-de0ba44b0375" providerId="ADAL" clId="{61C3F85E-402E-4A0C-8E4A-DC3352715225}" dt="2023-08-16T11:20:28.621" v="225" actId="26606"/>
          <ac:spMkLst>
            <pc:docMk/>
            <pc:sldMk cId="2979706112" sldId="275"/>
            <ac:spMk id="10" creationId="{DAAE4CDD-124C-4DCF-9584-B6033B545DD5}"/>
          </ac:spMkLst>
        </pc:spChg>
        <pc:spChg chg="add">
          <ac:chgData name="Simon Toner" userId="733fb7fd-5e5b-4bc8-a248-de0ba44b0375" providerId="ADAL" clId="{61C3F85E-402E-4A0C-8E4A-DC3352715225}" dt="2023-08-16T11:20:28.621" v="225" actId="26606"/>
          <ac:spMkLst>
            <pc:docMk/>
            <pc:sldMk cId="2979706112" sldId="275"/>
            <ac:spMk id="12" creationId="{081E4A58-353D-44AE-B2FC-2A74E2E400F7}"/>
          </ac:spMkLst>
        </pc:spChg>
        <pc:spChg chg="del">
          <ac:chgData name="Simon Toner" userId="733fb7fd-5e5b-4bc8-a248-de0ba44b0375" providerId="ADAL" clId="{61C3F85E-402E-4A0C-8E4A-DC3352715225}" dt="2023-08-16T11:20:26.869" v="224"/>
          <ac:spMkLst>
            <pc:docMk/>
            <pc:sldMk cId="2979706112" sldId="275"/>
            <ac:spMk id="23" creationId="{907EF6B7-1338-4443-8C46-6A318D952DFD}"/>
          </ac:spMkLst>
        </pc:spChg>
        <pc:spChg chg="del">
          <ac:chgData name="Simon Toner" userId="733fb7fd-5e5b-4bc8-a248-de0ba44b0375" providerId="ADAL" clId="{61C3F85E-402E-4A0C-8E4A-DC3352715225}" dt="2023-08-16T11:20:26.869" v="224"/>
          <ac:spMkLst>
            <pc:docMk/>
            <pc:sldMk cId="2979706112" sldId="275"/>
            <ac:spMk id="25" creationId="{DAAE4CDD-124C-4DCF-9584-B6033B545DD5}"/>
          </ac:spMkLst>
        </pc:spChg>
        <pc:spChg chg="del">
          <ac:chgData name="Simon Toner" userId="733fb7fd-5e5b-4bc8-a248-de0ba44b0375" providerId="ADAL" clId="{61C3F85E-402E-4A0C-8E4A-DC3352715225}" dt="2023-08-16T11:20:26.869" v="224"/>
          <ac:spMkLst>
            <pc:docMk/>
            <pc:sldMk cId="2979706112" sldId="275"/>
            <ac:spMk id="27" creationId="{081E4A58-353D-44AE-B2FC-2A74E2E400F7}"/>
          </ac:spMkLst>
        </pc:spChg>
      </pc:sldChg>
    </pc:docChg>
  </pc:docChgLst>
  <pc:docChgLst>
    <pc:chgData name="Simon Toner" userId="733fb7fd-5e5b-4bc8-a248-de0ba44b0375" providerId="ADAL" clId="{A9685E30-9B10-4F68-9F45-8A1A04789201}"/>
    <pc:docChg chg="undo custSel addSld delSld modSld sldOrd modMainMaster">
      <pc:chgData name="Simon Toner" userId="733fb7fd-5e5b-4bc8-a248-de0ba44b0375" providerId="ADAL" clId="{A9685E30-9B10-4F68-9F45-8A1A04789201}" dt="2023-07-26T14:31:50.915" v="347"/>
      <pc:docMkLst>
        <pc:docMk/>
      </pc:docMkLst>
      <pc:sldChg chg="modTransition">
        <pc:chgData name="Simon Toner" userId="733fb7fd-5e5b-4bc8-a248-de0ba44b0375" providerId="ADAL" clId="{A9685E30-9B10-4F68-9F45-8A1A04789201}" dt="2023-07-26T14:22:17.607" v="10"/>
        <pc:sldMkLst>
          <pc:docMk/>
          <pc:sldMk cId="1407218419" sldId="256"/>
        </pc:sldMkLst>
      </pc:sldChg>
      <pc:sldChg chg="modTransition">
        <pc:chgData name="Simon Toner" userId="733fb7fd-5e5b-4bc8-a248-de0ba44b0375" providerId="ADAL" clId="{A9685E30-9B10-4F68-9F45-8A1A04789201}" dt="2023-07-26T14:22:17.607" v="10"/>
        <pc:sldMkLst>
          <pc:docMk/>
          <pc:sldMk cId="911485581" sldId="257"/>
        </pc:sldMkLst>
      </pc:sldChg>
      <pc:sldChg chg="modTransition">
        <pc:chgData name="Simon Toner" userId="733fb7fd-5e5b-4bc8-a248-de0ba44b0375" providerId="ADAL" clId="{A9685E30-9B10-4F68-9F45-8A1A04789201}" dt="2023-07-26T14:22:17.607" v="10"/>
        <pc:sldMkLst>
          <pc:docMk/>
          <pc:sldMk cId="1494973763" sldId="259"/>
        </pc:sldMkLst>
      </pc:sldChg>
      <pc:sldChg chg="addSp modSp mod modTransition setBg modNotesTx">
        <pc:chgData name="Simon Toner" userId="733fb7fd-5e5b-4bc8-a248-de0ba44b0375" providerId="ADAL" clId="{A9685E30-9B10-4F68-9F45-8A1A04789201}" dt="2023-07-26T14:28:26.976" v="243"/>
        <pc:sldMkLst>
          <pc:docMk/>
          <pc:sldMk cId="2056671632" sldId="260"/>
        </pc:sldMkLst>
        <pc:spChg chg="mod">
          <ac:chgData name="Simon Toner" userId="733fb7fd-5e5b-4bc8-a248-de0ba44b0375" providerId="ADAL" clId="{A9685E30-9B10-4F68-9F45-8A1A04789201}" dt="2023-07-26T14:28:15.172" v="236" actId="26606"/>
          <ac:spMkLst>
            <pc:docMk/>
            <pc:sldMk cId="2056671632" sldId="260"/>
            <ac:spMk id="2" creationId="{9772B6F8-4AF9-F06C-9586-6805CA1FE4E1}"/>
          </ac:spMkLst>
        </pc:spChg>
        <pc:spChg chg="mod">
          <ac:chgData name="Simon Toner" userId="733fb7fd-5e5b-4bc8-a248-de0ba44b0375" providerId="ADAL" clId="{A9685E30-9B10-4F68-9F45-8A1A04789201}" dt="2023-07-26T14:28:24.733" v="242" actId="403"/>
          <ac:spMkLst>
            <pc:docMk/>
            <pc:sldMk cId="2056671632" sldId="260"/>
            <ac:spMk id="3" creationId="{6244C011-FB64-C8B2-A318-84B8FAC8B509}"/>
          </ac:spMkLst>
        </pc:spChg>
        <pc:spChg chg="add">
          <ac:chgData name="Simon Toner" userId="733fb7fd-5e5b-4bc8-a248-de0ba44b0375" providerId="ADAL" clId="{A9685E30-9B10-4F68-9F45-8A1A04789201}" dt="2023-07-26T14:28:15.172" v="236" actId="26606"/>
          <ac:spMkLst>
            <pc:docMk/>
            <pc:sldMk cId="2056671632" sldId="260"/>
            <ac:spMk id="3079" creationId="{FF81F8D5-515A-45DC-B296-30AB11F2C19F}"/>
          </ac:spMkLst>
        </pc:spChg>
        <pc:spChg chg="add">
          <ac:chgData name="Simon Toner" userId="733fb7fd-5e5b-4bc8-a248-de0ba44b0375" providerId="ADAL" clId="{A9685E30-9B10-4F68-9F45-8A1A04789201}" dt="2023-07-26T14:28:15.172" v="236" actId="26606"/>
          <ac:spMkLst>
            <pc:docMk/>
            <pc:sldMk cId="2056671632" sldId="260"/>
            <ac:spMk id="3081" creationId="{90464369-70FA-42AF-948F-80664CA7BFE5}"/>
          </ac:spMkLst>
        </pc:spChg>
        <pc:spChg chg="add">
          <ac:chgData name="Simon Toner" userId="733fb7fd-5e5b-4bc8-a248-de0ba44b0375" providerId="ADAL" clId="{A9685E30-9B10-4F68-9F45-8A1A04789201}" dt="2023-07-26T14:28:15.172" v="236" actId="26606"/>
          <ac:spMkLst>
            <pc:docMk/>
            <pc:sldMk cId="2056671632" sldId="260"/>
            <ac:spMk id="3083" creationId="{A6604B49-AD5C-4590-B051-06C8222ECD99}"/>
          </ac:spMkLst>
        </pc:spChg>
        <pc:spChg chg="add">
          <ac:chgData name="Simon Toner" userId="733fb7fd-5e5b-4bc8-a248-de0ba44b0375" providerId="ADAL" clId="{A9685E30-9B10-4F68-9F45-8A1A04789201}" dt="2023-07-26T14:28:15.172" v="236" actId="26606"/>
          <ac:spMkLst>
            <pc:docMk/>
            <pc:sldMk cId="2056671632" sldId="260"/>
            <ac:spMk id="3085" creationId="{CC552A98-EF7D-4D42-AB69-066B786AB55B}"/>
          </ac:spMkLst>
        </pc:spChg>
        <pc:spChg chg="add">
          <ac:chgData name="Simon Toner" userId="733fb7fd-5e5b-4bc8-a248-de0ba44b0375" providerId="ADAL" clId="{A9685E30-9B10-4F68-9F45-8A1A04789201}" dt="2023-07-26T14:28:15.172" v="236" actId="26606"/>
          <ac:spMkLst>
            <pc:docMk/>
            <pc:sldMk cId="2056671632" sldId="260"/>
            <ac:spMk id="3087" creationId="{A648176E-454C-437C-B0FC-9B82FCF32B24}"/>
          </ac:spMkLst>
        </pc:spChg>
        <pc:picChg chg="add mod">
          <ac:chgData name="Simon Toner" userId="733fb7fd-5e5b-4bc8-a248-de0ba44b0375" providerId="ADAL" clId="{A9685E30-9B10-4F68-9F45-8A1A04789201}" dt="2023-07-26T14:28:15.172" v="236" actId="26606"/>
          <ac:picMkLst>
            <pc:docMk/>
            <pc:sldMk cId="2056671632" sldId="260"/>
            <ac:picMk id="3074" creationId="{16FD831F-5E56-4808-2B7F-A2EF3A0696D6}"/>
          </ac:picMkLst>
        </pc:picChg>
      </pc:sldChg>
      <pc:sldChg chg="modTransition">
        <pc:chgData name="Simon Toner" userId="733fb7fd-5e5b-4bc8-a248-de0ba44b0375" providerId="ADAL" clId="{A9685E30-9B10-4F68-9F45-8A1A04789201}" dt="2023-07-26T14:22:17.607" v="10"/>
        <pc:sldMkLst>
          <pc:docMk/>
          <pc:sldMk cId="3498579534" sldId="261"/>
        </pc:sldMkLst>
      </pc:sldChg>
      <pc:sldChg chg="addSp delSp modSp mod modTransition setBg">
        <pc:chgData name="Simon Toner" userId="733fb7fd-5e5b-4bc8-a248-de0ba44b0375" providerId="ADAL" clId="{A9685E30-9B10-4F68-9F45-8A1A04789201}" dt="2023-07-26T14:29:10.593" v="264" actId="403"/>
        <pc:sldMkLst>
          <pc:docMk/>
          <pc:sldMk cId="3254353911" sldId="262"/>
        </pc:sldMkLst>
        <pc:spChg chg="del">
          <ac:chgData name="Simon Toner" userId="733fb7fd-5e5b-4bc8-a248-de0ba44b0375" providerId="ADAL" clId="{A9685E30-9B10-4F68-9F45-8A1A04789201}" dt="2023-07-26T14:29:02.659" v="259" actId="478"/>
          <ac:spMkLst>
            <pc:docMk/>
            <pc:sldMk cId="3254353911" sldId="262"/>
            <ac:spMk id="2" creationId="{9772B6F8-4AF9-F06C-9586-6805CA1FE4E1}"/>
          </ac:spMkLst>
        </pc:spChg>
        <pc:spChg chg="mod">
          <ac:chgData name="Simon Toner" userId="733fb7fd-5e5b-4bc8-a248-de0ba44b0375" providerId="ADAL" clId="{A9685E30-9B10-4F68-9F45-8A1A04789201}" dt="2023-07-26T14:29:10.593" v="264" actId="403"/>
          <ac:spMkLst>
            <pc:docMk/>
            <pc:sldMk cId="3254353911" sldId="262"/>
            <ac:spMk id="3" creationId="{6244C011-FB64-C8B2-A318-84B8FAC8B509}"/>
          </ac:spMkLst>
        </pc:spChg>
        <pc:spChg chg="add">
          <ac:chgData name="Simon Toner" userId="733fb7fd-5e5b-4bc8-a248-de0ba44b0375" providerId="ADAL" clId="{A9685E30-9B10-4F68-9F45-8A1A04789201}" dt="2023-07-26T14:29:03.865" v="260" actId="26606"/>
          <ac:spMkLst>
            <pc:docMk/>
            <pc:sldMk cId="3254353911" sldId="262"/>
            <ac:spMk id="8" creationId="{DBF61EA3-B236-439E-9C0B-340980D56BEE}"/>
          </ac:spMkLst>
        </pc:spChg>
        <pc:spChg chg="add">
          <ac:chgData name="Simon Toner" userId="733fb7fd-5e5b-4bc8-a248-de0ba44b0375" providerId="ADAL" clId="{A9685E30-9B10-4F68-9F45-8A1A04789201}" dt="2023-07-26T14:29:03.865" v="260" actId="26606"/>
          <ac:spMkLst>
            <pc:docMk/>
            <pc:sldMk cId="3254353911" sldId="262"/>
            <ac:spMk id="14" creationId="{E659831F-0D9A-4C63-9EBB-8435B85A440F}"/>
          </ac:spMkLst>
        </pc:spChg>
        <pc:grpChg chg="add">
          <ac:chgData name="Simon Toner" userId="733fb7fd-5e5b-4bc8-a248-de0ba44b0375" providerId="ADAL" clId="{A9685E30-9B10-4F68-9F45-8A1A04789201}" dt="2023-07-26T14:29:03.865" v="260" actId="26606"/>
          <ac:grpSpMkLst>
            <pc:docMk/>
            <pc:sldMk cId="3254353911" sldId="262"/>
            <ac:grpSpMk id="10" creationId="{28FAF094-D087-493F-8DF9-A486C2D6BBAA}"/>
          </ac:grpSpMkLst>
        </pc:grpChg>
      </pc:sldChg>
      <pc:sldChg chg="modSp mod modTransition">
        <pc:chgData name="Simon Toner" userId="733fb7fd-5e5b-4bc8-a248-de0ba44b0375" providerId="ADAL" clId="{A9685E30-9B10-4F68-9F45-8A1A04789201}" dt="2023-07-26T14:28:56.058" v="258" actId="403"/>
        <pc:sldMkLst>
          <pc:docMk/>
          <pc:sldMk cId="2660592383" sldId="263"/>
        </pc:sldMkLst>
        <pc:spChg chg="mod">
          <ac:chgData name="Simon Toner" userId="733fb7fd-5e5b-4bc8-a248-de0ba44b0375" providerId="ADAL" clId="{A9685E30-9B10-4F68-9F45-8A1A04789201}" dt="2023-07-26T14:28:56.058" v="258" actId="403"/>
          <ac:spMkLst>
            <pc:docMk/>
            <pc:sldMk cId="2660592383" sldId="263"/>
            <ac:spMk id="3" creationId="{6244C011-FB64-C8B2-A318-84B8FAC8B509}"/>
          </ac:spMkLst>
        </pc:spChg>
      </pc:sldChg>
      <pc:sldChg chg="addSp modSp mod modTransition setBg">
        <pc:chgData name="Simon Toner" userId="733fb7fd-5e5b-4bc8-a248-de0ba44b0375" providerId="ADAL" clId="{A9685E30-9B10-4F68-9F45-8A1A04789201}" dt="2023-07-26T14:27:41.032" v="231" actId="403"/>
        <pc:sldMkLst>
          <pc:docMk/>
          <pc:sldMk cId="401187875" sldId="264"/>
        </pc:sldMkLst>
        <pc:spChg chg="mod">
          <ac:chgData name="Simon Toner" userId="733fb7fd-5e5b-4bc8-a248-de0ba44b0375" providerId="ADAL" clId="{A9685E30-9B10-4F68-9F45-8A1A04789201}" dt="2023-07-26T14:27:41.032" v="231" actId="403"/>
          <ac:spMkLst>
            <pc:docMk/>
            <pc:sldMk cId="401187875" sldId="264"/>
            <ac:spMk id="3" creationId="{6244C011-FB64-C8B2-A318-84B8FAC8B509}"/>
          </ac:spMkLst>
        </pc:spChg>
        <pc:spChg chg="mod">
          <ac:chgData name="Simon Toner" userId="733fb7fd-5e5b-4bc8-a248-de0ba44b0375" providerId="ADAL" clId="{A9685E30-9B10-4F68-9F45-8A1A04789201}" dt="2023-07-26T14:22:09.286" v="7" actId="26606"/>
          <ac:spMkLst>
            <pc:docMk/>
            <pc:sldMk cId="401187875" sldId="264"/>
            <ac:spMk id="4" creationId="{011BCB81-05BB-6D81-B03F-CFC8427CFCB3}"/>
          </ac:spMkLst>
        </pc:spChg>
        <pc:spChg chg="add">
          <ac:chgData name="Simon Toner" userId="733fb7fd-5e5b-4bc8-a248-de0ba44b0375" providerId="ADAL" clId="{A9685E30-9B10-4F68-9F45-8A1A04789201}" dt="2023-07-26T14:22:09.286" v="7" actId="26606"/>
          <ac:spMkLst>
            <pc:docMk/>
            <pc:sldMk cId="401187875" sldId="264"/>
            <ac:spMk id="9" creationId="{DBF61EA3-B236-439E-9C0B-340980D56BEE}"/>
          </ac:spMkLst>
        </pc:spChg>
        <pc:spChg chg="add">
          <ac:chgData name="Simon Toner" userId="733fb7fd-5e5b-4bc8-a248-de0ba44b0375" providerId="ADAL" clId="{A9685E30-9B10-4F68-9F45-8A1A04789201}" dt="2023-07-26T14:22:09.286" v="7" actId="26606"/>
          <ac:spMkLst>
            <pc:docMk/>
            <pc:sldMk cId="401187875" sldId="264"/>
            <ac:spMk id="15" creationId="{E659831F-0D9A-4C63-9EBB-8435B85A440F}"/>
          </ac:spMkLst>
        </pc:spChg>
        <pc:grpChg chg="add">
          <ac:chgData name="Simon Toner" userId="733fb7fd-5e5b-4bc8-a248-de0ba44b0375" providerId="ADAL" clId="{A9685E30-9B10-4F68-9F45-8A1A04789201}" dt="2023-07-26T14:22:09.286" v="7" actId="26606"/>
          <ac:grpSpMkLst>
            <pc:docMk/>
            <pc:sldMk cId="401187875" sldId="264"/>
            <ac:grpSpMk id="11" creationId="{28FAF094-D087-493F-8DF9-A486C2D6BBAA}"/>
          </ac:grpSpMkLst>
        </pc:grpChg>
      </pc:sldChg>
      <pc:sldChg chg="addSp modSp mod modTransition setBg">
        <pc:chgData name="Simon Toner" userId="733fb7fd-5e5b-4bc8-a248-de0ba44b0375" providerId="ADAL" clId="{A9685E30-9B10-4F68-9F45-8A1A04789201}" dt="2023-07-26T14:27:48.338" v="234" actId="403"/>
        <pc:sldMkLst>
          <pc:docMk/>
          <pc:sldMk cId="3165381079" sldId="265"/>
        </pc:sldMkLst>
        <pc:spChg chg="mod">
          <ac:chgData name="Simon Toner" userId="733fb7fd-5e5b-4bc8-a248-de0ba44b0375" providerId="ADAL" clId="{A9685E30-9B10-4F68-9F45-8A1A04789201}" dt="2023-07-26T14:22:13.228" v="8" actId="26606"/>
          <ac:spMkLst>
            <pc:docMk/>
            <pc:sldMk cId="3165381079" sldId="265"/>
            <ac:spMk id="2" creationId="{F97D0F40-E3E4-1549-E224-2CBA7C72C4C8}"/>
          </ac:spMkLst>
        </pc:spChg>
        <pc:spChg chg="mod ord">
          <ac:chgData name="Simon Toner" userId="733fb7fd-5e5b-4bc8-a248-de0ba44b0375" providerId="ADAL" clId="{A9685E30-9B10-4F68-9F45-8A1A04789201}" dt="2023-07-26T14:27:48.338" v="234" actId="403"/>
          <ac:spMkLst>
            <pc:docMk/>
            <pc:sldMk cId="3165381079" sldId="265"/>
            <ac:spMk id="3" creationId="{6244C011-FB64-C8B2-A318-84B8FAC8B509}"/>
          </ac:spMkLst>
        </pc:spChg>
        <pc:spChg chg="add">
          <ac:chgData name="Simon Toner" userId="733fb7fd-5e5b-4bc8-a248-de0ba44b0375" providerId="ADAL" clId="{A9685E30-9B10-4F68-9F45-8A1A04789201}" dt="2023-07-26T14:22:13.228" v="8" actId="26606"/>
          <ac:spMkLst>
            <pc:docMk/>
            <pc:sldMk cId="3165381079" sldId="265"/>
            <ac:spMk id="8" creationId="{DBF61EA3-B236-439E-9C0B-340980D56BEE}"/>
          </ac:spMkLst>
        </pc:spChg>
        <pc:spChg chg="add">
          <ac:chgData name="Simon Toner" userId="733fb7fd-5e5b-4bc8-a248-de0ba44b0375" providerId="ADAL" clId="{A9685E30-9B10-4F68-9F45-8A1A04789201}" dt="2023-07-26T14:22:13.228" v="8" actId="26606"/>
          <ac:spMkLst>
            <pc:docMk/>
            <pc:sldMk cId="3165381079" sldId="265"/>
            <ac:spMk id="14" creationId="{E659831F-0D9A-4C63-9EBB-8435B85A440F}"/>
          </ac:spMkLst>
        </pc:spChg>
        <pc:grpChg chg="add">
          <ac:chgData name="Simon Toner" userId="733fb7fd-5e5b-4bc8-a248-de0ba44b0375" providerId="ADAL" clId="{A9685E30-9B10-4F68-9F45-8A1A04789201}" dt="2023-07-26T14:22:13.228" v="8" actId="26606"/>
          <ac:grpSpMkLst>
            <pc:docMk/>
            <pc:sldMk cId="3165381079" sldId="265"/>
            <ac:grpSpMk id="10" creationId="{28FAF094-D087-493F-8DF9-A486C2D6BBAA}"/>
          </ac:grpSpMkLst>
        </pc:grpChg>
      </pc:sldChg>
      <pc:sldChg chg="addSp modSp mod modTransition setBg">
        <pc:chgData name="Simon Toner" userId="733fb7fd-5e5b-4bc8-a248-de0ba44b0375" providerId="ADAL" clId="{A9685E30-9B10-4F68-9F45-8A1A04789201}" dt="2023-07-26T14:25:37.670" v="166" actId="20577"/>
        <pc:sldMkLst>
          <pc:docMk/>
          <pc:sldMk cId="2463337191" sldId="266"/>
        </pc:sldMkLst>
        <pc:spChg chg="mod">
          <ac:chgData name="Simon Toner" userId="733fb7fd-5e5b-4bc8-a248-de0ba44b0375" providerId="ADAL" clId="{A9685E30-9B10-4F68-9F45-8A1A04789201}" dt="2023-07-26T14:25:37.670" v="166" actId="20577"/>
          <ac:spMkLst>
            <pc:docMk/>
            <pc:sldMk cId="2463337191" sldId="266"/>
            <ac:spMk id="2" creationId="{9772B6F8-4AF9-F06C-9586-6805CA1FE4E1}"/>
          </ac:spMkLst>
        </pc:spChg>
        <pc:spChg chg="mod">
          <ac:chgData name="Simon Toner" userId="733fb7fd-5e5b-4bc8-a248-de0ba44b0375" providerId="ADAL" clId="{A9685E30-9B10-4F68-9F45-8A1A04789201}" dt="2023-07-26T14:22:06.218" v="6" actId="403"/>
          <ac:spMkLst>
            <pc:docMk/>
            <pc:sldMk cId="2463337191" sldId="266"/>
            <ac:spMk id="3" creationId="{6244C011-FB64-C8B2-A318-84B8FAC8B509}"/>
          </ac:spMkLst>
        </pc:spChg>
        <pc:spChg chg="add">
          <ac:chgData name="Simon Toner" userId="733fb7fd-5e5b-4bc8-a248-de0ba44b0375" providerId="ADAL" clId="{A9685E30-9B10-4F68-9F45-8A1A04789201}" dt="2023-07-26T14:21:56.131" v="1" actId="26606"/>
          <ac:spMkLst>
            <pc:docMk/>
            <pc:sldMk cId="2463337191" sldId="266"/>
            <ac:spMk id="1031" creationId="{117AB3D3-3C9C-4DED-809A-78734805B895}"/>
          </ac:spMkLst>
        </pc:spChg>
        <pc:spChg chg="add">
          <ac:chgData name="Simon Toner" userId="733fb7fd-5e5b-4bc8-a248-de0ba44b0375" providerId="ADAL" clId="{A9685E30-9B10-4F68-9F45-8A1A04789201}" dt="2023-07-26T14:21:56.131" v="1" actId="26606"/>
          <ac:spMkLst>
            <pc:docMk/>
            <pc:sldMk cId="2463337191" sldId="266"/>
            <ac:spMk id="1033" creationId="{3A9A4357-BD1D-4622-A4FE-766E6AB8DE84}"/>
          </ac:spMkLst>
        </pc:spChg>
        <pc:spChg chg="add">
          <ac:chgData name="Simon Toner" userId="733fb7fd-5e5b-4bc8-a248-de0ba44b0375" providerId="ADAL" clId="{A9685E30-9B10-4F68-9F45-8A1A04789201}" dt="2023-07-26T14:21:56.131" v="1" actId="26606"/>
          <ac:spMkLst>
            <pc:docMk/>
            <pc:sldMk cId="2463337191" sldId="266"/>
            <ac:spMk id="1035" creationId="{E659831F-0D9A-4C63-9EBB-8435B85A440F}"/>
          </ac:spMkLst>
        </pc:spChg>
        <pc:spChg chg="add">
          <ac:chgData name="Simon Toner" userId="733fb7fd-5e5b-4bc8-a248-de0ba44b0375" providerId="ADAL" clId="{A9685E30-9B10-4F68-9F45-8A1A04789201}" dt="2023-07-26T14:21:56.131" v="1" actId="26606"/>
          <ac:spMkLst>
            <pc:docMk/>
            <pc:sldMk cId="2463337191" sldId="266"/>
            <ac:spMk id="1037" creationId="{E6995CE5-F890-4ABA-82A2-26507CE8D2A3}"/>
          </ac:spMkLst>
        </pc:spChg>
        <pc:picChg chg="add mod">
          <ac:chgData name="Simon Toner" userId="733fb7fd-5e5b-4bc8-a248-de0ba44b0375" providerId="ADAL" clId="{A9685E30-9B10-4F68-9F45-8A1A04789201}" dt="2023-07-26T14:21:56.131" v="1" actId="26606"/>
          <ac:picMkLst>
            <pc:docMk/>
            <pc:sldMk cId="2463337191" sldId="266"/>
            <ac:picMk id="1026" creationId="{0B5309B3-74FE-B3DD-AD86-620C8F9C2CF7}"/>
          </ac:picMkLst>
        </pc:picChg>
      </pc:sldChg>
      <pc:sldChg chg="addSp modSp mod modTransition setBg">
        <pc:chgData name="Simon Toner" userId="733fb7fd-5e5b-4bc8-a248-de0ba44b0375" providerId="ADAL" clId="{A9685E30-9B10-4F68-9F45-8A1A04789201}" dt="2023-07-26T14:28:39.806" v="249" actId="403"/>
        <pc:sldMkLst>
          <pc:docMk/>
          <pc:sldMk cId="2671528100" sldId="267"/>
        </pc:sldMkLst>
        <pc:spChg chg="mod">
          <ac:chgData name="Simon Toner" userId="733fb7fd-5e5b-4bc8-a248-de0ba44b0375" providerId="ADAL" clId="{A9685E30-9B10-4F68-9F45-8A1A04789201}" dt="2023-07-26T14:28:31.474" v="244" actId="26606"/>
          <ac:spMkLst>
            <pc:docMk/>
            <pc:sldMk cId="2671528100" sldId="267"/>
            <ac:spMk id="2" creationId="{F97D0F40-E3E4-1549-E224-2CBA7C72C4C8}"/>
          </ac:spMkLst>
        </pc:spChg>
        <pc:spChg chg="mod ord">
          <ac:chgData name="Simon Toner" userId="733fb7fd-5e5b-4bc8-a248-de0ba44b0375" providerId="ADAL" clId="{A9685E30-9B10-4F68-9F45-8A1A04789201}" dt="2023-07-26T14:28:39.806" v="249" actId="403"/>
          <ac:spMkLst>
            <pc:docMk/>
            <pc:sldMk cId="2671528100" sldId="267"/>
            <ac:spMk id="3" creationId="{6244C011-FB64-C8B2-A318-84B8FAC8B509}"/>
          </ac:spMkLst>
        </pc:spChg>
        <pc:spChg chg="add">
          <ac:chgData name="Simon Toner" userId="733fb7fd-5e5b-4bc8-a248-de0ba44b0375" providerId="ADAL" clId="{A9685E30-9B10-4F68-9F45-8A1A04789201}" dt="2023-07-26T14:28:31.474" v="244" actId="26606"/>
          <ac:spMkLst>
            <pc:docMk/>
            <pc:sldMk cId="2671528100" sldId="267"/>
            <ac:spMk id="8" creationId="{DBF61EA3-B236-439E-9C0B-340980D56BEE}"/>
          </ac:spMkLst>
        </pc:spChg>
        <pc:spChg chg="add">
          <ac:chgData name="Simon Toner" userId="733fb7fd-5e5b-4bc8-a248-de0ba44b0375" providerId="ADAL" clId="{A9685E30-9B10-4F68-9F45-8A1A04789201}" dt="2023-07-26T14:28:31.474" v="244" actId="26606"/>
          <ac:spMkLst>
            <pc:docMk/>
            <pc:sldMk cId="2671528100" sldId="267"/>
            <ac:spMk id="14" creationId="{E659831F-0D9A-4C63-9EBB-8435B85A440F}"/>
          </ac:spMkLst>
        </pc:spChg>
        <pc:grpChg chg="add">
          <ac:chgData name="Simon Toner" userId="733fb7fd-5e5b-4bc8-a248-de0ba44b0375" providerId="ADAL" clId="{A9685E30-9B10-4F68-9F45-8A1A04789201}" dt="2023-07-26T14:28:31.474" v="244" actId="26606"/>
          <ac:grpSpMkLst>
            <pc:docMk/>
            <pc:sldMk cId="2671528100" sldId="267"/>
            <ac:grpSpMk id="10" creationId="{28FAF094-D087-493F-8DF9-A486C2D6BBAA}"/>
          </ac:grpSpMkLst>
        </pc:grpChg>
      </pc:sldChg>
      <pc:sldChg chg="addSp modSp mod modTransition setBg">
        <pc:chgData name="Simon Toner" userId="733fb7fd-5e5b-4bc8-a248-de0ba44b0375" providerId="ADAL" clId="{A9685E30-9B10-4F68-9F45-8A1A04789201}" dt="2023-07-26T14:28:50.754" v="255" actId="404"/>
        <pc:sldMkLst>
          <pc:docMk/>
          <pc:sldMk cId="2466515066" sldId="268"/>
        </pc:sldMkLst>
        <pc:spChg chg="mod">
          <ac:chgData name="Simon Toner" userId="733fb7fd-5e5b-4bc8-a248-de0ba44b0375" providerId="ADAL" clId="{A9685E30-9B10-4F68-9F45-8A1A04789201}" dt="2023-07-26T14:28:43.153" v="250" actId="26606"/>
          <ac:spMkLst>
            <pc:docMk/>
            <pc:sldMk cId="2466515066" sldId="268"/>
            <ac:spMk id="2" creationId="{F97D0F40-E3E4-1549-E224-2CBA7C72C4C8}"/>
          </ac:spMkLst>
        </pc:spChg>
        <pc:spChg chg="mod ord">
          <ac:chgData name="Simon Toner" userId="733fb7fd-5e5b-4bc8-a248-de0ba44b0375" providerId="ADAL" clId="{A9685E30-9B10-4F68-9F45-8A1A04789201}" dt="2023-07-26T14:28:50.754" v="255" actId="404"/>
          <ac:spMkLst>
            <pc:docMk/>
            <pc:sldMk cId="2466515066" sldId="268"/>
            <ac:spMk id="3" creationId="{6244C011-FB64-C8B2-A318-84B8FAC8B509}"/>
          </ac:spMkLst>
        </pc:spChg>
        <pc:spChg chg="add">
          <ac:chgData name="Simon Toner" userId="733fb7fd-5e5b-4bc8-a248-de0ba44b0375" providerId="ADAL" clId="{A9685E30-9B10-4F68-9F45-8A1A04789201}" dt="2023-07-26T14:28:43.153" v="250" actId="26606"/>
          <ac:spMkLst>
            <pc:docMk/>
            <pc:sldMk cId="2466515066" sldId="268"/>
            <ac:spMk id="8" creationId="{DBF61EA3-B236-439E-9C0B-340980D56BEE}"/>
          </ac:spMkLst>
        </pc:spChg>
        <pc:spChg chg="add">
          <ac:chgData name="Simon Toner" userId="733fb7fd-5e5b-4bc8-a248-de0ba44b0375" providerId="ADAL" clId="{A9685E30-9B10-4F68-9F45-8A1A04789201}" dt="2023-07-26T14:28:43.153" v="250" actId="26606"/>
          <ac:spMkLst>
            <pc:docMk/>
            <pc:sldMk cId="2466515066" sldId="268"/>
            <ac:spMk id="14" creationId="{E659831F-0D9A-4C63-9EBB-8435B85A440F}"/>
          </ac:spMkLst>
        </pc:spChg>
        <pc:grpChg chg="add">
          <ac:chgData name="Simon Toner" userId="733fb7fd-5e5b-4bc8-a248-de0ba44b0375" providerId="ADAL" clId="{A9685E30-9B10-4F68-9F45-8A1A04789201}" dt="2023-07-26T14:28:43.153" v="250" actId="26606"/>
          <ac:grpSpMkLst>
            <pc:docMk/>
            <pc:sldMk cId="2466515066" sldId="268"/>
            <ac:grpSpMk id="10" creationId="{28FAF094-D087-493F-8DF9-A486C2D6BBAA}"/>
          </ac:grpSpMkLst>
        </pc:grpChg>
      </pc:sldChg>
      <pc:sldChg chg="addSp delSp modSp mod modTransition setBg">
        <pc:chgData name="Simon Toner" userId="733fb7fd-5e5b-4bc8-a248-de0ba44b0375" providerId="ADAL" clId="{A9685E30-9B10-4F68-9F45-8A1A04789201}" dt="2023-07-26T14:29:29.028" v="275" actId="14100"/>
        <pc:sldMkLst>
          <pc:docMk/>
          <pc:sldMk cId="905318912" sldId="269"/>
        </pc:sldMkLst>
        <pc:spChg chg="mod">
          <ac:chgData name="Simon Toner" userId="733fb7fd-5e5b-4bc8-a248-de0ba44b0375" providerId="ADAL" clId="{A9685E30-9B10-4F68-9F45-8A1A04789201}" dt="2023-07-26T14:29:17.694" v="265" actId="26606"/>
          <ac:spMkLst>
            <pc:docMk/>
            <pc:sldMk cId="905318912" sldId="269"/>
            <ac:spMk id="2" creationId="{9772B6F8-4AF9-F06C-9586-6805CA1FE4E1}"/>
          </ac:spMkLst>
        </pc:spChg>
        <pc:spChg chg="mod">
          <ac:chgData name="Simon Toner" userId="733fb7fd-5e5b-4bc8-a248-de0ba44b0375" providerId="ADAL" clId="{A9685E30-9B10-4F68-9F45-8A1A04789201}" dt="2023-07-26T14:29:29.028" v="275" actId="14100"/>
          <ac:spMkLst>
            <pc:docMk/>
            <pc:sldMk cId="905318912" sldId="269"/>
            <ac:spMk id="3" creationId="{6244C011-FB64-C8B2-A318-84B8FAC8B509}"/>
          </ac:spMkLst>
        </pc:spChg>
        <pc:spChg chg="add del">
          <ac:chgData name="Simon Toner" userId="733fb7fd-5e5b-4bc8-a248-de0ba44b0375" providerId="ADAL" clId="{A9685E30-9B10-4F68-9F45-8A1A04789201}" dt="2023-07-26T14:23:42.063" v="46" actId="22"/>
          <ac:spMkLst>
            <pc:docMk/>
            <pc:sldMk cId="905318912" sldId="269"/>
            <ac:spMk id="5" creationId="{A1D6A856-77EE-E761-5092-BDE269341D6E}"/>
          </ac:spMkLst>
        </pc:spChg>
        <pc:spChg chg="add">
          <ac:chgData name="Simon Toner" userId="733fb7fd-5e5b-4bc8-a248-de0ba44b0375" providerId="ADAL" clId="{A9685E30-9B10-4F68-9F45-8A1A04789201}" dt="2023-07-26T14:29:17.694" v="265" actId="26606"/>
          <ac:spMkLst>
            <pc:docMk/>
            <pc:sldMk cId="905318912" sldId="269"/>
            <ac:spMk id="8" creationId="{3AD318CC-E2A8-4E27-9548-A047A78999B1}"/>
          </ac:spMkLst>
        </pc:spChg>
        <pc:spChg chg="add">
          <ac:chgData name="Simon Toner" userId="733fb7fd-5e5b-4bc8-a248-de0ba44b0375" providerId="ADAL" clId="{A9685E30-9B10-4F68-9F45-8A1A04789201}" dt="2023-07-26T14:29:17.694" v="265" actId="26606"/>
          <ac:spMkLst>
            <pc:docMk/>
            <pc:sldMk cId="905318912" sldId="269"/>
            <ac:spMk id="14" creationId="{2C1BBA94-3F40-40AA-8BB9-E69E25E537C1}"/>
          </ac:spMkLst>
        </pc:spChg>
        <pc:grpChg chg="add">
          <ac:chgData name="Simon Toner" userId="733fb7fd-5e5b-4bc8-a248-de0ba44b0375" providerId="ADAL" clId="{A9685E30-9B10-4F68-9F45-8A1A04789201}" dt="2023-07-26T14:29:17.694" v="265" actId="26606"/>
          <ac:grpSpMkLst>
            <pc:docMk/>
            <pc:sldMk cId="905318912" sldId="269"/>
            <ac:grpSpMk id="10" creationId="{B14B560F-9DD7-4302-A60B-EBD3EF59B073}"/>
          </ac:grpSpMkLst>
        </pc:grpChg>
      </pc:sldChg>
      <pc:sldChg chg="addSp delSp modSp add del mod modTransition setBg delAnim">
        <pc:chgData name="Simon Toner" userId="733fb7fd-5e5b-4bc8-a248-de0ba44b0375" providerId="ADAL" clId="{A9685E30-9B10-4F68-9F45-8A1A04789201}" dt="2023-07-26T14:27:19.608" v="227" actId="47"/>
        <pc:sldMkLst>
          <pc:docMk/>
          <pc:sldMk cId="0" sldId="270"/>
        </pc:sldMkLst>
        <pc:spChg chg="add mod">
          <ac:chgData name="Simon Toner" userId="733fb7fd-5e5b-4bc8-a248-de0ba44b0375" providerId="ADAL" clId="{A9685E30-9B10-4F68-9F45-8A1A04789201}" dt="2023-07-26T14:24:34.466" v="72" actId="21"/>
          <ac:spMkLst>
            <pc:docMk/>
            <pc:sldMk cId="0" sldId="270"/>
            <ac:spMk id="4" creationId="{5B4B09EE-71FB-283A-FC1E-4AC74B14F17E}"/>
          </ac:spMkLst>
        </pc:spChg>
        <pc:spChg chg="del">
          <ac:chgData name="Simon Toner" userId="733fb7fd-5e5b-4bc8-a248-de0ba44b0375" providerId="ADAL" clId="{A9685E30-9B10-4F68-9F45-8A1A04789201}" dt="2023-07-26T14:24:34.466" v="72" actId="21"/>
          <ac:spMkLst>
            <pc:docMk/>
            <pc:sldMk cId="0" sldId="270"/>
            <ac:spMk id="160" creationId="{00000000-0000-0000-0000-000000000000}"/>
          </ac:spMkLst>
        </pc:spChg>
        <pc:spChg chg="del">
          <ac:chgData name="Simon Toner" userId="733fb7fd-5e5b-4bc8-a248-de0ba44b0375" providerId="ADAL" clId="{A9685E30-9B10-4F68-9F45-8A1A04789201}" dt="2023-07-26T14:24:13.528" v="49" actId="478"/>
          <ac:spMkLst>
            <pc:docMk/>
            <pc:sldMk cId="0" sldId="270"/>
            <ac:spMk id="161" creationId="{00000000-0000-0000-0000-000000000000}"/>
          </ac:spMkLst>
        </pc:spChg>
        <pc:spChg chg="mod">
          <ac:chgData name="Simon Toner" userId="733fb7fd-5e5b-4bc8-a248-de0ba44b0375" providerId="ADAL" clId="{A9685E30-9B10-4F68-9F45-8A1A04789201}" dt="2023-07-26T14:24:29.716" v="69" actId="27636"/>
          <ac:spMkLst>
            <pc:docMk/>
            <pc:sldMk cId="0" sldId="270"/>
            <ac:spMk id="165" creationId="{00000000-0000-0000-0000-000000000000}"/>
          </ac:spMkLst>
        </pc:spChg>
        <pc:spChg chg="del mod">
          <ac:chgData name="Simon Toner" userId="733fb7fd-5e5b-4bc8-a248-de0ba44b0375" providerId="ADAL" clId="{A9685E30-9B10-4F68-9F45-8A1A04789201}" dt="2023-07-26T14:24:34.466" v="72" actId="21"/>
          <ac:spMkLst>
            <pc:docMk/>
            <pc:sldMk cId="0" sldId="270"/>
            <ac:spMk id="166" creationId="{00000000-0000-0000-0000-000000000000}"/>
          </ac:spMkLst>
        </pc:spChg>
        <pc:picChg chg="del">
          <ac:chgData name="Simon Toner" userId="733fb7fd-5e5b-4bc8-a248-de0ba44b0375" providerId="ADAL" clId="{A9685E30-9B10-4F68-9F45-8A1A04789201}" dt="2023-07-26T14:24:11.495" v="48" actId="478"/>
          <ac:picMkLst>
            <pc:docMk/>
            <pc:sldMk cId="0" sldId="270"/>
            <ac:picMk id="2" creationId="{423F8372-9957-5651-4902-70C93111786E}"/>
          </ac:picMkLst>
        </pc:picChg>
      </pc:sldChg>
      <pc:sldChg chg="addSp delSp modSp add mod ord modTransition setBg modNotes modNotesTx">
        <pc:chgData name="Simon Toner" userId="733fb7fd-5e5b-4bc8-a248-de0ba44b0375" providerId="ADAL" clId="{A9685E30-9B10-4F68-9F45-8A1A04789201}" dt="2023-07-26T14:31:50.915" v="347"/>
        <pc:sldMkLst>
          <pc:docMk/>
          <pc:sldMk cId="0" sldId="271"/>
        </pc:sldMkLst>
        <pc:spChg chg="del mod">
          <ac:chgData name="Simon Toner" userId="733fb7fd-5e5b-4bc8-a248-de0ba44b0375" providerId="ADAL" clId="{A9685E30-9B10-4F68-9F45-8A1A04789201}" dt="2023-07-26T14:29:46.011" v="279" actId="478"/>
          <ac:spMkLst>
            <pc:docMk/>
            <pc:sldMk cId="0" sldId="271"/>
            <ac:spMk id="207" creationId="{00000000-0000-0000-0000-000000000000}"/>
          </ac:spMkLst>
        </pc:spChg>
        <pc:spChg chg="ord">
          <ac:chgData name="Simon Toner" userId="733fb7fd-5e5b-4bc8-a248-de0ba44b0375" providerId="ADAL" clId="{A9685E30-9B10-4F68-9F45-8A1A04789201}" dt="2023-07-26T14:30:55.714" v="338" actId="26606"/>
          <ac:spMkLst>
            <pc:docMk/>
            <pc:sldMk cId="0" sldId="271"/>
            <ac:spMk id="213" creationId="{00000000-0000-0000-0000-000000000000}"/>
          </ac:spMkLst>
        </pc:spChg>
        <pc:spChg chg="mod">
          <ac:chgData name="Simon Toner" userId="733fb7fd-5e5b-4bc8-a248-de0ba44b0375" providerId="ADAL" clId="{A9685E30-9B10-4F68-9F45-8A1A04789201}" dt="2023-07-26T14:30:55.714" v="338" actId="26606"/>
          <ac:spMkLst>
            <pc:docMk/>
            <pc:sldMk cId="0" sldId="271"/>
            <ac:spMk id="214" creationId="{00000000-0000-0000-0000-000000000000}"/>
          </ac:spMkLst>
        </pc:spChg>
        <pc:spChg chg="mod">
          <ac:chgData name="Simon Toner" userId="733fb7fd-5e5b-4bc8-a248-de0ba44b0375" providerId="ADAL" clId="{A9685E30-9B10-4F68-9F45-8A1A04789201}" dt="2023-07-26T14:31:06.215" v="344" actId="27636"/>
          <ac:spMkLst>
            <pc:docMk/>
            <pc:sldMk cId="0" sldId="271"/>
            <ac:spMk id="215" creationId="{00000000-0000-0000-0000-000000000000}"/>
          </ac:spMkLst>
        </pc:spChg>
        <pc:spChg chg="add del">
          <ac:chgData name="Simon Toner" userId="733fb7fd-5e5b-4bc8-a248-de0ba44b0375" providerId="ADAL" clId="{A9685E30-9B10-4F68-9F45-8A1A04789201}" dt="2023-07-26T14:30:55.714" v="338" actId="26606"/>
          <ac:spMkLst>
            <pc:docMk/>
            <pc:sldMk cId="0" sldId="271"/>
            <ac:spMk id="220" creationId="{09588DA8-065E-4F6F-8EFD-43104AB2E0CF}"/>
          </ac:spMkLst>
        </pc:spChg>
        <pc:spChg chg="add del">
          <ac:chgData name="Simon Toner" userId="733fb7fd-5e5b-4bc8-a248-de0ba44b0375" providerId="ADAL" clId="{A9685E30-9B10-4F68-9F45-8A1A04789201}" dt="2023-07-26T14:30:55.714" v="338" actId="26606"/>
          <ac:spMkLst>
            <pc:docMk/>
            <pc:sldMk cId="0" sldId="271"/>
            <ac:spMk id="222" creationId="{C4285719-470E-454C-AF62-8323075F1F5B}"/>
          </ac:spMkLst>
        </pc:spChg>
        <pc:spChg chg="add del">
          <ac:chgData name="Simon Toner" userId="733fb7fd-5e5b-4bc8-a248-de0ba44b0375" providerId="ADAL" clId="{A9685E30-9B10-4F68-9F45-8A1A04789201}" dt="2023-07-26T14:30:55.714" v="338" actId="26606"/>
          <ac:spMkLst>
            <pc:docMk/>
            <pc:sldMk cId="0" sldId="271"/>
            <ac:spMk id="224" creationId="{CD9FE4EF-C4D8-49A0-B2FF-81D8DB7D8A24}"/>
          </ac:spMkLst>
        </pc:spChg>
        <pc:spChg chg="add del">
          <ac:chgData name="Simon Toner" userId="733fb7fd-5e5b-4bc8-a248-de0ba44b0375" providerId="ADAL" clId="{A9685E30-9B10-4F68-9F45-8A1A04789201}" dt="2023-07-26T14:30:55.714" v="338" actId="26606"/>
          <ac:spMkLst>
            <pc:docMk/>
            <pc:sldMk cId="0" sldId="271"/>
            <ac:spMk id="226" creationId="{4300840D-0A0B-4512-BACA-B439D5B9C57C}"/>
          </ac:spMkLst>
        </pc:spChg>
        <pc:spChg chg="add del">
          <ac:chgData name="Simon Toner" userId="733fb7fd-5e5b-4bc8-a248-de0ba44b0375" providerId="ADAL" clId="{A9685E30-9B10-4F68-9F45-8A1A04789201}" dt="2023-07-26T14:30:55.714" v="338" actId="26606"/>
          <ac:spMkLst>
            <pc:docMk/>
            <pc:sldMk cId="0" sldId="271"/>
            <ac:spMk id="228" creationId="{D2B78728-A580-49A7-84F9-6EF6F583ADE0}"/>
          </ac:spMkLst>
        </pc:spChg>
        <pc:spChg chg="add del">
          <ac:chgData name="Simon Toner" userId="733fb7fd-5e5b-4bc8-a248-de0ba44b0375" providerId="ADAL" clId="{A9685E30-9B10-4F68-9F45-8A1A04789201}" dt="2023-07-26T14:30:55.714" v="338" actId="26606"/>
          <ac:spMkLst>
            <pc:docMk/>
            <pc:sldMk cId="0" sldId="271"/>
            <ac:spMk id="230" creationId="{38FAA1A1-D861-433F-88FA-1E9D6FD31D11}"/>
          </ac:spMkLst>
        </pc:spChg>
        <pc:spChg chg="add del">
          <ac:chgData name="Simon Toner" userId="733fb7fd-5e5b-4bc8-a248-de0ba44b0375" providerId="ADAL" clId="{A9685E30-9B10-4F68-9F45-8A1A04789201}" dt="2023-07-26T14:30:55.714" v="338" actId="26606"/>
          <ac:spMkLst>
            <pc:docMk/>
            <pc:sldMk cId="0" sldId="271"/>
            <ac:spMk id="232" creationId="{8D71EDA1-87BF-4D5D-AB79-F346FD19278A}"/>
          </ac:spMkLst>
        </pc:spChg>
        <pc:spChg chg="add">
          <ac:chgData name="Simon Toner" userId="733fb7fd-5e5b-4bc8-a248-de0ba44b0375" providerId="ADAL" clId="{A9685E30-9B10-4F68-9F45-8A1A04789201}" dt="2023-07-26T14:30:55.714" v="338" actId="26606"/>
          <ac:spMkLst>
            <pc:docMk/>
            <pc:sldMk cId="0" sldId="271"/>
            <ac:spMk id="237" creationId="{201CC55D-ED54-4C5C-95E6-10947BD1103B}"/>
          </ac:spMkLst>
        </pc:spChg>
        <pc:spChg chg="add">
          <ac:chgData name="Simon Toner" userId="733fb7fd-5e5b-4bc8-a248-de0ba44b0375" providerId="ADAL" clId="{A9685E30-9B10-4F68-9F45-8A1A04789201}" dt="2023-07-26T14:30:55.714" v="338" actId="26606"/>
          <ac:spMkLst>
            <pc:docMk/>
            <pc:sldMk cId="0" sldId="271"/>
            <ac:spMk id="243" creationId="{3873B707-463F-40B0-8227-E8CC6C67EB25}"/>
          </ac:spMkLst>
        </pc:spChg>
        <pc:spChg chg="add">
          <ac:chgData name="Simon Toner" userId="733fb7fd-5e5b-4bc8-a248-de0ba44b0375" providerId="ADAL" clId="{A9685E30-9B10-4F68-9F45-8A1A04789201}" dt="2023-07-26T14:30:55.714" v="338" actId="26606"/>
          <ac:spMkLst>
            <pc:docMk/>
            <pc:sldMk cId="0" sldId="271"/>
            <ac:spMk id="245" creationId="{C13237C8-E62C-4F0D-A318-BD6FB6C2D138}"/>
          </ac:spMkLst>
        </pc:spChg>
        <pc:spChg chg="add">
          <ac:chgData name="Simon Toner" userId="733fb7fd-5e5b-4bc8-a248-de0ba44b0375" providerId="ADAL" clId="{A9685E30-9B10-4F68-9F45-8A1A04789201}" dt="2023-07-26T14:30:55.714" v="338" actId="26606"/>
          <ac:spMkLst>
            <pc:docMk/>
            <pc:sldMk cId="0" sldId="271"/>
            <ac:spMk id="247" creationId="{19C9EAEA-39D0-4B0E-A0EB-51E7B26740B1}"/>
          </ac:spMkLst>
        </pc:spChg>
        <pc:grpChg chg="del">
          <ac:chgData name="Simon Toner" userId="733fb7fd-5e5b-4bc8-a248-de0ba44b0375" providerId="ADAL" clId="{A9685E30-9B10-4F68-9F45-8A1A04789201}" dt="2023-07-26T14:29:50.658" v="280" actId="478"/>
          <ac:grpSpMkLst>
            <pc:docMk/>
            <pc:sldMk cId="0" sldId="271"/>
            <ac:grpSpMk id="208" creationId="{00000000-0000-0000-0000-000000000000}"/>
          </ac:grpSpMkLst>
        </pc:grpChg>
        <pc:grpChg chg="add">
          <ac:chgData name="Simon Toner" userId="733fb7fd-5e5b-4bc8-a248-de0ba44b0375" providerId="ADAL" clId="{A9685E30-9B10-4F68-9F45-8A1A04789201}" dt="2023-07-26T14:30:55.714" v="338" actId="26606"/>
          <ac:grpSpMkLst>
            <pc:docMk/>
            <pc:sldMk cId="0" sldId="271"/>
            <ac:grpSpMk id="239" creationId="{1DE889C7-FAD6-4397-98E2-05D503484459}"/>
          </ac:grpSpMkLst>
        </pc:grpChg>
        <pc:picChg chg="add mod">
          <ac:chgData name="Simon Toner" userId="733fb7fd-5e5b-4bc8-a248-de0ba44b0375" providerId="ADAL" clId="{A9685E30-9B10-4F68-9F45-8A1A04789201}" dt="2023-07-26T14:30:55.714" v="338" actId="26606"/>
          <ac:picMkLst>
            <pc:docMk/>
            <pc:sldMk cId="0" sldId="271"/>
            <ac:picMk id="2" creationId="{A5836028-AE2C-D51C-E287-BE160532AF17}"/>
          </ac:picMkLst>
        </pc:picChg>
        <pc:picChg chg="del">
          <ac:chgData name="Simon Toner" userId="733fb7fd-5e5b-4bc8-a248-de0ba44b0375" providerId="ADAL" clId="{A9685E30-9B10-4F68-9F45-8A1A04789201}" dt="2023-07-26T14:29:39.562" v="277" actId="478"/>
          <ac:picMkLst>
            <pc:docMk/>
            <pc:sldMk cId="0" sldId="271"/>
            <ac:picMk id="212" creationId="{00000000-0000-0000-0000-000000000000}"/>
          </ac:picMkLst>
        </pc:picChg>
      </pc:sldChg>
      <pc:sldChg chg="addSp delSp modSp add del mod delAnim modAnim">
        <pc:chgData name="Simon Toner" userId="733fb7fd-5e5b-4bc8-a248-de0ba44b0375" providerId="ADAL" clId="{A9685E30-9B10-4F68-9F45-8A1A04789201}" dt="2023-07-26T14:27:17.520" v="226" actId="47"/>
        <pc:sldMkLst>
          <pc:docMk/>
          <pc:sldMk cId="2240609632" sldId="272"/>
        </pc:sldMkLst>
        <pc:spChg chg="del">
          <ac:chgData name="Simon Toner" userId="733fb7fd-5e5b-4bc8-a248-de0ba44b0375" providerId="ADAL" clId="{A9685E30-9B10-4F68-9F45-8A1A04789201}" dt="2023-07-26T14:24:43.551" v="75" actId="478"/>
          <ac:spMkLst>
            <pc:docMk/>
            <pc:sldMk cId="2240609632" sldId="272"/>
            <ac:spMk id="2" creationId="{9772B6F8-4AF9-F06C-9586-6805CA1FE4E1}"/>
          </ac:spMkLst>
        </pc:spChg>
        <pc:spChg chg="del">
          <ac:chgData name="Simon Toner" userId="733fb7fd-5e5b-4bc8-a248-de0ba44b0375" providerId="ADAL" clId="{A9685E30-9B10-4F68-9F45-8A1A04789201}" dt="2023-07-26T14:24:41.987" v="74" actId="478"/>
          <ac:spMkLst>
            <pc:docMk/>
            <pc:sldMk cId="2240609632" sldId="272"/>
            <ac:spMk id="3" creationId="{6244C011-FB64-C8B2-A318-84B8FAC8B509}"/>
          </ac:spMkLst>
        </pc:spChg>
        <pc:spChg chg="add del mod">
          <ac:chgData name="Simon Toner" userId="733fb7fd-5e5b-4bc8-a248-de0ba44b0375" providerId="ADAL" clId="{A9685E30-9B10-4F68-9F45-8A1A04789201}" dt="2023-07-26T14:24:44.350" v="76" actId="478"/>
          <ac:spMkLst>
            <pc:docMk/>
            <pc:sldMk cId="2240609632" sldId="272"/>
            <ac:spMk id="5" creationId="{6DEE8E71-2381-84B0-C79C-F3C4DD64E8E2}"/>
          </ac:spMkLst>
        </pc:spChg>
        <pc:spChg chg="add del mod">
          <ac:chgData name="Simon Toner" userId="733fb7fd-5e5b-4bc8-a248-de0ba44b0375" providerId="ADAL" clId="{A9685E30-9B10-4F68-9F45-8A1A04789201}" dt="2023-07-26T14:24:44.855" v="77" actId="478"/>
          <ac:spMkLst>
            <pc:docMk/>
            <pc:sldMk cId="2240609632" sldId="272"/>
            <ac:spMk id="7" creationId="{B6F147FC-DD85-0563-5893-C1B9BAD18031}"/>
          </ac:spMkLst>
        </pc:spChg>
        <pc:spChg chg="add del mod">
          <ac:chgData name="Simon Toner" userId="733fb7fd-5e5b-4bc8-a248-de0ba44b0375" providerId="ADAL" clId="{A9685E30-9B10-4F68-9F45-8A1A04789201}" dt="2023-07-26T14:24:51.185" v="80"/>
          <ac:spMkLst>
            <pc:docMk/>
            <pc:sldMk cId="2240609632" sldId="272"/>
            <ac:spMk id="8" creationId="{C5F94FA3-53EF-C4AD-0263-8218A986D7F8}"/>
          </ac:spMkLst>
        </pc:spChg>
        <pc:spChg chg="add del mod">
          <ac:chgData name="Simon Toner" userId="733fb7fd-5e5b-4bc8-a248-de0ba44b0375" providerId="ADAL" clId="{A9685E30-9B10-4F68-9F45-8A1A04789201}" dt="2023-07-26T14:24:51.185" v="80"/>
          <ac:spMkLst>
            <pc:docMk/>
            <pc:sldMk cId="2240609632" sldId="272"/>
            <ac:spMk id="9" creationId="{A261D12C-AB1F-FB66-3F0F-3110A5AA4CE4}"/>
          </ac:spMkLst>
        </pc:spChg>
        <pc:spChg chg="add mod">
          <ac:chgData name="Simon Toner" userId="733fb7fd-5e5b-4bc8-a248-de0ba44b0375" providerId="ADAL" clId="{A9685E30-9B10-4F68-9F45-8A1A04789201}" dt="2023-07-26T14:24:57.157" v="81"/>
          <ac:spMkLst>
            <pc:docMk/>
            <pc:sldMk cId="2240609632" sldId="272"/>
            <ac:spMk id="10" creationId="{703A6FAC-8EE8-254A-53ED-FC4C2CFC85DF}"/>
          </ac:spMkLst>
        </pc:spChg>
        <pc:spChg chg="add mod">
          <ac:chgData name="Simon Toner" userId="733fb7fd-5e5b-4bc8-a248-de0ba44b0375" providerId="ADAL" clId="{A9685E30-9B10-4F68-9F45-8A1A04789201}" dt="2023-07-26T14:24:57.157" v="81"/>
          <ac:spMkLst>
            <pc:docMk/>
            <pc:sldMk cId="2240609632" sldId="272"/>
            <ac:spMk id="11" creationId="{34078C0F-CFF2-97D4-8001-D107C637878C}"/>
          </ac:spMkLst>
        </pc:spChg>
        <pc:picChg chg="del">
          <ac:chgData name="Simon Toner" userId="733fb7fd-5e5b-4bc8-a248-de0ba44b0375" providerId="ADAL" clId="{A9685E30-9B10-4F68-9F45-8A1A04789201}" dt="2023-07-26T14:24:46.080" v="78" actId="478"/>
          <ac:picMkLst>
            <pc:docMk/>
            <pc:sldMk cId="2240609632" sldId="272"/>
            <ac:picMk id="1026" creationId="{0B5309B3-74FE-B3DD-AD86-620C8F9C2CF7}"/>
          </ac:picMkLst>
        </pc:picChg>
      </pc:sldChg>
      <pc:sldChg chg="addSp delSp modSp add mod modAnim">
        <pc:chgData name="Simon Toner" userId="733fb7fd-5e5b-4bc8-a248-de0ba44b0375" providerId="ADAL" clId="{A9685E30-9B10-4F68-9F45-8A1A04789201}" dt="2023-07-26T14:27:13.736" v="225" actId="27636"/>
        <pc:sldMkLst>
          <pc:docMk/>
          <pc:sldMk cId="3121383558" sldId="273"/>
        </pc:sldMkLst>
        <pc:spChg chg="mod">
          <ac:chgData name="Simon Toner" userId="733fb7fd-5e5b-4bc8-a248-de0ba44b0375" providerId="ADAL" clId="{A9685E30-9B10-4F68-9F45-8A1A04789201}" dt="2023-07-26T14:26:46.894" v="208"/>
          <ac:spMkLst>
            <pc:docMk/>
            <pc:sldMk cId="3121383558" sldId="273"/>
            <ac:spMk id="2" creationId="{9772B6F8-4AF9-F06C-9586-6805CA1FE4E1}"/>
          </ac:spMkLst>
        </pc:spChg>
        <pc:spChg chg="mod">
          <ac:chgData name="Simon Toner" userId="733fb7fd-5e5b-4bc8-a248-de0ba44b0375" providerId="ADAL" clId="{A9685E30-9B10-4F68-9F45-8A1A04789201}" dt="2023-07-26T14:27:13.736" v="225" actId="27636"/>
          <ac:spMkLst>
            <pc:docMk/>
            <pc:sldMk cId="3121383558" sldId="273"/>
            <ac:spMk id="3" creationId="{6244C011-FB64-C8B2-A318-84B8FAC8B509}"/>
          </ac:spMkLst>
        </pc:spChg>
        <pc:spChg chg="del">
          <ac:chgData name="Simon Toner" userId="733fb7fd-5e5b-4bc8-a248-de0ba44b0375" providerId="ADAL" clId="{A9685E30-9B10-4F68-9F45-8A1A04789201}" dt="2023-07-26T14:25:46.106" v="169" actId="26606"/>
          <ac:spMkLst>
            <pc:docMk/>
            <pc:sldMk cId="3121383558" sldId="273"/>
            <ac:spMk id="1031" creationId="{117AB3D3-3C9C-4DED-809A-78734805B895}"/>
          </ac:spMkLst>
        </pc:spChg>
        <pc:spChg chg="del">
          <ac:chgData name="Simon Toner" userId="733fb7fd-5e5b-4bc8-a248-de0ba44b0375" providerId="ADAL" clId="{A9685E30-9B10-4F68-9F45-8A1A04789201}" dt="2023-07-26T14:25:46.106" v="169" actId="26606"/>
          <ac:spMkLst>
            <pc:docMk/>
            <pc:sldMk cId="3121383558" sldId="273"/>
            <ac:spMk id="1033" creationId="{3A9A4357-BD1D-4622-A4FE-766E6AB8DE84}"/>
          </ac:spMkLst>
        </pc:spChg>
        <pc:spChg chg="del">
          <ac:chgData name="Simon Toner" userId="733fb7fd-5e5b-4bc8-a248-de0ba44b0375" providerId="ADAL" clId="{A9685E30-9B10-4F68-9F45-8A1A04789201}" dt="2023-07-26T14:25:46.106" v="169" actId="26606"/>
          <ac:spMkLst>
            <pc:docMk/>
            <pc:sldMk cId="3121383558" sldId="273"/>
            <ac:spMk id="1035" creationId="{E659831F-0D9A-4C63-9EBB-8435B85A440F}"/>
          </ac:spMkLst>
        </pc:spChg>
        <pc:spChg chg="del">
          <ac:chgData name="Simon Toner" userId="733fb7fd-5e5b-4bc8-a248-de0ba44b0375" providerId="ADAL" clId="{A9685E30-9B10-4F68-9F45-8A1A04789201}" dt="2023-07-26T14:25:46.106" v="169" actId="26606"/>
          <ac:spMkLst>
            <pc:docMk/>
            <pc:sldMk cId="3121383558" sldId="273"/>
            <ac:spMk id="1037" creationId="{E6995CE5-F890-4ABA-82A2-26507CE8D2A3}"/>
          </ac:spMkLst>
        </pc:spChg>
        <pc:spChg chg="add del">
          <ac:chgData name="Simon Toner" userId="733fb7fd-5e5b-4bc8-a248-de0ba44b0375" providerId="ADAL" clId="{A9685E30-9B10-4F68-9F45-8A1A04789201}" dt="2023-07-26T14:26:29.241" v="199" actId="26606"/>
          <ac:spMkLst>
            <pc:docMk/>
            <pc:sldMk cId="3121383558" sldId="273"/>
            <ac:spMk id="1042" creationId="{DBF61EA3-B236-439E-9C0B-340980D56BEE}"/>
          </ac:spMkLst>
        </pc:spChg>
        <pc:spChg chg="add del">
          <ac:chgData name="Simon Toner" userId="733fb7fd-5e5b-4bc8-a248-de0ba44b0375" providerId="ADAL" clId="{A9685E30-9B10-4F68-9F45-8A1A04789201}" dt="2023-07-26T14:26:29.241" v="199" actId="26606"/>
          <ac:spMkLst>
            <pc:docMk/>
            <pc:sldMk cId="3121383558" sldId="273"/>
            <ac:spMk id="1048" creationId="{E659831F-0D9A-4C63-9EBB-8435B85A440F}"/>
          </ac:spMkLst>
        </pc:spChg>
        <pc:spChg chg="add">
          <ac:chgData name="Simon Toner" userId="733fb7fd-5e5b-4bc8-a248-de0ba44b0375" providerId="ADAL" clId="{A9685E30-9B10-4F68-9F45-8A1A04789201}" dt="2023-07-26T14:26:29.241" v="199" actId="26606"/>
          <ac:spMkLst>
            <pc:docMk/>
            <pc:sldMk cId="3121383558" sldId="273"/>
            <ac:spMk id="2055" creationId="{FF81F8D5-515A-45DC-B296-30AB11F2C19F}"/>
          </ac:spMkLst>
        </pc:spChg>
        <pc:spChg chg="add">
          <ac:chgData name="Simon Toner" userId="733fb7fd-5e5b-4bc8-a248-de0ba44b0375" providerId="ADAL" clId="{A9685E30-9B10-4F68-9F45-8A1A04789201}" dt="2023-07-26T14:26:29.241" v="199" actId="26606"/>
          <ac:spMkLst>
            <pc:docMk/>
            <pc:sldMk cId="3121383558" sldId="273"/>
            <ac:spMk id="2057" creationId="{90464369-70FA-42AF-948F-80664CA7BFE5}"/>
          </ac:spMkLst>
        </pc:spChg>
        <pc:spChg chg="add">
          <ac:chgData name="Simon Toner" userId="733fb7fd-5e5b-4bc8-a248-de0ba44b0375" providerId="ADAL" clId="{A9685E30-9B10-4F68-9F45-8A1A04789201}" dt="2023-07-26T14:26:29.241" v="199" actId="26606"/>
          <ac:spMkLst>
            <pc:docMk/>
            <pc:sldMk cId="3121383558" sldId="273"/>
            <ac:spMk id="2059" creationId="{A6604B49-AD5C-4590-B051-06C8222ECD99}"/>
          </ac:spMkLst>
        </pc:spChg>
        <pc:spChg chg="add">
          <ac:chgData name="Simon Toner" userId="733fb7fd-5e5b-4bc8-a248-de0ba44b0375" providerId="ADAL" clId="{A9685E30-9B10-4F68-9F45-8A1A04789201}" dt="2023-07-26T14:26:29.241" v="199" actId="26606"/>
          <ac:spMkLst>
            <pc:docMk/>
            <pc:sldMk cId="3121383558" sldId="273"/>
            <ac:spMk id="2061" creationId="{CC552A98-EF7D-4D42-AB69-066B786AB55B}"/>
          </ac:spMkLst>
        </pc:spChg>
        <pc:spChg chg="add">
          <ac:chgData name="Simon Toner" userId="733fb7fd-5e5b-4bc8-a248-de0ba44b0375" providerId="ADAL" clId="{A9685E30-9B10-4F68-9F45-8A1A04789201}" dt="2023-07-26T14:26:29.241" v="199" actId="26606"/>
          <ac:spMkLst>
            <pc:docMk/>
            <pc:sldMk cId="3121383558" sldId="273"/>
            <ac:spMk id="2063" creationId="{A648176E-454C-437C-B0FC-9B82FCF32B24}"/>
          </ac:spMkLst>
        </pc:spChg>
        <pc:grpChg chg="add del">
          <ac:chgData name="Simon Toner" userId="733fb7fd-5e5b-4bc8-a248-de0ba44b0375" providerId="ADAL" clId="{A9685E30-9B10-4F68-9F45-8A1A04789201}" dt="2023-07-26T14:26:29.241" v="199" actId="26606"/>
          <ac:grpSpMkLst>
            <pc:docMk/>
            <pc:sldMk cId="3121383558" sldId="273"/>
            <ac:grpSpMk id="1044" creationId="{28FAF094-D087-493F-8DF9-A486C2D6BBAA}"/>
          </ac:grpSpMkLst>
        </pc:grpChg>
        <pc:picChg chg="add del">
          <ac:chgData name="Simon Toner" userId="733fb7fd-5e5b-4bc8-a248-de0ba44b0375" providerId="ADAL" clId="{A9685E30-9B10-4F68-9F45-8A1A04789201}" dt="2023-07-26T14:25:40.092" v="168" actId="478"/>
          <ac:picMkLst>
            <pc:docMk/>
            <pc:sldMk cId="3121383558" sldId="273"/>
            <ac:picMk id="1026" creationId="{0B5309B3-74FE-B3DD-AD86-620C8F9C2CF7}"/>
          </ac:picMkLst>
        </pc:picChg>
        <pc:picChg chg="add mod">
          <ac:chgData name="Simon Toner" userId="733fb7fd-5e5b-4bc8-a248-de0ba44b0375" providerId="ADAL" clId="{A9685E30-9B10-4F68-9F45-8A1A04789201}" dt="2023-07-26T14:26:29.241" v="199" actId="26606"/>
          <ac:picMkLst>
            <pc:docMk/>
            <pc:sldMk cId="3121383558" sldId="273"/>
            <ac:picMk id="2050" creationId="{CDEE9975-6CA6-8A49-04C0-13D34747615B}"/>
          </ac:picMkLst>
        </pc:picChg>
      </pc:sldChg>
      <pc:sldMasterChg chg="modTransition modSldLayout">
        <pc:chgData name="Simon Toner" userId="733fb7fd-5e5b-4bc8-a248-de0ba44b0375" providerId="ADAL" clId="{A9685E30-9B10-4F68-9F45-8A1A04789201}" dt="2023-07-26T14:22:17.607" v="10"/>
        <pc:sldMasterMkLst>
          <pc:docMk/>
          <pc:sldMasterMk cId="4216486351" sldId="2147483648"/>
        </pc:sldMasterMkLst>
        <pc:sldLayoutChg chg="modTransition">
          <pc:chgData name="Simon Toner" userId="733fb7fd-5e5b-4bc8-a248-de0ba44b0375" providerId="ADAL" clId="{A9685E30-9B10-4F68-9F45-8A1A04789201}" dt="2023-07-26T14:22:17.607" v="10"/>
          <pc:sldLayoutMkLst>
            <pc:docMk/>
            <pc:sldMasterMk cId="4216486351" sldId="2147483648"/>
            <pc:sldLayoutMk cId="1180673941" sldId="2147483649"/>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4128089349" sldId="2147483650"/>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2176290925" sldId="2147483651"/>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320818723" sldId="2147483652"/>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1399797053" sldId="2147483653"/>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1649806194" sldId="2147483654"/>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2371416288" sldId="2147483655"/>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2837890081" sldId="2147483656"/>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4259078226" sldId="2147483657"/>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1006797484" sldId="2147483658"/>
          </pc:sldLayoutMkLst>
        </pc:sldLayoutChg>
        <pc:sldLayoutChg chg="modTransition">
          <pc:chgData name="Simon Toner" userId="733fb7fd-5e5b-4bc8-a248-de0ba44b0375" providerId="ADAL" clId="{A9685E30-9B10-4F68-9F45-8A1A04789201}" dt="2023-07-26T14:22:17.607" v="10"/>
          <pc:sldLayoutMkLst>
            <pc:docMk/>
            <pc:sldMasterMk cId="4216486351" sldId="2147483648"/>
            <pc:sldLayoutMk cId="3998771534"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890742-96C8-4506-90BC-908752ADDF4F}" type="datetimeFigureOut">
              <a:rPr lang="en-IE" smtClean="0"/>
              <a:t>16/08/2023</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2467E-E830-4790-8A3E-D13916A0F47B}" type="slidenum">
              <a:rPr lang="en-IE" smtClean="0"/>
              <a:t>‹#›</a:t>
            </a:fld>
            <a:endParaRPr lang="en-IE"/>
          </a:p>
        </p:txBody>
      </p:sp>
    </p:spTree>
    <p:extLst>
      <p:ext uri="{BB962C8B-B14F-4D97-AF65-F5344CB8AC3E}">
        <p14:creationId xmlns:p14="http://schemas.microsoft.com/office/powerpoint/2010/main" val="1413029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E" dirty="0"/>
              <a:t>Source: https://www.nationalarchives.ie/article/april-document-month/</a:t>
            </a:r>
          </a:p>
          <a:p>
            <a:pPr algn="l"/>
            <a:endParaRPr lang="en-IE" b="0" i="0" dirty="0">
              <a:solidFill>
                <a:srgbClr val="343434"/>
              </a:solidFill>
              <a:effectLst/>
              <a:latin typeface="Lato" panose="020F0502020204030203" pitchFamily="34" charset="0"/>
            </a:endParaRPr>
          </a:p>
          <a:p>
            <a:pPr algn="l"/>
            <a:r>
              <a:rPr lang="en-GB" b="0" i="0" dirty="0">
                <a:solidFill>
                  <a:srgbClr val="343434"/>
                </a:solidFill>
                <a:effectLst/>
                <a:latin typeface="Lato" panose="020F0502020204030203" pitchFamily="34" charset="0"/>
              </a:rPr>
              <a:t>Seated (l-r): Hugh Kennedy (Attorney General), William T Cosgrave (President of the Executive Council) and Eoin MacNeill (Minister for Education).</a:t>
            </a:r>
          </a:p>
          <a:p>
            <a:pPr algn="l"/>
            <a:r>
              <a:rPr lang="en-GB" b="0" i="0" dirty="0">
                <a:solidFill>
                  <a:srgbClr val="343434"/>
                </a:solidFill>
                <a:effectLst/>
                <a:latin typeface="Lato" panose="020F0502020204030203" pitchFamily="34" charset="0"/>
              </a:rPr>
              <a:t>Standing (l-r): Michael </a:t>
            </a:r>
            <a:r>
              <a:rPr lang="en-GB" b="0" i="0" dirty="0" err="1">
                <a:solidFill>
                  <a:srgbClr val="343434"/>
                </a:solidFill>
                <a:effectLst/>
                <a:latin typeface="Lato" panose="020F0502020204030203" pitchFamily="34" charset="0"/>
              </a:rPr>
              <a:t>MacWhite</a:t>
            </a:r>
            <a:r>
              <a:rPr lang="en-GB" b="0" i="0" dirty="0">
                <a:solidFill>
                  <a:srgbClr val="343434"/>
                </a:solidFill>
                <a:effectLst/>
                <a:latin typeface="Lato" panose="020F0502020204030203" pitchFamily="34" charset="0"/>
              </a:rPr>
              <a:t> (Permanent Representative of Ireland to the League of Nations); Desmond FitzGerald (Minister for External Affairs); The Marquis MacSwiney of </a:t>
            </a:r>
            <a:r>
              <a:rPr lang="en-GB" b="0" i="0" dirty="0" err="1">
                <a:solidFill>
                  <a:srgbClr val="343434"/>
                </a:solidFill>
                <a:effectLst/>
                <a:latin typeface="Lato" panose="020F0502020204030203" pitchFamily="34" charset="0"/>
              </a:rPr>
              <a:t>Mashonaglas</a:t>
            </a:r>
            <a:r>
              <a:rPr lang="en-GB" b="0" i="0" dirty="0">
                <a:solidFill>
                  <a:srgbClr val="343434"/>
                </a:solidFill>
                <a:effectLst/>
                <a:latin typeface="Lato" panose="020F0502020204030203" pitchFamily="34" charset="0"/>
              </a:rPr>
              <a:t> (Substitute Delegate); Kevin </a:t>
            </a:r>
            <a:r>
              <a:rPr lang="en-GB" b="0" i="0" dirty="0" err="1">
                <a:solidFill>
                  <a:srgbClr val="343434"/>
                </a:solidFill>
                <a:effectLst/>
                <a:latin typeface="Lato" panose="020F0502020204030203" pitchFamily="34" charset="0"/>
              </a:rPr>
              <a:t>O’Sheil</a:t>
            </a:r>
            <a:r>
              <a:rPr lang="en-GB" b="0" i="0" dirty="0">
                <a:solidFill>
                  <a:srgbClr val="343434"/>
                </a:solidFill>
                <a:effectLst/>
                <a:latin typeface="Lato" panose="020F0502020204030203" pitchFamily="34" charset="0"/>
              </a:rPr>
              <a:t> (Assistant Legal Adviser); Ormond Grattan Esmond TD (Delegate); </a:t>
            </a:r>
            <a:r>
              <a:rPr lang="en-GB" b="0" i="0" dirty="0" err="1">
                <a:solidFill>
                  <a:srgbClr val="343434"/>
                </a:solidFill>
                <a:effectLst/>
                <a:latin typeface="Lato" panose="020F0502020204030203" pitchFamily="34" charset="0"/>
              </a:rPr>
              <a:t>Diarmaid</a:t>
            </a:r>
            <a:r>
              <a:rPr lang="en-GB" b="0" i="0" dirty="0">
                <a:solidFill>
                  <a:srgbClr val="343434"/>
                </a:solidFill>
                <a:effectLst/>
                <a:latin typeface="Lato" panose="020F0502020204030203" pitchFamily="34" charset="0"/>
              </a:rPr>
              <a:t> </a:t>
            </a:r>
            <a:r>
              <a:rPr lang="en-GB" b="0" i="0" dirty="0" err="1">
                <a:solidFill>
                  <a:srgbClr val="343434"/>
                </a:solidFill>
                <a:effectLst/>
                <a:latin typeface="Lato" panose="020F0502020204030203" pitchFamily="34" charset="0"/>
              </a:rPr>
              <a:t>O’Hegarty</a:t>
            </a:r>
            <a:r>
              <a:rPr lang="en-GB" b="0" i="0" dirty="0">
                <a:solidFill>
                  <a:srgbClr val="343434"/>
                </a:solidFill>
                <a:effectLst/>
                <a:latin typeface="Lato" panose="020F0502020204030203" pitchFamily="34" charset="0"/>
              </a:rPr>
              <a:t> (Cabinet Secretary) and </a:t>
            </a:r>
            <a:r>
              <a:rPr lang="en-GB" b="0" i="0" dirty="0" err="1">
                <a:solidFill>
                  <a:srgbClr val="343434"/>
                </a:solidFill>
                <a:effectLst/>
                <a:latin typeface="Lato" panose="020F0502020204030203" pitchFamily="34" charset="0"/>
              </a:rPr>
              <a:t>Gearóid</a:t>
            </a:r>
            <a:r>
              <a:rPr lang="en-GB" b="0" i="0" dirty="0">
                <a:solidFill>
                  <a:srgbClr val="343434"/>
                </a:solidFill>
                <a:effectLst/>
                <a:latin typeface="Lato" panose="020F0502020204030203" pitchFamily="34" charset="0"/>
              </a:rPr>
              <a:t> McGann (Secretary to the President of the Executive Council).</a:t>
            </a:r>
          </a:p>
          <a:p>
            <a:endParaRPr lang="en-IE" dirty="0"/>
          </a:p>
        </p:txBody>
      </p:sp>
      <p:sp>
        <p:nvSpPr>
          <p:cNvPr id="4" name="Slide Number Placeholder 3"/>
          <p:cNvSpPr>
            <a:spLocks noGrp="1"/>
          </p:cNvSpPr>
          <p:nvPr>
            <p:ph type="sldNum" sz="quarter" idx="5"/>
          </p:nvPr>
        </p:nvSpPr>
        <p:spPr/>
        <p:txBody>
          <a:bodyPr/>
          <a:lstStyle/>
          <a:p>
            <a:fld id="{89F2467E-E830-4790-8A3E-D13916A0F47B}" type="slidenum">
              <a:rPr lang="en-IE" smtClean="0"/>
              <a:t>1</a:t>
            </a:fld>
            <a:endParaRPr lang="en-IE"/>
          </a:p>
        </p:txBody>
      </p:sp>
    </p:spTree>
    <p:extLst>
      <p:ext uri="{BB962C8B-B14F-4D97-AF65-F5344CB8AC3E}">
        <p14:creationId xmlns:p14="http://schemas.microsoft.com/office/powerpoint/2010/main" val="4231529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https://s0.geograph.org.uk/geophotos/03/54/41/3544159_714755d9.jpg</a:t>
            </a:r>
          </a:p>
        </p:txBody>
      </p:sp>
      <p:sp>
        <p:nvSpPr>
          <p:cNvPr id="4" name="Slide Number Placeholder 3"/>
          <p:cNvSpPr>
            <a:spLocks noGrp="1"/>
          </p:cNvSpPr>
          <p:nvPr>
            <p:ph type="sldNum" sz="quarter" idx="5"/>
          </p:nvPr>
        </p:nvSpPr>
        <p:spPr/>
        <p:txBody>
          <a:bodyPr/>
          <a:lstStyle/>
          <a:p>
            <a:fld id="{89F2467E-E830-4790-8A3E-D13916A0F47B}" type="slidenum">
              <a:rPr lang="en-IE" smtClean="0"/>
              <a:t>2</a:t>
            </a:fld>
            <a:endParaRPr lang="en-IE"/>
          </a:p>
        </p:txBody>
      </p:sp>
    </p:spTree>
    <p:extLst>
      <p:ext uri="{BB962C8B-B14F-4D97-AF65-F5344CB8AC3E}">
        <p14:creationId xmlns:p14="http://schemas.microsoft.com/office/powerpoint/2010/main" val="3530250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https://www.nationalarchives.ie/article/april-document-month/ </a:t>
            </a:r>
          </a:p>
        </p:txBody>
      </p:sp>
      <p:sp>
        <p:nvSpPr>
          <p:cNvPr id="4" name="Slide Number Placeholder 3"/>
          <p:cNvSpPr>
            <a:spLocks noGrp="1"/>
          </p:cNvSpPr>
          <p:nvPr>
            <p:ph type="sldNum" sz="quarter" idx="5"/>
          </p:nvPr>
        </p:nvSpPr>
        <p:spPr/>
        <p:txBody>
          <a:bodyPr/>
          <a:lstStyle/>
          <a:p>
            <a:fld id="{89F2467E-E830-4790-8A3E-D13916A0F47B}" type="slidenum">
              <a:rPr lang="en-IE" smtClean="0"/>
              <a:t>3</a:t>
            </a:fld>
            <a:endParaRPr lang="en-IE"/>
          </a:p>
        </p:txBody>
      </p:sp>
    </p:spTree>
    <p:extLst>
      <p:ext uri="{BB962C8B-B14F-4D97-AF65-F5344CB8AC3E}">
        <p14:creationId xmlns:p14="http://schemas.microsoft.com/office/powerpoint/2010/main" val="2420115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https://www.nationalarchives.ie/article/april-document-month/ </a:t>
            </a:r>
          </a:p>
        </p:txBody>
      </p:sp>
      <p:sp>
        <p:nvSpPr>
          <p:cNvPr id="4" name="Slide Number Placeholder 3"/>
          <p:cNvSpPr>
            <a:spLocks noGrp="1"/>
          </p:cNvSpPr>
          <p:nvPr>
            <p:ph type="sldNum" sz="quarter" idx="5"/>
          </p:nvPr>
        </p:nvSpPr>
        <p:spPr/>
        <p:txBody>
          <a:bodyPr/>
          <a:lstStyle/>
          <a:p>
            <a:fld id="{89F2467E-E830-4790-8A3E-D13916A0F47B}" type="slidenum">
              <a:rPr lang="en-IE" smtClean="0"/>
              <a:t>4</a:t>
            </a:fld>
            <a:endParaRPr lang="en-IE"/>
          </a:p>
        </p:txBody>
      </p:sp>
    </p:spTree>
    <p:extLst>
      <p:ext uri="{BB962C8B-B14F-4D97-AF65-F5344CB8AC3E}">
        <p14:creationId xmlns:p14="http://schemas.microsoft.com/office/powerpoint/2010/main" val="3228130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https://www.irishtimes.com/history/century/2023/05/02/league-of-nations-how-ireland-joined-a-great-institution-for-peace/</a:t>
            </a:r>
          </a:p>
        </p:txBody>
      </p:sp>
      <p:sp>
        <p:nvSpPr>
          <p:cNvPr id="4" name="Slide Number Placeholder 3"/>
          <p:cNvSpPr>
            <a:spLocks noGrp="1"/>
          </p:cNvSpPr>
          <p:nvPr>
            <p:ph type="sldNum" sz="quarter" idx="5"/>
          </p:nvPr>
        </p:nvSpPr>
        <p:spPr/>
        <p:txBody>
          <a:bodyPr/>
          <a:lstStyle/>
          <a:p>
            <a:fld id="{89F2467E-E830-4790-8A3E-D13916A0F47B}" type="slidenum">
              <a:rPr lang="en-IE" smtClean="0"/>
              <a:t>5</a:t>
            </a:fld>
            <a:endParaRPr lang="en-IE"/>
          </a:p>
        </p:txBody>
      </p:sp>
    </p:spTree>
    <p:extLst>
      <p:ext uri="{BB962C8B-B14F-4D97-AF65-F5344CB8AC3E}">
        <p14:creationId xmlns:p14="http://schemas.microsoft.com/office/powerpoint/2010/main" val="4270886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https://www.irishtimes.com/history/century/2023/05/02/league-of-nations-how-ireland-joined-a-great-institution-for-peace/</a:t>
            </a:r>
          </a:p>
        </p:txBody>
      </p:sp>
      <p:sp>
        <p:nvSpPr>
          <p:cNvPr id="4" name="Slide Number Placeholder 3"/>
          <p:cNvSpPr>
            <a:spLocks noGrp="1"/>
          </p:cNvSpPr>
          <p:nvPr>
            <p:ph type="sldNum" sz="quarter" idx="5"/>
          </p:nvPr>
        </p:nvSpPr>
        <p:spPr/>
        <p:txBody>
          <a:bodyPr/>
          <a:lstStyle/>
          <a:p>
            <a:fld id="{89F2467E-E830-4790-8A3E-D13916A0F47B}" type="slidenum">
              <a:rPr lang="en-IE" smtClean="0"/>
              <a:t>6</a:t>
            </a:fld>
            <a:endParaRPr lang="en-IE"/>
          </a:p>
        </p:txBody>
      </p:sp>
    </p:spTree>
    <p:extLst>
      <p:ext uri="{BB962C8B-B14F-4D97-AF65-F5344CB8AC3E}">
        <p14:creationId xmlns:p14="http://schemas.microsoft.com/office/powerpoint/2010/main" val="2744123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https://www.oireachtas.ie/en/debates/debate/dail/1919-04-11/2/</a:t>
            </a:r>
          </a:p>
        </p:txBody>
      </p:sp>
      <p:sp>
        <p:nvSpPr>
          <p:cNvPr id="4" name="Slide Number Placeholder 3"/>
          <p:cNvSpPr>
            <a:spLocks noGrp="1"/>
          </p:cNvSpPr>
          <p:nvPr>
            <p:ph type="sldNum" sz="quarter" idx="5"/>
          </p:nvPr>
        </p:nvSpPr>
        <p:spPr/>
        <p:txBody>
          <a:bodyPr/>
          <a:lstStyle/>
          <a:p>
            <a:fld id="{89F2467E-E830-4790-8A3E-D13916A0F47B}" type="slidenum">
              <a:rPr lang="en-IE" smtClean="0"/>
              <a:t>7</a:t>
            </a:fld>
            <a:endParaRPr lang="en-IE"/>
          </a:p>
        </p:txBody>
      </p:sp>
    </p:spTree>
    <p:extLst>
      <p:ext uri="{BB962C8B-B14F-4D97-AF65-F5344CB8AC3E}">
        <p14:creationId xmlns:p14="http://schemas.microsoft.com/office/powerpoint/2010/main" val="361798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https://www.oireachtas.ie/en/debates/debate/dail/1919-04-11/2/</a:t>
            </a:r>
          </a:p>
        </p:txBody>
      </p:sp>
      <p:sp>
        <p:nvSpPr>
          <p:cNvPr id="4" name="Slide Number Placeholder 3"/>
          <p:cNvSpPr>
            <a:spLocks noGrp="1"/>
          </p:cNvSpPr>
          <p:nvPr>
            <p:ph type="sldNum" sz="quarter" idx="5"/>
          </p:nvPr>
        </p:nvSpPr>
        <p:spPr/>
        <p:txBody>
          <a:bodyPr/>
          <a:lstStyle/>
          <a:p>
            <a:fld id="{89F2467E-E830-4790-8A3E-D13916A0F47B}" type="slidenum">
              <a:rPr lang="en-IE" smtClean="0"/>
              <a:t>8</a:t>
            </a:fld>
            <a:endParaRPr lang="en-IE"/>
          </a:p>
        </p:txBody>
      </p:sp>
    </p:spTree>
    <p:extLst>
      <p:ext uri="{BB962C8B-B14F-4D97-AF65-F5344CB8AC3E}">
        <p14:creationId xmlns:p14="http://schemas.microsoft.com/office/powerpoint/2010/main" val="3281512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https://upload.wikimedia.org/wikipedia/commons/c/ce/Bruce_presiding_over_the_League_of_Nations_Council.png</a:t>
            </a:r>
          </a:p>
        </p:txBody>
      </p:sp>
      <p:sp>
        <p:nvSpPr>
          <p:cNvPr id="4" name="Slide Number Placeholder 3"/>
          <p:cNvSpPr>
            <a:spLocks noGrp="1"/>
          </p:cNvSpPr>
          <p:nvPr>
            <p:ph type="sldNum" sz="quarter" idx="5"/>
          </p:nvPr>
        </p:nvSpPr>
        <p:spPr/>
        <p:txBody>
          <a:bodyPr/>
          <a:lstStyle/>
          <a:p>
            <a:fld id="{89F2467E-E830-4790-8A3E-D13916A0F47B}" type="slidenum">
              <a:rPr lang="en-IE" smtClean="0"/>
              <a:t>9</a:t>
            </a:fld>
            <a:endParaRPr lang="en-IE"/>
          </a:p>
        </p:txBody>
      </p:sp>
    </p:spTree>
    <p:extLst>
      <p:ext uri="{BB962C8B-B14F-4D97-AF65-F5344CB8AC3E}">
        <p14:creationId xmlns:p14="http://schemas.microsoft.com/office/powerpoint/2010/main" val="3587324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https://www.encyclopedia.com/international/encyclopedias-almanacs-transcripts-and-maps/speech-irelands-admission-league-nations</a:t>
            </a:r>
          </a:p>
        </p:txBody>
      </p:sp>
      <p:sp>
        <p:nvSpPr>
          <p:cNvPr id="4" name="Slide Number Placeholder 3"/>
          <p:cNvSpPr>
            <a:spLocks noGrp="1"/>
          </p:cNvSpPr>
          <p:nvPr>
            <p:ph type="sldNum" sz="quarter" idx="5"/>
          </p:nvPr>
        </p:nvSpPr>
        <p:spPr/>
        <p:txBody>
          <a:bodyPr/>
          <a:lstStyle/>
          <a:p>
            <a:fld id="{89F2467E-E830-4790-8A3E-D13916A0F47B}" type="slidenum">
              <a:rPr lang="en-IE" smtClean="0"/>
              <a:t>10</a:t>
            </a:fld>
            <a:endParaRPr lang="en-IE"/>
          </a:p>
        </p:txBody>
      </p:sp>
    </p:spTree>
    <p:extLst>
      <p:ext uri="{BB962C8B-B14F-4D97-AF65-F5344CB8AC3E}">
        <p14:creationId xmlns:p14="http://schemas.microsoft.com/office/powerpoint/2010/main" val="1128710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https://www.encyclopedia.com/international/encyclopedias-almanacs-transcripts-and-maps/speech-irelands-admission-league-nations</a:t>
            </a:r>
          </a:p>
        </p:txBody>
      </p:sp>
      <p:sp>
        <p:nvSpPr>
          <p:cNvPr id="4" name="Slide Number Placeholder 3"/>
          <p:cNvSpPr>
            <a:spLocks noGrp="1"/>
          </p:cNvSpPr>
          <p:nvPr>
            <p:ph type="sldNum" sz="quarter" idx="5"/>
          </p:nvPr>
        </p:nvSpPr>
        <p:spPr/>
        <p:txBody>
          <a:bodyPr/>
          <a:lstStyle/>
          <a:p>
            <a:fld id="{89F2467E-E830-4790-8A3E-D13916A0F47B}" type="slidenum">
              <a:rPr lang="en-IE" smtClean="0"/>
              <a:t>11</a:t>
            </a:fld>
            <a:endParaRPr lang="en-IE"/>
          </a:p>
        </p:txBody>
      </p:sp>
    </p:spTree>
    <p:extLst>
      <p:ext uri="{BB962C8B-B14F-4D97-AF65-F5344CB8AC3E}">
        <p14:creationId xmlns:p14="http://schemas.microsoft.com/office/powerpoint/2010/main" val="4081779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https://www.irishtimes.com/history/century/2023/05/02/league-of-nations-how-ireland-joined-a-great-institution-for-peace/</a:t>
            </a:r>
          </a:p>
        </p:txBody>
      </p:sp>
      <p:sp>
        <p:nvSpPr>
          <p:cNvPr id="4" name="Slide Number Placeholder 3"/>
          <p:cNvSpPr>
            <a:spLocks noGrp="1"/>
          </p:cNvSpPr>
          <p:nvPr>
            <p:ph type="sldNum" sz="quarter" idx="5"/>
          </p:nvPr>
        </p:nvSpPr>
        <p:spPr/>
        <p:txBody>
          <a:bodyPr/>
          <a:lstStyle/>
          <a:p>
            <a:fld id="{89F2467E-E830-4790-8A3E-D13916A0F47B}" type="slidenum">
              <a:rPr lang="en-IE" smtClean="0"/>
              <a:t>12</a:t>
            </a:fld>
            <a:endParaRPr lang="en-IE"/>
          </a:p>
        </p:txBody>
      </p:sp>
    </p:spTree>
    <p:extLst>
      <p:ext uri="{BB962C8B-B14F-4D97-AF65-F5344CB8AC3E}">
        <p14:creationId xmlns:p14="http://schemas.microsoft.com/office/powerpoint/2010/main" val="3135047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https://tile.loc.gov/image-services/iiif/service:gdc:gdcwdl:wd:l_:11:56:7:wdl_11567:LONWDL06_0001/full/pct:12.5/0/default.jpg</a:t>
            </a:r>
          </a:p>
        </p:txBody>
      </p:sp>
      <p:sp>
        <p:nvSpPr>
          <p:cNvPr id="4" name="Slide Number Placeholder 3"/>
          <p:cNvSpPr>
            <a:spLocks noGrp="1"/>
          </p:cNvSpPr>
          <p:nvPr>
            <p:ph type="sldNum" sz="quarter" idx="5"/>
          </p:nvPr>
        </p:nvSpPr>
        <p:spPr/>
        <p:txBody>
          <a:bodyPr/>
          <a:lstStyle/>
          <a:p>
            <a:fld id="{89F2467E-E830-4790-8A3E-D13916A0F47B}" type="slidenum">
              <a:rPr lang="en-IE" smtClean="0"/>
              <a:t>13</a:t>
            </a:fld>
            <a:endParaRPr lang="en-IE"/>
          </a:p>
        </p:txBody>
      </p:sp>
    </p:spTree>
    <p:extLst>
      <p:ext uri="{BB962C8B-B14F-4D97-AF65-F5344CB8AC3E}">
        <p14:creationId xmlns:p14="http://schemas.microsoft.com/office/powerpoint/2010/main" val="931323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https://www.dfa.ie/about-us/ourhistory/100years/1919-1929/1923/</a:t>
            </a:r>
          </a:p>
        </p:txBody>
      </p:sp>
      <p:sp>
        <p:nvSpPr>
          <p:cNvPr id="4" name="Slide Number Placeholder 3"/>
          <p:cNvSpPr>
            <a:spLocks noGrp="1"/>
          </p:cNvSpPr>
          <p:nvPr>
            <p:ph type="sldNum" sz="quarter" idx="5"/>
          </p:nvPr>
        </p:nvSpPr>
        <p:spPr/>
        <p:txBody>
          <a:bodyPr/>
          <a:lstStyle/>
          <a:p>
            <a:fld id="{89F2467E-E830-4790-8A3E-D13916A0F47B}" type="slidenum">
              <a:rPr lang="en-IE" smtClean="0"/>
              <a:t>14</a:t>
            </a:fld>
            <a:endParaRPr lang="en-IE"/>
          </a:p>
        </p:txBody>
      </p:sp>
    </p:spTree>
    <p:extLst>
      <p:ext uri="{BB962C8B-B14F-4D97-AF65-F5344CB8AC3E}">
        <p14:creationId xmlns:p14="http://schemas.microsoft.com/office/powerpoint/2010/main" val="387415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https://pbs.twimg.com/media/EFXpA0PUcAAwP0j?format=jpg&amp;name=small</a:t>
            </a:r>
            <a:endParaRPr dirty="0"/>
          </a:p>
        </p:txBody>
      </p:sp>
      <p:sp>
        <p:nvSpPr>
          <p:cNvPr id="205" name="Google Shape;20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solidFill>
                  <a:srgbClr val="221505"/>
                </a:solidFill>
                <a:effectLst/>
                <a:latin typeface="Open Sans" panose="020B0606030504020204" pitchFamily="34" charset="0"/>
              </a:rPr>
              <a:t>Speech by Eamon de Valera at the League of Nations Assembly</a:t>
            </a:r>
            <a:br>
              <a:rPr lang="en-GB" b="0" i="1" dirty="0">
                <a:solidFill>
                  <a:srgbClr val="221505"/>
                </a:solidFill>
                <a:effectLst/>
                <a:latin typeface="Open Sans" panose="020B0606030504020204" pitchFamily="34" charset="0"/>
              </a:rPr>
            </a:br>
            <a:endParaRPr lang="en-GB" b="0" i="1" dirty="0">
              <a:solidFill>
                <a:srgbClr val="221505"/>
              </a:solidFill>
              <a:effectLst/>
              <a:latin typeface="Open Sans" panose="020B0606030504020204" pitchFamily="34" charset="0"/>
            </a:endParaRPr>
          </a:p>
          <a:p>
            <a:r>
              <a:rPr lang="en-IE" dirty="0"/>
              <a:t>SOURCE: https://www.difp.ie/volume-4/1936/failure-of-the-league-of-nations/1716/#section-documentpage</a:t>
            </a:r>
          </a:p>
        </p:txBody>
      </p:sp>
      <p:sp>
        <p:nvSpPr>
          <p:cNvPr id="4" name="Slide Number Placeholder 3"/>
          <p:cNvSpPr>
            <a:spLocks noGrp="1"/>
          </p:cNvSpPr>
          <p:nvPr>
            <p:ph type="sldNum" sz="quarter" idx="5"/>
          </p:nvPr>
        </p:nvSpPr>
        <p:spPr/>
        <p:txBody>
          <a:bodyPr/>
          <a:lstStyle/>
          <a:p>
            <a:fld id="{89F2467E-E830-4790-8A3E-D13916A0F47B}" type="slidenum">
              <a:rPr lang="en-IE" smtClean="0"/>
              <a:t>16</a:t>
            </a:fld>
            <a:endParaRPr lang="en-IE"/>
          </a:p>
        </p:txBody>
      </p:sp>
    </p:spTree>
    <p:extLst>
      <p:ext uri="{BB962C8B-B14F-4D97-AF65-F5344CB8AC3E}">
        <p14:creationId xmlns:p14="http://schemas.microsoft.com/office/powerpoint/2010/main" val="579478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https://www.nationalarchives.ie/article/april-document-month/ </a:t>
            </a:r>
          </a:p>
        </p:txBody>
      </p:sp>
      <p:sp>
        <p:nvSpPr>
          <p:cNvPr id="4" name="Slide Number Placeholder 3"/>
          <p:cNvSpPr>
            <a:spLocks noGrp="1"/>
          </p:cNvSpPr>
          <p:nvPr>
            <p:ph type="sldNum" sz="quarter" idx="5"/>
          </p:nvPr>
        </p:nvSpPr>
        <p:spPr/>
        <p:txBody>
          <a:bodyPr/>
          <a:lstStyle/>
          <a:p>
            <a:fld id="{89F2467E-E830-4790-8A3E-D13916A0F47B}" type="slidenum">
              <a:rPr lang="en-IE" smtClean="0"/>
              <a:t>17</a:t>
            </a:fld>
            <a:endParaRPr lang="en-IE"/>
          </a:p>
        </p:txBody>
      </p:sp>
    </p:spTree>
    <p:extLst>
      <p:ext uri="{BB962C8B-B14F-4D97-AF65-F5344CB8AC3E}">
        <p14:creationId xmlns:p14="http://schemas.microsoft.com/office/powerpoint/2010/main" val="3422698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94FE-D433-286F-17DD-44CD5AECD7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D4BBE5E4-7302-F057-A1CD-D5887D96BA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26E7923C-AB6E-CE14-29E3-04158DBC7B22}"/>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5" name="Footer Placeholder 4">
            <a:extLst>
              <a:ext uri="{FF2B5EF4-FFF2-40B4-BE49-F238E27FC236}">
                <a16:creationId xmlns:a16="http://schemas.microsoft.com/office/drawing/2014/main" id="{1E7862AC-DFE9-AC08-CFD8-51A9A994620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A457EB3-A475-2233-32E9-92840F3EE634}"/>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11806739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A59A-CDE0-0501-E839-9AF932EF542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9D407BF-0D8F-9DDC-A863-FD729DECF7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D9C2E33-823D-E4A3-F045-54B6E04F313B}"/>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5" name="Footer Placeholder 4">
            <a:extLst>
              <a:ext uri="{FF2B5EF4-FFF2-40B4-BE49-F238E27FC236}">
                <a16:creationId xmlns:a16="http://schemas.microsoft.com/office/drawing/2014/main" id="{81223BD9-96C7-0E0F-A174-814BF03AE6C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7CBDB7A-EF70-732B-63C5-60D786464B8C}"/>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4128089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555C-DEDA-DC4B-362D-B85C3251B5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BBB36EA0-3386-0EA3-7223-0234C7CEE2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F0076E-EAE5-5E31-0C03-C380520A5998}"/>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5" name="Footer Placeholder 4">
            <a:extLst>
              <a:ext uri="{FF2B5EF4-FFF2-40B4-BE49-F238E27FC236}">
                <a16:creationId xmlns:a16="http://schemas.microsoft.com/office/drawing/2014/main" id="{752033E9-BBA6-67CE-3FB9-4396C105ECED}"/>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64929CA-731C-DF4E-A0DD-AB8E480E5121}"/>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2176290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9835C-7013-D2AD-EF07-DEB1741A7B1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874E7F4-8415-2AFD-BA99-ED7A79B44F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10F21CA9-C5E7-695B-5D38-4D04C071A9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AED4C085-F4DD-6EAA-B73E-867ECC7ACCA4}"/>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6" name="Footer Placeholder 5">
            <a:extLst>
              <a:ext uri="{FF2B5EF4-FFF2-40B4-BE49-F238E27FC236}">
                <a16:creationId xmlns:a16="http://schemas.microsoft.com/office/drawing/2014/main" id="{97A9B140-7FB0-E685-7C5C-6772842F7153}"/>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B1195860-33D5-C916-09EA-C867EF1FCD0E}"/>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320818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97A3A-4315-72DF-10F5-298ED884F5D5}"/>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1893219A-5F6F-0113-0A33-09925CB21C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3C5B0A-E052-D3C6-338E-CA984176B7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0AF7F5E4-BA2B-4D35-B39B-BEACB22BCE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C7FDEB-EA46-654C-DBFF-22F9EE6CBC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B79CC834-564E-88D2-339F-401669AFB6BB}"/>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8" name="Footer Placeholder 7">
            <a:extLst>
              <a:ext uri="{FF2B5EF4-FFF2-40B4-BE49-F238E27FC236}">
                <a16:creationId xmlns:a16="http://schemas.microsoft.com/office/drawing/2014/main" id="{2A4AD56A-C0CA-BE8F-A92C-5A9E07F254F1}"/>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CE9032CD-FA56-ADD2-B9AA-88EBD3446355}"/>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1399797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799D5-A7C5-4438-DD6C-1D56DCCFFA69}"/>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44E7B74F-6117-A0D9-246E-811B9E5F002C}"/>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4" name="Footer Placeholder 3">
            <a:extLst>
              <a:ext uri="{FF2B5EF4-FFF2-40B4-BE49-F238E27FC236}">
                <a16:creationId xmlns:a16="http://schemas.microsoft.com/office/drawing/2014/main" id="{06DBB42C-179C-2A9B-2D4E-79EC526344EE}"/>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EA13B202-7A06-A735-7B70-07913FA5F3F6}"/>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1649806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31FC38-45B1-B3B0-C49E-0CF4075F928F}"/>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3" name="Footer Placeholder 2">
            <a:extLst>
              <a:ext uri="{FF2B5EF4-FFF2-40B4-BE49-F238E27FC236}">
                <a16:creationId xmlns:a16="http://schemas.microsoft.com/office/drawing/2014/main" id="{C192D99D-3C67-894F-68F8-77BEF810AFC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703DD269-C859-ECB3-D5EC-24BB340FD155}"/>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23714162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D877C-7260-FC63-12AA-5366F5D2F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AEDE02A-7188-CB26-7D8F-E16E0021D1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16C354AF-67E0-86D2-D1A4-933764B411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95DB0B-DC05-504B-34CC-14B0B84124FB}"/>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6" name="Footer Placeholder 5">
            <a:extLst>
              <a:ext uri="{FF2B5EF4-FFF2-40B4-BE49-F238E27FC236}">
                <a16:creationId xmlns:a16="http://schemas.microsoft.com/office/drawing/2014/main" id="{2A89D658-3B45-7ED4-B072-A7630135E3F0}"/>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17D7538-86D6-B36A-700C-228B0FCF1FB6}"/>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28378900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8E7E8-88A1-9248-C048-BA220F5C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892DE459-AEDC-2644-CACD-F8BC95949A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104A92E-A333-15F8-04E6-B036E02DF3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402704-53F5-37F5-342F-7B6585BD3022}"/>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6" name="Footer Placeholder 5">
            <a:extLst>
              <a:ext uri="{FF2B5EF4-FFF2-40B4-BE49-F238E27FC236}">
                <a16:creationId xmlns:a16="http://schemas.microsoft.com/office/drawing/2014/main" id="{68EC9D16-1356-F4A9-7DDA-B950A6103F4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F8B5B0D-36ED-72E9-9F5F-2C7844CE6C1A}"/>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4259078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ED44B-34FF-0F2A-44AF-BE283CC655C9}"/>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CDAD663C-3338-7C18-C261-CEA069C369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0DDC9A7-765F-D40C-439E-849F22E0826A}"/>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5" name="Footer Placeholder 4">
            <a:extLst>
              <a:ext uri="{FF2B5EF4-FFF2-40B4-BE49-F238E27FC236}">
                <a16:creationId xmlns:a16="http://schemas.microsoft.com/office/drawing/2014/main" id="{B6AF07BD-2FC6-6802-9A06-FFE5F1AECED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4E641C7-F9B1-BF28-0918-43406F6467D1}"/>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1006797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57B990-8F57-6D54-2789-5FC1BC6F2D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84D2B126-3C0B-0979-7299-B516478DBC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7D3F9065-5663-03DC-1A8F-27EED8707762}"/>
              </a:ext>
            </a:extLst>
          </p:cNvPr>
          <p:cNvSpPr>
            <a:spLocks noGrp="1"/>
          </p:cNvSpPr>
          <p:nvPr>
            <p:ph type="dt" sz="half" idx="10"/>
          </p:nvPr>
        </p:nvSpPr>
        <p:spPr/>
        <p:txBody>
          <a:bodyPr/>
          <a:lstStyle/>
          <a:p>
            <a:fld id="{2D487EE4-33A6-47FA-A3E1-05B728AE2BB3}" type="datetimeFigureOut">
              <a:rPr lang="en-IE" smtClean="0"/>
              <a:t>16/08/2023</a:t>
            </a:fld>
            <a:endParaRPr lang="en-IE"/>
          </a:p>
        </p:txBody>
      </p:sp>
      <p:sp>
        <p:nvSpPr>
          <p:cNvPr id="5" name="Footer Placeholder 4">
            <a:extLst>
              <a:ext uri="{FF2B5EF4-FFF2-40B4-BE49-F238E27FC236}">
                <a16:creationId xmlns:a16="http://schemas.microsoft.com/office/drawing/2014/main" id="{E4E0E8F8-2E9C-3FA4-6D45-4400EB95641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4CB0C8F-7143-82DB-DFB0-59EC7D65C08E}"/>
              </a:ext>
            </a:extLst>
          </p:cNvPr>
          <p:cNvSpPr>
            <a:spLocks noGrp="1"/>
          </p:cNvSpPr>
          <p:nvPr>
            <p:ph type="sldNum" sz="quarter" idx="12"/>
          </p:nvPr>
        </p:nvSpPr>
        <p:spPr/>
        <p:txBody>
          <a:bodyPr/>
          <a:lstStyle/>
          <a:p>
            <a:fld id="{0BF014DD-235A-4811-B7E3-3ED96C3C9615}" type="slidenum">
              <a:rPr lang="en-IE" smtClean="0"/>
              <a:t>‹#›</a:t>
            </a:fld>
            <a:endParaRPr lang="en-IE"/>
          </a:p>
        </p:txBody>
      </p:sp>
    </p:spTree>
    <p:extLst>
      <p:ext uri="{BB962C8B-B14F-4D97-AF65-F5344CB8AC3E}">
        <p14:creationId xmlns:p14="http://schemas.microsoft.com/office/powerpoint/2010/main" val="3998771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0CD52A-509B-F1EC-611E-10E870E140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AF05471-2821-5F83-32A5-A2E42EC978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6E334D5-C25B-143D-14F0-39C699028E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87EE4-33A6-47FA-A3E1-05B728AE2BB3}" type="datetimeFigureOut">
              <a:rPr lang="en-IE" smtClean="0"/>
              <a:t>16/08/2023</a:t>
            </a:fld>
            <a:endParaRPr lang="en-IE"/>
          </a:p>
        </p:txBody>
      </p:sp>
      <p:sp>
        <p:nvSpPr>
          <p:cNvPr id="5" name="Footer Placeholder 4">
            <a:extLst>
              <a:ext uri="{FF2B5EF4-FFF2-40B4-BE49-F238E27FC236}">
                <a16:creationId xmlns:a16="http://schemas.microsoft.com/office/drawing/2014/main" id="{788802B1-FB50-0B73-D38E-D6793AD364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295BDE1B-5DF4-0B5A-7353-956EC1EE44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F014DD-235A-4811-B7E3-3ED96C3C9615}" type="slidenum">
              <a:rPr lang="en-IE" smtClean="0"/>
              <a:t>‹#›</a:t>
            </a:fld>
            <a:endParaRPr lang="en-IE"/>
          </a:p>
        </p:txBody>
      </p:sp>
    </p:spTree>
    <p:extLst>
      <p:ext uri="{BB962C8B-B14F-4D97-AF65-F5344CB8AC3E}">
        <p14:creationId xmlns:p14="http://schemas.microsoft.com/office/powerpoint/2010/main" val="4216486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53EDB2-4AAD-43F4-AE78-4D326C813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grpSp>
        <p:nvGrpSpPr>
          <p:cNvPr id="11" name="Group 10">
            <a:extLst>
              <a:ext uri="{FF2B5EF4-FFF2-40B4-BE49-F238E27FC236}">
                <a16:creationId xmlns:a16="http://schemas.microsoft.com/office/drawing/2014/main" id="{A3CB7779-72E2-4E92-AE18-6BBC335DD8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2" name="Freeform: Shape 11">
              <a:extLst>
                <a:ext uri="{FF2B5EF4-FFF2-40B4-BE49-F238E27FC236}">
                  <a16:creationId xmlns:a16="http://schemas.microsoft.com/office/drawing/2014/main" id="{175B9DA5-08BD-40EA-B06C-3D3CCD06A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EE62D72-11EF-40E9-BF23-0FCAEACDD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676336F2-6633-4E26-8760-05F94D87D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39F3102E-7749-422F-8F51-A148252B8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871191CD-1211-4C40-9D45-449D9BE65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pic>
        <p:nvPicPr>
          <p:cNvPr id="4" name="Picture 3">
            <a:extLst>
              <a:ext uri="{FF2B5EF4-FFF2-40B4-BE49-F238E27FC236}">
                <a16:creationId xmlns:a16="http://schemas.microsoft.com/office/drawing/2014/main" id="{CC7959B1-92C6-D08C-8398-4D58EE1035F2}"/>
              </a:ext>
            </a:extLst>
          </p:cNvPr>
          <p:cNvPicPr>
            <a:picLocks noChangeAspect="1"/>
          </p:cNvPicPr>
          <p:nvPr/>
        </p:nvPicPr>
        <p:blipFill>
          <a:blip r:embed="rId3"/>
          <a:stretch>
            <a:fillRect/>
          </a:stretch>
        </p:blipFill>
        <p:spPr>
          <a:xfrm>
            <a:off x="2319388" y="1180532"/>
            <a:ext cx="7343959" cy="4394578"/>
          </a:xfrm>
          <a:prstGeom prst="rect">
            <a:avLst/>
          </a:prstGeom>
        </p:spPr>
      </p:pic>
    </p:spTree>
    <p:extLst>
      <p:ext uri="{BB962C8B-B14F-4D97-AF65-F5344CB8AC3E}">
        <p14:creationId xmlns:p14="http://schemas.microsoft.com/office/powerpoint/2010/main" val="1407218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C477F6-1E33-E9B4-770F-4191FB0B4EA5}"/>
              </a:ext>
            </a:extLst>
          </p:cNvPr>
          <p:cNvSpPr>
            <a:spLocks noGrp="1"/>
          </p:cNvSpPr>
          <p:nvPr>
            <p:ph type="ctrTitle"/>
          </p:nvPr>
        </p:nvSpPr>
        <p:spPr>
          <a:xfrm>
            <a:off x="638882" y="639193"/>
            <a:ext cx="3571810" cy="3573516"/>
          </a:xfrm>
        </p:spPr>
        <p:txBody>
          <a:bodyPr>
            <a:normAutofit/>
          </a:bodyPr>
          <a:lstStyle/>
          <a:p>
            <a:pPr algn="l"/>
            <a:r>
              <a:rPr lang="en-IE" sz="6100" b="1">
                <a:effectLst>
                  <a:outerShdw blurRad="38100" dist="38100" dir="2700000" algn="tl">
                    <a:srgbClr val="000000">
                      <a:alpha val="43137"/>
                    </a:srgbClr>
                  </a:outerShdw>
                </a:effectLst>
              </a:rPr>
              <a:t>Ireland &amp; the league of Nations</a:t>
            </a:r>
          </a:p>
        </p:txBody>
      </p:sp>
      <p:sp>
        <p:nvSpPr>
          <p:cNvPr id="103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ean Lester plaque, Belfast © Albert Bridge :: Geograph Ireland">
            <a:extLst>
              <a:ext uri="{FF2B5EF4-FFF2-40B4-BE49-F238E27FC236}">
                <a16:creationId xmlns:a16="http://schemas.microsoft.com/office/drawing/2014/main" id="{F80A01AD-FE92-3E98-CF7C-E078CD34A57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07883" y="640080"/>
            <a:ext cx="6707441" cy="555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485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686834" y="1153572"/>
            <a:ext cx="3200400" cy="4461163"/>
          </a:xfrm>
        </p:spPr>
        <p:txBody>
          <a:bodyPr>
            <a:normAutofit/>
          </a:bodyPr>
          <a:lstStyle/>
          <a:p>
            <a:r>
              <a:rPr lang="en-IE" b="1">
                <a:solidFill>
                  <a:srgbClr val="FFFFFF"/>
                </a:solidFill>
                <a:effectLst>
                  <a:outerShdw blurRad="38100" dist="38100" dir="2700000" algn="tl">
                    <a:srgbClr val="000000">
                      <a:alpha val="43137"/>
                    </a:srgbClr>
                  </a:outerShdw>
                </a:effectLst>
              </a:rPr>
              <a:t>Today’s Lesson</a:t>
            </a:r>
          </a:p>
        </p:txBody>
      </p:sp>
      <p:sp>
        <p:nvSpPr>
          <p:cNvPr id="27" name="Arc 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4447308" y="591344"/>
            <a:ext cx="6906491" cy="5585619"/>
          </a:xfrm>
        </p:spPr>
        <p:txBody>
          <a:bodyPr anchor="ctr">
            <a:normAutofit/>
          </a:bodyPr>
          <a:lstStyle/>
          <a:p>
            <a:r>
              <a:rPr lang="en-IE" b="1" dirty="0">
                <a:effectLst>
                  <a:outerShdw blurRad="38100" dist="38100" dir="2700000" algn="tl">
                    <a:srgbClr val="000000">
                      <a:alpha val="43137"/>
                    </a:srgbClr>
                  </a:outerShdw>
                </a:effectLst>
              </a:rPr>
              <a:t>How did Ireland engage with the League of Nations?</a:t>
            </a:r>
          </a:p>
          <a:p>
            <a:endParaRPr lang="en-IE" b="1" dirty="0">
              <a:effectLst>
                <a:outerShdw blurRad="38100" dist="38100" dir="2700000" algn="tl">
                  <a:srgbClr val="000000">
                    <a:alpha val="43137"/>
                  </a:srgbClr>
                </a:outerShdw>
              </a:effectLst>
            </a:endParaRPr>
          </a:p>
          <a:p>
            <a:r>
              <a:rPr lang="en-IE" b="1" dirty="0">
                <a:effectLst>
                  <a:outerShdw blurRad="38100" dist="38100" dir="2700000" algn="tl">
                    <a:srgbClr val="000000">
                      <a:alpha val="43137"/>
                    </a:srgbClr>
                  </a:outerShdw>
                </a:effectLst>
              </a:rPr>
              <a:t>How did this tie in with movements towards Irish independence?</a:t>
            </a:r>
          </a:p>
          <a:p>
            <a:endParaRPr lang="en-IE" b="1" dirty="0">
              <a:effectLst>
                <a:outerShdw blurRad="38100" dist="38100" dir="2700000" algn="tl">
                  <a:srgbClr val="000000">
                    <a:alpha val="43137"/>
                  </a:srgbClr>
                </a:outerShdw>
              </a:effectLst>
            </a:endParaRPr>
          </a:p>
          <a:p>
            <a:r>
              <a:rPr lang="en-IE" b="1" dirty="0">
                <a:effectLst>
                  <a:outerShdw blurRad="38100" dist="38100" dir="2700000" algn="tl">
                    <a:srgbClr val="000000">
                      <a:alpha val="43137"/>
                    </a:srgbClr>
                  </a:outerShdw>
                </a:effectLst>
              </a:rPr>
              <a:t>How has Ireland engaged on the world stage since the League of Nations?</a:t>
            </a:r>
          </a:p>
        </p:txBody>
      </p:sp>
    </p:spTree>
    <p:extLst>
      <p:ext uri="{BB962C8B-B14F-4D97-AF65-F5344CB8AC3E}">
        <p14:creationId xmlns:p14="http://schemas.microsoft.com/office/powerpoint/2010/main" val="1494973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793662" y="386930"/>
            <a:ext cx="10066122" cy="1298448"/>
          </a:xfrm>
        </p:spPr>
        <p:txBody>
          <a:bodyPr anchor="b">
            <a:normAutofit/>
          </a:bodyPr>
          <a:lstStyle/>
          <a:p>
            <a:r>
              <a:rPr lang="en-IE" sz="4800" b="1" dirty="0">
                <a:effectLst>
                  <a:outerShdw blurRad="38100" dist="38100" dir="2700000" algn="tl">
                    <a:srgbClr val="000000">
                      <a:alpha val="43137"/>
                    </a:srgbClr>
                  </a:outerShdw>
                </a:effectLst>
              </a:rPr>
              <a:t>Joining the League</a:t>
            </a:r>
          </a:p>
        </p:txBody>
      </p:sp>
      <p:sp>
        <p:nvSpPr>
          <p:cNvPr id="17"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0" y="2203079"/>
            <a:ext cx="5911532" cy="4267990"/>
          </a:xfrm>
        </p:spPr>
        <p:txBody>
          <a:bodyPr anchor="ctr">
            <a:normAutofit/>
          </a:bodyPr>
          <a:lstStyle/>
          <a:p>
            <a:r>
              <a:rPr lang="en-IE" b="1" dirty="0">
                <a:effectLst>
                  <a:outerShdw blurRad="38100" dist="38100" dir="2700000" algn="tl">
                    <a:srgbClr val="000000">
                      <a:alpha val="43137"/>
                    </a:srgbClr>
                  </a:outerShdw>
                </a:effectLst>
              </a:rPr>
              <a:t>Ireland, then known as the Irish Free State, joined the League of Nations in September 1923 (Pictured)</a:t>
            </a:r>
          </a:p>
          <a:p>
            <a:endParaRPr lang="en-IE" b="1" dirty="0">
              <a:effectLst>
                <a:outerShdw blurRad="38100" dist="38100" dir="2700000" algn="tl">
                  <a:srgbClr val="000000">
                    <a:alpha val="43137"/>
                  </a:srgbClr>
                </a:outerShdw>
              </a:effectLst>
            </a:endParaRPr>
          </a:p>
          <a:p>
            <a:r>
              <a:rPr lang="en-IE" b="1" dirty="0">
                <a:effectLst>
                  <a:outerShdw blurRad="38100" dist="38100" dir="2700000" algn="tl">
                    <a:srgbClr val="000000">
                      <a:alpha val="43137"/>
                    </a:srgbClr>
                  </a:outerShdw>
                </a:effectLst>
              </a:rPr>
              <a:t>It was an early statement of Ireland’s independence as it was just emerging from the War of Independence &amp; subsequent Civil War</a:t>
            </a:r>
          </a:p>
        </p:txBody>
      </p:sp>
      <p:pic>
        <p:nvPicPr>
          <p:cNvPr id="4" name="Picture 3">
            <a:extLst>
              <a:ext uri="{FF2B5EF4-FFF2-40B4-BE49-F238E27FC236}">
                <a16:creationId xmlns:a16="http://schemas.microsoft.com/office/drawing/2014/main" id="{46A1B902-83F0-BC27-5054-7074FEEA6E0E}"/>
              </a:ext>
            </a:extLst>
          </p:cNvPr>
          <p:cNvPicPr>
            <a:picLocks noChangeAspect="1"/>
          </p:cNvPicPr>
          <p:nvPr/>
        </p:nvPicPr>
        <p:blipFill>
          <a:blip r:embed="rId3"/>
          <a:stretch>
            <a:fillRect/>
          </a:stretch>
        </p:blipFill>
        <p:spPr>
          <a:xfrm>
            <a:off x="5911532" y="2800431"/>
            <a:ext cx="5150277" cy="3081892"/>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60750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793662" y="386930"/>
            <a:ext cx="10066122" cy="1298448"/>
          </a:xfrm>
        </p:spPr>
        <p:txBody>
          <a:bodyPr anchor="b">
            <a:normAutofit/>
          </a:bodyPr>
          <a:lstStyle/>
          <a:p>
            <a:r>
              <a:rPr lang="en-IE" sz="4800" b="1" dirty="0">
                <a:effectLst>
                  <a:outerShdw blurRad="38100" dist="38100" dir="2700000" algn="tl">
                    <a:srgbClr val="000000">
                      <a:alpha val="43137"/>
                    </a:srgbClr>
                  </a:outerShdw>
                </a:effectLst>
              </a:rPr>
              <a:t>Joining the League</a:t>
            </a:r>
          </a:p>
        </p:txBody>
      </p:sp>
      <p:sp>
        <p:nvSpPr>
          <p:cNvPr id="1033" name="Rectangle 103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2" y="2203078"/>
            <a:ext cx="5752197" cy="4267991"/>
          </a:xfrm>
        </p:spPr>
        <p:txBody>
          <a:bodyPr anchor="ctr">
            <a:normAutofit/>
          </a:bodyPr>
          <a:lstStyle/>
          <a:p>
            <a:r>
              <a:rPr lang="en-IE" sz="2000" b="1" dirty="0">
                <a:effectLst>
                  <a:outerShdw blurRad="38100" dist="38100" dir="2700000" algn="tl">
                    <a:srgbClr val="000000">
                      <a:alpha val="43137"/>
                    </a:srgbClr>
                  </a:outerShdw>
                </a:effectLst>
              </a:rPr>
              <a:t>“</a:t>
            </a:r>
            <a:r>
              <a:rPr lang="en-GB" sz="2000" b="1" i="1" dirty="0">
                <a:effectLst>
                  <a:outerShdw blurRad="38100" dist="38100" dir="2700000" algn="tl">
                    <a:srgbClr val="000000">
                      <a:alpha val="43137"/>
                    </a:srgbClr>
                  </a:outerShdw>
                </a:effectLst>
              </a:rPr>
              <a:t>Seeking to show Ireland’s independence, their travel documents were in Irish, they used the Irish forms of their names and communicated in French, Irish and only finally in English</a:t>
            </a:r>
            <a:r>
              <a:rPr lang="en-GB" sz="2000" b="1" dirty="0">
                <a:effectLst>
                  <a:outerShdw blurRad="38100" dist="38100" dir="2700000" algn="tl">
                    <a:srgbClr val="000000">
                      <a:alpha val="43137"/>
                    </a:srgbClr>
                  </a:outerShdw>
                </a:effectLst>
              </a:rPr>
              <a:t>” – Irish Times</a:t>
            </a:r>
            <a:endParaRPr lang="en-IE" sz="2000" b="1" dirty="0">
              <a:effectLst>
                <a:outerShdw blurRad="38100" dist="38100" dir="2700000" algn="tl">
                  <a:srgbClr val="000000">
                    <a:alpha val="43137"/>
                  </a:srgbClr>
                </a:outerShdw>
              </a:effectLst>
            </a:endParaRPr>
          </a:p>
          <a:p>
            <a:endParaRPr lang="en-IE" sz="2000" b="1" dirty="0">
              <a:effectLst>
                <a:outerShdw blurRad="38100" dist="38100" dir="2700000" algn="tl">
                  <a:srgbClr val="000000">
                    <a:alpha val="43137"/>
                  </a:srgbClr>
                </a:outerShdw>
              </a:effectLst>
            </a:endParaRPr>
          </a:p>
          <a:p>
            <a:r>
              <a:rPr lang="en-IE" sz="2000" b="1" dirty="0">
                <a:effectLst>
                  <a:outerShdw blurRad="38100" dist="38100" dir="2700000" algn="tl">
                    <a:srgbClr val="000000">
                      <a:alpha val="43137"/>
                    </a:srgbClr>
                  </a:outerShdw>
                </a:effectLst>
              </a:rPr>
              <a:t>Ireland now joined the other nations on the world stage</a:t>
            </a:r>
          </a:p>
          <a:p>
            <a:endParaRPr lang="en-IE" sz="2000" b="1" dirty="0">
              <a:effectLst>
                <a:outerShdw blurRad="38100" dist="38100" dir="2700000" algn="tl">
                  <a:srgbClr val="000000">
                    <a:alpha val="43137"/>
                  </a:srgbClr>
                </a:outerShdw>
              </a:effectLst>
            </a:endParaRPr>
          </a:p>
          <a:p>
            <a:r>
              <a:rPr lang="en-GB" sz="2000" b="1" i="1" dirty="0">
                <a:effectLst>
                  <a:outerShdw blurRad="38100" dist="38100" dir="2700000" algn="tl">
                    <a:srgbClr val="000000">
                      <a:alpha val="43137"/>
                    </a:srgbClr>
                  </a:outerShdw>
                </a:effectLst>
              </a:rPr>
              <a:t>“Addressing the assembly, Cosgrave began in Irish, and moved to English, concluding that Ireland “resolved to play her part” in making “this great institution for peace as complete and efficient as possible</a:t>
            </a:r>
            <a:r>
              <a:rPr lang="en-GB" sz="2000" b="1" dirty="0">
                <a:effectLst>
                  <a:outerShdw blurRad="38100" dist="38100" dir="2700000" algn="tl">
                    <a:srgbClr val="000000">
                      <a:alpha val="43137"/>
                    </a:srgbClr>
                  </a:outerShdw>
                </a:effectLst>
              </a:rPr>
              <a:t>.” – Irish Times</a:t>
            </a:r>
          </a:p>
        </p:txBody>
      </p:sp>
      <p:pic>
        <p:nvPicPr>
          <p:cNvPr id="1026" name="Picture 2">
            <a:extLst>
              <a:ext uri="{FF2B5EF4-FFF2-40B4-BE49-F238E27FC236}">
                <a16:creationId xmlns:a16="http://schemas.microsoft.com/office/drawing/2014/main" id="{0B5309B3-74FE-B3DD-AD86-620C8F9C2C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87" r="3758" b="5"/>
          <a:stretch/>
        </p:blipFill>
        <p:spPr bwMode="auto">
          <a:xfrm>
            <a:off x="5911532" y="2484255"/>
            <a:ext cx="5150277" cy="3714244"/>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3337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581646" y="349664"/>
            <a:ext cx="5845571" cy="1638377"/>
          </a:xfrm>
        </p:spPr>
        <p:txBody>
          <a:bodyPr anchor="b">
            <a:normAutofit/>
          </a:bodyPr>
          <a:lstStyle/>
          <a:p>
            <a:r>
              <a:rPr lang="en-IE" sz="4800" b="1">
                <a:effectLst>
                  <a:outerShdw blurRad="38100" dist="38100" dir="2700000" algn="tl">
                    <a:srgbClr val="000000">
                      <a:alpha val="43137"/>
                    </a:srgbClr>
                  </a:outerShdw>
                </a:effectLst>
              </a:rPr>
              <a:t>The Anglo-Irish Treaty</a:t>
            </a:r>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0" y="2146816"/>
            <a:ext cx="7324066" cy="3834511"/>
          </a:xfrm>
        </p:spPr>
        <p:txBody>
          <a:bodyPr anchor="ctr">
            <a:normAutofit lnSpcReduction="10000"/>
          </a:bodyPr>
          <a:lstStyle/>
          <a:p>
            <a:pPr marL="306000" indent="-306000">
              <a:spcBef>
                <a:spcPts val="0"/>
              </a:spcBef>
              <a:buSzPts val="1656"/>
              <a:buFont typeface="Arial" panose="020B0604020202020204" pitchFamily="34" charset="0"/>
              <a:buChar char="◼"/>
            </a:pPr>
            <a:r>
              <a:rPr lang="en-GB" sz="2400" b="1" dirty="0">
                <a:effectLst>
                  <a:outerShdw blurRad="38100" dist="38100" dir="2700000" algn="tl">
                    <a:srgbClr val="000000">
                      <a:alpha val="43137"/>
                    </a:srgbClr>
                  </a:outerShdw>
                </a:effectLst>
              </a:rPr>
              <a:t>Cosgrave wanted to affirm Ireland’s independence through membership of the League of Nations</a:t>
            </a:r>
          </a:p>
          <a:p>
            <a:pPr marL="306000" indent="-200844">
              <a:spcBef>
                <a:spcPts val="960"/>
              </a:spcBef>
              <a:buSzPts val="1656"/>
              <a:buNone/>
            </a:pPr>
            <a:endParaRPr lang="en-GB" sz="2400" b="1" dirty="0">
              <a:effectLst>
                <a:outerShdw blurRad="38100" dist="38100" dir="2700000" algn="tl">
                  <a:srgbClr val="000000">
                    <a:alpha val="43137"/>
                  </a:srgbClr>
                </a:outerShdw>
              </a:effectLst>
            </a:endParaRPr>
          </a:p>
          <a:p>
            <a:pPr marL="306000" indent="-306000">
              <a:spcBef>
                <a:spcPts val="960"/>
              </a:spcBef>
              <a:buSzPts val="1656"/>
              <a:buFont typeface="Arial" panose="020B0604020202020204" pitchFamily="34" charset="0"/>
              <a:buChar char="◼"/>
            </a:pPr>
            <a:r>
              <a:rPr lang="en-GB" sz="2400" b="1" dirty="0">
                <a:effectLst>
                  <a:outerShdw blurRad="38100" dist="38100" dir="2700000" algn="tl">
                    <a:srgbClr val="000000">
                      <a:alpha val="43137"/>
                    </a:srgbClr>
                  </a:outerShdw>
                </a:effectLst>
              </a:rPr>
              <a:t>Ireland became a member of the League in September 1923, as a dominion of the British Commonwealth</a:t>
            </a:r>
          </a:p>
          <a:p>
            <a:pPr marL="306000" indent="-200844">
              <a:spcBef>
                <a:spcPts val="960"/>
              </a:spcBef>
              <a:buSzPts val="1656"/>
              <a:buNone/>
            </a:pPr>
            <a:endParaRPr lang="en-GB" sz="2400" b="1" dirty="0">
              <a:effectLst>
                <a:outerShdw blurRad="38100" dist="38100" dir="2700000" algn="tl">
                  <a:srgbClr val="000000">
                    <a:alpha val="43137"/>
                  </a:srgbClr>
                </a:outerShdw>
              </a:effectLst>
            </a:endParaRPr>
          </a:p>
          <a:p>
            <a:pPr marL="306000" indent="-306000">
              <a:spcBef>
                <a:spcPts val="960"/>
              </a:spcBef>
              <a:buSzPts val="1656"/>
              <a:buFont typeface="Arial" panose="020B0604020202020204" pitchFamily="34" charset="0"/>
              <a:buChar char="◼"/>
            </a:pPr>
            <a:r>
              <a:rPr lang="en-GB" sz="2400" b="1" dirty="0">
                <a:effectLst>
                  <a:outerShdw blurRad="38100" dist="38100" dir="2700000" algn="tl">
                    <a:srgbClr val="000000">
                      <a:alpha val="43137"/>
                    </a:srgbClr>
                  </a:outerShdw>
                </a:effectLst>
              </a:rPr>
              <a:t>Cosgrave had the Treaty registered as an international treaty between two states, against the protests of the British government which argued that it was in internal British treaty</a:t>
            </a:r>
          </a:p>
        </p:txBody>
      </p:sp>
      <p:sp>
        <p:nvSpPr>
          <p:cNvPr id="2059" name="Rectangle 2058">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nglo-Irish Treaty signatures - PICRYL - Public Domain Media Search Engine  Public Domain Search">
            <a:extLst>
              <a:ext uri="{FF2B5EF4-FFF2-40B4-BE49-F238E27FC236}">
                <a16:creationId xmlns:a16="http://schemas.microsoft.com/office/drawing/2014/main" id="{CDEE9975-6CA6-8A49-04C0-13D3474761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062" r="-1" b="12994"/>
          <a:stretch/>
        </p:blipFill>
        <p:spPr bwMode="auto">
          <a:xfrm>
            <a:off x="7421373" y="627954"/>
            <a:ext cx="4235516" cy="5353373"/>
          </a:xfrm>
          <a:prstGeom prst="rect">
            <a:avLst/>
          </a:prstGeom>
          <a:noFill/>
          <a:extLst>
            <a:ext uri="{909E8E84-426E-40DD-AFC4-6F175D3DCCD1}">
              <a14:hiddenFill xmlns:a14="http://schemas.microsoft.com/office/drawing/2010/main">
                <a:solidFill>
                  <a:srgbClr val="FFFFFF"/>
                </a:solidFill>
              </a14:hiddenFill>
            </a:ext>
          </a:extLst>
        </p:spPr>
      </p:pic>
      <p:sp>
        <p:nvSpPr>
          <p:cNvPr id="2063" name="Rectangle 2062">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1383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11BCB81-05BB-6D81-B03F-CFC8427CFCB3}"/>
              </a:ext>
            </a:extLst>
          </p:cNvPr>
          <p:cNvSpPr>
            <a:spLocks noGrp="1"/>
          </p:cNvSpPr>
          <p:nvPr>
            <p:ph type="title"/>
          </p:nvPr>
        </p:nvSpPr>
        <p:spPr>
          <a:xfrm>
            <a:off x="808638" y="386930"/>
            <a:ext cx="9236700" cy="1188950"/>
          </a:xfrm>
        </p:spPr>
        <p:txBody>
          <a:bodyPr anchor="b">
            <a:normAutofit/>
          </a:bodyPr>
          <a:lstStyle/>
          <a:p>
            <a:r>
              <a:rPr lang="en-IE" sz="5000" b="1">
                <a:effectLst>
                  <a:outerShdw blurRad="38100" dist="38100" dir="2700000" algn="tl">
                    <a:srgbClr val="000000">
                      <a:alpha val="43137"/>
                    </a:srgbClr>
                  </a:outerShdw>
                </a:effectLst>
              </a:rPr>
              <a:t>Dail Debate, Friday 19</a:t>
            </a:r>
            <a:r>
              <a:rPr lang="en-IE" sz="5000" b="1" baseline="30000">
                <a:effectLst>
                  <a:outerShdw blurRad="38100" dist="38100" dir="2700000" algn="tl">
                    <a:srgbClr val="000000">
                      <a:alpha val="43137"/>
                    </a:srgbClr>
                  </a:outerShdw>
                </a:effectLst>
              </a:rPr>
              <a:t>th</a:t>
            </a:r>
            <a:r>
              <a:rPr lang="en-IE" sz="5000" b="1">
                <a:effectLst>
                  <a:outerShdw blurRad="38100" dist="38100" dir="2700000" algn="tl">
                    <a:srgbClr val="000000">
                      <a:alpha val="43137"/>
                    </a:srgbClr>
                  </a:outerShdw>
                </a:effectLst>
              </a:rPr>
              <a:t> April 1919</a:t>
            </a:r>
          </a:p>
        </p:txBody>
      </p:sp>
      <p:grpSp>
        <p:nvGrpSpPr>
          <p:cNvPr id="11" name="Group 1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2" name="Rectangle 1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0" y="2203079"/>
            <a:ext cx="11383362" cy="4147845"/>
          </a:xfrm>
        </p:spPr>
        <p:txBody>
          <a:bodyPr anchor="ctr">
            <a:noAutofit/>
          </a:bodyPr>
          <a:lstStyle/>
          <a:p>
            <a:r>
              <a:rPr lang="en-GB" b="1" dirty="0">
                <a:effectLst>
                  <a:outerShdw blurRad="38100" dist="38100" dir="2700000" algn="tl">
                    <a:srgbClr val="000000">
                      <a:alpha val="43137"/>
                    </a:srgbClr>
                  </a:outerShdw>
                </a:effectLst>
              </a:rPr>
              <a:t>“</a:t>
            </a:r>
            <a:r>
              <a:rPr lang="en-GB" b="1" i="1" dirty="0">
                <a:effectLst>
                  <a:outerShdw blurRad="38100" dist="38100" dir="2700000" algn="tl">
                    <a:srgbClr val="000000">
                      <a:alpha val="43137"/>
                    </a:srgbClr>
                  </a:outerShdw>
                </a:effectLst>
              </a:rPr>
              <a:t>Mr. DE VALERA, speaking in Irish, said it was fitting that the Dáil should make a solemn pronouncement on the League of Nations, thus demonstrating that Ireland was not selfish or self-absorbed, recognising no obligation to anyone else. They were eager to take part in every great world-undertaking that the peoples of the world should impose upon themselves for the good of all, and to undertake the full duties of a free nation. They were ready to enter any League of Nations in which each nation would be under the obligation not to resort to arms against another nation in the League without first submitting the matter at issue to a Court of Arbitration. But they were not prepared to enter the League as it was appearing at present</a:t>
            </a:r>
            <a:r>
              <a:rPr lang="en-GB" b="1" dirty="0">
                <a:effectLst>
                  <a:outerShdw blurRad="38100" dist="38100" dir="2700000" algn="tl">
                    <a:srgbClr val="000000">
                      <a:alpha val="43137"/>
                    </a:srgbClr>
                  </a:outerShdw>
                </a:effectLst>
              </a:rPr>
              <a:t>.” – Oireachtas.ie</a:t>
            </a:r>
          </a:p>
        </p:txBody>
      </p:sp>
    </p:spTree>
    <p:extLst>
      <p:ext uri="{BB962C8B-B14F-4D97-AF65-F5344CB8AC3E}">
        <p14:creationId xmlns:p14="http://schemas.microsoft.com/office/powerpoint/2010/main" val="401187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F97D0F40-E3E4-1549-E224-2CBA7C72C4C8}"/>
              </a:ext>
            </a:extLst>
          </p:cNvPr>
          <p:cNvSpPr>
            <a:spLocks noGrp="1"/>
          </p:cNvSpPr>
          <p:nvPr>
            <p:ph type="title"/>
          </p:nvPr>
        </p:nvSpPr>
        <p:spPr>
          <a:xfrm>
            <a:off x="808638" y="386930"/>
            <a:ext cx="9236700" cy="1188950"/>
          </a:xfrm>
        </p:spPr>
        <p:txBody>
          <a:bodyPr anchor="b">
            <a:normAutofit/>
          </a:bodyPr>
          <a:lstStyle/>
          <a:p>
            <a:r>
              <a:rPr lang="en-IE" sz="5000" b="1">
                <a:effectLst>
                  <a:outerShdw blurRad="38100" dist="38100" dir="2700000" algn="tl">
                    <a:srgbClr val="000000">
                      <a:alpha val="43137"/>
                    </a:srgbClr>
                  </a:outerShdw>
                </a:effectLst>
              </a:rPr>
              <a:t>Dail Debate, Friday 19</a:t>
            </a:r>
            <a:r>
              <a:rPr lang="en-IE" sz="5000" b="1" baseline="30000">
                <a:effectLst>
                  <a:outerShdw blurRad="38100" dist="38100" dir="2700000" algn="tl">
                    <a:srgbClr val="000000">
                      <a:alpha val="43137"/>
                    </a:srgbClr>
                  </a:outerShdw>
                </a:effectLst>
              </a:rPr>
              <a:t>th</a:t>
            </a:r>
            <a:r>
              <a:rPr lang="en-IE" sz="5000" b="1">
                <a:effectLst>
                  <a:outerShdw blurRad="38100" dist="38100" dir="2700000" algn="tl">
                    <a:srgbClr val="000000">
                      <a:alpha val="43137"/>
                    </a:srgbClr>
                  </a:outerShdw>
                </a:effectLst>
              </a:rPr>
              <a:t> April 1919</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88109" y="2203079"/>
            <a:ext cx="11454595" cy="4147845"/>
          </a:xfrm>
        </p:spPr>
        <p:txBody>
          <a:bodyPr anchor="ctr">
            <a:normAutofit/>
          </a:bodyPr>
          <a:lstStyle/>
          <a:p>
            <a:r>
              <a:rPr lang="en-GB" sz="2400" b="1" dirty="0">
                <a:effectLst>
                  <a:outerShdw blurRad="38100" dist="38100" dir="2700000" algn="tl">
                    <a:srgbClr val="000000">
                      <a:alpha val="43137"/>
                    </a:srgbClr>
                  </a:outerShdw>
                </a:effectLst>
              </a:rPr>
              <a:t>“</a:t>
            </a:r>
            <a:r>
              <a:rPr lang="en-GB" sz="2400" b="1" i="1" dirty="0">
                <a:effectLst>
                  <a:outerShdw blurRad="38100" dist="38100" dir="2700000" algn="tl">
                    <a:srgbClr val="000000">
                      <a:alpha val="43137"/>
                    </a:srgbClr>
                  </a:outerShdw>
                </a:effectLst>
              </a:rPr>
              <a:t>Mr. M. COLLINS stated that the motion the Ministry wished to have adopted was:</a:t>
            </a:r>
            <a:br>
              <a:rPr lang="en-GB" sz="2400" b="1" i="1" dirty="0">
                <a:effectLst>
                  <a:outerShdw blurRad="38100" dist="38100" dir="2700000" algn="tl">
                    <a:srgbClr val="000000">
                      <a:alpha val="43137"/>
                    </a:srgbClr>
                  </a:outerShdw>
                </a:effectLst>
              </a:rPr>
            </a:br>
            <a:br>
              <a:rPr lang="en-GB" sz="2400" b="1" i="1" dirty="0">
                <a:effectLst>
                  <a:outerShdw blurRad="38100" dist="38100" dir="2700000" algn="tl">
                    <a:srgbClr val="000000">
                      <a:alpha val="43137"/>
                    </a:srgbClr>
                  </a:outerShdw>
                </a:effectLst>
              </a:rPr>
            </a:br>
            <a:r>
              <a:rPr lang="en-GB" sz="2400" b="1" i="1" dirty="0">
                <a:effectLst>
                  <a:outerShdw blurRad="38100" dist="38100" dir="2700000" algn="tl">
                    <a:srgbClr val="000000">
                      <a:alpha val="43137"/>
                    </a:srgbClr>
                  </a:outerShdw>
                </a:effectLst>
              </a:rPr>
              <a:t>"The elected Parliament and Government of the Irish Republic pledged the active support of the Irish Nation in translating into deeds the principles enunciated by the President of the U.S. at Washington's tomb on July 4th, 1918, and whole-heartedly accepted by the people of America during the war. We are eager and ready to enter a World League of Nations based on equality of rights, in which the guarantees exchanged neither recognise nor imply a difference between big nations and small, between those that are powerful and those that are weak. We are willing to accept all the duties, responsibilities, and burdens which inclusion in such a League implies</a:t>
            </a:r>
            <a:r>
              <a:rPr lang="en-GB" sz="2400" b="1" dirty="0">
                <a:effectLst>
                  <a:outerShdw blurRad="38100" dist="38100" dir="2700000" algn="tl">
                    <a:srgbClr val="000000">
                      <a:alpha val="43137"/>
                    </a:srgbClr>
                  </a:outerShdw>
                </a:effectLst>
              </a:rPr>
              <a:t>.” – Oireachtas.ie</a:t>
            </a:r>
          </a:p>
        </p:txBody>
      </p:sp>
    </p:spTree>
    <p:extLst>
      <p:ext uri="{BB962C8B-B14F-4D97-AF65-F5344CB8AC3E}">
        <p14:creationId xmlns:p14="http://schemas.microsoft.com/office/powerpoint/2010/main" val="3165381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581646" y="349664"/>
            <a:ext cx="5845571" cy="1638377"/>
          </a:xfrm>
        </p:spPr>
        <p:txBody>
          <a:bodyPr anchor="b">
            <a:normAutofit/>
          </a:bodyPr>
          <a:lstStyle/>
          <a:p>
            <a:r>
              <a:rPr lang="en-IE" sz="4800" b="1">
                <a:effectLst>
                  <a:outerShdw blurRad="38100" dist="38100" dir="2700000" algn="tl">
                    <a:srgbClr val="000000">
                      <a:alpha val="43137"/>
                    </a:srgbClr>
                  </a:outerShdw>
                </a:effectLst>
              </a:rPr>
              <a:t>Ireland in the League of Nations</a:t>
            </a:r>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576" y="1988041"/>
            <a:ext cx="7136528" cy="3957914"/>
          </a:xfrm>
        </p:spPr>
        <p:txBody>
          <a:bodyPr anchor="ctr">
            <a:normAutofit/>
          </a:bodyPr>
          <a:lstStyle/>
          <a:p>
            <a:r>
              <a:rPr lang="en-IE" sz="2400" b="1" dirty="0">
                <a:effectLst>
                  <a:outerShdw blurRad="38100" dist="38100" dir="2700000" algn="tl">
                    <a:srgbClr val="000000">
                      <a:alpha val="43137"/>
                    </a:srgbClr>
                  </a:outerShdw>
                </a:effectLst>
              </a:rPr>
              <a:t>Heads of state such as W.T. Cosgrave &amp; Eamon de Valera used the League of Nations as a staging ground to cultivate stronger relations &amp; ties with other countries around the world, both big &amp; small</a:t>
            </a:r>
          </a:p>
          <a:p>
            <a:endParaRPr lang="en-IE" sz="2400" b="1" dirty="0">
              <a:effectLst>
                <a:outerShdw blurRad="38100" dist="38100" dir="2700000" algn="tl">
                  <a:srgbClr val="000000">
                    <a:alpha val="43137"/>
                  </a:srgbClr>
                </a:outerShdw>
              </a:effectLst>
            </a:endParaRPr>
          </a:p>
          <a:p>
            <a:r>
              <a:rPr lang="en-IE" sz="2400" b="1" dirty="0">
                <a:effectLst>
                  <a:outerShdw blurRad="38100" dist="38100" dir="2700000" algn="tl">
                    <a:srgbClr val="000000">
                      <a:alpha val="43137"/>
                    </a:srgbClr>
                  </a:outerShdw>
                </a:effectLst>
              </a:rPr>
              <a:t>As an equal nation in the League Ireland played a key role in several international events</a:t>
            </a:r>
          </a:p>
          <a:p>
            <a:endParaRPr lang="en-IE" sz="2400" b="1" dirty="0">
              <a:effectLst>
                <a:outerShdw blurRad="38100" dist="38100" dir="2700000" algn="tl">
                  <a:srgbClr val="000000">
                    <a:alpha val="43137"/>
                  </a:srgbClr>
                </a:outerShdw>
              </a:effectLst>
            </a:endParaRPr>
          </a:p>
          <a:p>
            <a:r>
              <a:rPr lang="en-IE" sz="2400" b="1" dirty="0">
                <a:effectLst>
                  <a:outerShdw blurRad="38100" dist="38100" dir="2700000" algn="tl">
                    <a:srgbClr val="000000">
                      <a:alpha val="43137"/>
                    </a:srgbClr>
                  </a:outerShdw>
                </a:effectLst>
              </a:rPr>
              <a:t>Ireland was elected to the Council of the League for a three year term in 1930</a:t>
            </a:r>
          </a:p>
        </p:txBody>
      </p:sp>
      <p:sp>
        <p:nvSpPr>
          <p:cNvPr id="3083" name="Rectangle 308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16FD831F-5E56-4808-2B7F-A2EF3A0696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21" r="11001" b="-2"/>
          <a:stretch/>
        </p:blipFill>
        <p:spPr bwMode="auto">
          <a:xfrm>
            <a:off x="7421373" y="627954"/>
            <a:ext cx="4235516" cy="5353373"/>
          </a:xfrm>
          <a:prstGeom prst="rect">
            <a:avLst/>
          </a:prstGeom>
          <a:noFill/>
          <a:extLst>
            <a:ext uri="{909E8E84-426E-40DD-AFC4-6F175D3DCCD1}">
              <a14:hiddenFill xmlns:a14="http://schemas.microsoft.com/office/drawing/2010/main">
                <a:solidFill>
                  <a:srgbClr val="FFFFFF"/>
                </a:solidFill>
              </a14:hiddenFill>
            </a:ext>
          </a:extLst>
        </p:spPr>
      </p:pic>
      <p:sp>
        <p:nvSpPr>
          <p:cNvPr id="3087" name="Rectangle 3086">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6671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F97D0F40-E3E4-1549-E224-2CBA7C72C4C8}"/>
              </a:ext>
            </a:extLst>
          </p:cNvPr>
          <p:cNvSpPr>
            <a:spLocks noGrp="1"/>
          </p:cNvSpPr>
          <p:nvPr>
            <p:ph type="title"/>
          </p:nvPr>
        </p:nvSpPr>
        <p:spPr>
          <a:xfrm>
            <a:off x="808638" y="386930"/>
            <a:ext cx="9236700" cy="1188950"/>
          </a:xfrm>
        </p:spPr>
        <p:txBody>
          <a:bodyPr anchor="b">
            <a:normAutofit/>
          </a:bodyPr>
          <a:lstStyle/>
          <a:p>
            <a:r>
              <a:rPr lang="en-IE" sz="5400" b="1">
                <a:effectLst>
                  <a:outerShdw blurRad="38100" dist="38100" dir="2700000" algn="tl">
                    <a:srgbClr val="000000">
                      <a:alpha val="43137"/>
                    </a:srgbClr>
                  </a:outerShdw>
                </a:effectLst>
              </a:rPr>
              <a:t>Joining the League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0" y="2203079"/>
            <a:ext cx="11383362" cy="4147845"/>
          </a:xfrm>
        </p:spPr>
        <p:txBody>
          <a:bodyPr anchor="ctr">
            <a:normAutofit/>
          </a:bodyPr>
          <a:lstStyle/>
          <a:p>
            <a:r>
              <a:rPr lang="en-GB" sz="3600" b="1" dirty="0">
                <a:effectLst>
                  <a:outerShdw blurRad="38100" dist="38100" dir="2700000" algn="tl">
                    <a:srgbClr val="000000">
                      <a:alpha val="43137"/>
                    </a:srgbClr>
                  </a:outerShdw>
                </a:effectLst>
              </a:rPr>
              <a:t>“</a:t>
            </a:r>
            <a:r>
              <a:rPr lang="en-GB" sz="3600" b="1" i="1" dirty="0">
                <a:effectLst>
                  <a:outerShdw blurRad="38100" dist="38100" dir="2700000" algn="tl">
                    <a:srgbClr val="000000">
                      <a:alpha val="43137"/>
                    </a:srgbClr>
                  </a:outerShdw>
                </a:effectLst>
              </a:rPr>
              <a:t>On behalf of Ireland, one of the oldest and yet one of the youngest nations, and speaking for the Irish government and the Irish delegation, I thank this assembly of the League of Nations for the unanimous courtesy and readiness with which our application to be admitted to membership of the League has been received and approved</a:t>
            </a:r>
            <a:r>
              <a:rPr lang="en-GB" sz="3600" b="1" dirty="0">
                <a:effectLst>
                  <a:outerShdw blurRad="38100" dist="38100" dir="2700000" algn="tl">
                    <a:srgbClr val="000000">
                      <a:alpha val="43137"/>
                    </a:srgbClr>
                  </a:outerShdw>
                </a:effectLst>
              </a:rPr>
              <a:t>.” – W.T. Cosgrave on Ireland joining the League of Nations, 10</a:t>
            </a:r>
            <a:r>
              <a:rPr lang="en-GB" sz="3600" b="1" baseline="30000" dirty="0">
                <a:effectLst>
                  <a:outerShdw blurRad="38100" dist="38100" dir="2700000" algn="tl">
                    <a:srgbClr val="000000">
                      <a:alpha val="43137"/>
                    </a:srgbClr>
                  </a:outerShdw>
                </a:effectLst>
              </a:rPr>
              <a:t>th</a:t>
            </a:r>
            <a:r>
              <a:rPr lang="en-GB" sz="3600" b="1" dirty="0">
                <a:effectLst>
                  <a:outerShdw blurRad="38100" dist="38100" dir="2700000" algn="tl">
                    <a:srgbClr val="000000">
                      <a:alpha val="43137"/>
                    </a:srgbClr>
                  </a:outerShdw>
                </a:effectLst>
              </a:rPr>
              <a:t> September, 1923</a:t>
            </a:r>
          </a:p>
        </p:txBody>
      </p:sp>
    </p:spTree>
    <p:extLst>
      <p:ext uri="{BB962C8B-B14F-4D97-AF65-F5344CB8AC3E}">
        <p14:creationId xmlns:p14="http://schemas.microsoft.com/office/powerpoint/2010/main" val="2671528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F97D0F40-E3E4-1549-E224-2CBA7C72C4C8}"/>
              </a:ext>
            </a:extLst>
          </p:cNvPr>
          <p:cNvSpPr>
            <a:spLocks noGrp="1"/>
          </p:cNvSpPr>
          <p:nvPr>
            <p:ph type="title"/>
          </p:nvPr>
        </p:nvSpPr>
        <p:spPr>
          <a:xfrm>
            <a:off x="808638" y="386930"/>
            <a:ext cx="9236700" cy="1188950"/>
          </a:xfrm>
        </p:spPr>
        <p:txBody>
          <a:bodyPr anchor="b">
            <a:normAutofit/>
          </a:bodyPr>
          <a:lstStyle/>
          <a:p>
            <a:r>
              <a:rPr lang="en-IE" sz="5400" b="1">
                <a:effectLst>
                  <a:outerShdw blurRad="38100" dist="38100" dir="2700000" algn="tl">
                    <a:srgbClr val="000000">
                      <a:alpha val="43137"/>
                    </a:srgbClr>
                  </a:outerShdw>
                </a:effectLst>
              </a:rPr>
              <a:t>Joining the League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3" y="2203079"/>
            <a:ext cx="11383361" cy="4147845"/>
          </a:xfrm>
        </p:spPr>
        <p:txBody>
          <a:bodyPr anchor="ctr">
            <a:noAutofit/>
          </a:bodyPr>
          <a:lstStyle/>
          <a:p>
            <a:r>
              <a:rPr lang="en-GB" b="1" dirty="0">
                <a:effectLst>
                  <a:outerShdw blurRad="38100" dist="38100" dir="2700000" algn="tl">
                    <a:srgbClr val="000000">
                      <a:alpha val="43137"/>
                    </a:srgbClr>
                  </a:outerShdw>
                </a:effectLst>
              </a:rPr>
              <a:t>“</a:t>
            </a:r>
            <a:r>
              <a:rPr lang="en-GB" b="1" i="1" dirty="0">
                <a:effectLst>
                  <a:outerShdw blurRad="38100" dist="38100" dir="2700000" algn="tl">
                    <a:srgbClr val="000000">
                      <a:alpha val="43137"/>
                    </a:srgbClr>
                  </a:outerShdw>
                </a:effectLst>
              </a:rPr>
              <a:t>We shall return to our own country to take part with our own patriotic people in the enormous work of national construction and consolidation. The kind welcome, the cordial words of understanding, that have greeted us here on the part of every nation whose representatives we have met, will not be forgotten. They will cheer and sustain us in that work, and they will remind us, too, that as the life of a man is bettered and fructified beyond measure in the harmonious society of men, so must the life of nations reach a much fuller liberty and a much fuller dignity in the harmonious society of nations.</a:t>
            </a:r>
            <a:r>
              <a:rPr lang="en-GB" b="1" dirty="0">
                <a:effectLst>
                  <a:outerShdw blurRad="38100" dist="38100" dir="2700000" algn="tl">
                    <a:srgbClr val="000000">
                      <a:alpha val="43137"/>
                    </a:srgbClr>
                  </a:outerShdw>
                </a:effectLst>
              </a:rPr>
              <a:t>” – W.T. Cosgrave on Ireland joining the League of Nations, 10</a:t>
            </a:r>
            <a:r>
              <a:rPr lang="en-GB" b="1" baseline="30000" dirty="0">
                <a:effectLst>
                  <a:outerShdw blurRad="38100" dist="38100" dir="2700000" algn="tl">
                    <a:srgbClr val="000000">
                      <a:alpha val="43137"/>
                    </a:srgbClr>
                  </a:outerShdw>
                </a:effectLst>
              </a:rPr>
              <a:t>th</a:t>
            </a:r>
            <a:r>
              <a:rPr lang="en-GB" b="1" dirty="0">
                <a:effectLst>
                  <a:outerShdw blurRad="38100" dist="38100" dir="2700000" algn="tl">
                    <a:srgbClr val="000000">
                      <a:alpha val="43137"/>
                    </a:srgbClr>
                  </a:outerShdw>
                </a:effectLst>
              </a:rPr>
              <a:t> September, 1923</a:t>
            </a:r>
          </a:p>
        </p:txBody>
      </p:sp>
    </p:spTree>
    <p:extLst>
      <p:ext uri="{BB962C8B-B14F-4D97-AF65-F5344CB8AC3E}">
        <p14:creationId xmlns:p14="http://schemas.microsoft.com/office/powerpoint/2010/main" val="2466515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630936" y="640080"/>
            <a:ext cx="4818888" cy="1481328"/>
          </a:xfrm>
        </p:spPr>
        <p:txBody>
          <a:bodyPr anchor="b">
            <a:normAutofit/>
          </a:bodyPr>
          <a:lstStyle/>
          <a:p>
            <a:r>
              <a:rPr lang="en-GB" sz="5000" b="1">
                <a:effectLst>
                  <a:outerShdw blurRad="38100" dist="38100" dir="2700000" algn="tl">
                    <a:srgbClr val="000000">
                      <a:alpha val="43137"/>
                    </a:srgbClr>
                  </a:outerShdw>
                </a:effectLst>
              </a:rPr>
              <a:t>Ireland’s First Diplomat</a:t>
            </a:r>
            <a:endParaRPr lang="en-IE" sz="5000" b="1">
              <a:effectLst>
                <a:outerShdw blurRad="38100" dist="38100" dir="2700000" algn="tl">
                  <a:srgbClr val="000000">
                    <a:alpha val="43137"/>
                  </a:srgbClr>
                </a:outerShdw>
              </a:effectLst>
            </a:endParaRP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0" y="2660904"/>
            <a:ext cx="5449824" cy="4178808"/>
          </a:xfrm>
        </p:spPr>
        <p:txBody>
          <a:bodyPr anchor="t">
            <a:normAutofit/>
          </a:bodyPr>
          <a:lstStyle/>
          <a:p>
            <a:r>
              <a:rPr lang="en-GB" b="1" dirty="0">
                <a:effectLst>
                  <a:outerShdw blurRad="38100" dist="38100" dir="2700000" algn="tl">
                    <a:srgbClr val="000000">
                      <a:alpha val="43137"/>
                    </a:srgbClr>
                  </a:outerShdw>
                </a:effectLst>
              </a:rPr>
              <a:t>Michael </a:t>
            </a:r>
            <a:r>
              <a:rPr lang="en-GB" b="1" dirty="0" err="1">
                <a:effectLst>
                  <a:outerShdw blurRad="38100" dist="38100" dir="2700000" algn="tl">
                    <a:srgbClr val="000000">
                      <a:alpha val="43137"/>
                    </a:srgbClr>
                  </a:outerShdw>
                </a:effectLst>
              </a:rPr>
              <a:t>MacWhite</a:t>
            </a:r>
            <a:r>
              <a:rPr lang="en-GB" b="1" dirty="0">
                <a:effectLst>
                  <a:outerShdw blurRad="38100" dist="38100" dir="2700000" algn="tl">
                    <a:srgbClr val="000000">
                      <a:alpha val="43137"/>
                    </a:srgbClr>
                  </a:outerShdw>
                </a:effectLst>
              </a:rPr>
              <a:t> (1883-1958), a former teacher, French Foreign Legionnaire and journalist born in </a:t>
            </a:r>
            <a:r>
              <a:rPr lang="en-GB" b="1" dirty="0" err="1">
                <a:effectLst>
                  <a:outerShdw blurRad="38100" dist="38100" dir="2700000" algn="tl">
                    <a:srgbClr val="000000">
                      <a:alpha val="43137"/>
                    </a:srgbClr>
                  </a:outerShdw>
                </a:effectLst>
              </a:rPr>
              <a:t>Glandore</a:t>
            </a:r>
            <a:r>
              <a:rPr lang="en-GB" b="1" dirty="0">
                <a:effectLst>
                  <a:outerShdw blurRad="38100" dist="38100" dir="2700000" algn="tl">
                    <a:srgbClr val="000000">
                      <a:alpha val="43137"/>
                    </a:srgbClr>
                  </a:outerShdw>
                </a:effectLst>
              </a:rPr>
              <a:t>, Co Cork, was one of Ireland’s first diplomats. </a:t>
            </a:r>
          </a:p>
          <a:p>
            <a:endParaRPr lang="en-GB" b="1" dirty="0">
              <a:effectLst>
                <a:outerShdw blurRad="38100" dist="38100" dir="2700000" algn="tl">
                  <a:srgbClr val="000000">
                    <a:alpha val="43137"/>
                  </a:srgbClr>
                </a:outerShdw>
              </a:effectLst>
            </a:endParaRPr>
          </a:p>
          <a:p>
            <a:r>
              <a:rPr lang="en-GB" b="1" dirty="0">
                <a:effectLst>
                  <a:outerShdw blurRad="38100" dist="38100" dir="2700000" algn="tl">
                    <a:srgbClr val="000000">
                      <a:alpha val="43137"/>
                    </a:srgbClr>
                  </a:outerShdw>
                </a:effectLst>
              </a:rPr>
              <a:t>He was Ireland’s first permanent delegate to the League of Nations (1923-9).</a:t>
            </a:r>
          </a:p>
        </p:txBody>
      </p:sp>
      <p:pic>
        <p:nvPicPr>
          <p:cNvPr id="5" name="Picture 4" descr="A person in a uniform&#10;&#10;Description automatically generated">
            <a:extLst>
              <a:ext uri="{FF2B5EF4-FFF2-40B4-BE49-F238E27FC236}">
                <a16:creationId xmlns:a16="http://schemas.microsoft.com/office/drawing/2014/main" id="{943A052F-BE1B-8E65-A3F3-1FBDA20F1C20}"/>
              </a:ext>
            </a:extLst>
          </p:cNvPr>
          <p:cNvPicPr>
            <a:picLocks noChangeAspect="1"/>
          </p:cNvPicPr>
          <p:nvPr/>
        </p:nvPicPr>
        <p:blipFill>
          <a:blip r:embed="rId3"/>
          <a:stretch>
            <a:fillRect/>
          </a:stretch>
        </p:blipFill>
        <p:spPr>
          <a:xfrm>
            <a:off x="6099048" y="1723072"/>
            <a:ext cx="5458968" cy="3411855"/>
          </a:xfrm>
          <a:prstGeom prst="rect">
            <a:avLst/>
          </a:prstGeom>
        </p:spPr>
      </p:pic>
    </p:spTree>
    <p:extLst>
      <p:ext uri="{BB962C8B-B14F-4D97-AF65-F5344CB8AC3E}">
        <p14:creationId xmlns:p14="http://schemas.microsoft.com/office/powerpoint/2010/main" val="2660592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581646" y="349664"/>
            <a:ext cx="5845571" cy="1638377"/>
          </a:xfrm>
        </p:spPr>
        <p:txBody>
          <a:bodyPr anchor="b">
            <a:normAutofit/>
          </a:bodyPr>
          <a:lstStyle/>
          <a:p>
            <a:r>
              <a:rPr lang="en-IE" sz="4800" b="1">
                <a:effectLst>
                  <a:outerShdw blurRad="38100" dist="38100" dir="2700000" algn="tl">
                    <a:srgbClr val="000000">
                      <a:alpha val="43137"/>
                    </a:srgbClr>
                  </a:outerShdw>
                </a:effectLst>
              </a:rPr>
              <a:t>Sean Lester</a:t>
            </a:r>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79497" y="2146816"/>
            <a:ext cx="7135374" cy="3799139"/>
          </a:xfrm>
        </p:spPr>
        <p:txBody>
          <a:bodyPr anchor="ctr">
            <a:noAutofit/>
          </a:bodyPr>
          <a:lstStyle/>
          <a:p>
            <a:r>
              <a:rPr lang="en-IE" b="1" dirty="0">
                <a:effectLst>
                  <a:outerShdw blurRad="38100" dist="38100" dir="2700000" algn="tl">
                    <a:srgbClr val="000000">
                      <a:alpha val="43137"/>
                    </a:srgbClr>
                  </a:outerShdw>
                </a:effectLst>
              </a:rPr>
              <a:t>Sean Lester was an Irish diplomat &amp; by 1929 hew was Ireland’s representative to the League of Nations</a:t>
            </a:r>
          </a:p>
          <a:p>
            <a:endParaRPr lang="en-IE" b="1" dirty="0">
              <a:effectLst>
                <a:outerShdw blurRad="38100" dist="38100" dir="2700000" algn="tl">
                  <a:srgbClr val="000000">
                    <a:alpha val="43137"/>
                  </a:srgbClr>
                </a:outerShdw>
              </a:effectLst>
            </a:endParaRPr>
          </a:p>
          <a:p>
            <a:r>
              <a:rPr lang="en-IE" b="1" dirty="0">
                <a:effectLst>
                  <a:outerShdw blurRad="38100" dist="38100" dir="2700000" algn="tl">
                    <a:srgbClr val="000000">
                      <a:alpha val="43137"/>
                    </a:srgbClr>
                  </a:outerShdw>
                </a:effectLst>
              </a:rPr>
              <a:t>He ultimately became the Secretary General of the League of Nations, although he would turn out to be it’s last as it was dissolved after World War II to make room for the United Nations</a:t>
            </a:r>
          </a:p>
        </p:txBody>
      </p:sp>
      <p:sp>
        <p:nvSpPr>
          <p:cNvPr id="13" name="Rectangle 1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588D1EF-0E54-28F3-7352-F5B8E391EC35}"/>
              </a:ext>
            </a:extLst>
          </p:cNvPr>
          <p:cNvPicPr>
            <a:picLocks noChangeAspect="1"/>
          </p:cNvPicPr>
          <p:nvPr/>
        </p:nvPicPr>
        <p:blipFill rotWithShape="1">
          <a:blip r:embed="rId3"/>
          <a:srcRect r="3" b="10896"/>
          <a:stretch/>
        </p:blipFill>
        <p:spPr>
          <a:xfrm>
            <a:off x="7421373" y="627954"/>
            <a:ext cx="4235516" cy="5353373"/>
          </a:xfrm>
          <a:prstGeom prst="rect">
            <a:avLst/>
          </a:prstGeom>
        </p:spPr>
      </p:pic>
      <p:sp>
        <p:nvSpPr>
          <p:cNvPr id="17" name="Rectangle 16">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8579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0" y="2203079"/>
            <a:ext cx="11383362" cy="4147845"/>
          </a:xfrm>
        </p:spPr>
        <p:txBody>
          <a:bodyPr anchor="ctr">
            <a:normAutofit/>
          </a:bodyPr>
          <a:lstStyle/>
          <a:p>
            <a:r>
              <a:rPr lang="en-GB" sz="3200" b="1" i="1" dirty="0">
                <a:effectLst>
                  <a:outerShdw blurRad="38100" dist="38100" dir="2700000" algn="tl">
                    <a:srgbClr val="000000">
                      <a:alpha val="43137"/>
                    </a:srgbClr>
                  </a:outerShdw>
                </a:effectLst>
              </a:rPr>
              <a:t>“And so that first step of joining the League of Nations in 1923 and the decision to take a principled, independent approach in multilateral affairs continues to find expression in Irish foreign policy today.  As our team walks the same halls of the Palais des Nations in Geneva, those same objectives and values inform our everyday work- a commitment to multilateralism, peaceful settlement of disputes, disarmament, human rights and the rule of law</a:t>
            </a:r>
            <a:r>
              <a:rPr lang="en-GB" sz="3200" b="1" dirty="0">
                <a:effectLst>
                  <a:outerShdw blurRad="38100" dist="38100" dir="2700000" algn="tl">
                    <a:srgbClr val="000000">
                      <a:alpha val="43137"/>
                    </a:srgbClr>
                  </a:outerShdw>
                </a:effectLst>
              </a:rPr>
              <a:t>.” – Department of Foreign Affairs Website</a:t>
            </a:r>
            <a:endParaRPr lang="en-IE"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54353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6"/>
        <p:cNvGrpSpPr/>
        <p:nvPr/>
      </p:nvGrpSpPr>
      <p:grpSpPr>
        <a:xfrm>
          <a:off x="0" y="0"/>
          <a:ext cx="0" cy="0"/>
          <a:chOff x="0" y="0"/>
          <a:chExt cx="0" cy="0"/>
        </a:xfrm>
      </p:grpSpPr>
      <p:sp useBgFill="1">
        <p:nvSpPr>
          <p:cNvPr id="237" name="Rectangle 236">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Google Shape;214;p11"/>
          <p:cNvSpPr txBox="1">
            <a:spLocks noGrp="1"/>
          </p:cNvSpPr>
          <p:nvPr>
            <p:ph type="title"/>
          </p:nvPr>
        </p:nvSpPr>
        <p:spPr>
          <a:xfrm>
            <a:off x="589560" y="856180"/>
            <a:ext cx="4560584" cy="1128068"/>
          </a:xfrm>
          <a:prstGeom prst="rect">
            <a:avLst/>
          </a:prstGeom>
        </p:spPr>
        <p:txBody>
          <a:bodyPr spcFirstLastPara="1" lIns="91425" tIns="45700" rIns="91425" bIns="45700" anchor="ctr" anchorCtr="0">
            <a:normAutofit/>
          </a:bodyPr>
          <a:lstStyle/>
          <a:p>
            <a:pPr marL="0" lvl="0" indent="0" rtl="0">
              <a:spcBef>
                <a:spcPts val="0"/>
              </a:spcBef>
              <a:spcAft>
                <a:spcPts val="0"/>
              </a:spcAft>
              <a:buClr>
                <a:schemeClr val="accent1"/>
              </a:buClr>
              <a:buSzPts val="2800"/>
              <a:buFont typeface="Gill Sans"/>
              <a:buNone/>
            </a:pPr>
            <a:r>
              <a:rPr lang="en-IE" sz="3700" b="1">
                <a:effectLst>
                  <a:outerShdw blurRad="38100" dist="38100" dir="2700000" algn="tl">
                    <a:srgbClr val="000000">
                      <a:alpha val="43137"/>
                    </a:srgbClr>
                  </a:outerShdw>
                </a:effectLst>
              </a:rPr>
              <a:t>De Valera as Chair of the League of Nations</a:t>
            </a:r>
          </a:p>
        </p:txBody>
      </p:sp>
      <p:grpSp>
        <p:nvGrpSpPr>
          <p:cNvPr id="239" name="Group 238">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40" name="Rectangle 23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3" name="Rectangle 242">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Google Shape;215;p11"/>
          <p:cNvSpPr txBox="1">
            <a:spLocks noGrp="1"/>
          </p:cNvSpPr>
          <p:nvPr>
            <p:ph type="body" idx="1"/>
          </p:nvPr>
        </p:nvSpPr>
        <p:spPr>
          <a:xfrm>
            <a:off x="-1" y="2090569"/>
            <a:ext cx="5685810" cy="4767431"/>
          </a:xfrm>
          <a:prstGeom prst="rect">
            <a:avLst/>
          </a:prstGeom>
        </p:spPr>
        <p:txBody>
          <a:bodyPr spcFirstLastPara="1" lIns="91425" tIns="45700" rIns="91425" bIns="45700" anchor="ctr" anchorCtr="0">
            <a:normAutofit fontScale="92500"/>
          </a:bodyPr>
          <a:lstStyle/>
          <a:p>
            <a:pPr marL="306000" lvl="0" indent="-306000" rtl="0">
              <a:spcBef>
                <a:spcPts val="0"/>
              </a:spcBef>
              <a:spcAft>
                <a:spcPts val="0"/>
              </a:spcAft>
              <a:buSzPts val="1656"/>
              <a:buChar char="◼"/>
            </a:pPr>
            <a:r>
              <a:rPr lang="en-GB" sz="1600" b="1" dirty="0">
                <a:effectLst>
                  <a:outerShdw blurRad="38100" dist="38100" dir="2700000" algn="tl">
                    <a:srgbClr val="000000">
                      <a:alpha val="43137"/>
                    </a:srgbClr>
                  </a:outerShdw>
                </a:effectLst>
              </a:rPr>
              <a:t>In 1932 Ireland was chair of the League of Nations and de Valera used this platform to further Irish independence</a:t>
            </a:r>
          </a:p>
          <a:p>
            <a:pPr marL="306000" lvl="0" indent="-200844" rtl="0">
              <a:spcBef>
                <a:spcPts val="960"/>
              </a:spcBef>
              <a:spcAft>
                <a:spcPts val="0"/>
              </a:spcAft>
              <a:buSzPts val="1656"/>
              <a:buNone/>
            </a:pPr>
            <a:endParaRPr lang="en-GB" sz="1600" b="1" dirty="0">
              <a:effectLst>
                <a:outerShdw blurRad="38100" dist="38100" dir="2700000" algn="tl">
                  <a:srgbClr val="000000">
                    <a:alpha val="43137"/>
                  </a:srgbClr>
                </a:outerShdw>
              </a:effectLst>
            </a:endParaRPr>
          </a:p>
          <a:p>
            <a:pPr marL="306000" lvl="0" indent="-306000" rtl="0">
              <a:spcBef>
                <a:spcPts val="960"/>
              </a:spcBef>
              <a:spcAft>
                <a:spcPts val="0"/>
              </a:spcAft>
              <a:buSzPts val="1656"/>
              <a:buChar char="◼"/>
            </a:pPr>
            <a:r>
              <a:rPr lang="en-GB" sz="1600" b="1" dirty="0">
                <a:effectLst>
                  <a:outerShdw blurRad="38100" dist="38100" dir="2700000" algn="tl">
                    <a:srgbClr val="000000">
                      <a:alpha val="43137"/>
                    </a:srgbClr>
                  </a:outerShdw>
                </a:effectLst>
              </a:rPr>
              <a:t>He called out the League for failing to protect the rights of smaller nations;</a:t>
            </a:r>
          </a:p>
          <a:p>
            <a:pPr marL="306000" lvl="0" indent="-200844" rtl="0">
              <a:spcBef>
                <a:spcPts val="960"/>
              </a:spcBef>
              <a:spcAft>
                <a:spcPts val="0"/>
              </a:spcAft>
              <a:buSzPts val="1656"/>
              <a:buNone/>
            </a:pPr>
            <a:endParaRPr lang="en-GB" sz="1600" b="1" dirty="0">
              <a:effectLst>
                <a:outerShdw blurRad="38100" dist="38100" dir="2700000" algn="tl">
                  <a:srgbClr val="000000">
                    <a:alpha val="43137"/>
                  </a:srgbClr>
                </a:outerShdw>
              </a:effectLst>
            </a:endParaRPr>
          </a:p>
          <a:p>
            <a:pPr marL="306000" lvl="0" indent="-306000" rtl="0">
              <a:spcBef>
                <a:spcPts val="960"/>
              </a:spcBef>
              <a:spcAft>
                <a:spcPts val="0"/>
              </a:spcAft>
              <a:buSzPts val="1656"/>
              <a:buChar char="◼"/>
            </a:pPr>
            <a:r>
              <a:rPr lang="en-GB" sz="1600" b="1" i="1" dirty="0">
                <a:effectLst>
                  <a:outerShdw blurRad="38100" dist="38100" dir="2700000" algn="tl">
                    <a:srgbClr val="000000">
                      <a:alpha val="43137"/>
                    </a:srgbClr>
                  </a:outerShdw>
                </a:effectLst>
              </a:rPr>
              <a:t>“People are saying that the equality of States does not apply here in the things that matter, that the smaller States whilst being given a voice have little influence in the final determination of League action”</a:t>
            </a:r>
            <a:endParaRPr lang="en-GB" sz="1600" b="1" dirty="0">
              <a:effectLst>
                <a:outerShdw blurRad="38100" dist="38100" dir="2700000" algn="tl">
                  <a:srgbClr val="000000">
                    <a:alpha val="43137"/>
                  </a:srgbClr>
                </a:outerShdw>
              </a:effectLst>
            </a:endParaRPr>
          </a:p>
          <a:p>
            <a:pPr marL="306000" lvl="0" indent="-200844" rtl="0">
              <a:spcBef>
                <a:spcPts val="960"/>
              </a:spcBef>
              <a:spcAft>
                <a:spcPts val="0"/>
              </a:spcAft>
              <a:buSzPts val="1656"/>
              <a:buNone/>
            </a:pPr>
            <a:endParaRPr lang="en-GB" sz="1600" b="1" i="1" dirty="0">
              <a:effectLst>
                <a:outerShdw blurRad="38100" dist="38100" dir="2700000" algn="tl">
                  <a:srgbClr val="000000">
                    <a:alpha val="43137"/>
                  </a:srgbClr>
                </a:outerShdw>
              </a:effectLst>
            </a:endParaRPr>
          </a:p>
          <a:p>
            <a:pPr marL="306000" lvl="0" indent="-306000" rtl="0">
              <a:spcBef>
                <a:spcPts val="960"/>
              </a:spcBef>
              <a:spcAft>
                <a:spcPts val="0"/>
              </a:spcAft>
              <a:buSzPts val="1656"/>
              <a:buChar char="◼"/>
            </a:pPr>
            <a:r>
              <a:rPr lang="en-GB" sz="1600" b="1" dirty="0">
                <a:effectLst>
                  <a:outerShdw blurRad="38100" dist="38100" dir="2700000" algn="tl">
                    <a:srgbClr val="000000">
                      <a:alpha val="43137"/>
                    </a:srgbClr>
                  </a:outerShdw>
                </a:effectLst>
              </a:rPr>
              <a:t>De Valera used the League to establish friendly relations with other nations, which Ireland would need during the Economic War, and to boost his profile at home as a ‘world statesman’</a:t>
            </a:r>
          </a:p>
          <a:p>
            <a:pPr marL="306000" lvl="0" indent="-200844" rtl="0">
              <a:spcBef>
                <a:spcPts val="960"/>
              </a:spcBef>
              <a:spcAft>
                <a:spcPts val="0"/>
              </a:spcAft>
              <a:buSzPts val="1656"/>
              <a:buNone/>
            </a:pPr>
            <a:endParaRPr lang="en-GB" sz="1600" b="1" dirty="0">
              <a:effectLst>
                <a:outerShdw blurRad="38100" dist="38100" dir="2700000" algn="tl">
                  <a:srgbClr val="000000">
                    <a:alpha val="43137"/>
                  </a:srgbClr>
                </a:outerShdw>
              </a:effectLst>
            </a:endParaRPr>
          </a:p>
          <a:p>
            <a:pPr marL="306000" lvl="0" indent="-306000" rtl="0">
              <a:spcBef>
                <a:spcPts val="960"/>
              </a:spcBef>
              <a:spcAft>
                <a:spcPts val="0"/>
              </a:spcAft>
              <a:buSzPts val="1656"/>
              <a:buChar char="◼"/>
            </a:pPr>
            <a:r>
              <a:rPr lang="en-GB" sz="1600" b="1" dirty="0">
                <a:effectLst>
                  <a:outerShdw blurRad="38100" dist="38100" dir="2700000" algn="tl">
                    <a:srgbClr val="000000">
                      <a:alpha val="43137"/>
                    </a:srgbClr>
                  </a:outerShdw>
                </a:effectLst>
              </a:rPr>
              <a:t>He cultivated relations with small nations which would garnish support for the dismantling of the Treaty in the future</a:t>
            </a:r>
          </a:p>
        </p:txBody>
      </p:sp>
      <p:sp>
        <p:nvSpPr>
          <p:cNvPr id="245" name="Rectangle 244">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5836028-AE2C-D51C-E287-BE160532AF17}"/>
              </a:ext>
            </a:extLst>
          </p:cNvPr>
          <p:cNvPicPr>
            <a:picLocks noChangeAspect="1"/>
          </p:cNvPicPr>
          <p:nvPr/>
        </p:nvPicPr>
        <p:blipFill rotWithShape="1">
          <a:blip r:embed="rId3"/>
          <a:srcRect l="13041" r="14747" b="-1"/>
          <a:stretch/>
        </p:blipFill>
        <p:spPr>
          <a:xfrm>
            <a:off x="5977788" y="799352"/>
            <a:ext cx="5425410" cy="5259296"/>
          </a:xfrm>
          <a:prstGeom prst="rect">
            <a:avLst/>
          </a:prstGeom>
        </p:spPr>
      </p:pic>
      <p:sp>
        <p:nvSpPr>
          <p:cNvPr id="213" name="Google Shape;213;p11" descr="Image result for big small funny"/>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
                                            <p:txEl>
                                              <p:pRg st="0" end="0"/>
                                            </p:txEl>
                                          </p:spTgt>
                                        </p:tgtEl>
                                        <p:attrNameLst>
                                          <p:attrName>style.visibility</p:attrName>
                                        </p:attrNameLst>
                                      </p:cBhvr>
                                      <p:to>
                                        <p:strVal val="visible"/>
                                      </p:to>
                                    </p:set>
                                    <p:animEffect transition="in" filter="fade">
                                      <p:cBhvr>
                                        <p:cTn id="7" dur="500"/>
                                        <p:tgtEl>
                                          <p:spTgt spid="2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5">
                                            <p:txEl>
                                              <p:pRg st="1" end="1"/>
                                            </p:txEl>
                                          </p:spTgt>
                                        </p:tgtEl>
                                        <p:attrNameLst>
                                          <p:attrName>style.visibility</p:attrName>
                                        </p:attrNameLst>
                                      </p:cBhvr>
                                      <p:to>
                                        <p:strVal val="visible"/>
                                      </p:to>
                                    </p:set>
                                    <p:animEffect transition="in" filter="fade">
                                      <p:cBhvr>
                                        <p:cTn id="12" dur="500"/>
                                        <p:tgtEl>
                                          <p:spTgt spid="2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5">
                                            <p:txEl>
                                              <p:pRg st="2" end="2"/>
                                            </p:txEl>
                                          </p:spTgt>
                                        </p:tgtEl>
                                        <p:attrNameLst>
                                          <p:attrName>style.visibility</p:attrName>
                                        </p:attrNameLst>
                                      </p:cBhvr>
                                      <p:to>
                                        <p:strVal val="visible"/>
                                      </p:to>
                                    </p:set>
                                    <p:animEffect transition="in" filter="fade">
                                      <p:cBhvr>
                                        <p:cTn id="17" dur="500"/>
                                        <p:tgtEl>
                                          <p:spTgt spid="2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5">
                                            <p:txEl>
                                              <p:pRg st="3" end="3"/>
                                            </p:txEl>
                                          </p:spTgt>
                                        </p:tgtEl>
                                        <p:attrNameLst>
                                          <p:attrName>style.visibility</p:attrName>
                                        </p:attrNameLst>
                                      </p:cBhvr>
                                      <p:to>
                                        <p:strVal val="visible"/>
                                      </p:to>
                                    </p:set>
                                    <p:animEffect transition="in" filter="fade">
                                      <p:cBhvr>
                                        <p:cTn id="22" dur="500"/>
                                        <p:tgtEl>
                                          <p:spTgt spid="2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5">
                                            <p:txEl>
                                              <p:pRg st="4" end="4"/>
                                            </p:txEl>
                                          </p:spTgt>
                                        </p:tgtEl>
                                        <p:attrNameLst>
                                          <p:attrName>style.visibility</p:attrName>
                                        </p:attrNameLst>
                                      </p:cBhvr>
                                      <p:to>
                                        <p:strVal val="visible"/>
                                      </p:to>
                                    </p:set>
                                    <p:animEffect transition="in" filter="fade">
                                      <p:cBhvr>
                                        <p:cTn id="27" dur="500"/>
                                        <p:tgtEl>
                                          <p:spTgt spid="2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5">
                                            <p:txEl>
                                              <p:pRg st="5" end="5"/>
                                            </p:txEl>
                                          </p:spTgt>
                                        </p:tgtEl>
                                        <p:attrNameLst>
                                          <p:attrName>style.visibility</p:attrName>
                                        </p:attrNameLst>
                                      </p:cBhvr>
                                      <p:to>
                                        <p:strVal val="visible"/>
                                      </p:to>
                                    </p:set>
                                    <p:animEffect transition="in" filter="fade">
                                      <p:cBhvr>
                                        <p:cTn id="32" dur="500"/>
                                        <p:tgtEl>
                                          <p:spTgt spid="21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5">
                                            <p:txEl>
                                              <p:pRg st="6" end="6"/>
                                            </p:txEl>
                                          </p:spTgt>
                                        </p:tgtEl>
                                        <p:attrNameLst>
                                          <p:attrName>style.visibility</p:attrName>
                                        </p:attrNameLst>
                                      </p:cBhvr>
                                      <p:to>
                                        <p:strVal val="visible"/>
                                      </p:to>
                                    </p:set>
                                    <p:animEffect transition="in" filter="fade">
                                      <p:cBhvr>
                                        <p:cTn id="37" dur="500"/>
                                        <p:tgtEl>
                                          <p:spTgt spid="21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5">
                                            <p:txEl>
                                              <p:pRg st="7" end="7"/>
                                            </p:txEl>
                                          </p:spTgt>
                                        </p:tgtEl>
                                        <p:attrNameLst>
                                          <p:attrName>style.visibility</p:attrName>
                                        </p:attrNameLst>
                                      </p:cBhvr>
                                      <p:to>
                                        <p:strVal val="visible"/>
                                      </p:to>
                                    </p:set>
                                    <p:animEffect transition="in" filter="fade">
                                      <p:cBhvr>
                                        <p:cTn id="42" dur="500"/>
                                        <p:tgtEl>
                                          <p:spTgt spid="21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5">
                                            <p:txEl>
                                              <p:pRg st="8" end="8"/>
                                            </p:txEl>
                                          </p:spTgt>
                                        </p:tgtEl>
                                        <p:attrNameLst>
                                          <p:attrName>style.visibility</p:attrName>
                                        </p:attrNameLst>
                                      </p:cBhvr>
                                      <p:to>
                                        <p:strVal val="visible"/>
                                      </p:to>
                                    </p:set>
                                    <p:animEffect transition="in" filter="fade">
                                      <p:cBhvr>
                                        <p:cTn id="47" dur="500"/>
                                        <p:tgtEl>
                                          <p:spTgt spid="21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645065" y="1463040"/>
            <a:ext cx="3796306" cy="2690949"/>
          </a:xfrm>
        </p:spPr>
        <p:txBody>
          <a:bodyPr anchor="t">
            <a:normAutofit/>
          </a:bodyPr>
          <a:lstStyle/>
          <a:p>
            <a:r>
              <a:rPr lang="en-IE" sz="4800" b="1">
                <a:effectLst>
                  <a:outerShdw blurRad="38100" dist="38100" dir="2700000" algn="tl">
                    <a:srgbClr val="000000">
                      <a:alpha val="43137"/>
                    </a:srgbClr>
                  </a:outerShdw>
                </a:effectLst>
              </a:rPr>
              <a:t>Abyssinian Crisis, 1936</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5133705" y="587829"/>
            <a:ext cx="6505300" cy="5682342"/>
          </a:xfrm>
        </p:spPr>
        <p:txBody>
          <a:bodyPr anchor="t">
            <a:normAutofit fontScale="92500" lnSpcReduction="10000"/>
          </a:bodyPr>
          <a:lstStyle/>
          <a:p>
            <a:r>
              <a:rPr lang="en-GB" sz="1600" b="1" i="1" dirty="0">
                <a:effectLst>
                  <a:outerShdw blurRad="38100" dist="38100" dir="2700000" algn="tl">
                    <a:srgbClr val="000000">
                      <a:alpha val="43137"/>
                    </a:srgbClr>
                  </a:outerShdw>
                </a:effectLst>
              </a:rPr>
              <a:t>“However it may be disguised, it can only be with a feeling of bitter humiliation that each successive speaker has during these days come to this Tribune.</a:t>
            </a:r>
          </a:p>
          <a:p>
            <a:endParaRPr lang="en-GB" sz="1600" b="1" i="1" dirty="0">
              <a:effectLst>
                <a:outerShdw blurRad="38100" dist="38100" dir="2700000" algn="tl">
                  <a:srgbClr val="000000">
                    <a:alpha val="43137"/>
                  </a:srgbClr>
                </a:outerShdw>
              </a:effectLst>
            </a:endParaRPr>
          </a:p>
          <a:p>
            <a:r>
              <a:rPr lang="en-GB" sz="1600" b="1" i="1" dirty="0">
                <a:effectLst>
                  <a:outerShdw blurRad="38100" dist="38100" dir="2700000" algn="tl">
                    <a:srgbClr val="000000">
                      <a:alpha val="43137"/>
                    </a:srgbClr>
                  </a:outerShdw>
                </a:effectLst>
              </a:rPr>
              <a:t>Over fifty nations pledged themselves to one another in the most solemn manner each to respect the independence and to preserve the integrity of the territories of the others. One of these nations turned its back on its pledges freely given, and was adjudged almost unanimously by the remainder to have been an aggressor, and now, one by one, we have come here to confess that we can do nothing effective about it.</a:t>
            </a:r>
          </a:p>
          <a:p>
            <a:endParaRPr lang="en-GB" sz="1600" b="1" i="1" dirty="0">
              <a:effectLst>
                <a:outerShdw blurRad="38100" dist="38100" dir="2700000" algn="tl">
                  <a:srgbClr val="000000">
                    <a:alpha val="43137"/>
                  </a:srgbClr>
                </a:outerShdw>
              </a:effectLst>
            </a:endParaRPr>
          </a:p>
          <a:p>
            <a:r>
              <a:rPr lang="en-GB" sz="1600" b="1" i="1" dirty="0">
                <a:effectLst>
                  <a:outerShdw blurRad="38100" dist="38100" dir="2700000" algn="tl">
                    <a:srgbClr val="000000">
                      <a:alpha val="43137"/>
                    </a:srgbClr>
                  </a:outerShdw>
                </a:effectLst>
              </a:rPr>
              <a:t>Over fifty nations we banded ourselves together for collective security. Over fifty nations we have now to confess publicly that we must abandon the victim to his fate.</a:t>
            </a:r>
          </a:p>
          <a:p>
            <a:endParaRPr lang="en-GB" sz="1600" b="1" i="1" dirty="0">
              <a:effectLst>
                <a:outerShdw blurRad="38100" dist="38100" dir="2700000" algn="tl">
                  <a:srgbClr val="000000">
                    <a:alpha val="43137"/>
                  </a:srgbClr>
                </a:outerShdw>
              </a:effectLst>
            </a:endParaRPr>
          </a:p>
          <a:p>
            <a:r>
              <a:rPr lang="en-GB" sz="1600" b="1" i="1" dirty="0">
                <a:effectLst>
                  <a:outerShdw blurRad="38100" dist="38100" dir="2700000" algn="tl">
                    <a:srgbClr val="000000">
                      <a:alpha val="43137"/>
                    </a:srgbClr>
                  </a:outerShdw>
                </a:effectLst>
              </a:rPr>
              <a:t>It is a sad confession, as well as a bitter one. It is the fulfilment of the worst predictions of all who decried the League and said it could not succeed.</a:t>
            </a:r>
          </a:p>
          <a:p>
            <a:endParaRPr lang="en-GB" sz="1600" b="1" i="1" dirty="0">
              <a:effectLst>
                <a:outerShdw blurRad="38100" dist="38100" dir="2700000" algn="tl">
                  <a:srgbClr val="000000">
                    <a:alpha val="43137"/>
                  </a:srgbClr>
                </a:outerShdw>
              </a:effectLst>
            </a:endParaRPr>
          </a:p>
          <a:p>
            <a:r>
              <a:rPr lang="en-GB" sz="1600" b="1" i="1" dirty="0">
                <a:effectLst>
                  <a:outerShdw blurRad="38100" dist="38100" dir="2700000" algn="tl">
                    <a:srgbClr val="000000">
                      <a:alpha val="43137"/>
                    </a:srgbClr>
                  </a:outerShdw>
                </a:effectLst>
              </a:rPr>
              <a:t>As has been said already, we are all of us in some measure responsible for this pitiable position, some much more responsible than others. Read the speech delivered here by the Emperor of Ethiopia. Does any delegate deny that, so far as it relates to what has happened here, there is to his knowledge truth in every line of it?</a:t>
            </a:r>
            <a:r>
              <a:rPr lang="en-GB" sz="1600" b="1" dirty="0">
                <a:effectLst>
                  <a:outerShdw blurRad="38100" dist="38100" dir="2700000" algn="tl">
                    <a:srgbClr val="000000">
                      <a:alpha val="43137"/>
                    </a:srgbClr>
                  </a:outerShdw>
                </a:effectLst>
              </a:rPr>
              <a:t>.” – Eamon de Valera to the League of Nations</a:t>
            </a:r>
            <a:endParaRPr lang="en-IE" sz="1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5318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2B6F8-4AF9-F06C-9586-6805CA1FE4E1}"/>
              </a:ext>
            </a:extLst>
          </p:cNvPr>
          <p:cNvSpPr>
            <a:spLocks noGrp="1"/>
          </p:cNvSpPr>
          <p:nvPr>
            <p:ph type="title"/>
          </p:nvPr>
        </p:nvSpPr>
        <p:spPr>
          <a:xfrm>
            <a:off x="686834" y="1153572"/>
            <a:ext cx="3200400" cy="4461163"/>
          </a:xfrm>
        </p:spPr>
        <p:txBody>
          <a:bodyPr>
            <a:normAutofit/>
          </a:bodyPr>
          <a:lstStyle/>
          <a:p>
            <a:r>
              <a:rPr lang="en-IE" b="1">
                <a:solidFill>
                  <a:srgbClr val="FFFFFF"/>
                </a:solidFill>
                <a:effectLst>
                  <a:outerShdw blurRad="38100" dist="38100" dir="2700000" algn="tl">
                    <a:srgbClr val="000000">
                      <a:alpha val="43137"/>
                    </a:srgbClr>
                  </a:outerShdw>
                </a:effectLst>
              </a:rPr>
              <a:t>Today’s Lesson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244C011-FB64-C8B2-A318-84B8FAC8B509}"/>
              </a:ext>
            </a:extLst>
          </p:cNvPr>
          <p:cNvSpPr>
            <a:spLocks noGrp="1"/>
          </p:cNvSpPr>
          <p:nvPr>
            <p:ph idx="1"/>
          </p:nvPr>
        </p:nvSpPr>
        <p:spPr>
          <a:xfrm>
            <a:off x="4447308" y="591344"/>
            <a:ext cx="6906491" cy="5585619"/>
          </a:xfrm>
        </p:spPr>
        <p:txBody>
          <a:bodyPr anchor="ctr">
            <a:normAutofit/>
          </a:bodyPr>
          <a:lstStyle/>
          <a:p>
            <a:r>
              <a:rPr lang="en-IE" b="1" dirty="0">
                <a:effectLst>
                  <a:outerShdw blurRad="38100" dist="38100" dir="2700000" algn="tl">
                    <a:srgbClr val="000000">
                      <a:alpha val="43137"/>
                    </a:srgbClr>
                  </a:outerShdw>
                </a:effectLst>
              </a:rPr>
              <a:t>How did Ireland engage with the League of Nations?</a:t>
            </a:r>
          </a:p>
          <a:p>
            <a:endParaRPr lang="en-IE" b="1" dirty="0">
              <a:effectLst>
                <a:outerShdw blurRad="38100" dist="38100" dir="2700000" algn="tl">
                  <a:srgbClr val="000000">
                    <a:alpha val="43137"/>
                  </a:srgbClr>
                </a:outerShdw>
              </a:effectLst>
            </a:endParaRPr>
          </a:p>
          <a:p>
            <a:r>
              <a:rPr lang="en-IE" b="1" dirty="0">
                <a:effectLst>
                  <a:outerShdw blurRad="38100" dist="38100" dir="2700000" algn="tl">
                    <a:srgbClr val="000000">
                      <a:alpha val="43137"/>
                    </a:srgbClr>
                  </a:outerShdw>
                </a:effectLst>
              </a:rPr>
              <a:t>How did this tie in with movements towards Irish independence?</a:t>
            </a:r>
          </a:p>
          <a:p>
            <a:endParaRPr lang="en-IE" b="1" dirty="0">
              <a:effectLst>
                <a:outerShdw blurRad="38100" dist="38100" dir="2700000" algn="tl">
                  <a:srgbClr val="000000">
                    <a:alpha val="43137"/>
                  </a:srgbClr>
                </a:outerShdw>
              </a:effectLst>
            </a:endParaRPr>
          </a:p>
          <a:p>
            <a:r>
              <a:rPr lang="en-IE" b="1" dirty="0">
                <a:effectLst>
                  <a:outerShdw blurRad="38100" dist="38100" dir="2700000" algn="tl">
                    <a:srgbClr val="000000">
                      <a:alpha val="43137"/>
                    </a:srgbClr>
                  </a:outerShdw>
                </a:effectLst>
              </a:rPr>
              <a:t>How has Ireland engaged on the world stage since the League of Nations?</a:t>
            </a:r>
          </a:p>
        </p:txBody>
      </p:sp>
    </p:spTree>
    <p:extLst>
      <p:ext uri="{BB962C8B-B14F-4D97-AF65-F5344CB8AC3E}">
        <p14:creationId xmlns:p14="http://schemas.microsoft.com/office/powerpoint/2010/main" val="2979706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TotalTime>
  <Words>1911</Words>
  <Application>Microsoft Office PowerPoint</Application>
  <PresentationFormat>Widescreen</PresentationFormat>
  <Paragraphs>109</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Meiryo</vt:lpstr>
      <vt:lpstr>Arial</vt:lpstr>
      <vt:lpstr>Calibri</vt:lpstr>
      <vt:lpstr>Calibri Light</vt:lpstr>
      <vt:lpstr>Gill Sans</vt:lpstr>
      <vt:lpstr>Lato</vt:lpstr>
      <vt:lpstr>Open Sans</vt:lpstr>
      <vt:lpstr>Office Theme</vt:lpstr>
      <vt:lpstr>PowerPoint Presentation</vt:lpstr>
      <vt:lpstr>Ireland &amp; the league of Nations</vt:lpstr>
      <vt:lpstr>Today’s Lesson</vt:lpstr>
      <vt:lpstr>Joining the League</vt:lpstr>
      <vt:lpstr>Joining the League</vt:lpstr>
      <vt:lpstr>The Anglo-Irish Treaty</vt:lpstr>
      <vt:lpstr>Dail Debate, Friday 19th April 1919</vt:lpstr>
      <vt:lpstr>Dail Debate, Friday 19th April 1919</vt:lpstr>
      <vt:lpstr>Ireland in the League of Nations</vt:lpstr>
      <vt:lpstr>Joining the League</vt:lpstr>
      <vt:lpstr>Joining the League</vt:lpstr>
      <vt:lpstr>Ireland’s First Diplomat</vt:lpstr>
      <vt:lpstr>Sean Lester</vt:lpstr>
      <vt:lpstr>PowerPoint Presentation</vt:lpstr>
      <vt:lpstr>De Valera as Chair of the League of Nations</vt:lpstr>
      <vt:lpstr>Abyssinian Crisis, 1936</vt:lpstr>
      <vt:lpstr>Today’s Lesson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Toner</dc:creator>
  <cp:lastModifiedBy>Simon Toner</cp:lastModifiedBy>
  <cp:revision>2</cp:revision>
  <dcterms:created xsi:type="dcterms:W3CDTF">2023-07-26T11:27:47Z</dcterms:created>
  <dcterms:modified xsi:type="dcterms:W3CDTF">2023-08-16T11:20:29Z</dcterms:modified>
</cp:coreProperties>
</file>