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71" r:id="rId4"/>
    <p:sldId id="257" r:id="rId5"/>
    <p:sldId id="259" r:id="rId6"/>
    <p:sldId id="260" r:id="rId7"/>
    <p:sldId id="261" r:id="rId8"/>
    <p:sldId id="262" r:id="rId9"/>
    <p:sldId id="263" r:id="rId10"/>
    <p:sldId id="264" r:id="rId11"/>
    <p:sldId id="265" r:id="rId12"/>
    <p:sldId id="266" r:id="rId13"/>
    <p:sldId id="267" r:id="rId14"/>
    <p:sldId id="270" r:id="rId15"/>
    <p:sldId id="268" r:id="rId16"/>
    <p:sldId id="269"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4F2B60-EA13-4CDF-BBA1-D6F773FCD122}" v="286" dt="2023-08-16T11:23:19.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801" autoAdjust="0"/>
  </p:normalViewPr>
  <p:slideViewPr>
    <p:cSldViewPr snapToGrid="0">
      <p:cViewPr varScale="1">
        <p:scale>
          <a:sx n="48" d="100"/>
          <a:sy n="48" d="100"/>
        </p:scale>
        <p:origin x="62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Toner" userId="733fb7fd-5e5b-4bc8-a248-de0ba44b0375" providerId="ADAL" clId="{8072E2CE-9413-4CE4-96FC-D26D4F8CA015}"/>
    <pc:docChg chg="undo custSel addSld modSld modMainMaster">
      <pc:chgData name="Simon Toner" userId="733fb7fd-5e5b-4bc8-a248-de0ba44b0375" providerId="ADAL" clId="{8072E2CE-9413-4CE4-96FC-D26D4F8CA015}" dt="2023-07-26T15:19:07.144" v="429" actId="27636"/>
      <pc:docMkLst>
        <pc:docMk/>
      </pc:docMkLst>
      <pc:sldChg chg="addSp modTransition modNotesTx">
        <pc:chgData name="Simon Toner" userId="733fb7fd-5e5b-4bc8-a248-de0ba44b0375" providerId="ADAL" clId="{8072E2CE-9413-4CE4-96FC-D26D4F8CA015}" dt="2023-07-26T15:10:07.672" v="268"/>
        <pc:sldMkLst>
          <pc:docMk/>
          <pc:sldMk cId="1306224022" sldId="256"/>
        </pc:sldMkLst>
        <pc:picChg chg="add">
          <ac:chgData name="Simon Toner" userId="733fb7fd-5e5b-4bc8-a248-de0ba44b0375" providerId="ADAL" clId="{8072E2CE-9413-4CE4-96FC-D26D4F8CA015}" dt="2023-07-26T15:09:58.441" v="267"/>
          <ac:picMkLst>
            <pc:docMk/>
            <pc:sldMk cId="1306224022" sldId="256"/>
            <ac:picMk id="2050" creationId="{B82EDCAB-35F7-5AB1-6E29-849822C8AA31}"/>
          </ac:picMkLst>
        </pc:picChg>
      </pc:sldChg>
      <pc:sldChg chg="addSp delSp modSp mod modTransition setBg modNotesTx">
        <pc:chgData name="Simon Toner" userId="733fb7fd-5e5b-4bc8-a248-de0ba44b0375" providerId="ADAL" clId="{8072E2CE-9413-4CE4-96FC-D26D4F8CA015}" dt="2023-07-26T15:16:22.836" v="351" actId="26606"/>
        <pc:sldMkLst>
          <pc:docMk/>
          <pc:sldMk cId="2033662387" sldId="257"/>
        </pc:sldMkLst>
        <pc:spChg chg="mod">
          <ac:chgData name="Simon Toner" userId="733fb7fd-5e5b-4bc8-a248-de0ba44b0375" providerId="ADAL" clId="{8072E2CE-9413-4CE4-96FC-D26D4F8CA015}" dt="2023-07-26T15:16:22.836" v="351" actId="26606"/>
          <ac:spMkLst>
            <pc:docMk/>
            <pc:sldMk cId="2033662387" sldId="257"/>
            <ac:spMk id="2" creationId="{7F469018-EC66-42EE-4E71-D43ABA7888A1}"/>
          </ac:spMkLst>
        </pc:spChg>
        <pc:spChg chg="mod">
          <ac:chgData name="Simon Toner" userId="733fb7fd-5e5b-4bc8-a248-de0ba44b0375" providerId="ADAL" clId="{8072E2CE-9413-4CE4-96FC-D26D4F8CA015}" dt="2023-07-26T15:16:22.836" v="351" actId="26606"/>
          <ac:spMkLst>
            <pc:docMk/>
            <pc:sldMk cId="2033662387" sldId="257"/>
            <ac:spMk id="3" creationId="{5956961D-7CB4-21D1-A791-098223201540}"/>
          </ac:spMkLst>
        </pc:spChg>
        <pc:spChg chg="add del">
          <ac:chgData name="Simon Toner" userId="733fb7fd-5e5b-4bc8-a248-de0ba44b0375" providerId="ADAL" clId="{8072E2CE-9413-4CE4-96FC-D26D4F8CA015}" dt="2023-07-26T15:16:22.836" v="351" actId="26606"/>
          <ac:spMkLst>
            <pc:docMk/>
            <pc:sldMk cId="2033662387" sldId="257"/>
            <ac:spMk id="5127" creationId="{D1D34770-47A8-402C-AF23-2B653F2D88C1}"/>
          </ac:spMkLst>
        </pc:spChg>
        <pc:spChg chg="add">
          <ac:chgData name="Simon Toner" userId="733fb7fd-5e5b-4bc8-a248-de0ba44b0375" providerId="ADAL" clId="{8072E2CE-9413-4CE4-96FC-D26D4F8CA015}" dt="2023-07-26T15:16:22.836" v="351" actId="26606"/>
          <ac:spMkLst>
            <pc:docMk/>
            <pc:sldMk cId="2033662387" sldId="257"/>
            <ac:spMk id="5132" creationId="{F837543A-6020-4505-A233-C9DB4BF74011}"/>
          </ac:spMkLst>
        </pc:spChg>
        <pc:spChg chg="add">
          <ac:chgData name="Simon Toner" userId="733fb7fd-5e5b-4bc8-a248-de0ba44b0375" providerId="ADAL" clId="{8072E2CE-9413-4CE4-96FC-D26D4F8CA015}" dt="2023-07-26T15:16:22.836" v="351" actId="26606"/>
          <ac:spMkLst>
            <pc:docMk/>
            <pc:sldMk cId="2033662387" sldId="257"/>
            <ac:spMk id="5134" creationId="{35B16301-FB18-48BA-A6DD-C37CAF6F9A18}"/>
          </ac:spMkLst>
        </pc:spChg>
        <pc:spChg chg="add">
          <ac:chgData name="Simon Toner" userId="733fb7fd-5e5b-4bc8-a248-de0ba44b0375" providerId="ADAL" clId="{8072E2CE-9413-4CE4-96FC-D26D4F8CA015}" dt="2023-07-26T15:16:22.836" v="351" actId="26606"/>
          <ac:spMkLst>
            <pc:docMk/>
            <pc:sldMk cId="2033662387" sldId="257"/>
            <ac:spMk id="5136" creationId="{C3C0D90E-074A-4F52-9B11-B52BEF4BCBE5}"/>
          </ac:spMkLst>
        </pc:spChg>
        <pc:spChg chg="add">
          <ac:chgData name="Simon Toner" userId="733fb7fd-5e5b-4bc8-a248-de0ba44b0375" providerId="ADAL" clId="{8072E2CE-9413-4CE4-96FC-D26D4F8CA015}" dt="2023-07-26T15:16:22.836" v="351" actId="26606"/>
          <ac:spMkLst>
            <pc:docMk/>
            <pc:sldMk cId="2033662387" sldId="257"/>
            <ac:spMk id="5138" creationId="{CABBD4C1-E6F8-46F6-8152-A8A97490BF4D}"/>
          </ac:spMkLst>
        </pc:spChg>
        <pc:spChg chg="add">
          <ac:chgData name="Simon Toner" userId="733fb7fd-5e5b-4bc8-a248-de0ba44b0375" providerId="ADAL" clId="{8072E2CE-9413-4CE4-96FC-D26D4F8CA015}" dt="2023-07-26T15:16:22.836" v="351" actId="26606"/>
          <ac:spMkLst>
            <pc:docMk/>
            <pc:sldMk cId="2033662387" sldId="257"/>
            <ac:spMk id="5140" creationId="{83BA5EF5-1FE9-4BF9-83BB-269BCDDF6156}"/>
          </ac:spMkLst>
        </pc:spChg>
        <pc:spChg chg="add">
          <ac:chgData name="Simon Toner" userId="733fb7fd-5e5b-4bc8-a248-de0ba44b0375" providerId="ADAL" clId="{8072E2CE-9413-4CE4-96FC-D26D4F8CA015}" dt="2023-07-26T15:16:22.836" v="351" actId="26606"/>
          <ac:spMkLst>
            <pc:docMk/>
            <pc:sldMk cId="2033662387" sldId="257"/>
            <ac:spMk id="5144" creationId="{88853921-7BC9-4BDE-ACAB-133C683C82D6}"/>
          </ac:spMkLst>
        </pc:spChg>
        <pc:spChg chg="add">
          <ac:chgData name="Simon Toner" userId="733fb7fd-5e5b-4bc8-a248-de0ba44b0375" providerId="ADAL" clId="{8072E2CE-9413-4CE4-96FC-D26D4F8CA015}" dt="2023-07-26T15:16:22.836" v="351" actId="26606"/>
          <ac:spMkLst>
            <pc:docMk/>
            <pc:sldMk cId="2033662387" sldId="257"/>
            <ac:spMk id="5146" creationId="{09192968-3AE7-4470-A61C-97294BB92731}"/>
          </ac:spMkLst>
        </pc:spChg>
        <pc:spChg chg="add">
          <ac:chgData name="Simon Toner" userId="733fb7fd-5e5b-4bc8-a248-de0ba44b0375" providerId="ADAL" clId="{8072E2CE-9413-4CE4-96FC-D26D4F8CA015}" dt="2023-07-26T15:16:22.836" v="351" actId="26606"/>
          <ac:spMkLst>
            <pc:docMk/>
            <pc:sldMk cId="2033662387" sldId="257"/>
            <ac:spMk id="5148" creationId="{3AB72E55-43E4-4356-BFE8-E2102CB0B505}"/>
          </ac:spMkLst>
        </pc:spChg>
        <pc:picChg chg="add del mod">
          <ac:chgData name="Simon Toner" userId="733fb7fd-5e5b-4bc8-a248-de0ba44b0375" providerId="ADAL" clId="{8072E2CE-9413-4CE4-96FC-D26D4F8CA015}" dt="2023-07-26T15:13:02.334" v="321" actId="21"/>
          <ac:picMkLst>
            <pc:docMk/>
            <pc:sldMk cId="2033662387" sldId="257"/>
            <ac:picMk id="5122" creationId="{00969FB3-732B-3CBA-C29D-31039E89C92F}"/>
          </ac:picMkLst>
        </pc:picChg>
        <pc:cxnChg chg="add">
          <ac:chgData name="Simon Toner" userId="733fb7fd-5e5b-4bc8-a248-de0ba44b0375" providerId="ADAL" clId="{8072E2CE-9413-4CE4-96FC-D26D4F8CA015}" dt="2023-07-26T15:16:22.836" v="351" actId="26606"/>
          <ac:cxnSpMkLst>
            <pc:docMk/>
            <pc:sldMk cId="2033662387" sldId="257"/>
            <ac:cxnSpMk id="5142" creationId="{4B3BCACB-5880-460B-9606-8C433A9AF99D}"/>
          </ac:cxnSpMkLst>
        </pc:cxnChg>
      </pc:sldChg>
      <pc:sldChg chg="addSp modSp mod modTransition setBg addAnim modNotesTx">
        <pc:chgData name="Simon Toner" userId="733fb7fd-5e5b-4bc8-a248-de0ba44b0375" providerId="ADAL" clId="{8072E2CE-9413-4CE4-96FC-D26D4F8CA015}" dt="2023-07-26T15:12:26.720" v="313" actId="27614"/>
        <pc:sldMkLst>
          <pc:docMk/>
          <pc:sldMk cId="3697224107" sldId="258"/>
        </pc:sldMkLst>
        <pc:spChg chg="mod">
          <ac:chgData name="Simon Toner" userId="733fb7fd-5e5b-4bc8-a248-de0ba44b0375" providerId="ADAL" clId="{8072E2CE-9413-4CE4-96FC-D26D4F8CA015}" dt="2023-07-26T15:12:21.055" v="310" actId="26606"/>
          <ac:spMkLst>
            <pc:docMk/>
            <pc:sldMk cId="3697224107" sldId="258"/>
            <ac:spMk id="2" creationId="{A4F7914F-E187-718A-CE85-B74013B96E01}"/>
          </ac:spMkLst>
        </pc:spChg>
        <pc:picChg chg="add mod">
          <ac:chgData name="Simon Toner" userId="733fb7fd-5e5b-4bc8-a248-de0ba44b0375" providerId="ADAL" clId="{8072E2CE-9413-4CE4-96FC-D26D4F8CA015}" dt="2023-07-26T15:12:26.720" v="313" actId="27614"/>
          <ac:picMkLst>
            <pc:docMk/>
            <pc:sldMk cId="3697224107" sldId="258"/>
            <ac:picMk id="4" creationId="{C80992BF-43C3-ABEC-E710-62FF987066EB}"/>
          </ac:picMkLst>
        </pc:picChg>
        <pc:cxnChg chg="add">
          <ac:chgData name="Simon Toner" userId="733fb7fd-5e5b-4bc8-a248-de0ba44b0375" providerId="ADAL" clId="{8072E2CE-9413-4CE4-96FC-D26D4F8CA015}" dt="2023-07-26T15:12:21.055" v="310" actId="26606"/>
          <ac:cxnSpMkLst>
            <pc:docMk/>
            <pc:sldMk cId="3697224107" sldId="258"/>
            <ac:cxnSpMk id="9" creationId="{7667AA61-5C27-F30F-D229-06CBE5709F33}"/>
          </ac:cxnSpMkLst>
        </pc:cxnChg>
      </pc:sldChg>
      <pc:sldChg chg="addSp modSp mod modTransition setBg modNotesTx">
        <pc:chgData name="Simon Toner" userId="733fb7fd-5e5b-4bc8-a248-de0ba44b0375" providerId="ADAL" clId="{8072E2CE-9413-4CE4-96FC-D26D4F8CA015}" dt="2023-07-26T15:16:47.496" v="360" actId="27636"/>
        <pc:sldMkLst>
          <pc:docMk/>
          <pc:sldMk cId="4258612791" sldId="259"/>
        </pc:sldMkLst>
        <pc:spChg chg="mod">
          <ac:chgData name="Simon Toner" userId="733fb7fd-5e5b-4bc8-a248-de0ba44b0375" providerId="ADAL" clId="{8072E2CE-9413-4CE4-96FC-D26D4F8CA015}" dt="2023-07-26T15:16:34.361" v="352" actId="1076"/>
          <ac:spMkLst>
            <pc:docMk/>
            <pc:sldMk cId="4258612791" sldId="259"/>
            <ac:spMk id="2" creationId="{7F469018-EC66-42EE-4E71-D43ABA7888A1}"/>
          </ac:spMkLst>
        </pc:spChg>
        <pc:spChg chg="mod">
          <ac:chgData name="Simon Toner" userId="733fb7fd-5e5b-4bc8-a248-de0ba44b0375" providerId="ADAL" clId="{8072E2CE-9413-4CE4-96FC-D26D4F8CA015}" dt="2023-07-26T15:16:47.496" v="360" actId="27636"/>
          <ac:spMkLst>
            <pc:docMk/>
            <pc:sldMk cId="4258612791" sldId="259"/>
            <ac:spMk id="3" creationId="{5956961D-7CB4-21D1-A791-098223201540}"/>
          </ac:spMkLst>
        </pc:spChg>
        <pc:spChg chg="add">
          <ac:chgData name="Simon Toner" userId="733fb7fd-5e5b-4bc8-a248-de0ba44b0375" providerId="ADAL" clId="{8072E2CE-9413-4CE4-96FC-D26D4F8CA015}" dt="2023-07-26T15:12:48.917" v="316" actId="26606"/>
          <ac:spMkLst>
            <pc:docMk/>
            <pc:sldMk cId="4258612791" sldId="259"/>
            <ac:spMk id="1032" creationId="{D1D34770-47A8-402C-AF23-2B653F2D88C1}"/>
          </ac:spMkLst>
        </pc:spChg>
        <pc:picChg chg="add mod">
          <ac:chgData name="Simon Toner" userId="733fb7fd-5e5b-4bc8-a248-de0ba44b0375" providerId="ADAL" clId="{8072E2CE-9413-4CE4-96FC-D26D4F8CA015}" dt="2023-07-26T15:12:48.917" v="316" actId="26606"/>
          <ac:picMkLst>
            <pc:docMk/>
            <pc:sldMk cId="4258612791" sldId="259"/>
            <ac:picMk id="1027" creationId="{DB19A5BE-727C-76F7-5193-4992F9F143B1}"/>
          </ac:picMkLst>
        </pc:picChg>
      </pc:sldChg>
      <pc:sldChg chg="addSp modSp mod modTransition setBg">
        <pc:chgData name="Simon Toner" userId="733fb7fd-5e5b-4bc8-a248-de0ba44b0375" providerId="ADAL" clId="{8072E2CE-9413-4CE4-96FC-D26D4F8CA015}" dt="2023-07-26T15:16:56.077" v="364" actId="403"/>
        <pc:sldMkLst>
          <pc:docMk/>
          <pc:sldMk cId="49492849" sldId="260"/>
        </pc:sldMkLst>
        <pc:spChg chg="mod">
          <ac:chgData name="Simon Toner" userId="733fb7fd-5e5b-4bc8-a248-de0ba44b0375" providerId="ADAL" clId="{8072E2CE-9413-4CE4-96FC-D26D4F8CA015}" dt="2023-07-26T15:13:05.375" v="323" actId="26606"/>
          <ac:spMkLst>
            <pc:docMk/>
            <pc:sldMk cId="49492849" sldId="260"/>
            <ac:spMk id="2" creationId="{7F469018-EC66-42EE-4E71-D43ABA7888A1}"/>
          </ac:spMkLst>
        </pc:spChg>
        <pc:spChg chg="mod">
          <ac:chgData name="Simon Toner" userId="733fb7fd-5e5b-4bc8-a248-de0ba44b0375" providerId="ADAL" clId="{8072E2CE-9413-4CE4-96FC-D26D4F8CA015}" dt="2023-07-26T15:16:56.077" v="364" actId="403"/>
          <ac:spMkLst>
            <pc:docMk/>
            <pc:sldMk cId="49492849" sldId="260"/>
            <ac:spMk id="3" creationId="{5956961D-7CB4-21D1-A791-098223201540}"/>
          </ac:spMkLst>
        </pc:spChg>
        <pc:spChg chg="add">
          <ac:chgData name="Simon Toner" userId="733fb7fd-5e5b-4bc8-a248-de0ba44b0375" providerId="ADAL" clId="{8072E2CE-9413-4CE4-96FC-D26D4F8CA015}" dt="2023-07-26T15:13:05.375" v="323" actId="26606"/>
          <ac:spMkLst>
            <pc:docMk/>
            <pc:sldMk cId="49492849" sldId="260"/>
            <ac:spMk id="9" creationId="{B0B8DCBA-FEED-46EF-A140-35B904015B49}"/>
          </ac:spMkLst>
        </pc:spChg>
        <pc:spChg chg="add">
          <ac:chgData name="Simon Toner" userId="733fb7fd-5e5b-4bc8-a248-de0ba44b0375" providerId="ADAL" clId="{8072E2CE-9413-4CE4-96FC-D26D4F8CA015}" dt="2023-07-26T15:13:05.375" v="323" actId="26606"/>
          <ac:spMkLst>
            <pc:docMk/>
            <pc:sldMk cId="49492849" sldId="260"/>
            <ac:spMk id="16" creationId="{D5B0017B-2ECA-49AF-B397-DC140825DF8D}"/>
          </ac:spMkLst>
        </pc:spChg>
        <pc:grpChg chg="add">
          <ac:chgData name="Simon Toner" userId="733fb7fd-5e5b-4bc8-a248-de0ba44b0375" providerId="ADAL" clId="{8072E2CE-9413-4CE4-96FC-D26D4F8CA015}" dt="2023-07-26T15:13:05.375" v="323" actId="26606"/>
          <ac:grpSpMkLst>
            <pc:docMk/>
            <pc:sldMk cId="49492849" sldId="260"/>
            <ac:grpSpMk id="11" creationId="{AE1C45F0-260A-458C-96ED-C1F6D2151219}"/>
          </ac:grpSpMkLst>
        </pc:grpChg>
        <pc:picChg chg="add mod">
          <ac:chgData name="Simon Toner" userId="733fb7fd-5e5b-4bc8-a248-de0ba44b0375" providerId="ADAL" clId="{8072E2CE-9413-4CE4-96FC-D26D4F8CA015}" dt="2023-07-26T15:13:05.375" v="323" actId="26606"/>
          <ac:picMkLst>
            <pc:docMk/>
            <pc:sldMk cId="49492849" sldId="260"/>
            <ac:picMk id="4" creationId="{D8F0E614-9308-FCD2-6588-E9F2546D7DEA}"/>
          </ac:picMkLst>
        </pc:picChg>
        <pc:cxnChg chg="add">
          <ac:chgData name="Simon Toner" userId="733fb7fd-5e5b-4bc8-a248-de0ba44b0375" providerId="ADAL" clId="{8072E2CE-9413-4CE4-96FC-D26D4F8CA015}" dt="2023-07-26T15:13:05.375" v="323" actId="26606"/>
          <ac:cxnSpMkLst>
            <pc:docMk/>
            <pc:sldMk cId="49492849" sldId="260"/>
            <ac:cxnSpMk id="18" creationId="{6CF1BAF6-AD41-4082-B212-8A1F9A2E8779}"/>
          </ac:cxnSpMkLst>
        </pc:cxnChg>
      </pc:sldChg>
      <pc:sldChg chg="addSp modSp mod modTransition setBg modNotesTx">
        <pc:chgData name="Simon Toner" userId="733fb7fd-5e5b-4bc8-a248-de0ba44b0375" providerId="ADAL" clId="{8072E2CE-9413-4CE4-96FC-D26D4F8CA015}" dt="2023-07-26T15:17:22.927" v="375" actId="6549"/>
        <pc:sldMkLst>
          <pc:docMk/>
          <pc:sldMk cId="3889430594" sldId="261"/>
        </pc:sldMkLst>
        <pc:spChg chg="mod">
          <ac:chgData name="Simon Toner" userId="733fb7fd-5e5b-4bc8-a248-de0ba44b0375" providerId="ADAL" clId="{8072E2CE-9413-4CE4-96FC-D26D4F8CA015}" dt="2023-07-26T15:13:40.334" v="325" actId="26606"/>
          <ac:spMkLst>
            <pc:docMk/>
            <pc:sldMk cId="3889430594" sldId="261"/>
            <ac:spMk id="2" creationId="{7F469018-EC66-42EE-4E71-D43ABA7888A1}"/>
          </ac:spMkLst>
        </pc:spChg>
        <pc:spChg chg="mod">
          <ac:chgData name="Simon Toner" userId="733fb7fd-5e5b-4bc8-a248-de0ba44b0375" providerId="ADAL" clId="{8072E2CE-9413-4CE4-96FC-D26D4F8CA015}" dt="2023-07-26T15:17:22.927" v="375" actId="6549"/>
          <ac:spMkLst>
            <pc:docMk/>
            <pc:sldMk cId="3889430594" sldId="261"/>
            <ac:spMk id="3" creationId="{5956961D-7CB4-21D1-A791-098223201540}"/>
          </ac:spMkLst>
        </pc:spChg>
        <pc:spChg chg="add">
          <ac:chgData name="Simon Toner" userId="733fb7fd-5e5b-4bc8-a248-de0ba44b0375" providerId="ADAL" clId="{8072E2CE-9413-4CE4-96FC-D26D4F8CA015}" dt="2023-07-26T15:13:40.334" v="325" actId="26606"/>
          <ac:spMkLst>
            <pc:docMk/>
            <pc:sldMk cId="3889430594" sldId="261"/>
            <ac:spMk id="6151" creationId="{B0B8DCBA-FEED-46EF-A140-35B904015B49}"/>
          </ac:spMkLst>
        </pc:spChg>
        <pc:spChg chg="add">
          <ac:chgData name="Simon Toner" userId="733fb7fd-5e5b-4bc8-a248-de0ba44b0375" providerId="ADAL" clId="{8072E2CE-9413-4CE4-96FC-D26D4F8CA015}" dt="2023-07-26T15:13:40.334" v="325" actId="26606"/>
          <ac:spMkLst>
            <pc:docMk/>
            <pc:sldMk cId="3889430594" sldId="261"/>
            <ac:spMk id="6158" creationId="{D5B0017B-2ECA-49AF-B397-DC140825DF8D}"/>
          </ac:spMkLst>
        </pc:spChg>
        <pc:grpChg chg="add">
          <ac:chgData name="Simon Toner" userId="733fb7fd-5e5b-4bc8-a248-de0ba44b0375" providerId="ADAL" clId="{8072E2CE-9413-4CE4-96FC-D26D4F8CA015}" dt="2023-07-26T15:13:40.334" v="325" actId="26606"/>
          <ac:grpSpMkLst>
            <pc:docMk/>
            <pc:sldMk cId="3889430594" sldId="261"/>
            <ac:grpSpMk id="6153" creationId="{AE1C45F0-260A-458C-96ED-C1F6D2151219}"/>
          </ac:grpSpMkLst>
        </pc:grpChg>
        <pc:picChg chg="add mod">
          <ac:chgData name="Simon Toner" userId="733fb7fd-5e5b-4bc8-a248-de0ba44b0375" providerId="ADAL" clId="{8072E2CE-9413-4CE4-96FC-D26D4F8CA015}" dt="2023-07-26T15:13:40.334" v="325" actId="26606"/>
          <ac:picMkLst>
            <pc:docMk/>
            <pc:sldMk cId="3889430594" sldId="261"/>
            <ac:picMk id="6146" creationId="{3987530F-A850-8186-A2B2-0C316664AAC5}"/>
          </ac:picMkLst>
        </pc:picChg>
        <pc:cxnChg chg="add">
          <ac:chgData name="Simon Toner" userId="733fb7fd-5e5b-4bc8-a248-de0ba44b0375" providerId="ADAL" clId="{8072E2CE-9413-4CE4-96FC-D26D4F8CA015}" dt="2023-07-26T15:13:40.334" v="325" actId="26606"/>
          <ac:cxnSpMkLst>
            <pc:docMk/>
            <pc:sldMk cId="3889430594" sldId="261"/>
            <ac:cxnSpMk id="6160" creationId="{6CF1BAF6-AD41-4082-B212-8A1F9A2E8779}"/>
          </ac:cxnSpMkLst>
        </pc:cxnChg>
      </pc:sldChg>
      <pc:sldChg chg="addSp delSp modSp mod modTransition setBg modAnim modNotesTx">
        <pc:chgData name="Simon Toner" userId="733fb7fd-5e5b-4bc8-a248-de0ba44b0375" providerId="ADAL" clId="{8072E2CE-9413-4CE4-96FC-D26D4F8CA015}" dt="2023-07-26T15:17:36.598" v="380" actId="27636"/>
        <pc:sldMkLst>
          <pc:docMk/>
          <pc:sldMk cId="3267183673" sldId="262"/>
        </pc:sldMkLst>
        <pc:spChg chg="mod">
          <ac:chgData name="Simon Toner" userId="733fb7fd-5e5b-4bc8-a248-de0ba44b0375" providerId="ADAL" clId="{8072E2CE-9413-4CE4-96FC-D26D4F8CA015}" dt="2023-07-26T15:17:28.070" v="376" actId="26606"/>
          <ac:spMkLst>
            <pc:docMk/>
            <pc:sldMk cId="3267183673" sldId="262"/>
            <ac:spMk id="2" creationId="{7F469018-EC66-42EE-4E71-D43ABA7888A1}"/>
          </ac:spMkLst>
        </pc:spChg>
        <pc:spChg chg="mod">
          <ac:chgData name="Simon Toner" userId="733fb7fd-5e5b-4bc8-a248-de0ba44b0375" providerId="ADAL" clId="{8072E2CE-9413-4CE4-96FC-D26D4F8CA015}" dt="2023-07-26T15:17:36.598" v="380" actId="27636"/>
          <ac:spMkLst>
            <pc:docMk/>
            <pc:sldMk cId="3267183673" sldId="262"/>
            <ac:spMk id="3" creationId="{5956961D-7CB4-21D1-A791-098223201540}"/>
          </ac:spMkLst>
        </pc:spChg>
        <pc:spChg chg="add del">
          <ac:chgData name="Simon Toner" userId="733fb7fd-5e5b-4bc8-a248-de0ba44b0375" providerId="ADAL" clId="{8072E2CE-9413-4CE4-96FC-D26D4F8CA015}" dt="2023-07-26T15:14:01.678" v="329" actId="26606"/>
          <ac:spMkLst>
            <pc:docMk/>
            <pc:sldMk cId="3267183673" sldId="262"/>
            <ac:spMk id="8199" creationId="{D1D34770-47A8-402C-AF23-2B653F2D88C1}"/>
          </ac:spMkLst>
        </pc:spChg>
        <pc:spChg chg="add del">
          <ac:chgData name="Simon Toner" userId="733fb7fd-5e5b-4bc8-a248-de0ba44b0375" providerId="ADAL" clId="{8072E2CE-9413-4CE4-96FC-D26D4F8CA015}" dt="2023-07-26T15:17:28.070" v="376" actId="26606"/>
          <ac:spMkLst>
            <pc:docMk/>
            <pc:sldMk cId="3267183673" sldId="262"/>
            <ac:spMk id="8201" creationId="{D1EA859B-E555-4109-94F3-6700E046E008}"/>
          </ac:spMkLst>
        </pc:spChg>
        <pc:spChg chg="add del">
          <ac:chgData name="Simon Toner" userId="733fb7fd-5e5b-4bc8-a248-de0ba44b0375" providerId="ADAL" clId="{8072E2CE-9413-4CE4-96FC-D26D4F8CA015}" dt="2023-07-26T15:17:28.070" v="376" actId="26606"/>
          <ac:spMkLst>
            <pc:docMk/>
            <pc:sldMk cId="3267183673" sldId="262"/>
            <ac:spMk id="8202" creationId="{04812C46-200A-4DEB-A05E-3ED6C68C2387}"/>
          </ac:spMkLst>
        </pc:spChg>
        <pc:spChg chg="add">
          <ac:chgData name="Simon Toner" userId="733fb7fd-5e5b-4bc8-a248-de0ba44b0375" providerId="ADAL" clId="{8072E2CE-9413-4CE4-96FC-D26D4F8CA015}" dt="2023-07-26T15:17:28.070" v="376" actId="26606"/>
          <ac:spMkLst>
            <pc:docMk/>
            <pc:sldMk cId="3267183673" sldId="262"/>
            <ac:spMk id="8207" creationId="{4AC6B390-BC59-4F1D-A0EE-D71A92F0A0B2}"/>
          </ac:spMkLst>
        </pc:spChg>
        <pc:spChg chg="add">
          <ac:chgData name="Simon Toner" userId="733fb7fd-5e5b-4bc8-a248-de0ba44b0375" providerId="ADAL" clId="{8072E2CE-9413-4CE4-96FC-D26D4F8CA015}" dt="2023-07-26T15:17:28.070" v="376" actId="26606"/>
          <ac:spMkLst>
            <pc:docMk/>
            <pc:sldMk cId="3267183673" sldId="262"/>
            <ac:spMk id="8209" creationId="{B6C60D79-16F1-4C4B-B7E3-7634E7069CDE}"/>
          </ac:spMkLst>
        </pc:spChg>
        <pc:spChg chg="add">
          <ac:chgData name="Simon Toner" userId="733fb7fd-5e5b-4bc8-a248-de0ba44b0375" providerId="ADAL" clId="{8072E2CE-9413-4CE4-96FC-D26D4F8CA015}" dt="2023-07-26T15:17:28.070" v="376" actId="26606"/>
          <ac:spMkLst>
            <pc:docMk/>
            <pc:sldMk cId="3267183673" sldId="262"/>
            <ac:spMk id="8211" creationId="{426B127E-6498-4C77-9C9D-4553A5113B80}"/>
          </ac:spMkLst>
        </pc:spChg>
        <pc:picChg chg="add del mod ord">
          <ac:chgData name="Simon Toner" userId="733fb7fd-5e5b-4bc8-a248-de0ba44b0375" providerId="ADAL" clId="{8072E2CE-9413-4CE4-96FC-D26D4F8CA015}" dt="2023-07-26T15:14:48.728" v="336" actId="21"/>
          <ac:picMkLst>
            <pc:docMk/>
            <pc:sldMk cId="3267183673" sldId="262"/>
            <ac:picMk id="8194" creationId="{C5B3AB26-AEB9-B419-416B-0DEA33AC10CD}"/>
          </ac:picMkLst>
        </pc:picChg>
        <pc:picChg chg="add mod ord">
          <ac:chgData name="Simon Toner" userId="733fb7fd-5e5b-4bc8-a248-de0ba44b0375" providerId="ADAL" clId="{8072E2CE-9413-4CE4-96FC-D26D4F8CA015}" dt="2023-07-26T15:17:28.070" v="376" actId="26606"/>
          <ac:picMkLst>
            <pc:docMk/>
            <pc:sldMk cId="3267183673" sldId="262"/>
            <ac:picMk id="8196" creationId="{84E2C64E-02DE-526D-2BCC-A44141D859BA}"/>
          </ac:picMkLst>
        </pc:picChg>
      </pc:sldChg>
      <pc:sldChg chg="addSp modSp mod modTransition setBg modAnim modNotesTx">
        <pc:chgData name="Simon Toner" userId="733fb7fd-5e5b-4bc8-a248-de0ba44b0375" providerId="ADAL" clId="{8072E2CE-9413-4CE4-96FC-D26D4F8CA015}" dt="2023-07-26T15:17:47.001" v="385" actId="404"/>
        <pc:sldMkLst>
          <pc:docMk/>
          <pc:sldMk cId="739801554" sldId="263"/>
        </pc:sldMkLst>
        <pc:spChg chg="mod">
          <ac:chgData name="Simon Toner" userId="733fb7fd-5e5b-4bc8-a248-de0ba44b0375" providerId="ADAL" clId="{8072E2CE-9413-4CE4-96FC-D26D4F8CA015}" dt="2023-07-26T15:17:40.872" v="381" actId="26606"/>
          <ac:spMkLst>
            <pc:docMk/>
            <pc:sldMk cId="739801554" sldId="263"/>
            <ac:spMk id="2" creationId="{7F469018-EC66-42EE-4E71-D43ABA7888A1}"/>
          </ac:spMkLst>
        </pc:spChg>
        <pc:spChg chg="mod">
          <ac:chgData name="Simon Toner" userId="733fb7fd-5e5b-4bc8-a248-de0ba44b0375" providerId="ADAL" clId="{8072E2CE-9413-4CE4-96FC-D26D4F8CA015}" dt="2023-07-26T15:17:47.001" v="385" actId="404"/>
          <ac:spMkLst>
            <pc:docMk/>
            <pc:sldMk cId="739801554" sldId="263"/>
            <ac:spMk id="3" creationId="{5956961D-7CB4-21D1-A791-098223201540}"/>
          </ac:spMkLst>
        </pc:spChg>
        <pc:spChg chg="add">
          <ac:chgData name="Simon Toner" userId="733fb7fd-5e5b-4bc8-a248-de0ba44b0375" providerId="ADAL" clId="{8072E2CE-9413-4CE4-96FC-D26D4F8CA015}" dt="2023-07-26T15:17:40.872" v="381" actId="26606"/>
          <ac:spMkLst>
            <pc:docMk/>
            <pc:sldMk cId="739801554" sldId="263"/>
            <ac:spMk id="9223" creationId="{4AC6B390-BC59-4F1D-A0EE-D71A92F0A0B2}"/>
          </ac:spMkLst>
        </pc:spChg>
        <pc:spChg chg="add">
          <ac:chgData name="Simon Toner" userId="733fb7fd-5e5b-4bc8-a248-de0ba44b0375" providerId="ADAL" clId="{8072E2CE-9413-4CE4-96FC-D26D4F8CA015}" dt="2023-07-26T15:17:40.872" v="381" actId="26606"/>
          <ac:spMkLst>
            <pc:docMk/>
            <pc:sldMk cId="739801554" sldId="263"/>
            <ac:spMk id="9225" creationId="{B6C60D79-16F1-4C4B-B7E3-7634E7069CDE}"/>
          </ac:spMkLst>
        </pc:spChg>
        <pc:spChg chg="add">
          <ac:chgData name="Simon Toner" userId="733fb7fd-5e5b-4bc8-a248-de0ba44b0375" providerId="ADAL" clId="{8072E2CE-9413-4CE4-96FC-D26D4F8CA015}" dt="2023-07-26T15:17:40.872" v="381" actId="26606"/>
          <ac:spMkLst>
            <pc:docMk/>
            <pc:sldMk cId="739801554" sldId="263"/>
            <ac:spMk id="9227" creationId="{426B127E-6498-4C77-9C9D-4553A5113B80}"/>
          </ac:spMkLst>
        </pc:spChg>
        <pc:picChg chg="add mod ord">
          <ac:chgData name="Simon Toner" userId="733fb7fd-5e5b-4bc8-a248-de0ba44b0375" providerId="ADAL" clId="{8072E2CE-9413-4CE4-96FC-D26D4F8CA015}" dt="2023-07-26T15:17:40.872" v="381" actId="26606"/>
          <ac:picMkLst>
            <pc:docMk/>
            <pc:sldMk cId="739801554" sldId="263"/>
            <ac:picMk id="9218" creationId="{B6AC2ABE-3A88-25E5-F93C-A3E4CB60E011}"/>
          </ac:picMkLst>
        </pc:picChg>
      </pc:sldChg>
      <pc:sldChg chg="addSp delSp modSp mod modTransition setBg modAnim">
        <pc:chgData name="Simon Toner" userId="733fb7fd-5e5b-4bc8-a248-de0ba44b0375" providerId="ADAL" clId="{8072E2CE-9413-4CE4-96FC-D26D4F8CA015}" dt="2023-07-26T15:18:20.897" v="407" actId="14100"/>
        <pc:sldMkLst>
          <pc:docMk/>
          <pc:sldMk cId="2953007847" sldId="264"/>
        </pc:sldMkLst>
        <pc:spChg chg="mod">
          <ac:chgData name="Simon Toner" userId="733fb7fd-5e5b-4bc8-a248-de0ba44b0375" providerId="ADAL" clId="{8072E2CE-9413-4CE4-96FC-D26D4F8CA015}" dt="2023-07-26T15:18:05.114" v="393" actId="14100"/>
          <ac:spMkLst>
            <pc:docMk/>
            <pc:sldMk cId="2953007847" sldId="264"/>
            <ac:spMk id="2" creationId="{7F469018-EC66-42EE-4E71-D43ABA7888A1}"/>
          </ac:spMkLst>
        </pc:spChg>
        <pc:spChg chg="mod ord">
          <ac:chgData name="Simon Toner" userId="733fb7fd-5e5b-4bc8-a248-de0ba44b0375" providerId="ADAL" clId="{8072E2CE-9413-4CE4-96FC-D26D4F8CA015}" dt="2023-07-26T15:18:20.897" v="407" actId="14100"/>
          <ac:spMkLst>
            <pc:docMk/>
            <pc:sldMk cId="2953007847" sldId="264"/>
            <ac:spMk id="3" creationId="{5956961D-7CB4-21D1-A791-098223201540}"/>
          </ac:spMkLst>
        </pc:spChg>
        <pc:spChg chg="add del">
          <ac:chgData name="Simon Toner" userId="733fb7fd-5e5b-4bc8-a248-de0ba44b0375" providerId="ADAL" clId="{8072E2CE-9413-4CE4-96FC-D26D4F8CA015}" dt="2023-07-26T15:15:34.847" v="339" actId="26606"/>
          <ac:spMkLst>
            <pc:docMk/>
            <pc:sldMk cId="2953007847" sldId="264"/>
            <ac:spMk id="9" creationId="{04812C46-200A-4DEB-A05E-3ED6C68C2387}"/>
          </ac:spMkLst>
        </pc:spChg>
        <pc:spChg chg="add del">
          <ac:chgData name="Simon Toner" userId="733fb7fd-5e5b-4bc8-a248-de0ba44b0375" providerId="ADAL" clId="{8072E2CE-9413-4CE4-96FC-D26D4F8CA015}" dt="2023-07-26T15:15:34.847" v="339" actId="26606"/>
          <ac:spMkLst>
            <pc:docMk/>
            <pc:sldMk cId="2953007847" sldId="264"/>
            <ac:spMk id="11" creationId="{D1EA859B-E555-4109-94F3-6700E046E008}"/>
          </ac:spMkLst>
        </pc:spChg>
        <pc:spChg chg="add del">
          <ac:chgData name="Simon Toner" userId="733fb7fd-5e5b-4bc8-a248-de0ba44b0375" providerId="ADAL" clId="{8072E2CE-9413-4CE4-96FC-D26D4F8CA015}" dt="2023-07-26T15:15:36.437" v="341" actId="26606"/>
          <ac:spMkLst>
            <pc:docMk/>
            <pc:sldMk cId="2953007847" sldId="264"/>
            <ac:spMk id="13" creationId="{D009D6D5-DAC2-4A8B-A17A-E206B9012D09}"/>
          </ac:spMkLst>
        </pc:spChg>
        <pc:picChg chg="add mod ord">
          <ac:chgData name="Simon Toner" userId="733fb7fd-5e5b-4bc8-a248-de0ba44b0375" providerId="ADAL" clId="{8072E2CE-9413-4CE4-96FC-D26D4F8CA015}" dt="2023-07-26T15:15:36.447" v="342" actId="26606"/>
          <ac:picMkLst>
            <pc:docMk/>
            <pc:sldMk cId="2953007847" sldId="264"/>
            <ac:picMk id="4" creationId="{CCA3795F-6B4F-CD33-1A34-A58CEB98E80F}"/>
          </ac:picMkLst>
        </pc:picChg>
        <pc:cxnChg chg="add">
          <ac:chgData name="Simon Toner" userId="733fb7fd-5e5b-4bc8-a248-de0ba44b0375" providerId="ADAL" clId="{8072E2CE-9413-4CE4-96FC-D26D4F8CA015}" dt="2023-07-26T15:15:36.447" v="342" actId="26606"/>
          <ac:cxnSpMkLst>
            <pc:docMk/>
            <pc:sldMk cId="2953007847" sldId="264"/>
            <ac:cxnSpMk id="15" creationId="{1503BFE4-729B-D9D0-C17B-501E6AF1127A}"/>
          </ac:cxnSpMkLst>
        </pc:cxnChg>
      </pc:sldChg>
      <pc:sldChg chg="addSp modSp mod modTransition setBg modAnim modNotesTx">
        <pc:chgData name="Simon Toner" userId="733fb7fd-5e5b-4bc8-a248-de0ba44b0375" providerId="ADAL" clId="{8072E2CE-9413-4CE4-96FC-D26D4F8CA015}" dt="2023-07-26T15:18:30.033" v="412" actId="403"/>
        <pc:sldMkLst>
          <pc:docMk/>
          <pc:sldMk cId="4123018466" sldId="265"/>
        </pc:sldMkLst>
        <pc:spChg chg="mod">
          <ac:chgData name="Simon Toner" userId="733fb7fd-5e5b-4bc8-a248-de0ba44b0375" providerId="ADAL" clId="{8072E2CE-9413-4CE4-96FC-D26D4F8CA015}" dt="2023-07-26T15:11:51.571" v="307" actId="20577"/>
          <ac:spMkLst>
            <pc:docMk/>
            <pc:sldMk cId="4123018466" sldId="265"/>
            <ac:spMk id="2" creationId="{7F469018-EC66-42EE-4E71-D43ABA7888A1}"/>
          </ac:spMkLst>
        </pc:spChg>
        <pc:spChg chg="mod">
          <ac:chgData name="Simon Toner" userId="733fb7fd-5e5b-4bc8-a248-de0ba44b0375" providerId="ADAL" clId="{8072E2CE-9413-4CE4-96FC-D26D4F8CA015}" dt="2023-07-26T15:18:30.033" v="412" actId="403"/>
          <ac:spMkLst>
            <pc:docMk/>
            <pc:sldMk cId="4123018466" sldId="265"/>
            <ac:spMk id="3" creationId="{5956961D-7CB4-21D1-A791-098223201540}"/>
          </ac:spMkLst>
        </pc:spChg>
        <pc:spChg chg="add">
          <ac:chgData name="Simon Toner" userId="733fb7fd-5e5b-4bc8-a248-de0ba44b0375" providerId="ADAL" clId="{8072E2CE-9413-4CE4-96FC-D26D4F8CA015}" dt="2023-07-26T15:11:47.312" v="297" actId="26606"/>
          <ac:spMkLst>
            <pc:docMk/>
            <pc:sldMk cId="4123018466" sldId="265"/>
            <ac:spMk id="4103" creationId="{FF81F8D5-515A-45DC-B296-30AB11F2C19F}"/>
          </ac:spMkLst>
        </pc:spChg>
        <pc:spChg chg="add">
          <ac:chgData name="Simon Toner" userId="733fb7fd-5e5b-4bc8-a248-de0ba44b0375" providerId="ADAL" clId="{8072E2CE-9413-4CE4-96FC-D26D4F8CA015}" dt="2023-07-26T15:11:47.312" v="297" actId="26606"/>
          <ac:spMkLst>
            <pc:docMk/>
            <pc:sldMk cId="4123018466" sldId="265"/>
            <ac:spMk id="4105" creationId="{90464369-70FA-42AF-948F-80664CA7BFE5}"/>
          </ac:spMkLst>
        </pc:spChg>
        <pc:spChg chg="add">
          <ac:chgData name="Simon Toner" userId="733fb7fd-5e5b-4bc8-a248-de0ba44b0375" providerId="ADAL" clId="{8072E2CE-9413-4CE4-96FC-D26D4F8CA015}" dt="2023-07-26T15:11:47.312" v="297" actId="26606"/>
          <ac:spMkLst>
            <pc:docMk/>
            <pc:sldMk cId="4123018466" sldId="265"/>
            <ac:spMk id="4107" creationId="{A6604B49-AD5C-4590-B051-06C8222ECD99}"/>
          </ac:spMkLst>
        </pc:spChg>
        <pc:spChg chg="add">
          <ac:chgData name="Simon Toner" userId="733fb7fd-5e5b-4bc8-a248-de0ba44b0375" providerId="ADAL" clId="{8072E2CE-9413-4CE4-96FC-D26D4F8CA015}" dt="2023-07-26T15:11:47.312" v="297" actId="26606"/>
          <ac:spMkLst>
            <pc:docMk/>
            <pc:sldMk cId="4123018466" sldId="265"/>
            <ac:spMk id="4109" creationId="{CC552A98-EF7D-4D42-AB69-066B786AB55B}"/>
          </ac:spMkLst>
        </pc:spChg>
        <pc:spChg chg="add">
          <ac:chgData name="Simon Toner" userId="733fb7fd-5e5b-4bc8-a248-de0ba44b0375" providerId="ADAL" clId="{8072E2CE-9413-4CE4-96FC-D26D4F8CA015}" dt="2023-07-26T15:11:47.312" v="297" actId="26606"/>
          <ac:spMkLst>
            <pc:docMk/>
            <pc:sldMk cId="4123018466" sldId="265"/>
            <ac:spMk id="4111" creationId="{A648176E-454C-437C-B0FC-9B82FCF32B24}"/>
          </ac:spMkLst>
        </pc:spChg>
        <pc:picChg chg="add mod">
          <ac:chgData name="Simon Toner" userId="733fb7fd-5e5b-4bc8-a248-de0ba44b0375" providerId="ADAL" clId="{8072E2CE-9413-4CE4-96FC-D26D4F8CA015}" dt="2023-07-26T15:11:47.312" v="297" actId="26606"/>
          <ac:picMkLst>
            <pc:docMk/>
            <pc:sldMk cId="4123018466" sldId="265"/>
            <ac:picMk id="4098" creationId="{D91B87CE-62F0-CE83-5887-C15539A9DCE1}"/>
          </ac:picMkLst>
        </pc:picChg>
      </pc:sldChg>
      <pc:sldChg chg="addSp delSp modSp mod modTransition setBg modAnim">
        <pc:chgData name="Simon Toner" userId="733fb7fd-5e5b-4bc8-a248-de0ba44b0375" providerId="ADAL" clId="{8072E2CE-9413-4CE4-96FC-D26D4F8CA015}" dt="2023-07-26T15:15:43.797" v="345" actId="26606"/>
        <pc:sldMkLst>
          <pc:docMk/>
          <pc:sldMk cId="3645966771" sldId="266"/>
        </pc:sldMkLst>
        <pc:spChg chg="mod">
          <ac:chgData name="Simon Toner" userId="733fb7fd-5e5b-4bc8-a248-de0ba44b0375" providerId="ADAL" clId="{8072E2CE-9413-4CE4-96FC-D26D4F8CA015}" dt="2023-07-26T15:15:43.797" v="345" actId="26606"/>
          <ac:spMkLst>
            <pc:docMk/>
            <pc:sldMk cId="3645966771" sldId="266"/>
            <ac:spMk id="2" creationId="{7F469018-EC66-42EE-4E71-D43ABA7888A1}"/>
          </ac:spMkLst>
        </pc:spChg>
        <pc:spChg chg="mod">
          <ac:chgData name="Simon Toner" userId="733fb7fd-5e5b-4bc8-a248-de0ba44b0375" providerId="ADAL" clId="{8072E2CE-9413-4CE4-96FC-D26D4F8CA015}" dt="2023-07-26T15:15:43.797" v="345" actId="26606"/>
          <ac:spMkLst>
            <pc:docMk/>
            <pc:sldMk cId="3645966771" sldId="266"/>
            <ac:spMk id="3" creationId="{5956961D-7CB4-21D1-A791-098223201540}"/>
          </ac:spMkLst>
        </pc:spChg>
        <pc:spChg chg="add del">
          <ac:chgData name="Simon Toner" userId="733fb7fd-5e5b-4bc8-a248-de0ba44b0375" providerId="ADAL" clId="{8072E2CE-9413-4CE4-96FC-D26D4F8CA015}" dt="2023-07-26T15:15:43.782" v="344" actId="26606"/>
          <ac:spMkLst>
            <pc:docMk/>
            <pc:sldMk cId="3645966771" sldId="266"/>
            <ac:spMk id="8" creationId="{DBF61EA3-B236-439E-9C0B-340980D56BEE}"/>
          </ac:spMkLst>
        </pc:spChg>
        <pc:spChg chg="add del">
          <ac:chgData name="Simon Toner" userId="733fb7fd-5e5b-4bc8-a248-de0ba44b0375" providerId="ADAL" clId="{8072E2CE-9413-4CE4-96FC-D26D4F8CA015}" dt="2023-07-26T15:15:43.782" v="344" actId="26606"/>
          <ac:spMkLst>
            <pc:docMk/>
            <pc:sldMk cId="3645966771" sldId="266"/>
            <ac:spMk id="14" creationId="{E659831F-0D9A-4C63-9EBB-8435B85A440F}"/>
          </ac:spMkLst>
        </pc:spChg>
        <pc:spChg chg="add">
          <ac:chgData name="Simon Toner" userId="733fb7fd-5e5b-4bc8-a248-de0ba44b0375" providerId="ADAL" clId="{8072E2CE-9413-4CE4-96FC-D26D4F8CA015}" dt="2023-07-26T15:15:43.797" v="345" actId="26606"/>
          <ac:spMkLst>
            <pc:docMk/>
            <pc:sldMk cId="3645966771" sldId="266"/>
            <ac:spMk id="16" creationId="{CBC4F608-B4B8-48C3-9572-C0F061B1CD99}"/>
          </ac:spMkLst>
        </pc:spChg>
        <pc:spChg chg="add">
          <ac:chgData name="Simon Toner" userId="733fb7fd-5e5b-4bc8-a248-de0ba44b0375" providerId="ADAL" clId="{8072E2CE-9413-4CE4-96FC-D26D4F8CA015}" dt="2023-07-26T15:15:43.797" v="345" actId="26606"/>
          <ac:spMkLst>
            <pc:docMk/>
            <pc:sldMk cId="3645966771" sldId="266"/>
            <ac:spMk id="17" creationId="{8B9AA7C6-5E5A-498E-A6DF-A943376E09BC}"/>
          </ac:spMkLst>
        </pc:spChg>
        <pc:spChg chg="add">
          <ac:chgData name="Simon Toner" userId="733fb7fd-5e5b-4bc8-a248-de0ba44b0375" providerId="ADAL" clId="{8072E2CE-9413-4CE4-96FC-D26D4F8CA015}" dt="2023-07-26T15:15:43.797" v="345" actId="26606"/>
          <ac:spMkLst>
            <pc:docMk/>
            <pc:sldMk cId="3645966771" sldId="266"/>
            <ac:spMk id="21" creationId="{81E140AE-0ABF-47C8-BF32-7D2F0CF2BA44}"/>
          </ac:spMkLst>
        </pc:spChg>
        <pc:grpChg chg="add del">
          <ac:chgData name="Simon Toner" userId="733fb7fd-5e5b-4bc8-a248-de0ba44b0375" providerId="ADAL" clId="{8072E2CE-9413-4CE4-96FC-D26D4F8CA015}" dt="2023-07-26T15:15:43.782" v="344" actId="26606"/>
          <ac:grpSpMkLst>
            <pc:docMk/>
            <pc:sldMk cId="3645966771" sldId="266"/>
            <ac:grpSpMk id="10" creationId="{28FAF094-D087-493F-8DF9-A486C2D6BBAA}"/>
          </ac:grpSpMkLst>
        </pc:grpChg>
        <pc:grpChg chg="add">
          <ac:chgData name="Simon Toner" userId="733fb7fd-5e5b-4bc8-a248-de0ba44b0375" providerId="ADAL" clId="{8072E2CE-9413-4CE4-96FC-D26D4F8CA015}" dt="2023-07-26T15:15:43.797" v="345" actId="26606"/>
          <ac:grpSpMkLst>
            <pc:docMk/>
            <pc:sldMk cId="3645966771" sldId="266"/>
            <ac:grpSpMk id="18" creationId="{83EAB11A-76F7-48F4-9B4F-5BFDF4BF9670}"/>
          </ac:grpSpMkLst>
        </pc:grpChg>
      </pc:sldChg>
      <pc:sldChg chg="addSp modSp mod modTransition setBg modAnim modNotesTx">
        <pc:chgData name="Simon Toner" userId="733fb7fd-5e5b-4bc8-a248-de0ba44b0375" providerId="ADAL" clId="{8072E2CE-9413-4CE4-96FC-D26D4F8CA015}" dt="2023-07-26T15:18:40.346" v="418" actId="404"/>
        <pc:sldMkLst>
          <pc:docMk/>
          <pc:sldMk cId="1649783464" sldId="267"/>
        </pc:sldMkLst>
        <pc:spChg chg="mod">
          <ac:chgData name="Simon Toner" userId="733fb7fd-5e5b-4bc8-a248-de0ba44b0375" providerId="ADAL" clId="{8072E2CE-9413-4CE4-96FC-D26D4F8CA015}" dt="2023-07-26T15:10:50.637" v="277" actId="26606"/>
          <ac:spMkLst>
            <pc:docMk/>
            <pc:sldMk cId="1649783464" sldId="267"/>
            <ac:spMk id="2" creationId="{7F469018-EC66-42EE-4E71-D43ABA7888A1}"/>
          </ac:spMkLst>
        </pc:spChg>
        <pc:spChg chg="mod">
          <ac:chgData name="Simon Toner" userId="733fb7fd-5e5b-4bc8-a248-de0ba44b0375" providerId="ADAL" clId="{8072E2CE-9413-4CE4-96FC-D26D4F8CA015}" dt="2023-07-26T15:18:40.346" v="418" actId="404"/>
          <ac:spMkLst>
            <pc:docMk/>
            <pc:sldMk cId="1649783464" sldId="267"/>
            <ac:spMk id="3" creationId="{5956961D-7CB4-21D1-A791-098223201540}"/>
          </ac:spMkLst>
        </pc:spChg>
        <pc:spChg chg="add">
          <ac:chgData name="Simon Toner" userId="733fb7fd-5e5b-4bc8-a248-de0ba44b0375" providerId="ADAL" clId="{8072E2CE-9413-4CE4-96FC-D26D4F8CA015}" dt="2023-07-26T15:10:50.637" v="277" actId="26606"/>
          <ac:spMkLst>
            <pc:docMk/>
            <pc:sldMk cId="1649783464" sldId="267"/>
            <ac:spMk id="3079" creationId="{201CC55D-ED54-4C5C-95E6-10947BD1103B}"/>
          </ac:spMkLst>
        </pc:spChg>
        <pc:spChg chg="add">
          <ac:chgData name="Simon Toner" userId="733fb7fd-5e5b-4bc8-a248-de0ba44b0375" providerId="ADAL" clId="{8072E2CE-9413-4CE4-96FC-D26D4F8CA015}" dt="2023-07-26T15:10:50.637" v="277" actId="26606"/>
          <ac:spMkLst>
            <pc:docMk/>
            <pc:sldMk cId="1649783464" sldId="267"/>
            <ac:spMk id="3085" creationId="{3873B707-463F-40B0-8227-E8CC6C67EB25}"/>
          </ac:spMkLst>
        </pc:spChg>
        <pc:spChg chg="add">
          <ac:chgData name="Simon Toner" userId="733fb7fd-5e5b-4bc8-a248-de0ba44b0375" providerId="ADAL" clId="{8072E2CE-9413-4CE4-96FC-D26D4F8CA015}" dt="2023-07-26T15:10:50.637" v="277" actId="26606"/>
          <ac:spMkLst>
            <pc:docMk/>
            <pc:sldMk cId="1649783464" sldId="267"/>
            <ac:spMk id="3087" creationId="{C13237C8-E62C-4F0D-A318-BD6FB6C2D138}"/>
          </ac:spMkLst>
        </pc:spChg>
        <pc:spChg chg="add">
          <ac:chgData name="Simon Toner" userId="733fb7fd-5e5b-4bc8-a248-de0ba44b0375" providerId="ADAL" clId="{8072E2CE-9413-4CE4-96FC-D26D4F8CA015}" dt="2023-07-26T15:10:50.637" v="277" actId="26606"/>
          <ac:spMkLst>
            <pc:docMk/>
            <pc:sldMk cId="1649783464" sldId="267"/>
            <ac:spMk id="3089" creationId="{19C9EAEA-39D0-4B0E-A0EB-51E7B26740B1}"/>
          </ac:spMkLst>
        </pc:spChg>
        <pc:grpChg chg="add">
          <ac:chgData name="Simon Toner" userId="733fb7fd-5e5b-4bc8-a248-de0ba44b0375" providerId="ADAL" clId="{8072E2CE-9413-4CE4-96FC-D26D4F8CA015}" dt="2023-07-26T15:10:50.637" v="277" actId="26606"/>
          <ac:grpSpMkLst>
            <pc:docMk/>
            <pc:sldMk cId="1649783464" sldId="267"/>
            <ac:grpSpMk id="3081" creationId="{1DE889C7-FAD6-4397-98E2-05D503484459}"/>
          </ac:grpSpMkLst>
        </pc:grpChg>
        <pc:picChg chg="add mod">
          <ac:chgData name="Simon Toner" userId="733fb7fd-5e5b-4bc8-a248-de0ba44b0375" providerId="ADAL" clId="{8072E2CE-9413-4CE4-96FC-D26D4F8CA015}" dt="2023-07-26T15:10:50.637" v="277" actId="26606"/>
          <ac:picMkLst>
            <pc:docMk/>
            <pc:sldMk cId="1649783464" sldId="267"/>
            <ac:picMk id="3074" creationId="{AF77AD05-0FB4-5EAF-FD1A-2E71DBBCF48B}"/>
          </ac:picMkLst>
        </pc:picChg>
      </pc:sldChg>
      <pc:sldChg chg="addSp delSp modSp add mod modTransition setBg modAnim">
        <pc:chgData name="Simon Toner" userId="733fb7fd-5e5b-4bc8-a248-de0ba44b0375" providerId="ADAL" clId="{8072E2CE-9413-4CE4-96FC-D26D4F8CA015}" dt="2023-07-26T15:19:07.144" v="429" actId="27636"/>
        <pc:sldMkLst>
          <pc:docMk/>
          <pc:sldMk cId="1161805547" sldId="268"/>
        </pc:sldMkLst>
        <pc:spChg chg="mod">
          <ac:chgData name="Simon Toner" userId="733fb7fd-5e5b-4bc8-a248-de0ba44b0375" providerId="ADAL" clId="{8072E2CE-9413-4CE4-96FC-D26D4F8CA015}" dt="2023-07-26T15:16:10.336" v="350" actId="26606"/>
          <ac:spMkLst>
            <pc:docMk/>
            <pc:sldMk cId="1161805547" sldId="268"/>
            <ac:spMk id="2" creationId="{7F469018-EC66-42EE-4E71-D43ABA7888A1}"/>
          </ac:spMkLst>
        </pc:spChg>
        <pc:spChg chg="mod">
          <ac:chgData name="Simon Toner" userId="733fb7fd-5e5b-4bc8-a248-de0ba44b0375" providerId="ADAL" clId="{8072E2CE-9413-4CE4-96FC-D26D4F8CA015}" dt="2023-07-26T15:19:07.144" v="429" actId="27636"/>
          <ac:spMkLst>
            <pc:docMk/>
            <pc:sldMk cId="1161805547" sldId="268"/>
            <ac:spMk id="3" creationId="{5956961D-7CB4-21D1-A791-098223201540}"/>
          </ac:spMkLst>
        </pc:spChg>
        <pc:spChg chg="add del">
          <ac:chgData name="Simon Toner" userId="733fb7fd-5e5b-4bc8-a248-de0ba44b0375" providerId="ADAL" clId="{8072E2CE-9413-4CE4-96FC-D26D4F8CA015}" dt="2023-07-26T15:16:10.329" v="349" actId="26606"/>
          <ac:spMkLst>
            <pc:docMk/>
            <pc:sldMk cId="1161805547" sldId="268"/>
            <ac:spMk id="8" creationId="{B6CDA21F-E7AF-4C75-8395-33F58D5B0E45}"/>
          </ac:spMkLst>
        </pc:spChg>
        <pc:spChg chg="add">
          <ac:chgData name="Simon Toner" userId="733fb7fd-5e5b-4bc8-a248-de0ba44b0375" providerId="ADAL" clId="{8072E2CE-9413-4CE4-96FC-D26D4F8CA015}" dt="2023-07-26T15:16:10.336" v="350" actId="26606"/>
          <ac:spMkLst>
            <pc:docMk/>
            <pc:sldMk cId="1161805547" sldId="268"/>
            <ac:spMk id="14" creationId="{E659831F-0D9A-4C63-9EBB-8435B85A440F}"/>
          </ac:spMkLst>
        </pc:spChg>
        <pc:spChg chg="add del">
          <ac:chgData name="Simon Toner" userId="733fb7fd-5e5b-4bc8-a248-de0ba44b0375" providerId="ADAL" clId="{8072E2CE-9413-4CE4-96FC-D26D4F8CA015}" dt="2023-07-26T15:16:10.329" v="349" actId="26606"/>
          <ac:spMkLst>
            <pc:docMk/>
            <pc:sldMk cId="1161805547" sldId="268"/>
            <ac:spMk id="15" creationId="{D5B0017B-2ECA-49AF-B397-DC140825DF8D}"/>
          </ac:spMkLst>
        </pc:spChg>
        <pc:spChg chg="add">
          <ac:chgData name="Simon Toner" userId="733fb7fd-5e5b-4bc8-a248-de0ba44b0375" providerId="ADAL" clId="{8072E2CE-9413-4CE4-96FC-D26D4F8CA015}" dt="2023-07-26T15:16:10.336" v="350" actId="26606"/>
          <ac:spMkLst>
            <pc:docMk/>
            <pc:sldMk cId="1161805547" sldId="268"/>
            <ac:spMk id="19" creationId="{DBF61EA3-B236-439E-9C0B-340980D56BEE}"/>
          </ac:spMkLst>
        </pc:spChg>
        <pc:grpChg chg="add del">
          <ac:chgData name="Simon Toner" userId="733fb7fd-5e5b-4bc8-a248-de0ba44b0375" providerId="ADAL" clId="{8072E2CE-9413-4CE4-96FC-D26D4F8CA015}" dt="2023-07-26T15:16:10.329" v="349" actId="26606"/>
          <ac:grpSpMkLst>
            <pc:docMk/>
            <pc:sldMk cId="1161805547" sldId="268"/>
            <ac:grpSpMk id="10" creationId="{AE1C45F0-260A-458C-96ED-C1F6D2151219}"/>
          </ac:grpSpMkLst>
        </pc:grpChg>
        <pc:grpChg chg="add">
          <ac:chgData name="Simon Toner" userId="733fb7fd-5e5b-4bc8-a248-de0ba44b0375" providerId="ADAL" clId="{8072E2CE-9413-4CE4-96FC-D26D4F8CA015}" dt="2023-07-26T15:16:10.336" v="350" actId="26606"/>
          <ac:grpSpMkLst>
            <pc:docMk/>
            <pc:sldMk cId="1161805547" sldId="268"/>
            <ac:grpSpMk id="20" creationId="{28FAF094-D087-493F-8DF9-A486C2D6BBAA}"/>
          </ac:grpSpMkLst>
        </pc:grpChg>
        <pc:cxnChg chg="add del">
          <ac:chgData name="Simon Toner" userId="733fb7fd-5e5b-4bc8-a248-de0ba44b0375" providerId="ADAL" clId="{8072E2CE-9413-4CE4-96FC-D26D4F8CA015}" dt="2023-07-26T15:16:10.329" v="349" actId="26606"/>
          <ac:cxnSpMkLst>
            <pc:docMk/>
            <pc:sldMk cId="1161805547" sldId="268"/>
            <ac:cxnSpMk id="17" creationId="{6CF1BAF6-AD41-4082-B212-8A1F9A2E8779}"/>
          </ac:cxnSpMkLst>
        </pc:cxnChg>
      </pc:sldChg>
      <pc:sldChg chg="addSp delSp modSp new mod modTransition setBg">
        <pc:chgData name="Simon Toner" userId="733fb7fd-5e5b-4bc8-a248-de0ba44b0375" providerId="ADAL" clId="{8072E2CE-9413-4CE4-96FC-D26D4F8CA015}" dt="2023-07-26T15:09:24.628" v="259"/>
        <pc:sldMkLst>
          <pc:docMk/>
          <pc:sldMk cId="2993438680" sldId="269"/>
        </pc:sldMkLst>
        <pc:spChg chg="del">
          <ac:chgData name="Simon Toner" userId="733fb7fd-5e5b-4bc8-a248-de0ba44b0375" providerId="ADAL" clId="{8072E2CE-9413-4CE4-96FC-D26D4F8CA015}" dt="2023-07-26T15:09:14.898" v="253" actId="478"/>
          <ac:spMkLst>
            <pc:docMk/>
            <pc:sldMk cId="2993438680" sldId="269"/>
            <ac:spMk id="2" creationId="{0FBE3DF7-5B26-6EC5-461D-D45801AF4950}"/>
          </ac:spMkLst>
        </pc:spChg>
        <pc:spChg chg="del">
          <ac:chgData name="Simon Toner" userId="733fb7fd-5e5b-4bc8-a248-de0ba44b0375" providerId="ADAL" clId="{8072E2CE-9413-4CE4-96FC-D26D4F8CA015}" dt="2023-07-26T15:09:13.857" v="252" actId="478"/>
          <ac:spMkLst>
            <pc:docMk/>
            <pc:sldMk cId="2993438680" sldId="269"/>
            <ac:spMk id="3" creationId="{CF56B0C7-4A59-B627-ED1D-F450D520DDF7}"/>
          </ac:spMkLst>
        </pc:spChg>
        <pc:spChg chg="add del">
          <ac:chgData name="Simon Toner" userId="733fb7fd-5e5b-4bc8-a248-de0ba44b0375" providerId="ADAL" clId="{8072E2CE-9413-4CE4-96FC-D26D4F8CA015}" dt="2023-07-26T15:09:18.127" v="256" actId="26606"/>
          <ac:spMkLst>
            <pc:docMk/>
            <pc:sldMk cId="2993438680" sldId="269"/>
            <ac:spMk id="9" creationId="{42A4FC2C-047E-45A5-965D-8E1E3BF09BC6}"/>
          </ac:spMkLst>
        </pc:spChg>
        <pc:spChg chg="add">
          <ac:chgData name="Simon Toner" userId="733fb7fd-5e5b-4bc8-a248-de0ba44b0375" providerId="ADAL" clId="{8072E2CE-9413-4CE4-96FC-D26D4F8CA015}" dt="2023-07-26T15:09:18.146" v="257" actId="26606"/>
          <ac:spMkLst>
            <pc:docMk/>
            <pc:sldMk cId="2993438680" sldId="269"/>
            <ac:spMk id="11" creationId="{83C98ABE-055B-441F-B07E-44F97F083C39}"/>
          </ac:spMkLst>
        </pc:spChg>
        <pc:spChg chg="add">
          <ac:chgData name="Simon Toner" userId="733fb7fd-5e5b-4bc8-a248-de0ba44b0375" providerId="ADAL" clId="{8072E2CE-9413-4CE4-96FC-D26D4F8CA015}" dt="2023-07-26T15:09:18.146" v="257" actId="26606"/>
          <ac:spMkLst>
            <pc:docMk/>
            <pc:sldMk cId="2993438680" sldId="269"/>
            <ac:spMk id="12" creationId="{F3060C83-F051-4F0E-ABAD-AA0DFC48B218}"/>
          </ac:spMkLst>
        </pc:spChg>
        <pc:spChg chg="add">
          <ac:chgData name="Simon Toner" userId="733fb7fd-5e5b-4bc8-a248-de0ba44b0375" providerId="ADAL" clId="{8072E2CE-9413-4CE4-96FC-D26D4F8CA015}" dt="2023-07-26T15:09:18.146" v="257" actId="26606"/>
          <ac:spMkLst>
            <pc:docMk/>
            <pc:sldMk cId="2993438680" sldId="269"/>
            <ac:spMk id="13" creationId="{29FDB030-9B49-4CED-8CCD-4D99382388AC}"/>
          </ac:spMkLst>
        </pc:spChg>
        <pc:spChg chg="add">
          <ac:chgData name="Simon Toner" userId="733fb7fd-5e5b-4bc8-a248-de0ba44b0375" providerId="ADAL" clId="{8072E2CE-9413-4CE4-96FC-D26D4F8CA015}" dt="2023-07-26T15:09:18.146" v="257" actId="26606"/>
          <ac:spMkLst>
            <pc:docMk/>
            <pc:sldMk cId="2993438680" sldId="269"/>
            <ac:spMk id="15" creationId="{3783CA14-24A1-485C-8B30-D6A5D87987AD}"/>
          </ac:spMkLst>
        </pc:spChg>
        <pc:spChg chg="add">
          <ac:chgData name="Simon Toner" userId="733fb7fd-5e5b-4bc8-a248-de0ba44b0375" providerId="ADAL" clId="{8072E2CE-9413-4CE4-96FC-D26D4F8CA015}" dt="2023-07-26T15:09:18.146" v="257" actId="26606"/>
          <ac:spMkLst>
            <pc:docMk/>
            <pc:sldMk cId="2993438680" sldId="269"/>
            <ac:spMk id="17" creationId="{9A97C86A-04D6-40F7-AE84-31AB43E6A846}"/>
          </ac:spMkLst>
        </pc:spChg>
        <pc:spChg chg="add">
          <ac:chgData name="Simon Toner" userId="733fb7fd-5e5b-4bc8-a248-de0ba44b0375" providerId="ADAL" clId="{8072E2CE-9413-4CE4-96FC-D26D4F8CA015}" dt="2023-07-26T15:09:18.146" v="257" actId="26606"/>
          <ac:spMkLst>
            <pc:docMk/>
            <pc:sldMk cId="2993438680" sldId="269"/>
            <ac:spMk id="19" creationId="{FF9F2414-84E8-453E-B1F3-389FDE8192D9}"/>
          </ac:spMkLst>
        </pc:spChg>
        <pc:spChg chg="add">
          <ac:chgData name="Simon Toner" userId="733fb7fd-5e5b-4bc8-a248-de0ba44b0375" providerId="ADAL" clId="{8072E2CE-9413-4CE4-96FC-D26D4F8CA015}" dt="2023-07-26T15:09:18.146" v="257" actId="26606"/>
          <ac:spMkLst>
            <pc:docMk/>
            <pc:sldMk cId="2993438680" sldId="269"/>
            <ac:spMk id="21" creationId="{3ECA69A1-7536-43AC-85EF-C7106179F5ED}"/>
          </ac:spMkLst>
        </pc:spChg>
        <pc:picChg chg="add mod">
          <ac:chgData name="Simon Toner" userId="733fb7fd-5e5b-4bc8-a248-de0ba44b0375" providerId="ADAL" clId="{8072E2CE-9413-4CE4-96FC-D26D4F8CA015}" dt="2023-07-26T15:09:18.146" v="257" actId="26606"/>
          <ac:picMkLst>
            <pc:docMk/>
            <pc:sldMk cId="2993438680" sldId="269"/>
            <ac:picMk id="4" creationId="{929CE375-A668-F849-86F7-D0D9FD4037DB}"/>
          </ac:picMkLst>
        </pc:picChg>
      </pc:sldChg>
      <pc:sldChg chg="addSp modSp add mod setBg modAnim modNotesTx">
        <pc:chgData name="Simon Toner" userId="733fb7fd-5e5b-4bc8-a248-de0ba44b0375" providerId="ADAL" clId="{8072E2CE-9413-4CE4-96FC-D26D4F8CA015}" dt="2023-07-26T15:18:52.452" v="423" actId="403"/>
        <pc:sldMkLst>
          <pc:docMk/>
          <pc:sldMk cId="1870360343" sldId="270"/>
        </pc:sldMkLst>
        <pc:spChg chg="mod">
          <ac:chgData name="Simon Toner" userId="733fb7fd-5e5b-4bc8-a248-de0ba44b0375" providerId="ADAL" clId="{8072E2CE-9413-4CE4-96FC-D26D4F8CA015}" dt="2023-07-26T15:18:45.519" v="419" actId="26606"/>
          <ac:spMkLst>
            <pc:docMk/>
            <pc:sldMk cId="1870360343" sldId="270"/>
            <ac:spMk id="2" creationId="{7F469018-EC66-42EE-4E71-D43ABA7888A1}"/>
          </ac:spMkLst>
        </pc:spChg>
        <pc:spChg chg="mod">
          <ac:chgData name="Simon Toner" userId="733fb7fd-5e5b-4bc8-a248-de0ba44b0375" providerId="ADAL" clId="{8072E2CE-9413-4CE4-96FC-D26D4F8CA015}" dt="2023-07-26T15:18:52.452" v="423" actId="403"/>
          <ac:spMkLst>
            <pc:docMk/>
            <pc:sldMk cId="1870360343" sldId="270"/>
            <ac:spMk id="3" creationId="{5956961D-7CB4-21D1-A791-098223201540}"/>
          </ac:spMkLst>
        </pc:spChg>
        <pc:spChg chg="add">
          <ac:chgData name="Simon Toner" userId="733fb7fd-5e5b-4bc8-a248-de0ba44b0375" providerId="ADAL" clId="{8072E2CE-9413-4CE4-96FC-D26D4F8CA015}" dt="2023-07-26T15:18:45.519" v="419" actId="26606"/>
          <ac:spMkLst>
            <pc:docMk/>
            <pc:sldMk cId="1870360343" sldId="270"/>
            <ac:spMk id="10247" creationId="{201CC55D-ED54-4C5C-95E6-10947BD1103B}"/>
          </ac:spMkLst>
        </pc:spChg>
        <pc:spChg chg="add">
          <ac:chgData name="Simon Toner" userId="733fb7fd-5e5b-4bc8-a248-de0ba44b0375" providerId="ADAL" clId="{8072E2CE-9413-4CE4-96FC-D26D4F8CA015}" dt="2023-07-26T15:18:45.519" v="419" actId="26606"/>
          <ac:spMkLst>
            <pc:docMk/>
            <pc:sldMk cId="1870360343" sldId="270"/>
            <ac:spMk id="10253" creationId="{3873B707-463F-40B0-8227-E8CC6C67EB25}"/>
          </ac:spMkLst>
        </pc:spChg>
        <pc:spChg chg="add">
          <ac:chgData name="Simon Toner" userId="733fb7fd-5e5b-4bc8-a248-de0ba44b0375" providerId="ADAL" clId="{8072E2CE-9413-4CE4-96FC-D26D4F8CA015}" dt="2023-07-26T15:18:45.519" v="419" actId="26606"/>
          <ac:spMkLst>
            <pc:docMk/>
            <pc:sldMk cId="1870360343" sldId="270"/>
            <ac:spMk id="10255" creationId="{C13237C8-E62C-4F0D-A318-BD6FB6C2D138}"/>
          </ac:spMkLst>
        </pc:spChg>
        <pc:spChg chg="add">
          <ac:chgData name="Simon Toner" userId="733fb7fd-5e5b-4bc8-a248-de0ba44b0375" providerId="ADAL" clId="{8072E2CE-9413-4CE4-96FC-D26D4F8CA015}" dt="2023-07-26T15:18:45.519" v="419" actId="26606"/>
          <ac:spMkLst>
            <pc:docMk/>
            <pc:sldMk cId="1870360343" sldId="270"/>
            <ac:spMk id="10257" creationId="{19C9EAEA-39D0-4B0E-A0EB-51E7B26740B1}"/>
          </ac:spMkLst>
        </pc:spChg>
        <pc:grpChg chg="add">
          <ac:chgData name="Simon Toner" userId="733fb7fd-5e5b-4bc8-a248-de0ba44b0375" providerId="ADAL" clId="{8072E2CE-9413-4CE4-96FC-D26D4F8CA015}" dt="2023-07-26T15:18:45.519" v="419" actId="26606"/>
          <ac:grpSpMkLst>
            <pc:docMk/>
            <pc:sldMk cId="1870360343" sldId="270"/>
            <ac:grpSpMk id="10249" creationId="{1DE889C7-FAD6-4397-98E2-05D503484459}"/>
          </ac:grpSpMkLst>
        </pc:grpChg>
        <pc:picChg chg="add mod">
          <ac:chgData name="Simon Toner" userId="733fb7fd-5e5b-4bc8-a248-de0ba44b0375" providerId="ADAL" clId="{8072E2CE-9413-4CE4-96FC-D26D4F8CA015}" dt="2023-07-26T15:18:45.519" v="419" actId="26606"/>
          <ac:picMkLst>
            <pc:docMk/>
            <pc:sldMk cId="1870360343" sldId="270"/>
            <ac:picMk id="10242" creationId="{44934C00-0F84-9939-E907-3D1B684E9EB2}"/>
          </ac:picMkLst>
        </pc:picChg>
      </pc:sldChg>
      <pc:sldMasterChg chg="modTransition modSldLayout">
        <pc:chgData name="Simon Toner" userId="733fb7fd-5e5b-4bc8-a248-de0ba44b0375" providerId="ADAL" clId="{8072E2CE-9413-4CE4-96FC-D26D4F8CA015}" dt="2023-07-26T15:09:24.628" v="259"/>
        <pc:sldMasterMkLst>
          <pc:docMk/>
          <pc:sldMasterMk cId="1666874842" sldId="2147483648"/>
        </pc:sldMasterMkLst>
        <pc:sldLayoutChg chg="modTransition">
          <pc:chgData name="Simon Toner" userId="733fb7fd-5e5b-4bc8-a248-de0ba44b0375" providerId="ADAL" clId="{8072E2CE-9413-4CE4-96FC-D26D4F8CA015}" dt="2023-07-26T15:09:24.628" v="259"/>
          <pc:sldLayoutMkLst>
            <pc:docMk/>
            <pc:sldMasterMk cId="1666874842" sldId="2147483648"/>
            <pc:sldLayoutMk cId="3760526526" sldId="2147483649"/>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1252212407" sldId="2147483650"/>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667516870" sldId="2147483651"/>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3128967229" sldId="2147483652"/>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47719982" sldId="2147483653"/>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3901493723" sldId="2147483654"/>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1663792821" sldId="2147483655"/>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1249947218" sldId="2147483656"/>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3998190470" sldId="2147483657"/>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2626578631" sldId="2147483658"/>
          </pc:sldLayoutMkLst>
        </pc:sldLayoutChg>
        <pc:sldLayoutChg chg="modTransition">
          <pc:chgData name="Simon Toner" userId="733fb7fd-5e5b-4bc8-a248-de0ba44b0375" providerId="ADAL" clId="{8072E2CE-9413-4CE4-96FC-D26D4F8CA015}" dt="2023-07-26T15:09:24.628" v="259"/>
          <pc:sldLayoutMkLst>
            <pc:docMk/>
            <pc:sldMasterMk cId="1666874842" sldId="2147483648"/>
            <pc:sldLayoutMk cId="2955456757" sldId="2147483659"/>
          </pc:sldLayoutMkLst>
        </pc:sldLayoutChg>
      </pc:sldMasterChg>
    </pc:docChg>
  </pc:docChgLst>
  <pc:docChgLst>
    <pc:chgData name="Simon Toner" userId="733fb7fd-5e5b-4bc8-a248-de0ba44b0375" providerId="ADAL" clId="{E84F2B60-EA13-4CDF-BBA1-D6F773FCD122}"/>
    <pc:docChg chg="custSel addSld modSld sldOrd">
      <pc:chgData name="Simon Toner" userId="733fb7fd-5e5b-4bc8-a248-de0ba44b0375" providerId="ADAL" clId="{E84F2B60-EA13-4CDF-BBA1-D6F773FCD122}" dt="2023-08-16T11:23:19.340" v="371" actId="962"/>
      <pc:docMkLst>
        <pc:docMk/>
      </pc:docMkLst>
      <pc:sldChg chg="modSp mod">
        <pc:chgData name="Simon Toner" userId="733fb7fd-5e5b-4bc8-a248-de0ba44b0375" providerId="ADAL" clId="{E84F2B60-EA13-4CDF-BBA1-D6F773FCD122}" dt="2023-08-16T11:23:02.091" v="295" actId="962"/>
        <pc:sldMkLst>
          <pc:docMk/>
          <pc:sldMk cId="3697224107" sldId="258"/>
        </pc:sldMkLst>
        <pc:picChg chg="mod">
          <ac:chgData name="Simon Toner" userId="733fb7fd-5e5b-4bc8-a248-de0ba44b0375" providerId="ADAL" clId="{E84F2B60-EA13-4CDF-BBA1-D6F773FCD122}" dt="2023-08-16T11:23:02.091" v="295" actId="962"/>
          <ac:picMkLst>
            <pc:docMk/>
            <pc:sldMk cId="3697224107" sldId="258"/>
            <ac:picMk id="4" creationId="{C80992BF-43C3-ABEC-E710-62FF987066EB}"/>
          </ac:picMkLst>
        </pc:picChg>
      </pc:sldChg>
      <pc:sldChg chg="modSp">
        <pc:chgData name="Simon Toner" userId="733fb7fd-5e5b-4bc8-a248-de0ba44b0375" providerId="ADAL" clId="{E84F2B60-EA13-4CDF-BBA1-D6F773FCD122}" dt="2023-08-16T11:23:10.658" v="343" actId="962"/>
        <pc:sldMkLst>
          <pc:docMk/>
          <pc:sldMk cId="4258612791" sldId="259"/>
        </pc:sldMkLst>
        <pc:picChg chg="mod">
          <ac:chgData name="Simon Toner" userId="733fb7fd-5e5b-4bc8-a248-de0ba44b0375" providerId="ADAL" clId="{E84F2B60-EA13-4CDF-BBA1-D6F773FCD122}" dt="2023-08-16T11:23:10.658" v="343" actId="962"/>
          <ac:picMkLst>
            <pc:docMk/>
            <pc:sldMk cId="4258612791" sldId="259"/>
            <ac:picMk id="1027" creationId="{DB19A5BE-727C-76F7-5193-4992F9F143B1}"/>
          </ac:picMkLst>
        </pc:picChg>
      </pc:sldChg>
      <pc:sldChg chg="modSp">
        <pc:chgData name="Simon Toner" userId="733fb7fd-5e5b-4bc8-a248-de0ba44b0375" providerId="ADAL" clId="{E84F2B60-EA13-4CDF-BBA1-D6F773FCD122}" dt="2023-08-16T11:23:19.340" v="371" actId="962"/>
        <pc:sldMkLst>
          <pc:docMk/>
          <pc:sldMk cId="49492849" sldId="260"/>
        </pc:sldMkLst>
        <pc:picChg chg="mod">
          <ac:chgData name="Simon Toner" userId="733fb7fd-5e5b-4bc8-a248-de0ba44b0375" providerId="ADAL" clId="{E84F2B60-EA13-4CDF-BBA1-D6F773FCD122}" dt="2023-08-16T11:23:19.340" v="371" actId="962"/>
          <ac:picMkLst>
            <pc:docMk/>
            <pc:sldMk cId="49492849" sldId="260"/>
            <ac:picMk id="4" creationId="{D8F0E614-9308-FCD2-6588-E9F2546D7DEA}"/>
          </ac:picMkLst>
        </pc:picChg>
      </pc:sldChg>
      <pc:sldChg chg="addSp delSp modSp add mod ord modAnim">
        <pc:chgData name="Simon Toner" userId="733fb7fd-5e5b-4bc8-a248-de0ba44b0375" providerId="ADAL" clId="{E84F2B60-EA13-4CDF-BBA1-D6F773FCD122}" dt="2023-08-16T11:21:21.655" v="230"/>
        <pc:sldMkLst>
          <pc:docMk/>
          <pc:sldMk cId="1751348108" sldId="271"/>
        </pc:sldMkLst>
        <pc:spChg chg="mod">
          <ac:chgData name="Simon Toner" userId="733fb7fd-5e5b-4bc8-a248-de0ba44b0375" providerId="ADAL" clId="{E84F2B60-EA13-4CDF-BBA1-D6F773FCD122}" dt="2023-08-16T11:21:16.575" v="227" actId="26606"/>
          <ac:spMkLst>
            <pc:docMk/>
            <pc:sldMk cId="1751348108" sldId="271"/>
            <ac:spMk id="2" creationId="{7F469018-EC66-42EE-4E71-D43ABA7888A1}"/>
          </ac:spMkLst>
        </pc:spChg>
        <pc:spChg chg="mod">
          <ac:chgData name="Simon Toner" userId="733fb7fd-5e5b-4bc8-a248-de0ba44b0375" providerId="ADAL" clId="{E84F2B60-EA13-4CDF-BBA1-D6F773FCD122}" dt="2023-08-16T11:21:18.905" v="228" actId="14100"/>
          <ac:spMkLst>
            <pc:docMk/>
            <pc:sldMk cId="1751348108" sldId="271"/>
            <ac:spMk id="3" creationId="{5956961D-7CB4-21D1-A791-098223201540}"/>
          </ac:spMkLst>
        </pc:spChg>
        <pc:spChg chg="del">
          <ac:chgData name="Simon Toner" userId="733fb7fd-5e5b-4bc8-a248-de0ba44b0375" providerId="ADAL" clId="{E84F2B60-EA13-4CDF-BBA1-D6F773FCD122}" dt="2023-08-16T11:21:16.575" v="227" actId="26606"/>
          <ac:spMkLst>
            <pc:docMk/>
            <pc:sldMk cId="1751348108" sldId="271"/>
            <ac:spMk id="5132" creationId="{F837543A-6020-4505-A233-C9DB4BF74011}"/>
          </ac:spMkLst>
        </pc:spChg>
        <pc:spChg chg="del">
          <ac:chgData name="Simon Toner" userId="733fb7fd-5e5b-4bc8-a248-de0ba44b0375" providerId="ADAL" clId="{E84F2B60-EA13-4CDF-BBA1-D6F773FCD122}" dt="2023-08-16T11:21:16.575" v="227" actId="26606"/>
          <ac:spMkLst>
            <pc:docMk/>
            <pc:sldMk cId="1751348108" sldId="271"/>
            <ac:spMk id="5134" creationId="{35B16301-FB18-48BA-A6DD-C37CAF6F9A18}"/>
          </ac:spMkLst>
        </pc:spChg>
        <pc:spChg chg="del">
          <ac:chgData name="Simon Toner" userId="733fb7fd-5e5b-4bc8-a248-de0ba44b0375" providerId="ADAL" clId="{E84F2B60-EA13-4CDF-BBA1-D6F773FCD122}" dt="2023-08-16T11:21:16.575" v="227" actId="26606"/>
          <ac:spMkLst>
            <pc:docMk/>
            <pc:sldMk cId="1751348108" sldId="271"/>
            <ac:spMk id="5136" creationId="{C3C0D90E-074A-4F52-9B11-B52BEF4BCBE5}"/>
          </ac:spMkLst>
        </pc:spChg>
        <pc:spChg chg="del">
          <ac:chgData name="Simon Toner" userId="733fb7fd-5e5b-4bc8-a248-de0ba44b0375" providerId="ADAL" clId="{E84F2B60-EA13-4CDF-BBA1-D6F773FCD122}" dt="2023-08-16T11:21:16.575" v="227" actId="26606"/>
          <ac:spMkLst>
            <pc:docMk/>
            <pc:sldMk cId="1751348108" sldId="271"/>
            <ac:spMk id="5138" creationId="{CABBD4C1-E6F8-46F6-8152-A8A97490BF4D}"/>
          </ac:spMkLst>
        </pc:spChg>
        <pc:spChg chg="del">
          <ac:chgData name="Simon Toner" userId="733fb7fd-5e5b-4bc8-a248-de0ba44b0375" providerId="ADAL" clId="{E84F2B60-EA13-4CDF-BBA1-D6F773FCD122}" dt="2023-08-16T11:21:16.575" v="227" actId="26606"/>
          <ac:spMkLst>
            <pc:docMk/>
            <pc:sldMk cId="1751348108" sldId="271"/>
            <ac:spMk id="5140" creationId="{83BA5EF5-1FE9-4BF9-83BB-269BCDDF6156}"/>
          </ac:spMkLst>
        </pc:spChg>
        <pc:spChg chg="del">
          <ac:chgData name="Simon Toner" userId="733fb7fd-5e5b-4bc8-a248-de0ba44b0375" providerId="ADAL" clId="{E84F2B60-EA13-4CDF-BBA1-D6F773FCD122}" dt="2023-08-16T11:21:16.575" v="227" actId="26606"/>
          <ac:spMkLst>
            <pc:docMk/>
            <pc:sldMk cId="1751348108" sldId="271"/>
            <ac:spMk id="5144" creationId="{88853921-7BC9-4BDE-ACAB-133C683C82D6}"/>
          </ac:spMkLst>
        </pc:spChg>
        <pc:spChg chg="del">
          <ac:chgData name="Simon Toner" userId="733fb7fd-5e5b-4bc8-a248-de0ba44b0375" providerId="ADAL" clId="{E84F2B60-EA13-4CDF-BBA1-D6F773FCD122}" dt="2023-08-16T11:21:16.575" v="227" actId="26606"/>
          <ac:spMkLst>
            <pc:docMk/>
            <pc:sldMk cId="1751348108" sldId="271"/>
            <ac:spMk id="5146" creationId="{09192968-3AE7-4470-A61C-97294BB92731}"/>
          </ac:spMkLst>
        </pc:spChg>
        <pc:spChg chg="del">
          <ac:chgData name="Simon Toner" userId="733fb7fd-5e5b-4bc8-a248-de0ba44b0375" providerId="ADAL" clId="{E84F2B60-EA13-4CDF-BBA1-D6F773FCD122}" dt="2023-08-16T11:21:16.575" v="227" actId="26606"/>
          <ac:spMkLst>
            <pc:docMk/>
            <pc:sldMk cId="1751348108" sldId="271"/>
            <ac:spMk id="5148" creationId="{3AB72E55-43E4-4356-BFE8-E2102CB0B505}"/>
          </ac:spMkLst>
        </pc:spChg>
        <pc:spChg chg="add">
          <ac:chgData name="Simon Toner" userId="733fb7fd-5e5b-4bc8-a248-de0ba44b0375" providerId="ADAL" clId="{E84F2B60-EA13-4CDF-BBA1-D6F773FCD122}" dt="2023-08-16T11:21:16.575" v="227" actId="26606"/>
          <ac:spMkLst>
            <pc:docMk/>
            <pc:sldMk cId="1751348108" sldId="271"/>
            <ac:spMk id="5153" creationId="{907EF6B7-1338-4443-8C46-6A318D952DFD}"/>
          </ac:spMkLst>
        </pc:spChg>
        <pc:spChg chg="add">
          <ac:chgData name="Simon Toner" userId="733fb7fd-5e5b-4bc8-a248-de0ba44b0375" providerId="ADAL" clId="{E84F2B60-EA13-4CDF-BBA1-D6F773FCD122}" dt="2023-08-16T11:21:16.575" v="227" actId="26606"/>
          <ac:spMkLst>
            <pc:docMk/>
            <pc:sldMk cId="1751348108" sldId="271"/>
            <ac:spMk id="5155" creationId="{DAAE4CDD-124C-4DCF-9584-B6033B545DD5}"/>
          </ac:spMkLst>
        </pc:spChg>
        <pc:spChg chg="add">
          <ac:chgData name="Simon Toner" userId="733fb7fd-5e5b-4bc8-a248-de0ba44b0375" providerId="ADAL" clId="{E84F2B60-EA13-4CDF-BBA1-D6F773FCD122}" dt="2023-08-16T11:21:16.575" v="227" actId="26606"/>
          <ac:spMkLst>
            <pc:docMk/>
            <pc:sldMk cId="1751348108" sldId="271"/>
            <ac:spMk id="5157" creationId="{081E4A58-353D-44AE-B2FC-2A74E2E400F7}"/>
          </ac:spMkLst>
        </pc:spChg>
        <pc:cxnChg chg="del">
          <ac:chgData name="Simon Toner" userId="733fb7fd-5e5b-4bc8-a248-de0ba44b0375" providerId="ADAL" clId="{E84F2B60-EA13-4CDF-BBA1-D6F773FCD122}" dt="2023-08-16T11:21:16.575" v="227" actId="26606"/>
          <ac:cxnSpMkLst>
            <pc:docMk/>
            <pc:sldMk cId="1751348108" sldId="271"/>
            <ac:cxnSpMk id="5142" creationId="{4B3BCACB-5880-460B-9606-8C433A9AF99D}"/>
          </ac:cxnSpMkLst>
        </pc:cxnChg>
      </pc:sldChg>
      <pc:sldChg chg="addSp delSp modSp add mod setBg delDesignElem">
        <pc:chgData name="Simon Toner" userId="733fb7fd-5e5b-4bc8-a248-de0ba44b0375" providerId="ADAL" clId="{E84F2B60-EA13-4CDF-BBA1-D6F773FCD122}" dt="2023-08-16T11:21:28.284" v="233" actId="26606"/>
        <pc:sldMkLst>
          <pc:docMk/>
          <pc:sldMk cId="3440937250" sldId="272"/>
        </pc:sldMkLst>
        <pc:spChg chg="mod">
          <ac:chgData name="Simon Toner" userId="733fb7fd-5e5b-4bc8-a248-de0ba44b0375" providerId="ADAL" clId="{E84F2B60-EA13-4CDF-BBA1-D6F773FCD122}" dt="2023-08-16T11:21:28.284" v="233" actId="26606"/>
          <ac:spMkLst>
            <pc:docMk/>
            <pc:sldMk cId="3440937250" sldId="272"/>
            <ac:spMk id="3" creationId="{5956961D-7CB4-21D1-A791-098223201540}"/>
          </ac:spMkLst>
        </pc:spChg>
        <pc:spChg chg="add">
          <ac:chgData name="Simon Toner" userId="733fb7fd-5e5b-4bc8-a248-de0ba44b0375" providerId="ADAL" clId="{E84F2B60-EA13-4CDF-BBA1-D6F773FCD122}" dt="2023-08-16T11:21:28.284" v="233" actId="26606"/>
          <ac:spMkLst>
            <pc:docMk/>
            <pc:sldMk cId="3440937250" sldId="272"/>
            <ac:spMk id="8" creationId="{907EF6B7-1338-4443-8C46-6A318D952DFD}"/>
          </ac:spMkLst>
        </pc:spChg>
        <pc:spChg chg="add">
          <ac:chgData name="Simon Toner" userId="733fb7fd-5e5b-4bc8-a248-de0ba44b0375" providerId="ADAL" clId="{E84F2B60-EA13-4CDF-BBA1-D6F773FCD122}" dt="2023-08-16T11:21:28.284" v="233" actId="26606"/>
          <ac:spMkLst>
            <pc:docMk/>
            <pc:sldMk cId="3440937250" sldId="272"/>
            <ac:spMk id="10" creationId="{DAAE4CDD-124C-4DCF-9584-B6033B545DD5}"/>
          </ac:spMkLst>
        </pc:spChg>
        <pc:spChg chg="add">
          <ac:chgData name="Simon Toner" userId="733fb7fd-5e5b-4bc8-a248-de0ba44b0375" providerId="ADAL" clId="{E84F2B60-EA13-4CDF-BBA1-D6F773FCD122}" dt="2023-08-16T11:21:28.284" v="233" actId="26606"/>
          <ac:spMkLst>
            <pc:docMk/>
            <pc:sldMk cId="3440937250" sldId="272"/>
            <ac:spMk id="12" creationId="{081E4A58-353D-44AE-B2FC-2A74E2E400F7}"/>
          </ac:spMkLst>
        </pc:spChg>
        <pc:spChg chg="del">
          <ac:chgData name="Simon Toner" userId="733fb7fd-5e5b-4bc8-a248-de0ba44b0375" providerId="ADAL" clId="{E84F2B60-EA13-4CDF-BBA1-D6F773FCD122}" dt="2023-08-16T11:21:25.396" v="232"/>
          <ac:spMkLst>
            <pc:docMk/>
            <pc:sldMk cId="3440937250" sldId="272"/>
            <ac:spMk id="5153" creationId="{907EF6B7-1338-4443-8C46-6A318D952DFD}"/>
          </ac:spMkLst>
        </pc:spChg>
        <pc:spChg chg="del">
          <ac:chgData name="Simon Toner" userId="733fb7fd-5e5b-4bc8-a248-de0ba44b0375" providerId="ADAL" clId="{E84F2B60-EA13-4CDF-BBA1-D6F773FCD122}" dt="2023-08-16T11:21:25.396" v="232"/>
          <ac:spMkLst>
            <pc:docMk/>
            <pc:sldMk cId="3440937250" sldId="272"/>
            <ac:spMk id="5155" creationId="{DAAE4CDD-124C-4DCF-9584-B6033B545DD5}"/>
          </ac:spMkLst>
        </pc:spChg>
        <pc:spChg chg="del">
          <ac:chgData name="Simon Toner" userId="733fb7fd-5e5b-4bc8-a248-de0ba44b0375" providerId="ADAL" clId="{E84F2B60-EA13-4CDF-BBA1-D6F773FCD122}" dt="2023-08-16T11:21:25.396" v="232"/>
          <ac:spMkLst>
            <pc:docMk/>
            <pc:sldMk cId="3440937250" sldId="272"/>
            <ac:spMk id="5157" creationId="{081E4A58-353D-44AE-B2FC-2A74E2E400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6F218-A115-46FD-BC8A-3C4CA99A1665}" type="datetimeFigureOut">
              <a:rPr lang="en-IE" smtClean="0"/>
              <a:t>16/08/2023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EC4623-640B-4026-AA4A-57C782669E01}" type="slidenum">
              <a:rPr lang="en-IE" smtClean="0"/>
              <a:t>‹#›</a:t>
            </a:fld>
            <a:endParaRPr lang="en-IE"/>
          </a:p>
        </p:txBody>
      </p:sp>
    </p:spTree>
    <p:extLst>
      <p:ext uri="{BB962C8B-B14F-4D97-AF65-F5344CB8AC3E}">
        <p14:creationId xmlns:p14="http://schemas.microsoft.com/office/powerpoint/2010/main" val="901750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https://www.nationalww2museum.org/sites/default/files/styles/wide_medium/public/2021-04/league%20flag%20-%20Collin%20Makamson.png</a:t>
            </a:r>
          </a:p>
        </p:txBody>
      </p:sp>
      <p:sp>
        <p:nvSpPr>
          <p:cNvPr id="4" name="Slide Number Placeholder 3"/>
          <p:cNvSpPr>
            <a:spLocks noGrp="1"/>
          </p:cNvSpPr>
          <p:nvPr>
            <p:ph type="sldNum" sz="quarter" idx="5"/>
          </p:nvPr>
        </p:nvSpPr>
        <p:spPr/>
        <p:txBody>
          <a:bodyPr/>
          <a:lstStyle/>
          <a:p>
            <a:fld id="{C0EC4623-640B-4026-AA4A-57C782669E01}" type="slidenum">
              <a:rPr lang="en-IE" smtClean="0"/>
              <a:t>1</a:t>
            </a:fld>
            <a:endParaRPr lang="en-IE"/>
          </a:p>
        </p:txBody>
      </p:sp>
    </p:spTree>
    <p:extLst>
      <p:ext uri="{BB962C8B-B14F-4D97-AF65-F5344CB8AC3E}">
        <p14:creationId xmlns:p14="http://schemas.microsoft.com/office/powerpoint/2010/main" val="4227503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https://media.snl.no/media/60647/article_topimage_No-nb_bldsa_5c006.jpg</a:t>
            </a:r>
          </a:p>
        </p:txBody>
      </p:sp>
      <p:sp>
        <p:nvSpPr>
          <p:cNvPr id="4" name="Slide Number Placeholder 3"/>
          <p:cNvSpPr>
            <a:spLocks noGrp="1"/>
          </p:cNvSpPr>
          <p:nvPr>
            <p:ph type="sldNum" sz="quarter" idx="5"/>
          </p:nvPr>
        </p:nvSpPr>
        <p:spPr/>
        <p:txBody>
          <a:bodyPr/>
          <a:lstStyle/>
          <a:p>
            <a:fld id="{C0EC4623-640B-4026-AA4A-57C782669E01}" type="slidenum">
              <a:rPr lang="en-IE" smtClean="0"/>
              <a:t>2</a:t>
            </a:fld>
            <a:endParaRPr lang="en-IE"/>
          </a:p>
        </p:txBody>
      </p:sp>
    </p:spTree>
    <p:extLst>
      <p:ext uri="{BB962C8B-B14F-4D97-AF65-F5344CB8AC3E}">
        <p14:creationId xmlns:p14="http://schemas.microsoft.com/office/powerpoint/2010/main" val="136180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https://upload.wikimedia.org/wikipedia/commons/2/20/Colorized_portrait_of_Thomas_Woodrow_Wilson.jpeg</a:t>
            </a:r>
          </a:p>
        </p:txBody>
      </p:sp>
      <p:sp>
        <p:nvSpPr>
          <p:cNvPr id="4" name="Slide Number Placeholder 3"/>
          <p:cNvSpPr>
            <a:spLocks noGrp="1"/>
          </p:cNvSpPr>
          <p:nvPr>
            <p:ph type="sldNum" sz="quarter" idx="5"/>
          </p:nvPr>
        </p:nvSpPr>
        <p:spPr/>
        <p:txBody>
          <a:bodyPr/>
          <a:lstStyle/>
          <a:p>
            <a:fld id="{C0EC4623-640B-4026-AA4A-57C782669E01}" type="slidenum">
              <a:rPr lang="en-IE" smtClean="0"/>
              <a:t>3</a:t>
            </a:fld>
            <a:endParaRPr lang="en-IE"/>
          </a:p>
        </p:txBody>
      </p:sp>
    </p:spTree>
    <p:extLst>
      <p:ext uri="{BB962C8B-B14F-4D97-AF65-F5344CB8AC3E}">
        <p14:creationId xmlns:p14="http://schemas.microsoft.com/office/powerpoint/2010/main" val="4075206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https://upload.wikimedia.org/wikipedia/commons/2/20/Colorized_portrait_of_Thomas_Woodrow_Wilson.jpeg</a:t>
            </a:r>
          </a:p>
        </p:txBody>
      </p:sp>
      <p:sp>
        <p:nvSpPr>
          <p:cNvPr id="4" name="Slide Number Placeholder 3"/>
          <p:cNvSpPr>
            <a:spLocks noGrp="1"/>
          </p:cNvSpPr>
          <p:nvPr>
            <p:ph type="sldNum" sz="quarter" idx="5"/>
          </p:nvPr>
        </p:nvSpPr>
        <p:spPr/>
        <p:txBody>
          <a:bodyPr/>
          <a:lstStyle/>
          <a:p>
            <a:fld id="{C0EC4623-640B-4026-AA4A-57C782669E01}" type="slidenum">
              <a:rPr lang="en-IE" smtClean="0"/>
              <a:t>4</a:t>
            </a:fld>
            <a:endParaRPr lang="en-IE"/>
          </a:p>
        </p:txBody>
      </p:sp>
    </p:spTree>
    <p:extLst>
      <p:ext uri="{BB962C8B-B14F-4D97-AF65-F5344CB8AC3E}">
        <p14:creationId xmlns:p14="http://schemas.microsoft.com/office/powerpoint/2010/main" val="341587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https://upload.wikimedia.org/wikipedia/commons/2/20/Colorized_portrait_of_Thomas_Woodrow_Wilson.jpeg</a:t>
            </a:r>
          </a:p>
        </p:txBody>
      </p:sp>
      <p:sp>
        <p:nvSpPr>
          <p:cNvPr id="4" name="Slide Number Placeholder 3"/>
          <p:cNvSpPr>
            <a:spLocks noGrp="1"/>
          </p:cNvSpPr>
          <p:nvPr>
            <p:ph type="sldNum" sz="quarter" idx="5"/>
          </p:nvPr>
        </p:nvSpPr>
        <p:spPr/>
        <p:txBody>
          <a:bodyPr/>
          <a:lstStyle/>
          <a:p>
            <a:fld id="{C0EC4623-640B-4026-AA4A-57C782669E01}" type="slidenum">
              <a:rPr lang="en-IE" smtClean="0"/>
              <a:t>5</a:t>
            </a:fld>
            <a:endParaRPr lang="en-IE"/>
          </a:p>
        </p:txBody>
      </p:sp>
    </p:spTree>
    <p:extLst>
      <p:ext uri="{BB962C8B-B14F-4D97-AF65-F5344CB8AC3E}">
        <p14:creationId xmlns:p14="http://schemas.microsoft.com/office/powerpoint/2010/main" val="385264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0EC4623-640B-4026-AA4A-57C782669E01}" type="slidenum">
              <a:rPr lang="en-IE" smtClean="0"/>
              <a:t>6</a:t>
            </a:fld>
            <a:endParaRPr lang="en-IE"/>
          </a:p>
        </p:txBody>
      </p:sp>
    </p:spTree>
    <p:extLst>
      <p:ext uri="{BB962C8B-B14F-4D97-AF65-F5344CB8AC3E}">
        <p14:creationId xmlns:p14="http://schemas.microsoft.com/office/powerpoint/2010/main" val="3905423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https://cdn2.picryl.com/photo/1935/11/05/slnsw-85638-speech-at-unidentified-dinner-league-of-nations-471f1e-1024.jpg</a:t>
            </a:r>
          </a:p>
        </p:txBody>
      </p:sp>
      <p:sp>
        <p:nvSpPr>
          <p:cNvPr id="4" name="Slide Number Placeholder 3"/>
          <p:cNvSpPr>
            <a:spLocks noGrp="1"/>
          </p:cNvSpPr>
          <p:nvPr>
            <p:ph type="sldNum" sz="quarter" idx="5"/>
          </p:nvPr>
        </p:nvSpPr>
        <p:spPr/>
        <p:txBody>
          <a:bodyPr/>
          <a:lstStyle/>
          <a:p>
            <a:fld id="{C0EC4623-640B-4026-AA4A-57C782669E01}" type="slidenum">
              <a:rPr lang="en-IE" smtClean="0"/>
              <a:t>7</a:t>
            </a:fld>
            <a:endParaRPr lang="en-IE"/>
          </a:p>
        </p:txBody>
      </p:sp>
    </p:spTree>
    <p:extLst>
      <p:ext uri="{BB962C8B-B14F-4D97-AF65-F5344CB8AC3E}">
        <p14:creationId xmlns:p14="http://schemas.microsoft.com/office/powerpoint/2010/main" val="394652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https://upload.wikimedia.org/wikipedia/commons/e/e0/Bundesarchiv_Bild_102-02454%2C_Genf%2C_Schlusssitzung_des_V%C3%B6lkerbundrates.jpg</a:t>
            </a:r>
          </a:p>
        </p:txBody>
      </p:sp>
      <p:sp>
        <p:nvSpPr>
          <p:cNvPr id="4" name="Slide Number Placeholder 3"/>
          <p:cNvSpPr>
            <a:spLocks noGrp="1"/>
          </p:cNvSpPr>
          <p:nvPr>
            <p:ph type="sldNum" sz="quarter" idx="5"/>
          </p:nvPr>
        </p:nvSpPr>
        <p:spPr/>
        <p:txBody>
          <a:bodyPr/>
          <a:lstStyle/>
          <a:p>
            <a:fld id="{C0EC4623-640B-4026-AA4A-57C782669E01}" type="slidenum">
              <a:rPr lang="en-IE" smtClean="0"/>
              <a:t>8</a:t>
            </a:fld>
            <a:endParaRPr lang="en-IE"/>
          </a:p>
        </p:txBody>
      </p:sp>
    </p:spTree>
    <p:extLst>
      <p:ext uri="{BB962C8B-B14F-4D97-AF65-F5344CB8AC3E}">
        <p14:creationId xmlns:p14="http://schemas.microsoft.com/office/powerpoint/2010/main" val="1416786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https://upload.wikimedia.org/wikipedia/commons/4/4f/The_German_Delegates_Receiving_the_Draft_of_the_Treaty_of_Versailles%2C_May_7%2C_1919.png</a:t>
            </a:r>
          </a:p>
        </p:txBody>
      </p:sp>
      <p:sp>
        <p:nvSpPr>
          <p:cNvPr id="4" name="Slide Number Placeholder 3"/>
          <p:cNvSpPr>
            <a:spLocks noGrp="1"/>
          </p:cNvSpPr>
          <p:nvPr>
            <p:ph type="sldNum" sz="quarter" idx="5"/>
          </p:nvPr>
        </p:nvSpPr>
        <p:spPr/>
        <p:txBody>
          <a:bodyPr/>
          <a:lstStyle/>
          <a:p>
            <a:fld id="{C0EC4623-640B-4026-AA4A-57C782669E01}" type="slidenum">
              <a:rPr lang="en-IE" smtClean="0"/>
              <a:t>9</a:t>
            </a:fld>
            <a:endParaRPr lang="en-IE"/>
          </a:p>
        </p:txBody>
      </p:sp>
    </p:spTree>
    <p:extLst>
      <p:ext uri="{BB962C8B-B14F-4D97-AF65-F5344CB8AC3E}">
        <p14:creationId xmlns:p14="http://schemas.microsoft.com/office/powerpoint/2010/main" val="3218600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https://upload.wikimedia.org/wikipedia/commons/6/6d/Nansen_passport_stamp_%28League_of_Nations_High_Commision_for_Refugees_Geneva_Resolution_12_May_1926_5_Gold_Francs%29_Nansenpass_frimerke_oblat_Fridtjof_Nansen_%28utstilling_Nasjonalbiblioteket%29_9186.jpg</a:t>
            </a:r>
          </a:p>
        </p:txBody>
      </p:sp>
      <p:sp>
        <p:nvSpPr>
          <p:cNvPr id="4" name="Slide Number Placeholder 3"/>
          <p:cNvSpPr>
            <a:spLocks noGrp="1"/>
          </p:cNvSpPr>
          <p:nvPr>
            <p:ph type="sldNum" sz="quarter" idx="5"/>
          </p:nvPr>
        </p:nvSpPr>
        <p:spPr/>
        <p:txBody>
          <a:bodyPr/>
          <a:lstStyle/>
          <a:p>
            <a:fld id="{C0EC4623-640B-4026-AA4A-57C782669E01}" type="slidenum">
              <a:rPr lang="en-IE" smtClean="0"/>
              <a:t>11</a:t>
            </a:fld>
            <a:endParaRPr lang="en-IE"/>
          </a:p>
        </p:txBody>
      </p:sp>
    </p:spTree>
    <p:extLst>
      <p:ext uri="{BB962C8B-B14F-4D97-AF65-F5344CB8AC3E}">
        <p14:creationId xmlns:p14="http://schemas.microsoft.com/office/powerpoint/2010/main" val="854669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https://upload.wikimedia.org/wikipedia/commons/8/85/Malaria_Commission_of_the_League_of_Nations._Photograph%2C_192_Wellcome_V0028074.jpg</a:t>
            </a:r>
          </a:p>
        </p:txBody>
      </p:sp>
      <p:sp>
        <p:nvSpPr>
          <p:cNvPr id="4" name="Slide Number Placeholder 3"/>
          <p:cNvSpPr>
            <a:spLocks noGrp="1"/>
          </p:cNvSpPr>
          <p:nvPr>
            <p:ph type="sldNum" sz="quarter" idx="5"/>
          </p:nvPr>
        </p:nvSpPr>
        <p:spPr/>
        <p:txBody>
          <a:bodyPr/>
          <a:lstStyle/>
          <a:p>
            <a:fld id="{C0EC4623-640B-4026-AA4A-57C782669E01}" type="slidenum">
              <a:rPr lang="en-IE" smtClean="0"/>
              <a:t>13</a:t>
            </a:fld>
            <a:endParaRPr lang="en-IE"/>
          </a:p>
        </p:txBody>
      </p:sp>
    </p:spTree>
    <p:extLst>
      <p:ext uri="{BB962C8B-B14F-4D97-AF65-F5344CB8AC3E}">
        <p14:creationId xmlns:p14="http://schemas.microsoft.com/office/powerpoint/2010/main" val="450410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https://upload.wikimedia.org/wikipedia/commons/0/08/Malaria_Commission_of_the_League_of_Nations%2C_Geneva._Photogr_Wellcome_V0028078.jpg</a:t>
            </a:r>
          </a:p>
        </p:txBody>
      </p:sp>
      <p:sp>
        <p:nvSpPr>
          <p:cNvPr id="4" name="Slide Number Placeholder 3"/>
          <p:cNvSpPr>
            <a:spLocks noGrp="1"/>
          </p:cNvSpPr>
          <p:nvPr>
            <p:ph type="sldNum" sz="quarter" idx="5"/>
          </p:nvPr>
        </p:nvSpPr>
        <p:spPr/>
        <p:txBody>
          <a:bodyPr/>
          <a:lstStyle/>
          <a:p>
            <a:fld id="{C0EC4623-640B-4026-AA4A-57C782669E01}" type="slidenum">
              <a:rPr lang="en-IE" smtClean="0"/>
              <a:t>14</a:t>
            </a:fld>
            <a:endParaRPr lang="en-IE"/>
          </a:p>
        </p:txBody>
      </p:sp>
    </p:spTree>
    <p:extLst>
      <p:ext uri="{BB962C8B-B14F-4D97-AF65-F5344CB8AC3E}">
        <p14:creationId xmlns:p14="http://schemas.microsoft.com/office/powerpoint/2010/main" val="695783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https://upload.wikimedia.org/wikipedia/commons/2/20/Colorized_portrait_of_Thomas_Woodrow_Wilson.jpeg</a:t>
            </a:r>
          </a:p>
        </p:txBody>
      </p:sp>
      <p:sp>
        <p:nvSpPr>
          <p:cNvPr id="4" name="Slide Number Placeholder 3"/>
          <p:cNvSpPr>
            <a:spLocks noGrp="1"/>
          </p:cNvSpPr>
          <p:nvPr>
            <p:ph type="sldNum" sz="quarter" idx="5"/>
          </p:nvPr>
        </p:nvSpPr>
        <p:spPr/>
        <p:txBody>
          <a:bodyPr/>
          <a:lstStyle/>
          <a:p>
            <a:fld id="{C0EC4623-640B-4026-AA4A-57C782669E01}" type="slidenum">
              <a:rPr lang="en-IE" smtClean="0"/>
              <a:t>17</a:t>
            </a:fld>
            <a:endParaRPr lang="en-IE"/>
          </a:p>
        </p:txBody>
      </p:sp>
    </p:spTree>
    <p:extLst>
      <p:ext uri="{BB962C8B-B14F-4D97-AF65-F5344CB8AC3E}">
        <p14:creationId xmlns:p14="http://schemas.microsoft.com/office/powerpoint/2010/main" val="4172449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3C309-F16D-4D3D-C35E-639A860F8B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CD8F6A18-3971-8761-D257-01378E93CA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E854791A-BF14-D9AD-27D6-31999B6813BF}"/>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5" name="Footer Placeholder 4">
            <a:extLst>
              <a:ext uri="{FF2B5EF4-FFF2-40B4-BE49-F238E27FC236}">
                <a16:creationId xmlns:a16="http://schemas.microsoft.com/office/drawing/2014/main" id="{F63F0DB6-ED71-77A1-FFCF-EF043BFBBD9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DAC0CD6-24EF-A54A-B054-3839256F4CEA}"/>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760526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8C33-9BD4-39E2-E938-5ABB357C15E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B873208-7DF0-4386-079A-E8035456DF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903275E-A335-9564-4401-5CA909BC20A1}"/>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5" name="Footer Placeholder 4">
            <a:extLst>
              <a:ext uri="{FF2B5EF4-FFF2-40B4-BE49-F238E27FC236}">
                <a16:creationId xmlns:a16="http://schemas.microsoft.com/office/drawing/2014/main" id="{4F647DB6-30FB-D064-7DEF-F3F14B365A6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D19417D-2202-B033-6DD0-37CEEDAAF1FC}"/>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1252212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7287-6DC2-D1B9-8EA4-DBCB33D293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28AAA9C-4E2F-98C8-87EA-6138268BA7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A423E7-C006-5C8C-AAD0-706FEC32FFF1}"/>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5" name="Footer Placeholder 4">
            <a:extLst>
              <a:ext uri="{FF2B5EF4-FFF2-40B4-BE49-F238E27FC236}">
                <a16:creationId xmlns:a16="http://schemas.microsoft.com/office/drawing/2014/main" id="{BF2F6249-6472-0D7B-D06D-361C3E900DD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DA9F3ED-26AB-F178-280D-233B4B85E6C1}"/>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667516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EEA8-3144-AA37-3F22-6DC0F7EAB22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95CCCA7-5C61-5EA5-B0AB-D34A3A4664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46CE218F-CDD9-3C79-5BC5-1308DCC0FF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2E66DBB-3603-49F1-4FA7-83B85249C84F}"/>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6" name="Footer Placeholder 5">
            <a:extLst>
              <a:ext uri="{FF2B5EF4-FFF2-40B4-BE49-F238E27FC236}">
                <a16:creationId xmlns:a16="http://schemas.microsoft.com/office/drawing/2014/main" id="{6A05570D-75CE-98B9-BE00-F4357D02284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E6B9D45-5006-027A-B8DE-09F80EBDC222}"/>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128967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90917-0EA3-DD55-9DA1-6E038FFAAA51}"/>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B76EFA57-742B-E530-6F92-819C8BED8A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CE8DB9-B882-30F5-F1D9-4346D59C5B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394AD3CB-D907-8564-67D5-7E27B5C0DB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E8CF28-C27D-D4A5-E1EF-D466EDB2C6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A1067A4E-F0AB-560C-6FB8-D308868A375F}"/>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8" name="Footer Placeholder 7">
            <a:extLst>
              <a:ext uri="{FF2B5EF4-FFF2-40B4-BE49-F238E27FC236}">
                <a16:creationId xmlns:a16="http://schemas.microsoft.com/office/drawing/2014/main" id="{6C98FB99-04D8-D3C8-1F1C-10ED683053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3D53A524-7A7F-4594-234E-20B3A482E776}"/>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47719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9EA5-737A-AF9A-EA71-D2BF07ED6016}"/>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5F64F385-E04C-F320-37C7-FBADB6390A27}"/>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4" name="Footer Placeholder 3">
            <a:extLst>
              <a:ext uri="{FF2B5EF4-FFF2-40B4-BE49-F238E27FC236}">
                <a16:creationId xmlns:a16="http://schemas.microsoft.com/office/drawing/2014/main" id="{A9038735-9D3F-F94B-833B-AC29755453B8}"/>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85BFFCF1-24E0-F891-FD13-C2CDC1E37874}"/>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901493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D8427C-E23F-E2A7-0583-D509EB620CF9}"/>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3" name="Footer Placeholder 2">
            <a:extLst>
              <a:ext uri="{FF2B5EF4-FFF2-40B4-BE49-F238E27FC236}">
                <a16:creationId xmlns:a16="http://schemas.microsoft.com/office/drawing/2014/main" id="{3FFBB830-4541-B9B5-5893-99A7B1B42C3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8E77AD59-1582-094E-DB65-0F99351A6042}"/>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1663792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A2B77-3EF9-0FC2-1569-1354C82381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8CDD544-007B-2F35-B1D5-F38FDADA8A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7EC6721-10C8-3B7B-A4B9-C246A71EDE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15D505-6377-EF51-854C-88EDD814A766}"/>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6" name="Footer Placeholder 5">
            <a:extLst>
              <a:ext uri="{FF2B5EF4-FFF2-40B4-BE49-F238E27FC236}">
                <a16:creationId xmlns:a16="http://schemas.microsoft.com/office/drawing/2014/main" id="{62D0D639-F9CB-2342-74EB-DDA77F3FD4F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BCC9BDF-05D1-DCFB-2806-2CD91E2E0DAA}"/>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1249947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DDFB9-221F-6C67-FB85-AD9AC5E59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7425905D-6B15-0B66-07AD-45AD8F060A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DAC79171-7C1F-C333-83CF-89CB49458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0B46E5-54BB-8AE3-0E84-FED431A9FD23}"/>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6" name="Footer Placeholder 5">
            <a:extLst>
              <a:ext uri="{FF2B5EF4-FFF2-40B4-BE49-F238E27FC236}">
                <a16:creationId xmlns:a16="http://schemas.microsoft.com/office/drawing/2014/main" id="{4DE93A51-1484-E44C-5B3A-7241AD349E1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C968D29-CF16-5782-D404-21B2467FF6A6}"/>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3998190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3400D-ADD2-F56E-17ED-C4BE9EE87D0F}"/>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68518EC-28A7-074D-20BC-F33B3B559E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BC4DDD7-C501-742D-7A86-BF5BFEB455AB}"/>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5" name="Footer Placeholder 4">
            <a:extLst>
              <a:ext uri="{FF2B5EF4-FFF2-40B4-BE49-F238E27FC236}">
                <a16:creationId xmlns:a16="http://schemas.microsoft.com/office/drawing/2014/main" id="{5ADB238F-8D59-403B-755B-7D4EBF2567B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B29E554-16C1-3A0F-8820-9A01A4C11882}"/>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2626578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D54B5F-5CB4-8B49-5DA7-287123ED4C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9387EAB-24BC-13BA-91B0-0C04F1E765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E0051F3-CAE4-2DB5-227A-B34DF764D944}"/>
              </a:ext>
            </a:extLst>
          </p:cNvPr>
          <p:cNvSpPr>
            <a:spLocks noGrp="1"/>
          </p:cNvSpPr>
          <p:nvPr>
            <p:ph type="dt" sz="half" idx="10"/>
          </p:nvPr>
        </p:nvSpPr>
        <p:spPr/>
        <p:txBody>
          <a:bodyPr/>
          <a:lstStyle/>
          <a:p>
            <a:fld id="{F2FFA68B-511F-43DD-A423-A6393CA5E0C1}" type="datetimeFigureOut">
              <a:rPr lang="en-IE" smtClean="0"/>
              <a:t>16/08/2023</a:t>
            </a:fld>
            <a:endParaRPr lang="en-IE"/>
          </a:p>
        </p:txBody>
      </p:sp>
      <p:sp>
        <p:nvSpPr>
          <p:cNvPr id="5" name="Footer Placeholder 4">
            <a:extLst>
              <a:ext uri="{FF2B5EF4-FFF2-40B4-BE49-F238E27FC236}">
                <a16:creationId xmlns:a16="http://schemas.microsoft.com/office/drawing/2014/main" id="{1FB7037C-BA38-B85D-CDBC-9D25015E570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3FEF226-0596-6D65-BCBF-B34DDF18D1F3}"/>
              </a:ext>
            </a:extLst>
          </p:cNvPr>
          <p:cNvSpPr>
            <a:spLocks noGrp="1"/>
          </p:cNvSpPr>
          <p:nvPr>
            <p:ph type="sldNum" sz="quarter" idx="12"/>
          </p:nvPr>
        </p:nvSpPr>
        <p:spPr/>
        <p:txBody>
          <a:bodyPr/>
          <a:lstStyle/>
          <a:p>
            <a:fld id="{8D4606BA-138E-4A7A-A59E-B222C068E1BD}" type="slidenum">
              <a:rPr lang="en-IE" smtClean="0"/>
              <a:t>‹#›</a:t>
            </a:fld>
            <a:endParaRPr lang="en-IE"/>
          </a:p>
        </p:txBody>
      </p:sp>
    </p:spTree>
    <p:extLst>
      <p:ext uri="{BB962C8B-B14F-4D97-AF65-F5344CB8AC3E}">
        <p14:creationId xmlns:p14="http://schemas.microsoft.com/office/powerpoint/2010/main" val="2955456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22341E-1B00-0FC6-B769-EE66FC449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D5B4D64-48E2-D6D0-372A-390B5A3457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96DE2DA-417F-BEC8-52B8-4377C96380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A68B-511F-43DD-A423-A6393CA5E0C1}" type="datetimeFigureOut">
              <a:rPr lang="en-IE" smtClean="0"/>
              <a:t>16/08/2023</a:t>
            </a:fld>
            <a:endParaRPr lang="en-IE"/>
          </a:p>
        </p:txBody>
      </p:sp>
      <p:sp>
        <p:nvSpPr>
          <p:cNvPr id="5" name="Footer Placeholder 4">
            <a:extLst>
              <a:ext uri="{FF2B5EF4-FFF2-40B4-BE49-F238E27FC236}">
                <a16:creationId xmlns:a16="http://schemas.microsoft.com/office/drawing/2014/main" id="{5A5B1D76-061A-B363-C8C1-BEB3E2B56C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EF8C9EA7-BAEF-630D-243F-DDDB719AE4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4606BA-138E-4A7A-A59E-B222C068E1BD}" type="slidenum">
              <a:rPr lang="en-IE" smtClean="0"/>
              <a:t>‹#›</a:t>
            </a:fld>
            <a:endParaRPr lang="en-IE"/>
          </a:p>
        </p:txBody>
      </p:sp>
    </p:spTree>
    <p:extLst>
      <p:ext uri="{BB962C8B-B14F-4D97-AF65-F5344CB8AC3E}">
        <p14:creationId xmlns:p14="http://schemas.microsoft.com/office/powerpoint/2010/main" val="1666874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League is Dead. Long Live the United Nations.' | The National WWII  Museum | New Orleans">
            <a:extLst>
              <a:ext uri="{FF2B5EF4-FFF2-40B4-BE49-F238E27FC236}">
                <a16:creationId xmlns:a16="http://schemas.microsoft.com/office/drawing/2014/main" id="{B82EDCAB-35F7-5AB1-6E29-849822C8A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5250"/>
            <a:ext cx="91440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224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7914F-E187-718A-CE85-B74013B96E01}"/>
              </a:ext>
            </a:extLst>
          </p:cNvPr>
          <p:cNvSpPr>
            <a:spLocks noGrp="1"/>
          </p:cNvSpPr>
          <p:nvPr>
            <p:ph type="ctrTitle"/>
          </p:nvPr>
        </p:nvSpPr>
        <p:spPr>
          <a:xfrm>
            <a:off x="762001" y="5074024"/>
            <a:ext cx="10109199" cy="598032"/>
          </a:xfrm>
        </p:spPr>
        <p:txBody>
          <a:bodyPr anchor="ctr">
            <a:normAutofit/>
          </a:bodyPr>
          <a:lstStyle/>
          <a:p>
            <a:pPr algn="l"/>
            <a:r>
              <a:rPr lang="en-IE" sz="3600" b="1">
                <a:effectLst>
                  <a:outerShdw blurRad="38100" dist="38100" dir="2700000" algn="tl">
                    <a:srgbClr val="000000">
                      <a:alpha val="43137"/>
                    </a:srgbClr>
                  </a:outerShdw>
                </a:effectLst>
              </a:rPr>
              <a:t>Formation of the League of Nations</a:t>
            </a:r>
          </a:p>
        </p:txBody>
      </p:sp>
      <p:pic>
        <p:nvPicPr>
          <p:cNvPr id="4" name="Picture 3" descr="League of Nations meeting, 1919">
            <a:extLst>
              <a:ext uri="{FF2B5EF4-FFF2-40B4-BE49-F238E27FC236}">
                <a16:creationId xmlns:a16="http://schemas.microsoft.com/office/drawing/2014/main" id="{C80992BF-43C3-ABEC-E710-62FF987066EB}"/>
              </a:ext>
            </a:extLst>
          </p:cNvPr>
          <p:cNvPicPr>
            <a:picLocks noChangeAspect="1"/>
          </p:cNvPicPr>
          <p:nvPr/>
        </p:nvPicPr>
        <p:blipFill rotWithShape="1">
          <a:blip r:embed="rId3"/>
          <a:srcRect t="9933"/>
          <a:stretch/>
        </p:blipFill>
        <p:spPr>
          <a:xfrm>
            <a:off x="20" y="-39"/>
            <a:ext cx="12191980" cy="4172740"/>
          </a:xfrm>
          <a:prstGeom prst="rect">
            <a:avLst/>
          </a:prstGeom>
        </p:spPr>
      </p:pic>
      <p:cxnSp>
        <p:nvCxnSpPr>
          <p:cNvPr id="9" name="Straight Connector 8">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224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53" name="Rectangle 515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5" name="Freeform: Shape 515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686834" y="1153572"/>
            <a:ext cx="3200400" cy="4461163"/>
          </a:xfrm>
        </p:spPr>
        <p:txBody>
          <a:bodyPr>
            <a:normAutofit/>
          </a:bodyPr>
          <a:lstStyle/>
          <a:p>
            <a:r>
              <a:rPr lang="en-IE" b="1">
                <a:solidFill>
                  <a:srgbClr val="FFFFFF"/>
                </a:solidFill>
                <a:effectLst>
                  <a:outerShdw blurRad="38100" dist="38100" dir="2700000" algn="tl">
                    <a:srgbClr val="000000">
                      <a:alpha val="43137"/>
                    </a:srgbClr>
                  </a:outerShdw>
                </a:effectLst>
              </a:rPr>
              <a:t>Today’s Lesson</a:t>
            </a:r>
          </a:p>
        </p:txBody>
      </p:sp>
      <p:sp>
        <p:nvSpPr>
          <p:cNvPr id="5157" name="Arc 515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4447308" y="319088"/>
            <a:ext cx="7545909" cy="5857875"/>
          </a:xfrm>
        </p:spPr>
        <p:txBody>
          <a:bodyPr anchor="ctr">
            <a:normAutofit/>
          </a:bodyPr>
          <a:lstStyle/>
          <a:p>
            <a:r>
              <a:rPr lang="en-GB" sz="2400" b="1" dirty="0">
                <a:effectLst>
                  <a:outerShdw blurRad="38100" dist="38100" dir="2700000" algn="tl">
                    <a:srgbClr val="000000">
                      <a:alpha val="43137"/>
                    </a:srgbClr>
                  </a:outerShdw>
                </a:effectLst>
              </a:rPr>
              <a:t>What was the League of Nations?</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Why was it founded?</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Who was Woodrow Wilson?</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What work did the League of Nations engage in?</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How was it structured?</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What is it’s legacy?</a:t>
            </a:r>
          </a:p>
        </p:txBody>
      </p:sp>
    </p:spTree>
    <p:extLst>
      <p:ext uri="{BB962C8B-B14F-4D97-AF65-F5344CB8AC3E}">
        <p14:creationId xmlns:p14="http://schemas.microsoft.com/office/powerpoint/2010/main" val="1751348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2" name="Rectangle 513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838200" y="365125"/>
            <a:ext cx="5558489" cy="1325563"/>
          </a:xfrm>
        </p:spPr>
        <p:txBody>
          <a:bodyPr>
            <a:normAutofit/>
          </a:bodyPr>
          <a:lstStyle/>
          <a:p>
            <a:r>
              <a:rPr lang="en-IE" b="1">
                <a:effectLst>
                  <a:outerShdw blurRad="38100" dist="38100" dir="2700000" algn="tl">
                    <a:srgbClr val="000000">
                      <a:alpha val="43137"/>
                    </a:srgbClr>
                  </a:outerShdw>
                </a:effectLst>
              </a:rPr>
              <a:t>League of Nations</a:t>
            </a:r>
          </a:p>
        </p:txBody>
      </p:sp>
      <p:sp>
        <p:nvSpPr>
          <p:cNvPr id="5134" name="Freeform: Shape 513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838200" y="1825625"/>
            <a:ext cx="5558489" cy="4351338"/>
          </a:xfrm>
        </p:spPr>
        <p:txBody>
          <a:bodyPr>
            <a:normAutofit/>
          </a:bodyPr>
          <a:lstStyle/>
          <a:p>
            <a:r>
              <a:rPr lang="en-GB" sz="2600" b="1">
                <a:effectLst>
                  <a:outerShdw blurRad="38100" dist="38100" dir="2700000" algn="tl">
                    <a:srgbClr val="000000">
                      <a:alpha val="43137"/>
                    </a:srgbClr>
                  </a:outerShdw>
                </a:effectLst>
              </a:rPr>
              <a:t>The League of Nations was an international body established following the Fourteen Points plan proposed by U.S. President Woodrow Wilson. </a:t>
            </a:r>
          </a:p>
          <a:p>
            <a:endParaRPr lang="en-GB" sz="2600" b="1">
              <a:effectLst>
                <a:outerShdw blurRad="38100" dist="38100" dir="2700000" algn="tl">
                  <a:srgbClr val="000000">
                    <a:alpha val="43137"/>
                  </a:srgbClr>
                </a:outerShdw>
              </a:effectLst>
            </a:endParaRPr>
          </a:p>
          <a:p>
            <a:r>
              <a:rPr lang="en-GB" sz="2600" b="1">
                <a:effectLst>
                  <a:outerShdw blurRad="38100" dist="38100" dir="2700000" algn="tl">
                    <a:srgbClr val="000000">
                      <a:alpha val="43137"/>
                    </a:srgbClr>
                  </a:outerShdw>
                </a:effectLst>
              </a:rPr>
              <a:t>Its creation was a consensus among the Allies with the goal of resolving international conflicts, thereby aiming to eliminate the risk of another war.</a:t>
            </a:r>
            <a:endParaRPr lang="en-IE" sz="2600" b="1">
              <a:effectLst>
                <a:outerShdw blurRad="38100" dist="38100" dir="2700000" algn="tl">
                  <a:srgbClr val="000000">
                    <a:alpha val="43137"/>
                  </a:srgbClr>
                </a:outerShdw>
              </a:effectLst>
            </a:endParaRPr>
          </a:p>
        </p:txBody>
      </p:sp>
      <p:sp>
        <p:nvSpPr>
          <p:cNvPr id="5136" name="Oval 513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8" name="Block Arc 513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40" name="Freeform: Shape 513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5142" name="Straight Connector 514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144" name="Freeform: Shape 514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146" name="Arc 5145">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48" name="Freeform: Shape 5147">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662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103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3050" y="-23814"/>
            <a:ext cx="6002110" cy="1495425"/>
          </a:xfrm>
        </p:spPr>
        <p:txBody>
          <a:bodyPr>
            <a:normAutofit/>
          </a:bodyPr>
          <a:lstStyle/>
          <a:p>
            <a:r>
              <a:rPr lang="en-IE" sz="4000" b="1" dirty="0">
                <a:effectLst>
                  <a:outerShdw blurRad="38100" dist="38100" dir="2700000" algn="tl">
                    <a:srgbClr val="000000">
                      <a:alpha val="43137"/>
                    </a:srgbClr>
                  </a:outerShdw>
                </a:effectLst>
              </a:rPr>
              <a:t>Woodrow Wilson</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3049" y="1179443"/>
            <a:ext cx="7193342" cy="5678558"/>
          </a:xfrm>
        </p:spPr>
        <p:txBody>
          <a:bodyPr>
            <a:normAutofit lnSpcReduction="10000"/>
          </a:bodyPr>
          <a:lstStyle/>
          <a:p>
            <a:r>
              <a:rPr lang="en-GB" b="1" dirty="0">
                <a:effectLst>
                  <a:outerShdw blurRad="38100" dist="38100" dir="2700000" algn="tl">
                    <a:srgbClr val="000000">
                      <a:alpha val="43137"/>
                    </a:srgbClr>
                  </a:outerShdw>
                </a:effectLst>
              </a:rPr>
              <a:t>In January 1918, President Wilson put forth his Fourteen Points plan to the U.S. Congress, as a roadmap to restore peace in the aftermath of World War I. </a:t>
            </a:r>
          </a:p>
          <a:p>
            <a:endParaRPr lang="en-GB" b="1" dirty="0">
              <a:effectLst>
                <a:outerShdw blurRad="38100" dist="38100" dir="2700000" algn="tl">
                  <a:srgbClr val="000000">
                    <a:alpha val="43137"/>
                  </a:srgbClr>
                </a:outerShdw>
              </a:effectLst>
            </a:endParaRPr>
          </a:p>
          <a:p>
            <a:r>
              <a:rPr lang="en-GB" b="1" dirty="0">
                <a:effectLst>
                  <a:outerShdw blurRad="38100" dist="38100" dir="2700000" algn="tl">
                    <a:srgbClr val="000000">
                      <a:alpha val="43137"/>
                    </a:srgbClr>
                  </a:outerShdw>
                </a:effectLst>
              </a:rPr>
              <a:t>A central proposal of his plan was the formation of a global institution tasked with mediating international disputes and conflicts. </a:t>
            </a:r>
          </a:p>
          <a:p>
            <a:endParaRPr lang="en-GB" b="1" dirty="0">
              <a:effectLst>
                <a:outerShdw blurRad="38100" dist="38100" dir="2700000" algn="tl">
                  <a:srgbClr val="000000">
                    <a:alpha val="43137"/>
                  </a:srgbClr>
                </a:outerShdw>
              </a:effectLst>
            </a:endParaRPr>
          </a:p>
          <a:p>
            <a:r>
              <a:rPr lang="en-GB" b="1" dirty="0">
                <a:effectLst>
                  <a:outerShdw blurRad="38100" dist="38100" dir="2700000" algn="tl">
                    <a:srgbClr val="000000">
                      <a:alpha val="43137"/>
                    </a:srgbClr>
                  </a:outerShdw>
                </a:effectLst>
              </a:rPr>
              <a:t>By December, Wilson had presented his Fourteen Points in Paris, and this framework subsequently underpinned the Treaty of Versailles.</a:t>
            </a:r>
          </a:p>
        </p:txBody>
      </p:sp>
      <p:pic>
        <p:nvPicPr>
          <p:cNvPr id="1027" name="Picture 3" descr="Woodrow Wilson">
            <a:extLst>
              <a:ext uri="{FF2B5EF4-FFF2-40B4-BE49-F238E27FC236}">
                <a16:creationId xmlns:a16="http://schemas.microsoft.com/office/drawing/2014/main" id="{DB19A5BE-727C-76F7-5193-4992F9F143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9339"/>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612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1043631" y="873940"/>
            <a:ext cx="4928291" cy="1035781"/>
          </a:xfrm>
        </p:spPr>
        <p:txBody>
          <a:bodyPr anchor="ctr">
            <a:normAutofit/>
          </a:bodyPr>
          <a:lstStyle/>
          <a:p>
            <a:r>
              <a:rPr lang="en-IE" sz="3600" b="1">
                <a:effectLst>
                  <a:outerShdw blurRad="38100" dist="38100" dir="2700000" algn="tl">
                    <a:srgbClr val="000000">
                      <a:alpha val="43137"/>
                    </a:srgbClr>
                  </a:outerShdw>
                </a:effectLst>
              </a:rPr>
              <a:t>Woodrow Wilson</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2021959"/>
            <a:ext cx="6788382" cy="4470272"/>
          </a:xfrm>
        </p:spPr>
        <p:txBody>
          <a:bodyPr anchor="ctr">
            <a:normAutofit/>
          </a:bodyPr>
          <a:lstStyle/>
          <a:p>
            <a:r>
              <a:rPr lang="en-GB" sz="1800" b="1" dirty="0">
                <a:effectLst>
                  <a:outerShdw blurRad="38100" dist="38100" dir="2700000" algn="tl">
                    <a:srgbClr val="000000">
                      <a:alpha val="43137"/>
                    </a:srgbClr>
                  </a:outerShdw>
                </a:effectLst>
              </a:rPr>
              <a:t>The concept of founding the League garnered more support abroad than it did in the US.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Republican opposition arose in the US due to concerns that the treaty might infringe upon American sovereignty in global affairs and potentially embroil them in additional wars.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Many Americans, following WWI, preferred a policy of ‘isolationism’, which would continue until the Japanese attacked Pearl Harbour during WWII</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Consequently, the treaty failed to gain ratification from the US Congress, leading to America's decision not to join the League of Nations.</a:t>
            </a:r>
          </a:p>
        </p:txBody>
      </p:sp>
      <p:pic>
        <p:nvPicPr>
          <p:cNvPr id="4" name="Picture 2" descr="Woodrow Wilson">
            <a:extLst>
              <a:ext uri="{FF2B5EF4-FFF2-40B4-BE49-F238E27FC236}">
                <a16:creationId xmlns:a16="http://schemas.microsoft.com/office/drawing/2014/main" id="{D8F0E614-9308-FCD2-6588-E9F2546D7D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9137"/>
          <a:stretch/>
        </p:blipFill>
        <p:spPr bwMode="auto">
          <a:xfrm>
            <a:off x="6788383" y="613147"/>
            <a:ext cx="4565417" cy="5593443"/>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92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3" name="Group 615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6154" name="Rectangle 615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6" name="Rectangle 615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58" name="Rectangle 615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1043631" y="873940"/>
            <a:ext cx="4928291" cy="1035781"/>
          </a:xfrm>
        </p:spPr>
        <p:txBody>
          <a:bodyPr anchor="ctr">
            <a:normAutofit/>
          </a:bodyPr>
          <a:lstStyle/>
          <a:p>
            <a:r>
              <a:rPr lang="en-IE" sz="3600" b="1">
                <a:effectLst>
                  <a:outerShdw blurRad="38100" dist="38100" dir="2700000" algn="tl">
                    <a:srgbClr val="000000">
                      <a:alpha val="43137"/>
                    </a:srgbClr>
                  </a:outerShdw>
                </a:effectLst>
              </a:rPr>
              <a:t>The Council</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2087741"/>
            <a:ext cx="6788382" cy="4404497"/>
          </a:xfrm>
        </p:spPr>
        <p:txBody>
          <a:bodyPr anchor="ctr">
            <a:noAutofit/>
          </a:bodyPr>
          <a:lstStyle/>
          <a:p>
            <a:r>
              <a:rPr lang="en-GB" sz="2000" b="1" dirty="0">
                <a:effectLst>
                  <a:outerShdw blurRad="38100" dist="38100" dir="2700000" algn="tl">
                    <a:srgbClr val="000000">
                      <a:alpha val="43137"/>
                    </a:srgbClr>
                  </a:outerShdw>
                </a:effectLst>
              </a:rPr>
              <a:t>The Council of the League of Nations comprised four permanent members: Italy, France, Japan, and the UK.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Additional temporary members could be elected to join.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The Council's mandate was to handle issues related to global peace, and they convened five times annually, or during emergencies as needed.</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Ireland was elected to the Council in 1930</a:t>
            </a:r>
          </a:p>
        </p:txBody>
      </p:sp>
      <p:pic>
        <p:nvPicPr>
          <p:cNvPr id="6146" name="Picture 2" descr="SLNSW 85638 Speech at unidentified dinner League of Nations - PICRYL -  Public Domain Media Search Engine Public Domain Search">
            <a:extLst>
              <a:ext uri="{FF2B5EF4-FFF2-40B4-BE49-F238E27FC236}">
                <a16:creationId xmlns:a16="http://schemas.microsoft.com/office/drawing/2014/main" id="{3987530F-A850-8186-A2B2-0C316664AA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79" r="27408" b="-1"/>
          <a:stretch/>
        </p:blipFill>
        <p:spPr bwMode="auto">
          <a:xfrm>
            <a:off x="6788383" y="613147"/>
            <a:ext cx="4565417" cy="5593443"/>
          </a:xfrm>
          <a:prstGeom prst="rect">
            <a:avLst/>
          </a:prstGeom>
          <a:noFill/>
          <a:extLst>
            <a:ext uri="{909E8E84-426E-40DD-AFC4-6F175D3DCCD1}">
              <a14:hiddenFill xmlns:a14="http://schemas.microsoft.com/office/drawing/2010/main">
                <a:solidFill>
                  <a:srgbClr val="FFFFFF"/>
                </a:solidFill>
              </a14:hiddenFill>
            </a:ext>
          </a:extLst>
        </p:spPr>
      </p:pic>
      <p:cxnSp>
        <p:nvCxnSpPr>
          <p:cNvPr id="6160" name="Straight Connector 615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430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7" name="Rectangle 8206">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209" name="Freeform: Shape 8208">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196" name="Picture 4" descr="Sean Lester plaque, Belfast © Albert Bridge :: Geograph Ireland">
            <a:extLst>
              <a:ext uri="{FF2B5EF4-FFF2-40B4-BE49-F238E27FC236}">
                <a16:creationId xmlns:a16="http://schemas.microsoft.com/office/drawing/2014/main" id="{84E2C64E-02DE-526D-2BCC-A44141D859B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1053" y="1366005"/>
            <a:ext cx="4777381" cy="395328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8211" name="Arc 8210">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838201" y="479493"/>
            <a:ext cx="5257800" cy="1325563"/>
          </a:xfrm>
        </p:spPr>
        <p:txBody>
          <a:bodyPr>
            <a:normAutofit/>
          </a:bodyPr>
          <a:lstStyle/>
          <a:p>
            <a:r>
              <a:rPr lang="en-IE" b="1">
                <a:effectLst>
                  <a:outerShdw blurRad="38100" dist="38100" dir="2700000" algn="tl">
                    <a:srgbClr val="000000">
                      <a:alpha val="43137"/>
                    </a:srgbClr>
                  </a:outerShdw>
                </a:effectLst>
              </a:rPr>
              <a:t>The Secretariat</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45774" y="1984442"/>
            <a:ext cx="5950227" cy="4734409"/>
          </a:xfrm>
        </p:spPr>
        <p:txBody>
          <a:bodyPr>
            <a:normAutofit lnSpcReduction="10000"/>
          </a:bodyPr>
          <a:lstStyle/>
          <a:p>
            <a:r>
              <a:rPr lang="en-GB" sz="3200" b="1" dirty="0">
                <a:effectLst>
                  <a:outerShdw blurRad="38100" dist="38100" dir="2700000" algn="tl">
                    <a:srgbClr val="000000">
                      <a:alpha val="43137"/>
                    </a:srgbClr>
                  </a:outerShdw>
                </a:effectLst>
              </a:rPr>
              <a:t>The civil service section of the League, managed by a Secretary-General, was tasked with preparing meeting agendas and maintaining official records.</a:t>
            </a:r>
          </a:p>
          <a:p>
            <a:endParaRPr lang="en-GB" sz="3200" b="1" dirty="0">
              <a:effectLst>
                <a:outerShdw blurRad="38100" dist="38100" dir="2700000" algn="tl">
                  <a:srgbClr val="000000">
                    <a:alpha val="43137"/>
                  </a:srgbClr>
                </a:outerShdw>
              </a:effectLst>
            </a:endParaRPr>
          </a:p>
          <a:p>
            <a:r>
              <a:rPr lang="en-GB" sz="3200" b="1" dirty="0">
                <a:effectLst>
                  <a:outerShdw blurRad="38100" dist="38100" dir="2700000" algn="tl">
                    <a:srgbClr val="000000">
                      <a:alpha val="43137"/>
                    </a:srgbClr>
                  </a:outerShdw>
                </a:effectLst>
              </a:rPr>
              <a:t>An Irishman, Sean Lester, became the Secretary-General in 1940 &amp; served until the dissolution of the League of Nations in 1946</a:t>
            </a:r>
          </a:p>
        </p:txBody>
      </p:sp>
    </p:spTree>
    <p:extLst>
      <p:ext uri="{BB962C8B-B14F-4D97-AF65-F5344CB8AC3E}">
        <p14:creationId xmlns:p14="http://schemas.microsoft.com/office/powerpoint/2010/main" val="3267183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225" name="Freeform: Shape 9224">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218" name="Picture 2">
            <a:extLst>
              <a:ext uri="{FF2B5EF4-FFF2-40B4-BE49-F238E27FC236}">
                <a16:creationId xmlns:a16="http://schemas.microsoft.com/office/drawing/2014/main" id="{B6AC2ABE-3A88-25E5-F93C-A3E4CB60E01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1053" y="953955"/>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9227" name="Arc 9226">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838201" y="479493"/>
            <a:ext cx="5257800" cy="1325563"/>
          </a:xfrm>
        </p:spPr>
        <p:txBody>
          <a:bodyPr>
            <a:normAutofit/>
          </a:bodyPr>
          <a:lstStyle/>
          <a:p>
            <a:r>
              <a:rPr lang="en-IE" b="1" dirty="0">
                <a:effectLst>
                  <a:outerShdw blurRad="38100" dist="38100" dir="2700000" algn="tl">
                    <a:srgbClr val="000000">
                      <a:alpha val="43137"/>
                    </a:srgbClr>
                  </a:outerShdw>
                </a:effectLst>
              </a:rPr>
              <a:t>The Assembly</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32522" y="1984442"/>
            <a:ext cx="5963479" cy="4777381"/>
          </a:xfrm>
        </p:spPr>
        <p:txBody>
          <a:bodyPr>
            <a:noAutofit/>
          </a:bodyPr>
          <a:lstStyle/>
          <a:p>
            <a:r>
              <a:rPr lang="en-GB" b="1" dirty="0">
                <a:effectLst>
                  <a:outerShdw blurRad="38100" dist="38100" dir="2700000" algn="tl">
                    <a:srgbClr val="000000">
                      <a:alpha val="43137"/>
                    </a:srgbClr>
                  </a:outerShdw>
                </a:effectLst>
              </a:rPr>
              <a:t>The Assembly of the League was made up of delegates from each member nation. </a:t>
            </a:r>
          </a:p>
          <a:p>
            <a:endParaRPr lang="en-GB" b="1" dirty="0">
              <a:effectLst>
                <a:outerShdw blurRad="38100" dist="38100" dir="2700000" algn="tl">
                  <a:srgbClr val="000000">
                    <a:alpha val="43137"/>
                  </a:srgbClr>
                </a:outerShdw>
              </a:effectLst>
            </a:endParaRPr>
          </a:p>
          <a:p>
            <a:r>
              <a:rPr lang="en-GB" b="1" dirty="0">
                <a:effectLst>
                  <a:outerShdw blurRad="38100" dist="38100" dir="2700000" algn="tl">
                    <a:srgbClr val="000000">
                      <a:alpha val="43137"/>
                    </a:srgbClr>
                  </a:outerShdw>
                </a:effectLst>
              </a:rPr>
              <a:t>They convened for an annual session. </a:t>
            </a:r>
          </a:p>
          <a:p>
            <a:endParaRPr lang="en-GB" b="1" dirty="0">
              <a:effectLst>
                <a:outerShdw blurRad="38100" dist="38100" dir="2700000" algn="tl">
                  <a:srgbClr val="000000">
                    <a:alpha val="43137"/>
                  </a:srgbClr>
                </a:outerShdw>
              </a:effectLst>
            </a:endParaRPr>
          </a:p>
          <a:p>
            <a:r>
              <a:rPr lang="en-GB" b="1" dirty="0">
                <a:effectLst>
                  <a:outerShdw blurRad="38100" dist="38100" dir="2700000" algn="tl">
                    <a:srgbClr val="000000">
                      <a:alpha val="43137"/>
                    </a:srgbClr>
                  </a:outerShdw>
                </a:effectLst>
              </a:rPr>
              <a:t>Each member held one vote, which they could use to suggest a course of action to the Council or to vote on the admission of a new country.</a:t>
            </a:r>
          </a:p>
        </p:txBody>
      </p:sp>
    </p:spTree>
    <p:extLst>
      <p:ext uri="{BB962C8B-B14F-4D97-AF65-F5344CB8AC3E}">
        <p14:creationId xmlns:p14="http://schemas.microsoft.com/office/powerpoint/2010/main" val="739801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115340" y="-94417"/>
            <a:ext cx="7076659" cy="1684677"/>
          </a:xfrm>
        </p:spPr>
        <p:txBody>
          <a:bodyPr anchor="t">
            <a:noAutofit/>
          </a:bodyPr>
          <a:lstStyle/>
          <a:p>
            <a:r>
              <a:rPr lang="en-IE" sz="5400" b="1" dirty="0">
                <a:effectLst>
                  <a:outerShdw blurRad="38100" dist="38100" dir="2700000" algn="tl">
                    <a:srgbClr val="000000">
                      <a:alpha val="43137"/>
                    </a:srgbClr>
                  </a:outerShdw>
                </a:effectLst>
              </a:rPr>
              <a:t>Permanent Court of International Justice</a:t>
            </a:r>
          </a:p>
        </p:txBody>
      </p:sp>
      <p:pic>
        <p:nvPicPr>
          <p:cNvPr id="4" name="Picture 2" descr="A large group of people in a large room&#10;&#10;Description automatically generated">
            <a:extLst>
              <a:ext uri="{FF2B5EF4-FFF2-40B4-BE49-F238E27FC236}">
                <a16:creationId xmlns:a16="http://schemas.microsoft.com/office/drawing/2014/main" id="{CCA3795F-6B4F-CD33-1A34-A58CEB98E8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766" r="10656" b="1"/>
          <a:stretch/>
        </p:blipFill>
        <p:spPr bwMode="auto">
          <a:xfrm>
            <a:off x="-1" y="10"/>
            <a:ext cx="5151179"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5151178" y="1590260"/>
            <a:ext cx="7040821" cy="5267726"/>
          </a:xfrm>
        </p:spPr>
        <p:txBody>
          <a:bodyPr>
            <a:normAutofit fontScale="92500"/>
          </a:bodyPr>
          <a:lstStyle/>
          <a:p>
            <a:r>
              <a:rPr lang="en-GB" sz="2400" b="1" dirty="0">
                <a:effectLst>
                  <a:outerShdw blurRad="38100" dist="38100" dir="2700000" algn="tl">
                    <a:srgbClr val="000000">
                      <a:alpha val="43137"/>
                    </a:srgbClr>
                  </a:outerShdw>
                </a:effectLst>
              </a:rPr>
              <a:t>The Permanent Court of International Justice aimed to settle international disputes through legal means.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Comprising 15 judges, it addressed a wide array of global legal issues, setting precedent for international law.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However, it faced challenges, including limited enforcement capabilities and non-universal membership. </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Despite its dissolution in 1946, the Court's legacy is significant, forming the basis for its successor, the United Nations' International Court of Justice, continuing to shape the landscape of international law and justice.</a:t>
            </a:r>
          </a:p>
        </p:txBody>
      </p:sp>
    </p:spTree>
    <p:extLst>
      <p:ext uri="{BB962C8B-B14F-4D97-AF65-F5344CB8AC3E}">
        <p14:creationId xmlns:p14="http://schemas.microsoft.com/office/powerpoint/2010/main" val="2953007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81646" y="349664"/>
            <a:ext cx="5845571" cy="1638377"/>
          </a:xfrm>
        </p:spPr>
        <p:txBody>
          <a:bodyPr anchor="b">
            <a:normAutofit/>
          </a:bodyPr>
          <a:lstStyle/>
          <a:p>
            <a:r>
              <a:rPr lang="en-IE" sz="4800" b="1" dirty="0">
                <a:effectLst>
                  <a:outerShdw blurRad="38100" dist="38100" dir="2700000" algn="tl">
                    <a:srgbClr val="000000">
                      <a:alpha val="43137"/>
                    </a:srgbClr>
                  </a:outerShdw>
                </a:effectLst>
              </a:rPr>
              <a:t>Refugee Commission</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2146816"/>
            <a:ext cx="7214872" cy="3799139"/>
          </a:xfrm>
        </p:spPr>
        <p:txBody>
          <a:bodyPr anchor="ctr">
            <a:noAutofit/>
          </a:bodyPr>
          <a:lstStyle/>
          <a:p>
            <a:r>
              <a:rPr lang="en-GB" sz="1600" b="1" dirty="0">
                <a:effectLst>
                  <a:outerShdw blurRad="38100" dist="38100" dir="2700000" algn="tl">
                    <a:srgbClr val="000000">
                      <a:alpha val="43137"/>
                    </a:srgbClr>
                  </a:outerShdw>
                </a:effectLst>
              </a:rPr>
              <a:t>The League of Nations High Commission for Refugees, established in 1921, was instrumental in assisting displaced individuals following World War I and the Russian Revolution.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This body provided crucial humanitarian aid, facilitating resettlement, and securing legal rights for refugees.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It focused on issuing Nansen Passports, recognized by over 50 countries, offering stateless people a form of identity and the ability to cross borders legally. </a:t>
            </a:r>
          </a:p>
          <a:p>
            <a:endParaRPr lang="en-GB" sz="1600" b="1" dirty="0">
              <a:effectLst>
                <a:outerShdw blurRad="38100" dist="38100" dir="2700000" algn="tl">
                  <a:srgbClr val="000000">
                    <a:alpha val="43137"/>
                  </a:srgbClr>
                </a:outerShdw>
              </a:effectLst>
            </a:endParaRPr>
          </a:p>
          <a:p>
            <a:r>
              <a:rPr lang="en-GB" sz="1600" b="1" dirty="0">
                <a:effectLst>
                  <a:outerShdw blurRad="38100" dist="38100" dir="2700000" algn="tl">
                    <a:srgbClr val="000000">
                      <a:alpha val="43137"/>
                    </a:srgbClr>
                  </a:outerShdw>
                </a:effectLst>
              </a:rPr>
              <a:t>The Commission's work laid the groundwork for future international refugee aid protocols and organizations, notably the United Nations High Commissioner for Refugees, fundamentally shaping global refugee policies and humanitarian responses.</a:t>
            </a:r>
          </a:p>
        </p:txBody>
      </p:sp>
      <p:sp>
        <p:nvSpPr>
          <p:cNvPr id="4107" name="Rectangle 410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D91B87CE-62F0-CE83-5887-C15539A9DC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804" b="-3"/>
          <a:stretch/>
        </p:blipFill>
        <p:spPr bwMode="auto">
          <a:xfrm>
            <a:off x="7421373" y="627954"/>
            <a:ext cx="4235516" cy="5353373"/>
          </a:xfrm>
          <a:prstGeom prst="rect">
            <a:avLst/>
          </a:prstGeom>
          <a:noFill/>
          <a:extLst>
            <a:ext uri="{909E8E84-426E-40DD-AFC4-6F175D3DCCD1}">
              <a14:hiddenFill xmlns:a14="http://schemas.microsoft.com/office/drawing/2010/main">
                <a:solidFill>
                  <a:srgbClr val="FFFFFF"/>
                </a:solidFill>
              </a14:hiddenFill>
            </a:ext>
          </a:extLst>
        </p:spPr>
      </p:pic>
      <p:sp>
        <p:nvSpPr>
          <p:cNvPr id="4111" name="Rectangle 4110">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3018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9"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1"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1153618" y="1239927"/>
            <a:ext cx="4008586" cy="4680583"/>
          </a:xfrm>
        </p:spPr>
        <p:txBody>
          <a:bodyPr anchor="ctr">
            <a:normAutofit/>
          </a:bodyPr>
          <a:lstStyle/>
          <a:p>
            <a:r>
              <a:rPr lang="en-IE" sz="5200" b="1">
                <a:effectLst>
                  <a:outerShdw blurRad="38100" dist="38100" dir="2700000" algn="tl">
                    <a:srgbClr val="000000">
                      <a:alpha val="43137"/>
                    </a:srgbClr>
                  </a:outerShdw>
                </a:effectLst>
              </a:rPr>
              <a:t>Slavery Commission</a:t>
            </a:r>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6291923" y="1239927"/>
            <a:ext cx="4971824" cy="4680583"/>
          </a:xfrm>
        </p:spPr>
        <p:txBody>
          <a:bodyPr anchor="ctr">
            <a:normAutofit/>
          </a:bodyPr>
          <a:lstStyle/>
          <a:p>
            <a:r>
              <a:rPr lang="en-GB" sz="1300" b="1">
                <a:effectLst>
                  <a:outerShdw blurRad="38100" dist="38100" dir="2700000" algn="tl">
                    <a:srgbClr val="000000">
                      <a:alpha val="43137"/>
                    </a:srgbClr>
                  </a:outerShdw>
                </a:effectLst>
              </a:rPr>
              <a:t>Established in 1924, the League of Nations' Slavery Commission marked a significant global step towards the eradication of slavery and the slave trade. </a:t>
            </a:r>
          </a:p>
          <a:p>
            <a:endParaRPr lang="en-GB" sz="1300" b="1">
              <a:effectLst>
                <a:outerShdw blurRad="38100" dist="38100" dir="2700000" algn="tl">
                  <a:srgbClr val="000000">
                    <a:alpha val="43137"/>
                  </a:srgbClr>
                </a:outerShdw>
              </a:effectLst>
            </a:endParaRPr>
          </a:p>
          <a:p>
            <a:r>
              <a:rPr lang="en-GB" sz="1300" b="1">
                <a:effectLst>
                  <a:outerShdw blurRad="38100" dist="38100" dir="2700000" algn="tl">
                    <a:srgbClr val="000000">
                      <a:alpha val="43137"/>
                    </a:srgbClr>
                  </a:outerShdw>
                </a:effectLst>
              </a:rPr>
              <a:t>This committee aimed to gather information about the extent of slavery worldwide and worked to develop strategies to end these practices. </a:t>
            </a:r>
          </a:p>
          <a:p>
            <a:endParaRPr lang="en-GB" sz="1300" b="1">
              <a:effectLst>
                <a:outerShdw blurRad="38100" dist="38100" dir="2700000" algn="tl">
                  <a:srgbClr val="000000">
                    <a:alpha val="43137"/>
                  </a:srgbClr>
                </a:outerShdw>
              </a:effectLst>
            </a:endParaRPr>
          </a:p>
          <a:p>
            <a:r>
              <a:rPr lang="en-GB" sz="1300" b="1">
                <a:effectLst>
                  <a:outerShdw blurRad="38100" dist="38100" dir="2700000" algn="tl">
                    <a:srgbClr val="000000">
                      <a:alpha val="43137"/>
                    </a:srgbClr>
                  </a:outerShdw>
                </a:effectLst>
              </a:rPr>
              <a:t>It produced a range of reports documenting the persistence of slavery, which helped raise global awareness about this egregious violation of human rights. </a:t>
            </a:r>
          </a:p>
          <a:p>
            <a:endParaRPr lang="en-GB" sz="1300" b="1">
              <a:effectLst>
                <a:outerShdw blurRad="38100" dist="38100" dir="2700000" algn="tl">
                  <a:srgbClr val="000000">
                    <a:alpha val="43137"/>
                  </a:srgbClr>
                </a:outerShdw>
              </a:effectLst>
            </a:endParaRPr>
          </a:p>
          <a:p>
            <a:r>
              <a:rPr lang="en-GB" sz="1300" b="1">
                <a:effectLst>
                  <a:outerShdw blurRad="38100" dist="38100" dir="2700000" algn="tl">
                    <a:srgbClr val="000000">
                      <a:alpha val="43137"/>
                    </a:srgbClr>
                  </a:outerShdw>
                </a:effectLst>
              </a:rPr>
              <a:t>The Commission's efforts culminated in the 1926 Slavery Convention, the first international treaty to address slavery, which committed signatory nations to end the practice within their territories. </a:t>
            </a:r>
          </a:p>
          <a:p>
            <a:endParaRPr lang="en-GB" sz="1300" b="1">
              <a:effectLst>
                <a:outerShdw blurRad="38100" dist="38100" dir="2700000" algn="tl">
                  <a:srgbClr val="000000">
                    <a:alpha val="43137"/>
                  </a:srgbClr>
                </a:outerShdw>
              </a:effectLst>
            </a:endParaRPr>
          </a:p>
          <a:p>
            <a:r>
              <a:rPr lang="en-GB" sz="1300" b="1">
                <a:effectLst>
                  <a:outerShdw blurRad="38100" dist="38100" dir="2700000" algn="tl">
                    <a:srgbClr val="000000">
                      <a:alpha val="43137"/>
                    </a:srgbClr>
                  </a:outerShdw>
                </a:effectLst>
              </a:rPr>
              <a:t>Although the League lacked enforcement mechanisms, the Commission's work signalled an international commitment to end slavery and laid the groundwork for future antislavery initiatives.</a:t>
            </a:r>
          </a:p>
        </p:txBody>
      </p:sp>
    </p:spTree>
    <p:extLst>
      <p:ext uri="{BB962C8B-B14F-4D97-AF65-F5344CB8AC3E}">
        <p14:creationId xmlns:p14="http://schemas.microsoft.com/office/powerpoint/2010/main" val="3645966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89560" y="856180"/>
            <a:ext cx="4560584" cy="1128068"/>
          </a:xfrm>
        </p:spPr>
        <p:txBody>
          <a:bodyPr anchor="ctr">
            <a:normAutofit/>
          </a:bodyPr>
          <a:lstStyle/>
          <a:p>
            <a:r>
              <a:rPr lang="en-IE" sz="4000" b="1">
                <a:effectLst>
                  <a:outerShdw blurRad="38100" dist="38100" dir="2700000" algn="tl">
                    <a:srgbClr val="000000">
                      <a:alpha val="43137"/>
                    </a:srgbClr>
                  </a:outerShdw>
                </a:effectLst>
              </a:rPr>
              <a:t>Health Committee</a:t>
            </a:r>
          </a:p>
        </p:txBody>
      </p:sp>
      <p:grpSp>
        <p:nvGrpSpPr>
          <p:cNvPr id="3081" name="Group 308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082" name="Rectangle 308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85" name="Rectangle 308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1" y="2089934"/>
            <a:ext cx="5685810" cy="4768065"/>
          </a:xfrm>
        </p:spPr>
        <p:txBody>
          <a:bodyPr anchor="ctr">
            <a:noAutofit/>
          </a:bodyPr>
          <a:lstStyle/>
          <a:p>
            <a:r>
              <a:rPr lang="en-GB" sz="2000" b="1" dirty="0">
                <a:effectLst>
                  <a:outerShdw blurRad="38100" dist="38100" dir="2700000" algn="tl">
                    <a:srgbClr val="000000">
                      <a:alpha val="43137"/>
                    </a:srgbClr>
                  </a:outerShdw>
                </a:effectLst>
              </a:rPr>
              <a:t>The Health Committee of the League of Nations, created in 1923, undertook groundbreaking efforts to combat global health issues.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The Committee coordinated international health policies, disseminated valuable health-related information, and facilitated scientific collaboration between nations.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Notable achievements included pioneering work on malaria (pictured right), leprosy, and tuberculosis, with efforts to standardize vaccines and medications. </a:t>
            </a:r>
          </a:p>
        </p:txBody>
      </p:sp>
      <p:sp>
        <p:nvSpPr>
          <p:cNvPr id="3087" name="Rectangle 308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9" name="Rectangle 308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AF77AD05-0FB4-5EAF-FD1A-2E71DBBCF4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756" r="11416" b="-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783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589560" y="856180"/>
            <a:ext cx="4560584" cy="1128068"/>
          </a:xfrm>
        </p:spPr>
        <p:txBody>
          <a:bodyPr anchor="ctr">
            <a:normAutofit/>
          </a:bodyPr>
          <a:lstStyle/>
          <a:p>
            <a:r>
              <a:rPr lang="en-IE" sz="4000" b="1">
                <a:effectLst>
                  <a:outerShdw blurRad="38100" dist="38100" dir="2700000" algn="tl">
                    <a:srgbClr val="000000">
                      <a:alpha val="43137"/>
                    </a:srgbClr>
                  </a:outerShdw>
                </a:effectLst>
              </a:rPr>
              <a:t>Health Committee</a:t>
            </a:r>
          </a:p>
        </p:txBody>
      </p:sp>
      <p:grpSp>
        <p:nvGrpSpPr>
          <p:cNvPr id="10249" name="Group 1024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0250" name="Rectangle 1024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1" name="Rectangle 1025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53" name="Rectangle 1025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0" y="2090569"/>
            <a:ext cx="5685809" cy="4780687"/>
          </a:xfrm>
        </p:spPr>
        <p:txBody>
          <a:bodyPr anchor="ctr">
            <a:normAutofit/>
          </a:bodyPr>
          <a:lstStyle/>
          <a:p>
            <a:r>
              <a:rPr lang="en-GB" sz="2000" b="1" dirty="0">
                <a:effectLst>
                  <a:outerShdw blurRad="38100" dist="38100" dir="2700000" algn="tl">
                    <a:srgbClr val="000000">
                      <a:alpha val="43137"/>
                    </a:srgbClr>
                  </a:outerShdw>
                </a:effectLst>
              </a:rPr>
              <a:t>The committee also orchestrated the first international health campaigns, involving education, disease prevention, and control measures.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This organization was instrumental in the detection and control of disease outbreaks, contributing to public health advancements worldwide. </a:t>
            </a:r>
          </a:p>
          <a:p>
            <a:endParaRPr lang="en-GB" sz="2000" b="1" dirty="0">
              <a:effectLst>
                <a:outerShdw blurRad="38100" dist="38100" dir="2700000" algn="tl">
                  <a:srgbClr val="000000">
                    <a:alpha val="43137"/>
                  </a:srgbClr>
                </a:outerShdw>
              </a:effectLst>
            </a:endParaRPr>
          </a:p>
          <a:p>
            <a:r>
              <a:rPr lang="en-GB" sz="2000" b="1" dirty="0">
                <a:effectLst>
                  <a:outerShdw blurRad="38100" dist="38100" dir="2700000" algn="tl">
                    <a:srgbClr val="000000">
                      <a:alpha val="43137"/>
                    </a:srgbClr>
                  </a:outerShdw>
                </a:effectLst>
              </a:rPr>
              <a:t>While the League of Nations was disbanded, its health work provided a foundation for the World Health Organization, shaping the global response to public health crises.</a:t>
            </a:r>
          </a:p>
        </p:txBody>
      </p:sp>
      <p:sp>
        <p:nvSpPr>
          <p:cNvPr id="10255" name="Rectangle 10254">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7" name="Rectangle 1025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a:extLst>
              <a:ext uri="{FF2B5EF4-FFF2-40B4-BE49-F238E27FC236}">
                <a16:creationId xmlns:a16="http://schemas.microsoft.com/office/drawing/2014/main" id="{44934C00-0F84-9939-E907-3D1B684E9E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425" r="11038"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360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808638" y="386930"/>
            <a:ext cx="9236700" cy="1188950"/>
          </a:xfrm>
        </p:spPr>
        <p:txBody>
          <a:bodyPr anchor="b">
            <a:normAutofit/>
          </a:bodyPr>
          <a:lstStyle/>
          <a:p>
            <a:r>
              <a:rPr lang="en-IE" sz="5400" b="1">
                <a:effectLst>
                  <a:outerShdw blurRad="38100" dist="38100" dir="2700000" algn="tl">
                    <a:srgbClr val="000000">
                      <a:alpha val="43137"/>
                    </a:srgbClr>
                  </a:outerShdw>
                </a:effectLst>
              </a:rPr>
              <a:t>Membership</a:t>
            </a:r>
          </a:p>
        </p:txBody>
      </p:sp>
      <p:grpSp>
        <p:nvGrpSpPr>
          <p:cNvPr id="2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71233" y="2203079"/>
            <a:ext cx="11525826" cy="4267991"/>
          </a:xfrm>
        </p:spPr>
        <p:txBody>
          <a:bodyPr anchor="ctr">
            <a:normAutofit fontScale="92500" lnSpcReduction="10000"/>
          </a:bodyPr>
          <a:lstStyle/>
          <a:p>
            <a:r>
              <a:rPr lang="en-GB" sz="1800" b="1" dirty="0">
                <a:effectLst>
                  <a:outerShdw blurRad="38100" dist="38100" dir="2700000" algn="tl">
                    <a:srgbClr val="000000">
                      <a:alpha val="43137"/>
                    </a:srgbClr>
                  </a:outerShdw>
                </a:effectLst>
              </a:rPr>
              <a:t>In 1920, Switzerland's neutrality led to the establishment of the League of Nations' headquarters in Geneva.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The League's Covenant came into effect on January 10, 1920, with 23 initial member states, not including the United States.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By March 10, 1920, the membership had risen to 33.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By the time of the First Assembly on November 15, 1920, the League had grown to include 42 nations, and six more joined by December.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During the Second Assembly in 1921, Estonia, Latvia, and Lithuania were admitted. </a:t>
            </a:r>
          </a:p>
          <a:p>
            <a:endParaRPr lang="en-GB" sz="1800" b="1" dirty="0">
              <a:effectLst>
                <a:outerShdw blurRad="38100" dist="38100" dir="2700000" algn="tl">
                  <a:srgbClr val="000000">
                    <a:alpha val="43137"/>
                  </a:srgbClr>
                </a:outerShdw>
              </a:effectLst>
            </a:endParaRPr>
          </a:p>
          <a:p>
            <a:r>
              <a:rPr lang="en-GB" sz="1800" b="1" dirty="0">
                <a:effectLst>
                  <a:outerShdw blurRad="38100" dist="38100" dir="2700000" algn="tl">
                    <a:srgbClr val="000000">
                      <a:alpha val="43137"/>
                    </a:srgbClr>
                  </a:outerShdw>
                </a:effectLst>
              </a:rPr>
              <a:t>Following the addition of three more states, Egypt became the final country to join in 1937, just prior to the Fourth Assembly.</a:t>
            </a:r>
          </a:p>
        </p:txBody>
      </p:sp>
    </p:spTree>
    <p:extLst>
      <p:ext uri="{BB962C8B-B14F-4D97-AF65-F5344CB8AC3E}">
        <p14:creationId xmlns:p14="http://schemas.microsoft.com/office/powerpoint/2010/main" val="1161805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288;p34">
            <a:extLst>
              <a:ext uri="{FF2B5EF4-FFF2-40B4-BE49-F238E27FC236}">
                <a16:creationId xmlns:a16="http://schemas.microsoft.com/office/drawing/2014/main" id="{929CE375-A668-F849-86F7-D0D9FD4037DB}"/>
              </a:ext>
            </a:extLst>
          </p:cNvPr>
          <p:cNvPicPr preferRelativeResize="0"/>
          <p:nvPr/>
        </p:nvPicPr>
        <p:blipFill>
          <a:blip r:embed="rId2"/>
          <a:stretch>
            <a:fillRect/>
          </a:stretch>
        </p:blipFill>
        <p:spPr>
          <a:xfrm>
            <a:off x="1709335" y="643467"/>
            <a:ext cx="8773330" cy="5571065"/>
          </a:xfrm>
          <a:prstGeom prst="rect">
            <a:avLst/>
          </a:prstGeom>
          <a:noFill/>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438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69018-EC66-42EE-4E71-D43ABA7888A1}"/>
              </a:ext>
            </a:extLst>
          </p:cNvPr>
          <p:cNvSpPr>
            <a:spLocks noGrp="1"/>
          </p:cNvSpPr>
          <p:nvPr>
            <p:ph type="title"/>
          </p:nvPr>
        </p:nvSpPr>
        <p:spPr>
          <a:xfrm>
            <a:off x="686834" y="1153572"/>
            <a:ext cx="3200400" cy="4461163"/>
          </a:xfrm>
        </p:spPr>
        <p:txBody>
          <a:bodyPr>
            <a:normAutofit/>
          </a:bodyPr>
          <a:lstStyle/>
          <a:p>
            <a:r>
              <a:rPr lang="en-IE" b="1">
                <a:solidFill>
                  <a:srgbClr val="FFFFFF"/>
                </a:solidFill>
                <a:effectLst>
                  <a:outerShdw blurRad="38100" dist="38100" dir="2700000" algn="tl">
                    <a:srgbClr val="000000">
                      <a:alpha val="43137"/>
                    </a:srgbClr>
                  </a:outerShdw>
                </a:effectLst>
              </a:rPr>
              <a:t>Today’s Lesson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956961D-7CB4-21D1-A791-098223201540}"/>
              </a:ext>
            </a:extLst>
          </p:cNvPr>
          <p:cNvSpPr>
            <a:spLocks noGrp="1"/>
          </p:cNvSpPr>
          <p:nvPr>
            <p:ph idx="1"/>
          </p:nvPr>
        </p:nvSpPr>
        <p:spPr>
          <a:xfrm>
            <a:off x="4447308" y="591344"/>
            <a:ext cx="6906491" cy="5585619"/>
          </a:xfrm>
        </p:spPr>
        <p:txBody>
          <a:bodyPr anchor="ctr">
            <a:normAutofit/>
          </a:bodyPr>
          <a:lstStyle/>
          <a:p>
            <a:r>
              <a:rPr lang="en-GB" sz="2400" b="1" dirty="0">
                <a:effectLst>
                  <a:outerShdw blurRad="38100" dist="38100" dir="2700000" algn="tl">
                    <a:srgbClr val="000000">
                      <a:alpha val="43137"/>
                    </a:srgbClr>
                  </a:outerShdw>
                </a:effectLst>
              </a:rPr>
              <a:t>What was the League of Nations?</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Why was it founded?</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Who was Woodrow Wilson?</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What work did the League of Nations engage in?</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How was it structured?</a:t>
            </a:r>
          </a:p>
          <a:p>
            <a:endParaRPr lang="en-GB" sz="2400" b="1" dirty="0">
              <a:effectLst>
                <a:outerShdw blurRad="38100" dist="38100" dir="2700000" algn="tl">
                  <a:srgbClr val="000000">
                    <a:alpha val="43137"/>
                  </a:srgbClr>
                </a:outerShdw>
              </a:effectLst>
            </a:endParaRPr>
          </a:p>
          <a:p>
            <a:r>
              <a:rPr lang="en-GB" sz="2400" b="1" dirty="0">
                <a:effectLst>
                  <a:outerShdw blurRad="38100" dist="38100" dir="2700000" algn="tl">
                    <a:srgbClr val="000000">
                      <a:alpha val="43137"/>
                    </a:srgbClr>
                  </a:outerShdw>
                </a:effectLst>
              </a:rPr>
              <a:t>What is it’s legacy?</a:t>
            </a:r>
          </a:p>
        </p:txBody>
      </p:sp>
    </p:spTree>
    <p:extLst>
      <p:ext uri="{BB962C8B-B14F-4D97-AF65-F5344CB8AC3E}">
        <p14:creationId xmlns:p14="http://schemas.microsoft.com/office/powerpoint/2010/main" val="3440937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1499</Words>
  <Application>Microsoft Office PowerPoint</Application>
  <PresentationFormat>Widescreen</PresentationFormat>
  <Paragraphs>136</Paragraphs>
  <Slides>17</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Formation of the League of Nations</vt:lpstr>
      <vt:lpstr>Today’s Lesson</vt:lpstr>
      <vt:lpstr>League of Nations</vt:lpstr>
      <vt:lpstr>Woodrow Wilson</vt:lpstr>
      <vt:lpstr>Woodrow Wilson</vt:lpstr>
      <vt:lpstr>The Council</vt:lpstr>
      <vt:lpstr>The Secretariat</vt:lpstr>
      <vt:lpstr>The Assembly</vt:lpstr>
      <vt:lpstr>Permanent Court of International Justice</vt:lpstr>
      <vt:lpstr>Refugee Commission</vt:lpstr>
      <vt:lpstr>Slavery Commission</vt:lpstr>
      <vt:lpstr>Health Committee</vt:lpstr>
      <vt:lpstr>Health Committee</vt:lpstr>
      <vt:lpstr>Membership</vt:lpstr>
      <vt:lpstr>PowerPoint Presentation</vt:lpstr>
      <vt:lpstr>Today’s Lesson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Toner</dc:creator>
  <cp:lastModifiedBy>Simon Toner</cp:lastModifiedBy>
  <cp:revision>1</cp:revision>
  <dcterms:created xsi:type="dcterms:W3CDTF">2023-07-26T14:34:05Z</dcterms:created>
  <dcterms:modified xsi:type="dcterms:W3CDTF">2023-08-16T11:23:28Z</dcterms:modified>
</cp:coreProperties>
</file>