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72" r:id="rId15"/>
    <p:sldId id="269" r:id="rId16"/>
    <p:sldId id="271" r:id="rId17"/>
    <p:sldId id="27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72E2CE-9413-4CE4-96FC-D26D4F8CA015}" v="104" dt="2023-07-26T15:19:04.231"/>
    <p1510:client id="{D9486DF8-78BB-4947-AF64-BCA1E6173333}" v="415" dt="2023-07-26T16:38:20.9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5801" autoAdjust="0"/>
  </p:normalViewPr>
  <p:slideViewPr>
    <p:cSldViewPr snapToGrid="0">
      <p:cViewPr varScale="1">
        <p:scale>
          <a:sx n="48" d="100"/>
          <a:sy n="48" d="100"/>
        </p:scale>
        <p:origin x="572"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Toner" userId="733fb7fd-5e5b-4bc8-a248-de0ba44b0375" providerId="ADAL" clId="{8072E2CE-9413-4CE4-96FC-D26D4F8CA015}"/>
    <pc:docChg chg="undo custSel addSld modSld modMainMaster">
      <pc:chgData name="Simon Toner" userId="733fb7fd-5e5b-4bc8-a248-de0ba44b0375" providerId="ADAL" clId="{8072E2CE-9413-4CE4-96FC-D26D4F8CA015}" dt="2023-07-26T15:19:07.144" v="429" actId="27636"/>
      <pc:docMkLst>
        <pc:docMk/>
      </pc:docMkLst>
      <pc:sldChg chg="addSp modTransition modNotesTx">
        <pc:chgData name="Simon Toner" userId="733fb7fd-5e5b-4bc8-a248-de0ba44b0375" providerId="ADAL" clId="{8072E2CE-9413-4CE4-96FC-D26D4F8CA015}" dt="2023-07-26T15:10:07.672" v="268"/>
        <pc:sldMkLst>
          <pc:docMk/>
          <pc:sldMk cId="1306224022" sldId="256"/>
        </pc:sldMkLst>
        <pc:picChg chg="add">
          <ac:chgData name="Simon Toner" userId="733fb7fd-5e5b-4bc8-a248-de0ba44b0375" providerId="ADAL" clId="{8072E2CE-9413-4CE4-96FC-D26D4F8CA015}" dt="2023-07-26T15:09:58.441" v="267"/>
          <ac:picMkLst>
            <pc:docMk/>
            <pc:sldMk cId="1306224022" sldId="256"/>
            <ac:picMk id="2050" creationId="{B82EDCAB-35F7-5AB1-6E29-849822C8AA31}"/>
          </ac:picMkLst>
        </pc:picChg>
      </pc:sldChg>
      <pc:sldChg chg="addSp delSp modSp mod modTransition setBg modNotesTx">
        <pc:chgData name="Simon Toner" userId="733fb7fd-5e5b-4bc8-a248-de0ba44b0375" providerId="ADAL" clId="{8072E2CE-9413-4CE4-96FC-D26D4F8CA015}" dt="2023-07-26T15:16:22.836" v="351" actId="26606"/>
        <pc:sldMkLst>
          <pc:docMk/>
          <pc:sldMk cId="2033662387" sldId="257"/>
        </pc:sldMkLst>
        <pc:spChg chg="mod">
          <ac:chgData name="Simon Toner" userId="733fb7fd-5e5b-4bc8-a248-de0ba44b0375" providerId="ADAL" clId="{8072E2CE-9413-4CE4-96FC-D26D4F8CA015}" dt="2023-07-26T15:16:22.836" v="351" actId="26606"/>
          <ac:spMkLst>
            <pc:docMk/>
            <pc:sldMk cId="2033662387" sldId="257"/>
            <ac:spMk id="2" creationId="{7F469018-EC66-42EE-4E71-D43ABA7888A1}"/>
          </ac:spMkLst>
        </pc:spChg>
        <pc:spChg chg="mod">
          <ac:chgData name="Simon Toner" userId="733fb7fd-5e5b-4bc8-a248-de0ba44b0375" providerId="ADAL" clId="{8072E2CE-9413-4CE4-96FC-D26D4F8CA015}" dt="2023-07-26T15:16:22.836" v="351" actId="26606"/>
          <ac:spMkLst>
            <pc:docMk/>
            <pc:sldMk cId="2033662387" sldId="257"/>
            <ac:spMk id="3" creationId="{5956961D-7CB4-21D1-A791-098223201540}"/>
          </ac:spMkLst>
        </pc:spChg>
        <pc:spChg chg="add del">
          <ac:chgData name="Simon Toner" userId="733fb7fd-5e5b-4bc8-a248-de0ba44b0375" providerId="ADAL" clId="{8072E2CE-9413-4CE4-96FC-D26D4F8CA015}" dt="2023-07-26T15:16:22.836" v="351" actId="26606"/>
          <ac:spMkLst>
            <pc:docMk/>
            <pc:sldMk cId="2033662387" sldId="257"/>
            <ac:spMk id="5127" creationId="{D1D34770-47A8-402C-AF23-2B653F2D88C1}"/>
          </ac:spMkLst>
        </pc:spChg>
        <pc:spChg chg="add">
          <ac:chgData name="Simon Toner" userId="733fb7fd-5e5b-4bc8-a248-de0ba44b0375" providerId="ADAL" clId="{8072E2CE-9413-4CE4-96FC-D26D4F8CA015}" dt="2023-07-26T15:16:22.836" v="351" actId="26606"/>
          <ac:spMkLst>
            <pc:docMk/>
            <pc:sldMk cId="2033662387" sldId="257"/>
            <ac:spMk id="5132" creationId="{F837543A-6020-4505-A233-C9DB4BF74011}"/>
          </ac:spMkLst>
        </pc:spChg>
        <pc:spChg chg="add">
          <ac:chgData name="Simon Toner" userId="733fb7fd-5e5b-4bc8-a248-de0ba44b0375" providerId="ADAL" clId="{8072E2CE-9413-4CE4-96FC-D26D4F8CA015}" dt="2023-07-26T15:16:22.836" v="351" actId="26606"/>
          <ac:spMkLst>
            <pc:docMk/>
            <pc:sldMk cId="2033662387" sldId="257"/>
            <ac:spMk id="5134" creationId="{35B16301-FB18-48BA-A6DD-C37CAF6F9A18}"/>
          </ac:spMkLst>
        </pc:spChg>
        <pc:spChg chg="add">
          <ac:chgData name="Simon Toner" userId="733fb7fd-5e5b-4bc8-a248-de0ba44b0375" providerId="ADAL" clId="{8072E2CE-9413-4CE4-96FC-D26D4F8CA015}" dt="2023-07-26T15:16:22.836" v="351" actId="26606"/>
          <ac:spMkLst>
            <pc:docMk/>
            <pc:sldMk cId="2033662387" sldId="257"/>
            <ac:spMk id="5136" creationId="{C3C0D90E-074A-4F52-9B11-B52BEF4BCBE5}"/>
          </ac:spMkLst>
        </pc:spChg>
        <pc:spChg chg="add">
          <ac:chgData name="Simon Toner" userId="733fb7fd-5e5b-4bc8-a248-de0ba44b0375" providerId="ADAL" clId="{8072E2CE-9413-4CE4-96FC-D26D4F8CA015}" dt="2023-07-26T15:16:22.836" v="351" actId="26606"/>
          <ac:spMkLst>
            <pc:docMk/>
            <pc:sldMk cId="2033662387" sldId="257"/>
            <ac:spMk id="5138" creationId="{CABBD4C1-E6F8-46F6-8152-A8A97490BF4D}"/>
          </ac:spMkLst>
        </pc:spChg>
        <pc:spChg chg="add">
          <ac:chgData name="Simon Toner" userId="733fb7fd-5e5b-4bc8-a248-de0ba44b0375" providerId="ADAL" clId="{8072E2CE-9413-4CE4-96FC-D26D4F8CA015}" dt="2023-07-26T15:16:22.836" v="351" actId="26606"/>
          <ac:spMkLst>
            <pc:docMk/>
            <pc:sldMk cId="2033662387" sldId="257"/>
            <ac:spMk id="5140" creationId="{83BA5EF5-1FE9-4BF9-83BB-269BCDDF6156}"/>
          </ac:spMkLst>
        </pc:spChg>
        <pc:spChg chg="add">
          <ac:chgData name="Simon Toner" userId="733fb7fd-5e5b-4bc8-a248-de0ba44b0375" providerId="ADAL" clId="{8072E2CE-9413-4CE4-96FC-D26D4F8CA015}" dt="2023-07-26T15:16:22.836" v="351" actId="26606"/>
          <ac:spMkLst>
            <pc:docMk/>
            <pc:sldMk cId="2033662387" sldId="257"/>
            <ac:spMk id="5144" creationId="{88853921-7BC9-4BDE-ACAB-133C683C82D6}"/>
          </ac:spMkLst>
        </pc:spChg>
        <pc:spChg chg="add">
          <ac:chgData name="Simon Toner" userId="733fb7fd-5e5b-4bc8-a248-de0ba44b0375" providerId="ADAL" clId="{8072E2CE-9413-4CE4-96FC-D26D4F8CA015}" dt="2023-07-26T15:16:22.836" v="351" actId="26606"/>
          <ac:spMkLst>
            <pc:docMk/>
            <pc:sldMk cId="2033662387" sldId="257"/>
            <ac:spMk id="5146" creationId="{09192968-3AE7-4470-A61C-97294BB92731}"/>
          </ac:spMkLst>
        </pc:spChg>
        <pc:spChg chg="add">
          <ac:chgData name="Simon Toner" userId="733fb7fd-5e5b-4bc8-a248-de0ba44b0375" providerId="ADAL" clId="{8072E2CE-9413-4CE4-96FC-D26D4F8CA015}" dt="2023-07-26T15:16:22.836" v="351" actId="26606"/>
          <ac:spMkLst>
            <pc:docMk/>
            <pc:sldMk cId="2033662387" sldId="257"/>
            <ac:spMk id="5148" creationId="{3AB72E55-43E4-4356-BFE8-E2102CB0B505}"/>
          </ac:spMkLst>
        </pc:spChg>
        <pc:picChg chg="add del mod">
          <ac:chgData name="Simon Toner" userId="733fb7fd-5e5b-4bc8-a248-de0ba44b0375" providerId="ADAL" clId="{8072E2CE-9413-4CE4-96FC-D26D4F8CA015}" dt="2023-07-26T15:13:02.334" v="321" actId="21"/>
          <ac:picMkLst>
            <pc:docMk/>
            <pc:sldMk cId="2033662387" sldId="257"/>
            <ac:picMk id="5122" creationId="{00969FB3-732B-3CBA-C29D-31039E89C92F}"/>
          </ac:picMkLst>
        </pc:picChg>
        <pc:cxnChg chg="add">
          <ac:chgData name="Simon Toner" userId="733fb7fd-5e5b-4bc8-a248-de0ba44b0375" providerId="ADAL" clId="{8072E2CE-9413-4CE4-96FC-D26D4F8CA015}" dt="2023-07-26T15:16:22.836" v="351" actId="26606"/>
          <ac:cxnSpMkLst>
            <pc:docMk/>
            <pc:sldMk cId="2033662387" sldId="257"/>
            <ac:cxnSpMk id="5142" creationId="{4B3BCACB-5880-460B-9606-8C433A9AF99D}"/>
          </ac:cxnSpMkLst>
        </pc:cxnChg>
      </pc:sldChg>
      <pc:sldChg chg="addSp modSp mod modTransition setBg addAnim modNotesTx">
        <pc:chgData name="Simon Toner" userId="733fb7fd-5e5b-4bc8-a248-de0ba44b0375" providerId="ADAL" clId="{8072E2CE-9413-4CE4-96FC-D26D4F8CA015}" dt="2023-07-26T15:12:26.720" v="313" actId="27614"/>
        <pc:sldMkLst>
          <pc:docMk/>
          <pc:sldMk cId="3697224107" sldId="258"/>
        </pc:sldMkLst>
        <pc:spChg chg="mod">
          <ac:chgData name="Simon Toner" userId="733fb7fd-5e5b-4bc8-a248-de0ba44b0375" providerId="ADAL" clId="{8072E2CE-9413-4CE4-96FC-D26D4F8CA015}" dt="2023-07-26T15:12:21.055" v="310" actId="26606"/>
          <ac:spMkLst>
            <pc:docMk/>
            <pc:sldMk cId="3697224107" sldId="258"/>
            <ac:spMk id="2" creationId="{A4F7914F-E187-718A-CE85-B74013B96E01}"/>
          </ac:spMkLst>
        </pc:spChg>
        <pc:picChg chg="add mod">
          <ac:chgData name="Simon Toner" userId="733fb7fd-5e5b-4bc8-a248-de0ba44b0375" providerId="ADAL" clId="{8072E2CE-9413-4CE4-96FC-D26D4F8CA015}" dt="2023-07-26T15:12:26.720" v="313" actId="27614"/>
          <ac:picMkLst>
            <pc:docMk/>
            <pc:sldMk cId="3697224107" sldId="258"/>
            <ac:picMk id="4" creationId="{C80992BF-43C3-ABEC-E710-62FF987066EB}"/>
          </ac:picMkLst>
        </pc:picChg>
        <pc:cxnChg chg="add">
          <ac:chgData name="Simon Toner" userId="733fb7fd-5e5b-4bc8-a248-de0ba44b0375" providerId="ADAL" clId="{8072E2CE-9413-4CE4-96FC-D26D4F8CA015}" dt="2023-07-26T15:12:21.055" v="310" actId="26606"/>
          <ac:cxnSpMkLst>
            <pc:docMk/>
            <pc:sldMk cId="3697224107" sldId="258"/>
            <ac:cxnSpMk id="9" creationId="{7667AA61-5C27-F30F-D229-06CBE5709F33}"/>
          </ac:cxnSpMkLst>
        </pc:cxnChg>
      </pc:sldChg>
      <pc:sldChg chg="addSp modSp mod modTransition setBg modNotesTx">
        <pc:chgData name="Simon Toner" userId="733fb7fd-5e5b-4bc8-a248-de0ba44b0375" providerId="ADAL" clId="{8072E2CE-9413-4CE4-96FC-D26D4F8CA015}" dt="2023-07-26T15:16:47.496" v="360" actId="27636"/>
        <pc:sldMkLst>
          <pc:docMk/>
          <pc:sldMk cId="4258612791" sldId="259"/>
        </pc:sldMkLst>
        <pc:spChg chg="mod">
          <ac:chgData name="Simon Toner" userId="733fb7fd-5e5b-4bc8-a248-de0ba44b0375" providerId="ADAL" clId="{8072E2CE-9413-4CE4-96FC-D26D4F8CA015}" dt="2023-07-26T15:16:34.361" v="352" actId="1076"/>
          <ac:spMkLst>
            <pc:docMk/>
            <pc:sldMk cId="4258612791" sldId="259"/>
            <ac:spMk id="2" creationId="{7F469018-EC66-42EE-4E71-D43ABA7888A1}"/>
          </ac:spMkLst>
        </pc:spChg>
        <pc:spChg chg="mod">
          <ac:chgData name="Simon Toner" userId="733fb7fd-5e5b-4bc8-a248-de0ba44b0375" providerId="ADAL" clId="{8072E2CE-9413-4CE4-96FC-D26D4F8CA015}" dt="2023-07-26T15:16:47.496" v="360" actId="27636"/>
          <ac:spMkLst>
            <pc:docMk/>
            <pc:sldMk cId="4258612791" sldId="259"/>
            <ac:spMk id="3" creationId="{5956961D-7CB4-21D1-A791-098223201540}"/>
          </ac:spMkLst>
        </pc:spChg>
        <pc:spChg chg="add">
          <ac:chgData name="Simon Toner" userId="733fb7fd-5e5b-4bc8-a248-de0ba44b0375" providerId="ADAL" clId="{8072E2CE-9413-4CE4-96FC-D26D4F8CA015}" dt="2023-07-26T15:12:48.917" v="316" actId="26606"/>
          <ac:spMkLst>
            <pc:docMk/>
            <pc:sldMk cId="4258612791" sldId="259"/>
            <ac:spMk id="1032" creationId="{D1D34770-47A8-402C-AF23-2B653F2D88C1}"/>
          </ac:spMkLst>
        </pc:spChg>
        <pc:picChg chg="add mod">
          <ac:chgData name="Simon Toner" userId="733fb7fd-5e5b-4bc8-a248-de0ba44b0375" providerId="ADAL" clId="{8072E2CE-9413-4CE4-96FC-D26D4F8CA015}" dt="2023-07-26T15:12:48.917" v="316" actId="26606"/>
          <ac:picMkLst>
            <pc:docMk/>
            <pc:sldMk cId="4258612791" sldId="259"/>
            <ac:picMk id="1027" creationId="{DB19A5BE-727C-76F7-5193-4992F9F143B1}"/>
          </ac:picMkLst>
        </pc:picChg>
      </pc:sldChg>
      <pc:sldChg chg="addSp modSp mod modTransition setBg">
        <pc:chgData name="Simon Toner" userId="733fb7fd-5e5b-4bc8-a248-de0ba44b0375" providerId="ADAL" clId="{8072E2CE-9413-4CE4-96FC-D26D4F8CA015}" dt="2023-07-26T15:16:56.077" v="364" actId="403"/>
        <pc:sldMkLst>
          <pc:docMk/>
          <pc:sldMk cId="49492849" sldId="260"/>
        </pc:sldMkLst>
        <pc:spChg chg="mod">
          <ac:chgData name="Simon Toner" userId="733fb7fd-5e5b-4bc8-a248-de0ba44b0375" providerId="ADAL" clId="{8072E2CE-9413-4CE4-96FC-D26D4F8CA015}" dt="2023-07-26T15:13:05.375" v="323" actId="26606"/>
          <ac:spMkLst>
            <pc:docMk/>
            <pc:sldMk cId="49492849" sldId="260"/>
            <ac:spMk id="2" creationId="{7F469018-EC66-42EE-4E71-D43ABA7888A1}"/>
          </ac:spMkLst>
        </pc:spChg>
        <pc:spChg chg="mod">
          <ac:chgData name="Simon Toner" userId="733fb7fd-5e5b-4bc8-a248-de0ba44b0375" providerId="ADAL" clId="{8072E2CE-9413-4CE4-96FC-D26D4F8CA015}" dt="2023-07-26T15:16:56.077" v="364" actId="403"/>
          <ac:spMkLst>
            <pc:docMk/>
            <pc:sldMk cId="49492849" sldId="260"/>
            <ac:spMk id="3" creationId="{5956961D-7CB4-21D1-A791-098223201540}"/>
          </ac:spMkLst>
        </pc:spChg>
        <pc:spChg chg="add">
          <ac:chgData name="Simon Toner" userId="733fb7fd-5e5b-4bc8-a248-de0ba44b0375" providerId="ADAL" clId="{8072E2CE-9413-4CE4-96FC-D26D4F8CA015}" dt="2023-07-26T15:13:05.375" v="323" actId="26606"/>
          <ac:spMkLst>
            <pc:docMk/>
            <pc:sldMk cId="49492849" sldId="260"/>
            <ac:spMk id="9" creationId="{B0B8DCBA-FEED-46EF-A140-35B904015B49}"/>
          </ac:spMkLst>
        </pc:spChg>
        <pc:spChg chg="add">
          <ac:chgData name="Simon Toner" userId="733fb7fd-5e5b-4bc8-a248-de0ba44b0375" providerId="ADAL" clId="{8072E2CE-9413-4CE4-96FC-D26D4F8CA015}" dt="2023-07-26T15:13:05.375" v="323" actId="26606"/>
          <ac:spMkLst>
            <pc:docMk/>
            <pc:sldMk cId="49492849" sldId="260"/>
            <ac:spMk id="16" creationId="{D5B0017B-2ECA-49AF-B397-DC140825DF8D}"/>
          </ac:spMkLst>
        </pc:spChg>
        <pc:grpChg chg="add">
          <ac:chgData name="Simon Toner" userId="733fb7fd-5e5b-4bc8-a248-de0ba44b0375" providerId="ADAL" clId="{8072E2CE-9413-4CE4-96FC-D26D4F8CA015}" dt="2023-07-26T15:13:05.375" v="323" actId="26606"/>
          <ac:grpSpMkLst>
            <pc:docMk/>
            <pc:sldMk cId="49492849" sldId="260"/>
            <ac:grpSpMk id="11" creationId="{AE1C45F0-260A-458C-96ED-C1F6D2151219}"/>
          </ac:grpSpMkLst>
        </pc:grpChg>
        <pc:picChg chg="add mod">
          <ac:chgData name="Simon Toner" userId="733fb7fd-5e5b-4bc8-a248-de0ba44b0375" providerId="ADAL" clId="{8072E2CE-9413-4CE4-96FC-D26D4F8CA015}" dt="2023-07-26T15:13:05.375" v="323" actId="26606"/>
          <ac:picMkLst>
            <pc:docMk/>
            <pc:sldMk cId="49492849" sldId="260"/>
            <ac:picMk id="4" creationId="{D8F0E614-9308-FCD2-6588-E9F2546D7DEA}"/>
          </ac:picMkLst>
        </pc:picChg>
        <pc:cxnChg chg="add">
          <ac:chgData name="Simon Toner" userId="733fb7fd-5e5b-4bc8-a248-de0ba44b0375" providerId="ADAL" clId="{8072E2CE-9413-4CE4-96FC-D26D4F8CA015}" dt="2023-07-26T15:13:05.375" v="323" actId="26606"/>
          <ac:cxnSpMkLst>
            <pc:docMk/>
            <pc:sldMk cId="49492849" sldId="260"/>
            <ac:cxnSpMk id="18" creationId="{6CF1BAF6-AD41-4082-B212-8A1F9A2E8779}"/>
          </ac:cxnSpMkLst>
        </pc:cxnChg>
      </pc:sldChg>
      <pc:sldChg chg="addSp modSp mod modTransition setBg modNotesTx">
        <pc:chgData name="Simon Toner" userId="733fb7fd-5e5b-4bc8-a248-de0ba44b0375" providerId="ADAL" clId="{8072E2CE-9413-4CE4-96FC-D26D4F8CA015}" dt="2023-07-26T15:17:22.927" v="375" actId="6549"/>
        <pc:sldMkLst>
          <pc:docMk/>
          <pc:sldMk cId="3889430594" sldId="261"/>
        </pc:sldMkLst>
        <pc:spChg chg="mod">
          <ac:chgData name="Simon Toner" userId="733fb7fd-5e5b-4bc8-a248-de0ba44b0375" providerId="ADAL" clId="{8072E2CE-9413-4CE4-96FC-D26D4F8CA015}" dt="2023-07-26T15:13:40.334" v="325" actId="26606"/>
          <ac:spMkLst>
            <pc:docMk/>
            <pc:sldMk cId="3889430594" sldId="261"/>
            <ac:spMk id="2" creationId="{7F469018-EC66-42EE-4E71-D43ABA7888A1}"/>
          </ac:spMkLst>
        </pc:spChg>
        <pc:spChg chg="mod">
          <ac:chgData name="Simon Toner" userId="733fb7fd-5e5b-4bc8-a248-de0ba44b0375" providerId="ADAL" clId="{8072E2CE-9413-4CE4-96FC-D26D4F8CA015}" dt="2023-07-26T15:17:22.927" v="375" actId="6549"/>
          <ac:spMkLst>
            <pc:docMk/>
            <pc:sldMk cId="3889430594" sldId="261"/>
            <ac:spMk id="3" creationId="{5956961D-7CB4-21D1-A791-098223201540}"/>
          </ac:spMkLst>
        </pc:spChg>
        <pc:spChg chg="add">
          <ac:chgData name="Simon Toner" userId="733fb7fd-5e5b-4bc8-a248-de0ba44b0375" providerId="ADAL" clId="{8072E2CE-9413-4CE4-96FC-D26D4F8CA015}" dt="2023-07-26T15:13:40.334" v="325" actId="26606"/>
          <ac:spMkLst>
            <pc:docMk/>
            <pc:sldMk cId="3889430594" sldId="261"/>
            <ac:spMk id="6151" creationId="{B0B8DCBA-FEED-46EF-A140-35B904015B49}"/>
          </ac:spMkLst>
        </pc:spChg>
        <pc:spChg chg="add">
          <ac:chgData name="Simon Toner" userId="733fb7fd-5e5b-4bc8-a248-de0ba44b0375" providerId="ADAL" clId="{8072E2CE-9413-4CE4-96FC-D26D4F8CA015}" dt="2023-07-26T15:13:40.334" v="325" actId="26606"/>
          <ac:spMkLst>
            <pc:docMk/>
            <pc:sldMk cId="3889430594" sldId="261"/>
            <ac:spMk id="6158" creationId="{D5B0017B-2ECA-49AF-B397-DC140825DF8D}"/>
          </ac:spMkLst>
        </pc:spChg>
        <pc:grpChg chg="add">
          <ac:chgData name="Simon Toner" userId="733fb7fd-5e5b-4bc8-a248-de0ba44b0375" providerId="ADAL" clId="{8072E2CE-9413-4CE4-96FC-D26D4F8CA015}" dt="2023-07-26T15:13:40.334" v="325" actId="26606"/>
          <ac:grpSpMkLst>
            <pc:docMk/>
            <pc:sldMk cId="3889430594" sldId="261"/>
            <ac:grpSpMk id="6153" creationId="{AE1C45F0-260A-458C-96ED-C1F6D2151219}"/>
          </ac:grpSpMkLst>
        </pc:grpChg>
        <pc:picChg chg="add mod">
          <ac:chgData name="Simon Toner" userId="733fb7fd-5e5b-4bc8-a248-de0ba44b0375" providerId="ADAL" clId="{8072E2CE-9413-4CE4-96FC-D26D4F8CA015}" dt="2023-07-26T15:13:40.334" v="325" actId="26606"/>
          <ac:picMkLst>
            <pc:docMk/>
            <pc:sldMk cId="3889430594" sldId="261"/>
            <ac:picMk id="6146" creationId="{3987530F-A850-8186-A2B2-0C316664AAC5}"/>
          </ac:picMkLst>
        </pc:picChg>
        <pc:cxnChg chg="add">
          <ac:chgData name="Simon Toner" userId="733fb7fd-5e5b-4bc8-a248-de0ba44b0375" providerId="ADAL" clId="{8072E2CE-9413-4CE4-96FC-D26D4F8CA015}" dt="2023-07-26T15:13:40.334" v="325" actId="26606"/>
          <ac:cxnSpMkLst>
            <pc:docMk/>
            <pc:sldMk cId="3889430594" sldId="261"/>
            <ac:cxnSpMk id="6160" creationId="{6CF1BAF6-AD41-4082-B212-8A1F9A2E8779}"/>
          </ac:cxnSpMkLst>
        </pc:cxnChg>
      </pc:sldChg>
      <pc:sldChg chg="addSp delSp modSp mod modTransition setBg modAnim modNotesTx">
        <pc:chgData name="Simon Toner" userId="733fb7fd-5e5b-4bc8-a248-de0ba44b0375" providerId="ADAL" clId="{8072E2CE-9413-4CE4-96FC-D26D4F8CA015}" dt="2023-07-26T15:17:36.598" v="380" actId="27636"/>
        <pc:sldMkLst>
          <pc:docMk/>
          <pc:sldMk cId="3267183673" sldId="262"/>
        </pc:sldMkLst>
        <pc:spChg chg="mod">
          <ac:chgData name="Simon Toner" userId="733fb7fd-5e5b-4bc8-a248-de0ba44b0375" providerId="ADAL" clId="{8072E2CE-9413-4CE4-96FC-D26D4F8CA015}" dt="2023-07-26T15:17:28.070" v="376" actId="26606"/>
          <ac:spMkLst>
            <pc:docMk/>
            <pc:sldMk cId="3267183673" sldId="262"/>
            <ac:spMk id="2" creationId="{7F469018-EC66-42EE-4E71-D43ABA7888A1}"/>
          </ac:spMkLst>
        </pc:spChg>
        <pc:spChg chg="mod">
          <ac:chgData name="Simon Toner" userId="733fb7fd-5e5b-4bc8-a248-de0ba44b0375" providerId="ADAL" clId="{8072E2CE-9413-4CE4-96FC-D26D4F8CA015}" dt="2023-07-26T15:17:36.598" v="380" actId="27636"/>
          <ac:spMkLst>
            <pc:docMk/>
            <pc:sldMk cId="3267183673" sldId="262"/>
            <ac:spMk id="3" creationId="{5956961D-7CB4-21D1-A791-098223201540}"/>
          </ac:spMkLst>
        </pc:spChg>
        <pc:spChg chg="add del">
          <ac:chgData name="Simon Toner" userId="733fb7fd-5e5b-4bc8-a248-de0ba44b0375" providerId="ADAL" clId="{8072E2CE-9413-4CE4-96FC-D26D4F8CA015}" dt="2023-07-26T15:14:01.678" v="329" actId="26606"/>
          <ac:spMkLst>
            <pc:docMk/>
            <pc:sldMk cId="3267183673" sldId="262"/>
            <ac:spMk id="8199" creationId="{D1D34770-47A8-402C-AF23-2B653F2D88C1}"/>
          </ac:spMkLst>
        </pc:spChg>
        <pc:spChg chg="add del">
          <ac:chgData name="Simon Toner" userId="733fb7fd-5e5b-4bc8-a248-de0ba44b0375" providerId="ADAL" clId="{8072E2CE-9413-4CE4-96FC-D26D4F8CA015}" dt="2023-07-26T15:17:28.070" v="376" actId="26606"/>
          <ac:spMkLst>
            <pc:docMk/>
            <pc:sldMk cId="3267183673" sldId="262"/>
            <ac:spMk id="8201" creationId="{D1EA859B-E555-4109-94F3-6700E046E008}"/>
          </ac:spMkLst>
        </pc:spChg>
        <pc:spChg chg="add del">
          <ac:chgData name="Simon Toner" userId="733fb7fd-5e5b-4bc8-a248-de0ba44b0375" providerId="ADAL" clId="{8072E2CE-9413-4CE4-96FC-D26D4F8CA015}" dt="2023-07-26T15:17:28.070" v="376" actId="26606"/>
          <ac:spMkLst>
            <pc:docMk/>
            <pc:sldMk cId="3267183673" sldId="262"/>
            <ac:spMk id="8202" creationId="{04812C46-200A-4DEB-A05E-3ED6C68C2387}"/>
          </ac:spMkLst>
        </pc:spChg>
        <pc:spChg chg="add">
          <ac:chgData name="Simon Toner" userId="733fb7fd-5e5b-4bc8-a248-de0ba44b0375" providerId="ADAL" clId="{8072E2CE-9413-4CE4-96FC-D26D4F8CA015}" dt="2023-07-26T15:17:28.070" v="376" actId="26606"/>
          <ac:spMkLst>
            <pc:docMk/>
            <pc:sldMk cId="3267183673" sldId="262"/>
            <ac:spMk id="8207" creationId="{4AC6B390-BC59-4F1D-A0EE-D71A92F0A0B2}"/>
          </ac:spMkLst>
        </pc:spChg>
        <pc:spChg chg="add">
          <ac:chgData name="Simon Toner" userId="733fb7fd-5e5b-4bc8-a248-de0ba44b0375" providerId="ADAL" clId="{8072E2CE-9413-4CE4-96FC-D26D4F8CA015}" dt="2023-07-26T15:17:28.070" v="376" actId="26606"/>
          <ac:spMkLst>
            <pc:docMk/>
            <pc:sldMk cId="3267183673" sldId="262"/>
            <ac:spMk id="8209" creationId="{B6C60D79-16F1-4C4B-B7E3-7634E7069CDE}"/>
          </ac:spMkLst>
        </pc:spChg>
        <pc:spChg chg="add">
          <ac:chgData name="Simon Toner" userId="733fb7fd-5e5b-4bc8-a248-de0ba44b0375" providerId="ADAL" clId="{8072E2CE-9413-4CE4-96FC-D26D4F8CA015}" dt="2023-07-26T15:17:28.070" v="376" actId="26606"/>
          <ac:spMkLst>
            <pc:docMk/>
            <pc:sldMk cId="3267183673" sldId="262"/>
            <ac:spMk id="8211" creationId="{426B127E-6498-4C77-9C9D-4553A5113B80}"/>
          </ac:spMkLst>
        </pc:spChg>
        <pc:picChg chg="add del mod ord">
          <ac:chgData name="Simon Toner" userId="733fb7fd-5e5b-4bc8-a248-de0ba44b0375" providerId="ADAL" clId="{8072E2CE-9413-4CE4-96FC-D26D4F8CA015}" dt="2023-07-26T15:14:48.728" v="336" actId="21"/>
          <ac:picMkLst>
            <pc:docMk/>
            <pc:sldMk cId="3267183673" sldId="262"/>
            <ac:picMk id="8194" creationId="{C5B3AB26-AEB9-B419-416B-0DEA33AC10CD}"/>
          </ac:picMkLst>
        </pc:picChg>
        <pc:picChg chg="add mod ord">
          <ac:chgData name="Simon Toner" userId="733fb7fd-5e5b-4bc8-a248-de0ba44b0375" providerId="ADAL" clId="{8072E2CE-9413-4CE4-96FC-D26D4F8CA015}" dt="2023-07-26T15:17:28.070" v="376" actId="26606"/>
          <ac:picMkLst>
            <pc:docMk/>
            <pc:sldMk cId="3267183673" sldId="262"/>
            <ac:picMk id="8196" creationId="{84E2C64E-02DE-526D-2BCC-A44141D859BA}"/>
          </ac:picMkLst>
        </pc:picChg>
      </pc:sldChg>
      <pc:sldChg chg="addSp modSp mod modTransition setBg modAnim modNotesTx">
        <pc:chgData name="Simon Toner" userId="733fb7fd-5e5b-4bc8-a248-de0ba44b0375" providerId="ADAL" clId="{8072E2CE-9413-4CE4-96FC-D26D4F8CA015}" dt="2023-07-26T15:17:47.001" v="385" actId="404"/>
        <pc:sldMkLst>
          <pc:docMk/>
          <pc:sldMk cId="739801554" sldId="263"/>
        </pc:sldMkLst>
        <pc:spChg chg="mod">
          <ac:chgData name="Simon Toner" userId="733fb7fd-5e5b-4bc8-a248-de0ba44b0375" providerId="ADAL" clId="{8072E2CE-9413-4CE4-96FC-D26D4F8CA015}" dt="2023-07-26T15:17:40.872" v="381" actId="26606"/>
          <ac:spMkLst>
            <pc:docMk/>
            <pc:sldMk cId="739801554" sldId="263"/>
            <ac:spMk id="2" creationId="{7F469018-EC66-42EE-4E71-D43ABA7888A1}"/>
          </ac:spMkLst>
        </pc:spChg>
        <pc:spChg chg="mod">
          <ac:chgData name="Simon Toner" userId="733fb7fd-5e5b-4bc8-a248-de0ba44b0375" providerId="ADAL" clId="{8072E2CE-9413-4CE4-96FC-D26D4F8CA015}" dt="2023-07-26T15:17:47.001" v="385" actId="404"/>
          <ac:spMkLst>
            <pc:docMk/>
            <pc:sldMk cId="739801554" sldId="263"/>
            <ac:spMk id="3" creationId="{5956961D-7CB4-21D1-A791-098223201540}"/>
          </ac:spMkLst>
        </pc:spChg>
        <pc:spChg chg="add">
          <ac:chgData name="Simon Toner" userId="733fb7fd-5e5b-4bc8-a248-de0ba44b0375" providerId="ADAL" clId="{8072E2CE-9413-4CE4-96FC-D26D4F8CA015}" dt="2023-07-26T15:17:40.872" v="381" actId="26606"/>
          <ac:spMkLst>
            <pc:docMk/>
            <pc:sldMk cId="739801554" sldId="263"/>
            <ac:spMk id="9223" creationId="{4AC6B390-BC59-4F1D-A0EE-D71A92F0A0B2}"/>
          </ac:spMkLst>
        </pc:spChg>
        <pc:spChg chg="add">
          <ac:chgData name="Simon Toner" userId="733fb7fd-5e5b-4bc8-a248-de0ba44b0375" providerId="ADAL" clId="{8072E2CE-9413-4CE4-96FC-D26D4F8CA015}" dt="2023-07-26T15:17:40.872" v="381" actId="26606"/>
          <ac:spMkLst>
            <pc:docMk/>
            <pc:sldMk cId="739801554" sldId="263"/>
            <ac:spMk id="9225" creationId="{B6C60D79-16F1-4C4B-B7E3-7634E7069CDE}"/>
          </ac:spMkLst>
        </pc:spChg>
        <pc:spChg chg="add">
          <ac:chgData name="Simon Toner" userId="733fb7fd-5e5b-4bc8-a248-de0ba44b0375" providerId="ADAL" clId="{8072E2CE-9413-4CE4-96FC-D26D4F8CA015}" dt="2023-07-26T15:17:40.872" v="381" actId="26606"/>
          <ac:spMkLst>
            <pc:docMk/>
            <pc:sldMk cId="739801554" sldId="263"/>
            <ac:spMk id="9227" creationId="{426B127E-6498-4C77-9C9D-4553A5113B80}"/>
          </ac:spMkLst>
        </pc:spChg>
        <pc:picChg chg="add mod ord">
          <ac:chgData name="Simon Toner" userId="733fb7fd-5e5b-4bc8-a248-de0ba44b0375" providerId="ADAL" clId="{8072E2CE-9413-4CE4-96FC-D26D4F8CA015}" dt="2023-07-26T15:17:40.872" v="381" actId="26606"/>
          <ac:picMkLst>
            <pc:docMk/>
            <pc:sldMk cId="739801554" sldId="263"/>
            <ac:picMk id="9218" creationId="{B6AC2ABE-3A88-25E5-F93C-A3E4CB60E011}"/>
          </ac:picMkLst>
        </pc:picChg>
      </pc:sldChg>
      <pc:sldChg chg="addSp delSp modSp mod modTransition setBg modAnim">
        <pc:chgData name="Simon Toner" userId="733fb7fd-5e5b-4bc8-a248-de0ba44b0375" providerId="ADAL" clId="{8072E2CE-9413-4CE4-96FC-D26D4F8CA015}" dt="2023-07-26T15:18:20.897" v="407" actId="14100"/>
        <pc:sldMkLst>
          <pc:docMk/>
          <pc:sldMk cId="2953007847" sldId="264"/>
        </pc:sldMkLst>
        <pc:spChg chg="mod">
          <ac:chgData name="Simon Toner" userId="733fb7fd-5e5b-4bc8-a248-de0ba44b0375" providerId="ADAL" clId="{8072E2CE-9413-4CE4-96FC-D26D4F8CA015}" dt="2023-07-26T15:18:05.114" v="393" actId="14100"/>
          <ac:spMkLst>
            <pc:docMk/>
            <pc:sldMk cId="2953007847" sldId="264"/>
            <ac:spMk id="2" creationId="{7F469018-EC66-42EE-4E71-D43ABA7888A1}"/>
          </ac:spMkLst>
        </pc:spChg>
        <pc:spChg chg="mod ord">
          <ac:chgData name="Simon Toner" userId="733fb7fd-5e5b-4bc8-a248-de0ba44b0375" providerId="ADAL" clId="{8072E2CE-9413-4CE4-96FC-D26D4F8CA015}" dt="2023-07-26T15:18:20.897" v="407" actId="14100"/>
          <ac:spMkLst>
            <pc:docMk/>
            <pc:sldMk cId="2953007847" sldId="264"/>
            <ac:spMk id="3" creationId="{5956961D-7CB4-21D1-A791-098223201540}"/>
          </ac:spMkLst>
        </pc:spChg>
        <pc:spChg chg="add del">
          <ac:chgData name="Simon Toner" userId="733fb7fd-5e5b-4bc8-a248-de0ba44b0375" providerId="ADAL" clId="{8072E2CE-9413-4CE4-96FC-D26D4F8CA015}" dt="2023-07-26T15:15:34.847" v="339" actId="26606"/>
          <ac:spMkLst>
            <pc:docMk/>
            <pc:sldMk cId="2953007847" sldId="264"/>
            <ac:spMk id="9" creationId="{04812C46-200A-4DEB-A05E-3ED6C68C2387}"/>
          </ac:spMkLst>
        </pc:spChg>
        <pc:spChg chg="add del">
          <ac:chgData name="Simon Toner" userId="733fb7fd-5e5b-4bc8-a248-de0ba44b0375" providerId="ADAL" clId="{8072E2CE-9413-4CE4-96FC-D26D4F8CA015}" dt="2023-07-26T15:15:34.847" v="339" actId="26606"/>
          <ac:spMkLst>
            <pc:docMk/>
            <pc:sldMk cId="2953007847" sldId="264"/>
            <ac:spMk id="11" creationId="{D1EA859B-E555-4109-94F3-6700E046E008}"/>
          </ac:spMkLst>
        </pc:spChg>
        <pc:spChg chg="add del">
          <ac:chgData name="Simon Toner" userId="733fb7fd-5e5b-4bc8-a248-de0ba44b0375" providerId="ADAL" clId="{8072E2CE-9413-4CE4-96FC-D26D4F8CA015}" dt="2023-07-26T15:15:36.437" v="341" actId="26606"/>
          <ac:spMkLst>
            <pc:docMk/>
            <pc:sldMk cId="2953007847" sldId="264"/>
            <ac:spMk id="13" creationId="{D009D6D5-DAC2-4A8B-A17A-E206B9012D09}"/>
          </ac:spMkLst>
        </pc:spChg>
        <pc:picChg chg="add mod ord">
          <ac:chgData name="Simon Toner" userId="733fb7fd-5e5b-4bc8-a248-de0ba44b0375" providerId="ADAL" clId="{8072E2CE-9413-4CE4-96FC-D26D4F8CA015}" dt="2023-07-26T15:15:36.447" v="342" actId="26606"/>
          <ac:picMkLst>
            <pc:docMk/>
            <pc:sldMk cId="2953007847" sldId="264"/>
            <ac:picMk id="4" creationId="{CCA3795F-6B4F-CD33-1A34-A58CEB98E80F}"/>
          </ac:picMkLst>
        </pc:picChg>
        <pc:cxnChg chg="add">
          <ac:chgData name="Simon Toner" userId="733fb7fd-5e5b-4bc8-a248-de0ba44b0375" providerId="ADAL" clId="{8072E2CE-9413-4CE4-96FC-D26D4F8CA015}" dt="2023-07-26T15:15:36.447" v="342" actId="26606"/>
          <ac:cxnSpMkLst>
            <pc:docMk/>
            <pc:sldMk cId="2953007847" sldId="264"/>
            <ac:cxnSpMk id="15" creationId="{1503BFE4-729B-D9D0-C17B-501E6AF1127A}"/>
          </ac:cxnSpMkLst>
        </pc:cxnChg>
      </pc:sldChg>
      <pc:sldChg chg="addSp modSp mod modTransition setBg modAnim modNotesTx">
        <pc:chgData name="Simon Toner" userId="733fb7fd-5e5b-4bc8-a248-de0ba44b0375" providerId="ADAL" clId="{8072E2CE-9413-4CE4-96FC-D26D4F8CA015}" dt="2023-07-26T15:18:30.033" v="412" actId="403"/>
        <pc:sldMkLst>
          <pc:docMk/>
          <pc:sldMk cId="4123018466" sldId="265"/>
        </pc:sldMkLst>
        <pc:spChg chg="mod">
          <ac:chgData name="Simon Toner" userId="733fb7fd-5e5b-4bc8-a248-de0ba44b0375" providerId="ADAL" clId="{8072E2CE-9413-4CE4-96FC-D26D4F8CA015}" dt="2023-07-26T15:11:51.571" v="307" actId="20577"/>
          <ac:spMkLst>
            <pc:docMk/>
            <pc:sldMk cId="4123018466" sldId="265"/>
            <ac:spMk id="2" creationId="{7F469018-EC66-42EE-4E71-D43ABA7888A1}"/>
          </ac:spMkLst>
        </pc:spChg>
        <pc:spChg chg="mod">
          <ac:chgData name="Simon Toner" userId="733fb7fd-5e5b-4bc8-a248-de0ba44b0375" providerId="ADAL" clId="{8072E2CE-9413-4CE4-96FC-D26D4F8CA015}" dt="2023-07-26T15:18:30.033" v="412" actId="403"/>
          <ac:spMkLst>
            <pc:docMk/>
            <pc:sldMk cId="4123018466" sldId="265"/>
            <ac:spMk id="3" creationId="{5956961D-7CB4-21D1-A791-098223201540}"/>
          </ac:spMkLst>
        </pc:spChg>
        <pc:spChg chg="add">
          <ac:chgData name="Simon Toner" userId="733fb7fd-5e5b-4bc8-a248-de0ba44b0375" providerId="ADAL" clId="{8072E2CE-9413-4CE4-96FC-D26D4F8CA015}" dt="2023-07-26T15:11:47.312" v="297" actId="26606"/>
          <ac:spMkLst>
            <pc:docMk/>
            <pc:sldMk cId="4123018466" sldId="265"/>
            <ac:spMk id="4103" creationId="{FF81F8D5-515A-45DC-B296-30AB11F2C19F}"/>
          </ac:spMkLst>
        </pc:spChg>
        <pc:spChg chg="add">
          <ac:chgData name="Simon Toner" userId="733fb7fd-5e5b-4bc8-a248-de0ba44b0375" providerId="ADAL" clId="{8072E2CE-9413-4CE4-96FC-D26D4F8CA015}" dt="2023-07-26T15:11:47.312" v="297" actId="26606"/>
          <ac:spMkLst>
            <pc:docMk/>
            <pc:sldMk cId="4123018466" sldId="265"/>
            <ac:spMk id="4105" creationId="{90464369-70FA-42AF-948F-80664CA7BFE5}"/>
          </ac:spMkLst>
        </pc:spChg>
        <pc:spChg chg="add">
          <ac:chgData name="Simon Toner" userId="733fb7fd-5e5b-4bc8-a248-de0ba44b0375" providerId="ADAL" clId="{8072E2CE-9413-4CE4-96FC-D26D4F8CA015}" dt="2023-07-26T15:11:47.312" v="297" actId="26606"/>
          <ac:spMkLst>
            <pc:docMk/>
            <pc:sldMk cId="4123018466" sldId="265"/>
            <ac:spMk id="4107" creationId="{A6604B49-AD5C-4590-B051-06C8222ECD99}"/>
          </ac:spMkLst>
        </pc:spChg>
        <pc:spChg chg="add">
          <ac:chgData name="Simon Toner" userId="733fb7fd-5e5b-4bc8-a248-de0ba44b0375" providerId="ADAL" clId="{8072E2CE-9413-4CE4-96FC-D26D4F8CA015}" dt="2023-07-26T15:11:47.312" v="297" actId="26606"/>
          <ac:spMkLst>
            <pc:docMk/>
            <pc:sldMk cId="4123018466" sldId="265"/>
            <ac:spMk id="4109" creationId="{CC552A98-EF7D-4D42-AB69-066B786AB55B}"/>
          </ac:spMkLst>
        </pc:spChg>
        <pc:spChg chg="add">
          <ac:chgData name="Simon Toner" userId="733fb7fd-5e5b-4bc8-a248-de0ba44b0375" providerId="ADAL" clId="{8072E2CE-9413-4CE4-96FC-D26D4F8CA015}" dt="2023-07-26T15:11:47.312" v="297" actId="26606"/>
          <ac:spMkLst>
            <pc:docMk/>
            <pc:sldMk cId="4123018466" sldId="265"/>
            <ac:spMk id="4111" creationId="{A648176E-454C-437C-B0FC-9B82FCF32B24}"/>
          </ac:spMkLst>
        </pc:spChg>
        <pc:picChg chg="add mod">
          <ac:chgData name="Simon Toner" userId="733fb7fd-5e5b-4bc8-a248-de0ba44b0375" providerId="ADAL" clId="{8072E2CE-9413-4CE4-96FC-D26D4F8CA015}" dt="2023-07-26T15:11:47.312" v="297" actId="26606"/>
          <ac:picMkLst>
            <pc:docMk/>
            <pc:sldMk cId="4123018466" sldId="265"/>
            <ac:picMk id="4098" creationId="{D91B87CE-62F0-CE83-5887-C15539A9DCE1}"/>
          </ac:picMkLst>
        </pc:picChg>
      </pc:sldChg>
      <pc:sldChg chg="addSp delSp modSp mod modTransition setBg modAnim">
        <pc:chgData name="Simon Toner" userId="733fb7fd-5e5b-4bc8-a248-de0ba44b0375" providerId="ADAL" clId="{8072E2CE-9413-4CE4-96FC-D26D4F8CA015}" dt="2023-07-26T15:15:43.797" v="345" actId="26606"/>
        <pc:sldMkLst>
          <pc:docMk/>
          <pc:sldMk cId="3645966771" sldId="266"/>
        </pc:sldMkLst>
        <pc:spChg chg="mod">
          <ac:chgData name="Simon Toner" userId="733fb7fd-5e5b-4bc8-a248-de0ba44b0375" providerId="ADAL" clId="{8072E2CE-9413-4CE4-96FC-D26D4F8CA015}" dt="2023-07-26T15:15:43.797" v="345" actId="26606"/>
          <ac:spMkLst>
            <pc:docMk/>
            <pc:sldMk cId="3645966771" sldId="266"/>
            <ac:spMk id="2" creationId="{7F469018-EC66-42EE-4E71-D43ABA7888A1}"/>
          </ac:spMkLst>
        </pc:spChg>
        <pc:spChg chg="mod">
          <ac:chgData name="Simon Toner" userId="733fb7fd-5e5b-4bc8-a248-de0ba44b0375" providerId="ADAL" clId="{8072E2CE-9413-4CE4-96FC-D26D4F8CA015}" dt="2023-07-26T15:15:43.797" v="345" actId="26606"/>
          <ac:spMkLst>
            <pc:docMk/>
            <pc:sldMk cId="3645966771" sldId="266"/>
            <ac:spMk id="3" creationId="{5956961D-7CB4-21D1-A791-098223201540}"/>
          </ac:spMkLst>
        </pc:spChg>
        <pc:spChg chg="add del">
          <ac:chgData name="Simon Toner" userId="733fb7fd-5e5b-4bc8-a248-de0ba44b0375" providerId="ADAL" clId="{8072E2CE-9413-4CE4-96FC-D26D4F8CA015}" dt="2023-07-26T15:15:43.782" v="344" actId="26606"/>
          <ac:spMkLst>
            <pc:docMk/>
            <pc:sldMk cId="3645966771" sldId="266"/>
            <ac:spMk id="8" creationId="{DBF61EA3-B236-439E-9C0B-340980D56BEE}"/>
          </ac:spMkLst>
        </pc:spChg>
        <pc:spChg chg="add del">
          <ac:chgData name="Simon Toner" userId="733fb7fd-5e5b-4bc8-a248-de0ba44b0375" providerId="ADAL" clId="{8072E2CE-9413-4CE4-96FC-D26D4F8CA015}" dt="2023-07-26T15:15:43.782" v="344" actId="26606"/>
          <ac:spMkLst>
            <pc:docMk/>
            <pc:sldMk cId="3645966771" sldId="266"/>
            <ac:spMk id="14" creationId="{E659831F-0D9A-4C63-9EBB-8435B85A440F}"/>
          </ac:spMkLst>
        </pc:spChg>
        <pc:spChg chg="add">
          <ac:chgData name="Simon Toner" userId="733fb7fd-5e5b-4bc8-a248-de0ba44b0375" providerId="ADAL" clId="{8072E2CE-9413-4CE4-96FC-D26D4F8CA015}" dt="2023-07-26T15:15:43.797" v="345" actId="26606"/>
          <ac:spMkLst>
            <pc:docMk/>
            <pc:sldMk cId="3645966771" sldId="266"/>
            <ac:spMk id="16" creationId="{CBC4F608-B4B8-48C3-9572-C0F061B1CD99}"/>
          </ac:spMkLst>
        </pc:spChg>
        <pc:spChg chg="add">
          <ac:chgData name="Simon Toner" userId="733fb7fd-5e5b-4bc8-a248-de0ba44b0375" providerId="ADAL" clId="{8072E2CE-9413-4CE4-96FC-D26D4F8CA015}" dt="2023-07-26T15:15:43.797" v="345" actId="26606"/>
          <ac:spMkLst>
            <pc:docMk/>
            <pc:sldMk cId="3645966771" sldId="266"/>
            <ac:spMk id="17" creationId="{8B9AA7C6-5E5A-498E-A6DF-A943376E09BC}"/>
          </ac:spMkLst>
        </pc:spChg>
        <pc:spChg chg="add">
          <ac:chgData name="Simon Toner" userId="733fb7fd-5e5b-4bc8-a248-de0ba44b0375" providerId="ADAL" clId="{8072E2CE-9413-4CE4-96FC-D26D4F8CA015}" dt="2023-07-26T15:15:43.797" v="345" actId="26606"/>
          <ac:spMkLst>
            <pc:docMk/>
            <pc:sldMk cId="3645966771" sldId="266"/>
            <ac:spMk id="21" creationId="{81E140AE-0ABF-47C8-BF32-7D2F0CF2BA44}"/>
          </ac:spMkLst>
        </pc:spChg>
        <pc:grpChg chg="add del">
          <ac:chgData name="Simon Toner" userId="733fb7fd-5e5b-4bc8-a248-de0ba44b0375" providerId="ADAL" clId="{8072E2CE-9413-4CE4-96FC-D26D4F8CA015}" dt="2023-07-26T15:15:43.782" v="344" actId="26606"/>
          <ac:grpSpMkLst>
            <pc:docMk/>
            <pc:sldMk cId="3645966771" sldId="266"/>
            <ac:grpSpMk id="10" creationId="{28FAF094-D087-493F-8DF9-A486C2D6BBAA}"/>
          </ac:grpSpMkLst>
        </pc:grpChg>
        <pc:grpChg chg="add">
          <ac:chgData name="Simon Toner" userId="733fb7fd-5e5b-4bc8-a248-de0ba44b0375" providerId="ADAL" clId="{8072E2CE-9413-4CE4-96FC-D26D4F8CA015}" dt="2023-07-26T15:15:43.797" v="345" actId="26606"/>
          <ac:grpSpMkLst>
            <pc:docMk/>
            <pc:sldMk cId="3645966771" sldId="266"/>
            <ac:grpSpMk id="18" creationId="{83EAB11A-76F7-48F4-9B4F-5BFDF4BF9670}"/>
          </ac:grpSpMkLst>
        </pc:grpChg>
      </pc:sldChg>
      <pc:sldChg chg="addSp modSp mod modTransition setBg modAnim modNotesTx">
        <pc:chgData name="Simon Toner" userId="733fb7fd-5e5b-4bc8-a248-de0ba44b0375" providerId="ADAL" clId="{8072E2CE-9413-4CE4-96FC-D26D4F8CA015}" dt="2023-07-26T15:18:40.346" v="418" actId="404"/>
        <pc:sldMkLst>
          <pc:docMk/>
          <pc:sldMk cId="1649783464" sldId="267"/>
        </pc:sldMkLst>
        <pc:spChg chg="mod">
          <ac:chgData name="Simon Toner" userId="733fb7fd-5e5b-4bc8-a248-de0ba44b0375" providerId="ADAL" clId="{8072E2CE-9413-4CE4-96FC-D26D4F8CA015}" dt="2023-07-26T15:10:50.637" v="277" actId="26606"/>
          <ac:spMkLst>
            <pc:docMk/>
            <pc:sldMk cId="1649783464" sldId="267"/>
            <ac:spMk id="2" creationId="{7F469018-EC66-42EE-4E71-D43ABA7888A1}"/>
          </ac:spMkLst>
        </pc:spChg>
        <pc:spChg chg="mod">
          <ac:chgData name="Simon Toner" userId="733fb7fd-5e5b-4bc8-a248-de0ba44b0375" providerId="ADAL" clId="{8072E2CE-9413-4CE4-96FC-D26D4F8CA015}" dt="2023-07-26T15:18:40.346" v="418" actId="404"/>
          <ac:spMkLst>
            <pc:docMk/>
            <pc:sldMk cId="1649783464" sldId="267"/>
            <ac:spMk id="3" creationId="{5956961D-7CB4-21D1-A791-098223201540}"/>
          </ac:spMkLst>
        </pc:spChg>
        <pc:spChg chg="add">
          <ac:chgData name="Simon Toner" userId="733fb7fd-5e5b-4bc8-a248-de0ba44b0375" providerId="ADAL" clId="{8072E2CE-9413-4CE4-96FC-D26D4F8CA015}" dt="2023-07-26T15:10:50.637" v="277" actId="26606"/>
          <ac:spMkLst>
            <pc:docMk/>
            <pc:sldMk cId="1649783464" sldId="267"/>
            <ac:spMk id="3079" creationId="{201CC55D-ED54-4C5C-95E6-10947BD1103B}"/>
          </ac:spMkLst>
        </pc:spChg>
        <pc:spChg chg="add">
          <ac:chgData name="Simon Toner" userId="733fb7fd-5e5b-4bc8-a248-de0ba44b0375" providerId="ADAL" clId="{8072E2CE-9413-4CE4-96FC-D26D4F8CA015}" dt="2023-07-26T15:10:50.637" v="277" actId="26606"/>
          <ac:spMkLst>
            <pc:docMk/>
            <pc:sldMk cId="1649783464" sldId="267"/>
            <ac:spMk id="3085" creationId="{3873B707-463F-40B0-8227-E8CC6C67EB25}"/>
          </ac:spMkLst>
        </pc:spChg>
        <pc:spChg chg="add">
          <ac:chgData name="Simon Toner" userId="733fb7fd-5e5b-4bc8-a248-de0ba44b0375" providerId="ADAL" clId="{8072E2CE-9413-4CE4-96FC-D26D4F8CA015}" dt="2023-07-26T15:10:50.637" v="277" actId="26606"/>
          <ac:spMkLst>
            <pc:docMk/>
            <pc:sldMk cId="1649783464" sldId="267"/>
            <ac:spMk id="3087" creationId="{C13237C8-E62C-4F0D-A318-BD6FB6C2D138}"/>
          </ac:spMkLst>
        </pc:spChg>
        <pc:spChg chg="add">
          <ac:chgData name="Simon Toner" userId="733fb7fd-5e5b-4bc8-a248-de0ba44b0375" providerId="ADAL" clId="{8072E2CE-9413-4CE4-96FC-D26D4F8CA015}" dt="2023-07-26T15:10:50.637" v="277" actId="26606"/>
          <ac:spMkLst>
            <pc:docMk/>
            <pc:sldMk cId="1649783464" sldId="267"/>
            <ac:spMk id="3089" creationId="{19C9EAEA-39D0-4B0E-A0EB-51E7B26740B1}"/>
          </ac:spMkLst>
        </pc:spChg>
        <pc:grpChg chg="add">
          <ac:chgData name="Simon Toner" userId="733fb7fd-5e5b-4bc8-a248-de0ba44b0375" providerId="ADAL" clId="{8072E2CE-9413-4CE4-96FC-D26D4F8CA015}" dt="2023-07-26T15:10:50.637" v="277" actId="26606"/>
          <ac:grpSpMkLst>
            <pc:docMk/>
            <pc:sldMk cId="1649783464" sldId="267"/>
            <ac:grpSpMk id="3081" creationId="{1DE889C7-FAD6-4397-98E2-05D503484459}"/>
          </ac:grpSpMkLst>
        </pc:grpChg>
        <pc:picChg chg="add mod">
          <ac:chgData name="Simon Toner" userId="733fb7fd-5e5b-4bc8-a248-de0ba44b0375" providerId="ADAL" clId="{8072E2CE-9413-4CE4-96FC-D26D4F8CA015}" dt="2023-07-26T15:10:50.637" v="277" actId="26606"/>
          <ac:picMkLst>
            <pc:docMk/>
            <pc:sldMk cId="1649783464" sldId="267"/>
            <ac:picMk id="3074" creationId="{AF77AD05-0FB4-5EAF-FD1A-2E71DBBCF48B}"/>
          </ac:picMkLst>
        </pc:picChg>
      </pc:sldChg>
      <pc:sldChg chg="addSp delSp modSp add mod modTransition setBg modAnim">
        <pc:chgData name="Simon Toner" userId="733fb7fd-5e5b-4bc8-a248-de0ba44b0375" providerId="ADAL" clId="{8072E2CE-9413-4CE4-96FC-D26D4F8CA015}" dt="2023-07-26T15:19:07.144" v="429" actId="27636"/>
        <pc:sldMkLst>
          <pc:docMk/>
          <pc:sldMk cId="1161805547" sldId="268"/>
        </pc:sldMkLst>
        <pc:spChg chg="mod">
          <ac:chgData name="Simon Toner" userId="733fb7fd-5e5b-4bc8-a248-de0ba44b0375" providerId="ADAL" clId="{8072E2CE-9413-4CE4-96FC-D26D4F8CA015}" dt="2023-07-26T15:16:10.336" v="350" actId="26606"/>
          <ac:spMkLst>
            <pc:docMk/>
            <pc:sldMk cId="1161805547" sldId="268"/>
            <ac:spMk id="2" creationId="{7F469018-EC66-42EE-4E71-D43ABA7888A1}"/>
          </ac:spMkLst>
        </pc:spChg>
        <pc:spChg chg="mod">
          <ac:chgData name="Simon Toner" userId="733fb7fd-5e5b-4bc8-a248-de0ba44b0375" providerId="ADAL" clId="{8072E2CE-9413-4CE4-96FC-D26D4F8CA015}" dt="2023-07-26T15:19:07.144" v="429" actId="27636"/>
          <ac:spMkLst>
            <pc:docMk/>
            <pc:sldMk cId="1161805547" sldId="268"/>
            <ac:spMk id="3" creationId="{5956961D-7CB4-21D1-A791-098223201540}"/>
          </ac:spMkLst>
        </pc:spChg>
        <pc:spChg chg="add del">
          <ac:chgData name="Simon Toner" userId="733fb7fd-5e5b-4bc8-a248-de0ba44b0375" providerId="ADAL" clId="{8072E2CE-9413-4CE4-96FC-D26D4F8CA015}" dt="2023-07-26T15:16:10.329" v="349" actId="26606"/>
          <ac:spMkLst>
            <pc:docMk/>
            <pc:sldMk cId="1161805547" sldId="268"/>
            <ac:spMk id="8" creationId="{B6CDA21F-E7AF-4C75-8395-33F58D5B0E45}"/>
          </ac:spMkLst>
        </pc:spChg>
        <pc:spChg chg="add">
          <ac:chgData name="Simon Toner" userId="733fb7fd-5e5b-4bc8-a248-de0ba44b0375" providerId="ADAL" clId="{8072E2CE-9413-4CE4-96FC-D26D4F8CA015}" dt="2023-07-26T15:16:10.336" v="350" actId="26606"/>
          <ac:spMkLst>
            <pc:docMk/>
            <pc:sldMk cId="1161805547" sldId="268"/>
            <ac:spMk id="14" creationId="{E659831F-0D9A-4C63-9EBB-8435B85A440F}"/>
          </ac:spMkLst>
        </pc:spChg>
        <pc:spChg chg="add del">
          <ac:chgData name="Simon Toner" userId="733fb7fd-5e5b-4bc8-a248-de0ba44b0375" providerId="ADAL" clId="{8072E2CE-9413-4CE4-96FC-D26D4F8CA015}" dt="2023-07-26T15:16:10.329" v="349" actId="26606"/>
          <ac:spMkLst>
            <pc:docMk/>
            <pc:sldMk cId="1161805547" sldId="268"/>
            <ac:spMk id="15" creationId="{D5B0017B-2ECA-49AF-B397-DC140825DF8D}"/>
          </ac:spMkLst>
        </pc:spChg>
        <pc:spChg chg="add">
          <ac:chgData name="Simon Toner" userId="733fb7fd-5e5b-4bc8-a248-de0ba44b0375" providerId="ADAL" clId="{8072E2CE-9413-4CE4-96FC-D26D4F8CA015}" dt="2023-07-26T15:16:10.336" v="350" actId="26606"/>
          <ac:spMkLst>
            <pc:docMk/>
            <pc:sldMk cId="1161805547" sldId="268"/>
            <ac:spMk id="19" creationId="{DBF61EA3-B236-439E-9C0B-340980D56BEE}"/>
          </ac:spMkLst>
        </pc:spChg>
        <pc:grpChg chg="add del">
          <ac:chgData name="Simon Toner" userId="733fb7fd-5e5b-4bc8-a248-de0ba44b0375" providerId="ADAL" clId="{8072E2CE-9413-4CE4-96FC-D26D4F8CA015}" dt="2023-07-26T15:16:10.329" v="349" actId="26606"/>
          <ac:grpSpMkLst>
            <pc:docMk/>
            <pc:sldMk cId="1161805547" sldId="268"/>
            <ac:grpSpMk id="10" creationId="{AE1C45F0-260A-458C-96ED-C1F6D2151219}"/>
          </ac:grpSpMkLst>
        </pc:grpChg>
        <pc:grpChg chg="add">
          <ac:chgData name="Simon Toner" userId="733fb7fd-5e5b-4bc8-a248-de0ba44b0375" providerId="ADAL" clId="{8072E2CE-9413-4CE4-96FC-D26D4F8CA015}" dt="2023-07-26T15:16:10.336" v="350" actId="26606"/>
          <ac:grpSpMkLst>
            <pc:docMk/>
            <pc:sldMk cId="1161805547" sldId="268"/>
            <ac:grpSpMk id="20" creationId="{28FAF094-D087-493F-8DF9-A486C2D6BBAA}"/>
          </ac:grpSpMkLst>
        </pc:grpChg>
        <pc:cxnChg chg="add del">
          <ac:chgData name="Simon Toner" userId="733fb7fd-5e5b-4bc8-a248-de0ba44b0375" providerId="ADAL" clId="{8072E2CE-9413-4CE4-96FC-D26D4F8CA015}" dt="2023-07-26T15:16:10.329" v="349" actId="26606"/>
          <ac:cxnSpMkLst>
            <pc:docMk/>
            <pc:sldMk cId="1161805547" sldId="268"/>
            <ac:cxnSpMk id="17" creationId="{6CF1BAF6-AD41-4082-B212-8A1F9A2E8779}"/>
          </ac:cxnSpMkLst>
        </pc:cxnChg>
      </pc:sldChg>
      <pc:sldChg chg="addSp delSp modSp new mod modTransition setBg">
        <pc:chgData name="Simon Toner" userId="733fb7fd-5e5b-4bc8-a248-de0ba44b0375" providerId="ADAL" clId="{8072E2CE-9413-4CE4-96FC-D26D4F8CA015}" dt="2023-07-26T15:09:24.628" v="259"/>
        <pc:sldMkLst>
          <pc:docMk/>
          <pc:sldMk cId="2993438680" sldId="269"/>
        </pc:sldMkLst>
        <pc:spChg chg="del">
          <ac:chgData name="Simon Toner" userId="733fb7fd-5e5b-4bc8-a248-de0ba44b0375" providerId="ADAL" clId="{8072E2CE-9413-4CE4-96FC-D26D4F8CA015}" dt="2023-07-26T15:09:14.898" v="253" actId="478"/>
          <ac:spMkLst>
            <pc:docMk/>
            <pc:sldMk cId="2993438680" sldId="269"/>
            <ac:spMk id="2" creationId="{0FBE3DF7-5B26-6EC5-461D-D45801AF4950}"/>
          </ac:spMkLst>
        </pc:spChg>
        <pc:spChg chg="del">
          <ac:chgData name="Simon Toner" userId="733fb7fd-5e5b-4bc8-a248-de0ba44b0375" providerId="ADAL" clId="{8072E2CE-9413-4CE4-96FC-D26D4F8CA015}" dt="2023-07-26T15:09:13.857" v="252" actId="478"/>
          <ac:spMkLst>
            <pc:docMk/>
            <pc:sldMk cId="2993438680" sldId="269"/>
            <ac:spMk id="3" creationId="{CF56B0C7-4A59-B627-ED1D-F450D520DDF7}"/>
          </ac:spMkLst>
        </pc:spChg>
        <pc:spChg chg="add del">
          <ac:chgData name="Simon Toner" userId="733fb7fd-5e5b-4bc8-a248-de0ba44b0375" providerId="ADAL" clId="{8072E2CE-9413-4CE4-96FC-D26D4F8CA015}" dt="2023-07-26T15:09:18.127" v="256" actId="26606"/>
          <ac:spMkLst>
            <pc:docMk/>
            <pc:sldMk cId="2993438680" sldId="269"/>
            <ac:spMk id="9" creationId="{42A4FC2C-047E-45A5-965D-8E1E3BF09BC6}"/>
          </ac:spMkLst>
        </pc:spChg>
        <pc:spChg chg="add">
          <ac:chgData name="Simon Toner" userId="733fb7fd-5e5b-4bc8-a248-de0ba44b0375" providerId="ADAL" clId="{8072E2CE-9413-4CE4-96FC-D26D4F8CA015}" dt="2023-07-26T15:09:18.146" v="257" actId="26606"/>
          <ac:spMkLst>
            <pc:docMk/>
            <pc:sldMk cId="2993438680" sldId="269"/>
            <ac:spMk id="11" creationId="{83C98ABE-055B-441F-B07E-44F97F083C39}"/>
          </ac:spMkLst>
        </pc:spChg>
        <pc:spChg chg="add">
          <ac:chgData name="Simon Toner" userId="733fb7fd-5e5b-4bc8-a248-de0ba44b0375" providerId="ADAL" clId="{8072E2CE-9413-4CE4-96FC-D26D4F8CA015}" dt="2023-07-26T15:09:18.146" v="257" actId="26606"/>
          <ac:spMkLst>
            <pc:docMk/>
            <pc:sldMk cId="2993438680" sldId="269"/>
            <ac:spMk id="12" creationId="{F3060C83-F051-4F0E-ABAD-AA0DFC48B218}"/>
          </ac:spMkLst>
        </pc:spChg>
        <pc:spChg chg="add">
          <ac:chgData name="Simon Toner" userId="733fb7fd-5e5b-4bc8-a248-de0ba44b0375" providerId="ADAL" clId="{8072E2CE-9413-4CE4-96FC-D26D4F8CA015}" dt="2023-07-26T15:09:18.146" v="257" actId="26606"/>
          <ac:spMkLst>
            <pc:docMk/>
            <pc:sldMk cId="2993438680" sldId="269"/>
            <ac:spMk id="13" creationId="{29FDB030-9B49-4CED-8CCD-4D99382388AC}"/>
          </ac:spMkLst>
        </pc:spChg>
        <pc:spChg chg="add">
          <ac:chgData name="Simon Toner" userId="733fb7fd-5e5b-4bc8-a248-de0ba44b0375" providerId="ADAL" clId="{8072E2CE-9413-4CE4-96FC-D26D4F8CA015}" dt="2023-07-26T15:09:18.146" v="257" actId="26606"/>
          <ac:spMkLst>
            <pc:docMk/>
            <pc:sldMk cId="2993438680" sldId="269"/>
            <ac:spMk id="15" creationId="{3783CA14-24A1-485C-8B30-D6A5D87987AD}"/>
          </ac:spMkLst>
        </pc:spChg>
        <pc:spChg chg="add">
          <ac:chgData name="Simon Toner" userId="733fb7fd-5e5b-4bc8-a248-de0ba44b0375" providerId="ADAL" clId="{8072E2CE-9413-4CE4-96FC-D26D4F8CA015}" dt="2023-07-26T15:09:18.146" v="257" actId="26606"/>
          <ac:spMkLst>
            <pc:docMk/>
            <pc:sldMk cId="2993438680" sldId="269"/>
            <ac:spMk id="17" creationId="{9A97C86A-04D6-40F7-AE84-31AB43E6A846}"/>
          </ac:spMkLst>
        </pc:spChg>
        <pc:spChg chg="add">
          <ac:chgData name="Simon Toner" userId="733fb7fd-5e5b-4bc8-a248-de0ba44b0375" providerId="ADAL" clId="{8072E2CE-9413-4CE4-96FC-D26D4F8CA015}" dt="2023-07-26T15:09:18.146" v="257" actId="26606"/>
          <ac:spMkLst>
            <pc:docMk/>
            <pc:sldMk cId="2993438680" sldId="269"/>
            <ac:spMk id="19" creationId="{FF9F2414-84E8-453E-B1F3-389FDE8192D9}"/>
          </ac:spMkLst>
        </pc:spChg>
        <pc:spChg chg="add">
          <ac:chgData name="Simon Toner" userId="733fb7fd-5e5b-4bc8-a248-de0ba44b0375" providerId="ADAL" clId="{8072E2CE-9413-4CE4-96FC-D26D4F8CA015}" dt="2023-07-26T15:09:18.146" v="257" actId="26606"/>
          <ac:spMkLst>
            <pc:docMk/>
            <pc:sldMk cId="2993438680" sldId="269"/>
            <ac:spMk id="21" creationId="{3ECA69A1-7536-43AC-85EF-C7106179F5ED}"/>
          </ac:spMkLst>
        </pc:spChg>
        <pc:picChg chg="add mod">
          <ac:chgData name="Simon Toner" userId="733fb7fd-5e5b-4bc8-a248-de0ba44b0375" providerId="ADAL" clId="{8072E2CE-9413-4CE4-96FC-D26D4F8CA015}" dt="2023-07-26T15:09:18.146" v="257" actId="26606"/>
          <ac:picMkLst>
            <pc:docMk/>
            <pc:sldMk cId="2993438680" sldId="269"/>
            <ac:picMk id="4" creationId="{929CE375-A668-F849-86F7-D0D9FD4037DB}"/>
          </ac:picMkLst>
        </pc:picChg>
      </pc:sldChg>
      <pc:sldChg chg="addSp modSp add mod setBg modAnim modNotesTx">
        <pc:chgData name="Simon Toner" userId="733fb7fd-5e5b-4bc8-a248-de0ba44b0375" providerId="ADAL" clId="{8072E2CE-9413-4CE4-96FC-D26D4F8CA015}" dt="2023-07-26T15:18:52.452" v="423" actId="403"/>
        <pc:sldMkLst>
          <pc:docMk/>
          <pc:sldMk cId="1870360343" sldId="270"/>
        </pc:sldMkLst>
        <pc:spChg chg="mod">
          <ac:chgData name="Simon Toner" userId="733fb7fd-5e5b-4bc8-a248-de0ba44b0375" providerId="ADAL" clId="{8072E2CE-9413-4CE4-96FC-D26D4F8CA015}" dt="2023-07-26T15:18:45.519" v="419" actId="26606"/>
          <ac:spMkLst>
            <pc:docMk/>
            <pc:sldMk cId="1870360343" sldId="270"/>
            <ac:spMk id="2" creationId="{7F469018-EC66-42EE-4E71-D43ABA7888A1}"/>
          </ac:spMkLst>
        </pc:spChg>
        <pc:spChg chg="mod">
          <ac:chgData name="Simon Toner" userId="733fb7fd-5e5b-4bc8-a248-de0ba44b0375" providerId="ADAL" clId="{8072E2CE-9413-4CE4-96FC-D26D4F8CA015}" dt="2023-07-26T15:18:52.452" v="423" actId="403"/>
          <ac:spMkLst>
            <pc:docMk/>
            <pc:sldMk cId="1870360343" sldId="270"/>
            <ac:spMk id="3" creationId="{5956961D-7CB4-21D1-A791-098223201540}"/>
          </ac:spMkLst>
        </pc:spChg>
        <pc:spChg chg="add">
          <ac:chgData name="Simon Toner" userId="733fb7fd-5e5b-4bc8-a248-de0ba44b0375" providerId="ADAL" clId="{8072E2CE-9413-4CE4-96FC-D26D4F8CA015}" dt="2023-07-26T15:18:45.519" v="419" actId="26606"/>
          <ac:spMkLst>
            <pc:docMk/>
            <pc:sldMk cId="1870360343" sldId="270"/>
            <ac:spMk id="10247" creationId="{201CC55D-ED54-4C5C-95E6-10947BD1103B}"/>
          </ac:spMkLst>
        </pc:spChg>
        <pc:spChg chg="add">
          <ac:chgData name="Simon Toner" userId="733fb7fd-5e5b-4bc8-a248-de0ba44b0375" providerId="ADAL" clId="{8072E2CE-9413-4CE4-96FC-D26D4F8CA015}" dt="2023-07-26T15:18:45.519" v="419" actId="26606"/>
          <ac:spMkLst>
            <pc:docMk/>
            <pc:sldMk cId="1870360343" sldId="270"/>
            <ac:spMk id="10253" creationId="{3873B707-463F-40B0-8227-E8CC6C67EB25}"/>
          </ac:spMkLst>
        </pc:spChg>
        <pc:spChg chg="add">
          <ac:chgData name="Simon Toner" userId="733fb7fd-5e5b-4bc8-a248-de0ba44b0375" providerId="ADAL" clId="{8072E2CE-9413-4CE4-96FC-D26D4F8CA015}" dt="2023-07-26T15:18:45.519" v="419" actId="26606"/>
          <ac:spMkLst>
            <pc:docMk/>
            <pc:sldMk cId="1870360343" sldId="270"/>
            <ac:spMk id="10255" creationId="{C13237C8-E62C-4F0D-A318-BD6FB6C2D138}"/>
          </ac:spMkLst>
        </pc:spChg>
        <pc:spChg chg="add">
          <ac:chgData name="Simon Toner" userId="733fb7fd-5e5b-4bc8-a248-de0ba44b0375" providerId="ADAL" clId="{8072E2CE-9413-4CE4-96FC-D26D4F8CA015}" dt="2023-07-26T15:18:45.519" v="419" actId="26606"/>
          <ac:spMkLst>
            <pc:docMk/>
            <pc:sldMk cId="1870360343" sldId="270"/>
            <ac:spMk id="10257" creationId="{19C9EAEA-39D0-4B0E-A0EB-51E7B26740B1}"/>
          </ac:spMkLst>
        </pc:spChg>
        <pc:grpChg chg="add">
          <ac:chgData name="Simon Toner" userId="733fb7fd-5e5b-4bc8-a248-de0ba44b0375" providerId="ADAL" clId="{8072E2CE-9413-4CE4-96FC-D26D4F8CA015}" dt="2023-07-26T15:18:45.519" v="419" actId="26606"/>
          <ac:grpSpMkLst>
            <pc:docMk/>
            <pc:sldMk cId="1870360343" sldId="270"/>
            <ac:grpSpMk id="10249" creationId="{1DE889C7-FAD6-4397-98E2-05D503484459}"/>
          </ac:grpSpMkLst>
        </pc:grpChg>
        <pc:picChg chg="add mod">
          <ac:chgData name="Simon Toner" userId="733fb7fd-5e5b-4bc8-a248-de0ba44b0375" providerId="ADAL" clId="{8072E2CE-9413-4CE4-96FC-D26D4F8CA015}" dt="2023-07-26T15:18:45.519" v="419" actId="26606"/>
          <ac:picMkLst>
            <pc:docMk/>
            <pc:sldMk cId="1870360343" sldId="270"/>
            <ac:picMk id="10242" creationId="{44934C00-0F84-9939-E907-3D1B684E9EB2}"/>
          </ac:picMkLst>
        </pc:picChg>
      </pc:sldChg>
      <pc:sldMasterChg chg="modTransition modSldLayout">
        <pc:chgData name="Simon Toner" userId="733fb7fd-5e5b-4bc8-a248-de0ba44b0375" providerId="ADAL" clId="{8072E2CE-9413-4CE4-96FC-D26D4F8CA015}" dt="2023-07-26T15:09:24.628" v="259"/>
        <pc:sldMasterMkLst>
          <pc:docMk/>
          <pc:sldMasterMk cId="1666874842" sldId="2147483648"/>
        </pc:sldMasterMkLst>
        <pc:sldLayoutChg chg="modTransition">
          <pc:chgData name="Simon Toner" userId="733fb7fd-5e5b-4bc8-a248-de0ba44b0375" providerId="ADAL" clId="{8072E2CE-9413-4CE4-96FC-D26D4F8CA015}" dt="2023-07-26T15:09:24.628" v="259"/>
          <pc:sldLayoutMkLst>
            <pc:docMk/>
            <pc:sldMasterMk cId="1666874842" sldId="2147483648"/>
            <pc:sldLayoutMk cId="3760526526" sldId="2147483649"/>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1252212407" sldId="2147483650"/>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667516870" sldId="2147483651"/>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3128967229" sldId="2147483652"/>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47719982" sldId="2147483653"/>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3901493723" sldId="2147483654"/>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1663792821" sldId="2147483655"/>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1249947218" sldId="2147483656"/>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3998190470" sldId="2147483657"/>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2626578631" sldId="2147483658"/>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2955456757" sldId="2147483659"/>
          </pc:sldLayoutMkLst>
        </pc:sldLayoutChg>
      </pc:sldMasterChg>
    </pc:docChg>
  </pc:docChgLst>
  <pc:docChgLst>
    <pc:chgData name="Simon Toner" userId="733fb7fd-5e5b-4bc8-a248-de0ba44b0375" providerId="ADAL" clId="{D9486DF8-78BB-4947-AF64-BCA1E6173333}"/>
    <pc:docChg chg="undo custSel addSld delSld modSld">
      <pc:chgData name="Simon Toner" userId="733fb7fd-5e5b-4bc8-a248-de0ba44b0375" providerId="ADAL" clId="{D9486DF8-78BB-4947-AF64-BCA1E6173333}" dt="2023-07-26T16:38:43.109" v="668" actId="403"/>
      <pc:docMkLst>
        <pc:docMk/>
      </pc:docMkLst>
      <pc:sldChg chg="modSp modAnim">
        <pc:chgData name="Simon Toner" userId="733fb7fd-5e5b-4bc8-a248-de0ba44b0375" providerId="ADAL" clId="{D9486DF8-78BB-4947-AF64-BCA1E6173333}" dt="2023-07-26T15:32:06.614" v="184" actId="16037"/>
        <pc:sldMkLst>
          <pc:docMk/>
          <pc:sldMk cId="2033662387" sldId="257"/>
        </pc:sldMkLst>
        <pc:spChg chg="mod">
          <ac:chgData name="Simon Toner" userId="733fb7fd-5e5b-4bc8-a248-de0ba44b0375" providerId="ADAL" clId="{D9486DF8-78BB-4947-AF64-BCA1E6173333}" dt="2023-07-26T15:32:06.614" v="184" actId="16037"/>
          <ac:spMkLst>
            <pc:docMk/>
            <pc:sldMk cId="2033662387" sldId="257"/>
            <ac:spMk id="3" creationId="{5956961D-7CB4-21D1-A791-098223201540}"/>
          </ac:spMkLst>
        </pc:spChg>
      </pc:sldChg>
      <pc:sldChg chg="addSp delSp modSp mod modNotesTx">
        <pc:chgData name="Simon Toner" userId="733fb7fd-5e5b-4bc8-a248-de0ba44b0375" providerId="ADAL" clId="{D9486DF8-78BB-4947-AF64-BCA1E6173333}" dt="2023-07-26T16:01:10.052" v="477"/>
        <pc:sldMkLst>
          <pc:docMk/>
          <pc:sldMk cId="3697224107" sldId="258"/>
        </pc:sldMkLst>
        <pc:spChg chg="mod">
          <ac:chgData name="Simon Toner" userId="733fb7fd-5e5b-4bc8-a248-de0ba44b0375" providerId="ADAL" clId="{D9486DF8-78BB-4947-AF64-BCA1E6173333}" dt="2023-07-26T16:00:59.231" v="475" actId="26606"/>
          <ac:spMkLst>
            <pc:docMk/>
            <pc:sldMk cId="3697224107" sldId="258"/>
            <ac:spMk id="2" creationId="{A4F7914F-E187-718A-CE85-B74013B96E01}"/>
          </ac:spMkLst>
        </pc:spChg>
        <pc:spChg chg="add">
          <ac:chgData name="Simon Toner" userId="733fb7fd-5e5b-4bc8-a248-de0ba44b0375" providerId="ADAL" clId="{D9486DF8-78BB-4947-AF64-BCA1E6173333}" dt="2023-07-26T16:00:59.231" v="475" actId="26606"/>
          <ac:spMkLst>
            <pc:docMk/>
            <pc:sldMk cId="3697224107" sldId="258"/>
            <ac:spMk id="1031" creationId="{798FE0E0-D95D-46EF-A375-475D4DB0ED45}"/>
          </ac:spMkLst>
        </pc:spChg>
        <pc:spChg chg="add">
          <ac:chgData name="Simon Toner" userId="733fb7fd-5e5b-4bc8-a248-de0ba44b0375" providerId="ADAL" clId="{D9486DF8-78BB-4947-AF64-BCA1E6173333}" dt="2023-07-26T16:00:59.231" v="475" actId="26606"/>
          <ac:spMkLst>
            <pc:docMk/>
            <pc:sldMk cId="3697224107" sldId="258"/>
            <ac:spMk id="1033" creationId="{2D82A42F-AEBE-4065-9792-036A904D8564}"/>
          </ac:spMkLst>
        </pc:spChg>
        <pc:picChg chg="del">
          <ac:chgData name="Simon Toner" userId="733fb7fd-5e5b-4bc8-a248-de0ba44b0375" providerId="ADAL" clId="{D9486DF8-78BB-4947-AF64-BCA1E6173333}" dt="2023-07-26T15:31:24.143" v="20" actId="478"/>
          <ac:picMkLst>
            <pc:docMk/>
            <pc:sldMk cId="3697224107" sldId="258"/>
            <ac:picMk id="4" creationId="{C80992BF-43C3-ABEC-E710-62FF987066EB}"/>
          </ac:picMkLst>
        </pc:picChg>
        <pc:picChg chg="add mod">
          <ac:chgData name="Simon Toner" userId="733fb7fd-5e5b-4bc8-a248-de0ba44b0375" providerId="ADAL" clId="{D9486DF8-78BB-4947-AF64-BCA1E6173333}" dt="2023-07-26T16:01:04.800" v="476" actId="732"/>
          <ac:picMkLst>
            <pc:docMk/>
            <pc:sldMk cId="3697224107" sldId="258"/>
            <ac:picMk id="1026" creationId="{BD50BB3D-C3CE-A932-4B72-BD31B0879DF9}"/>
          </ac:picMkLst>
        </pc:picChg>
        <pc:cxnChg chg="del">
          <ac:chgData name="Simon Toner" userId="733fb7fd-5e5b-4bc8-a248-de0ba44b0375" providerId="ADAL" clId="{D9486DF8-78BB-4947-AF64-BCA1E6173333}" dt="2023-07-26T16:00:59.231" v="475" actId="26606"/>
          <ac:cxnSpMkLst>
            <pc:docMk/>
            <pc:sldMk cId="3697224107" sldId="258"/>
            <ac:cxnSpMk id="9" creationId="{7667AA61-5C27-F30F-D229-06CBE5709F33}"/>
          </ac:cxnSpMkLst>
        </pc:cxnChg>
      </pc:sldChg>
      <pc:sldChg chg="addSp delSp modSp mod modAnim modNotesTx">
        <pc:chgData name="Simon Toner" userId="733fb7fd-5e5b-4bc8-a248-de0ba44b0375" providerId="ADAL" clId="{D9486DF8-78BB-4947-AF64-BCA1E6173333}" dt="2023-07-26T16:35:43.965" v="560" actId="27636"/>
        <pc:sldMkLst>
          <pc:docMk/>
          <pc:sldMk cId="4258612791" sldId="259"/>
        </pc:sldMkLst>
        <pc:spChg chg="add del mod">
          <ac:chgData name="Simon Toner" userId="733fb7fd-5e5b-4bc8-a248-de0ba44b0375" providerId="ADAL" clId="{D9486DF8-78BB-4947-AF64-BCA1E6173333}" dt="2023-07-26T16:02:18.543" v="485" actId="26606"/>
          <ac:spMkLst>
            <pc:docMk/>
            <pc:sldMk cId="4258612791" sldId="259"/>
            <ac:spMk id="2" creationId="{7F469018-EC66-42EE-4E71-D43ABA7888A1}"/>
          </ac:spMkLst>
        </pc:spChg>
        <pc:spChg chg="mod ord">
          <ac:chgData name="Simon Toner" userId="733fb7fd-5e5b-4bc8-a248-de0ba44b0375" providerId="ADAL" clId="{D9486DF8-78BB-4947-AF64-BCA1E6173333}" dt="2023-07-26T16:35:43.965" v="560" actId="27636"/>
          <ac:spMkLst>
            <pc:docMk/>
            <pc:sldMk cId="4258612791" sldId="259"/>
            <ac:spMk id="3" creationId="{5956961D-7CB4-21D1-A791-098223201540}"/>
          </ac:spMkLst>
        </pc:spChg>
        <pc:spChg chg="add del">
          <ac:chgData name="Simon Toner" userId="733fb7fd-5e5b-4bc8-a248-de0ba44b0375" providerId="ADAL" clId="{D9486DF8-78BB-4947-AF64-BCA1E6173333}" dt="2023-07-26T16:01:57.221" v="481"/>
          <ac:spMkLst>
            <pc:docMk/>
            <pc:sldMk cId="4258612791" sldId="259"/>
            <ac:spMk id="4" creationId="{8DD52B32-CBEE-4692-1449-2EFE7EF2584C}"/>
          </ac:spMkLst>
        </pc:spChg>
        <pc:spChg chg="add del mod">
          <ac:chgData name="Simon Toner" userId="733fb7fd-5e5b-4bc8-a248-de0ba44b0375" providerId="ADAL" clId="{D9486DF8-78BB-4947-AF64-BCA1E6173333}" dt="2023-07-26T16:01:55.253" v="480" actId="478"/>
          <ac:spMkLst>
            <pc:docMk/>
            <pc:sldMk cId="4258612791" sldId="259"/>
            <ac:spMk id="5" creationId="{FFDC241C-051A-FF16-57A2-988243DDF5FA}"/>
          </ac:spMkLst>
        </pc:spChg>
        <pc:spChg chg="add del">
          <ac:chgData name="Simon Toner" userId="733fb7fd-5e5b-4bc8-a248-de0ba44b0375" providerId="ADAL" clId="{D9486DF8-78BB-4947-AF64-BCA1E6173333}" dt="2023-07-26T16:02:02.981" v="483" actId="478"/>
          <ac:spMkLst>
            <pc:docMk/>
            <pc:sldMk cId="4258612791" sldId="259"/>
            <ac:spMk id="6" creationId="{79056DCF-FC8D-3049-EC3D-77B028A44D08}"/>
          </ac:spMkLst>
        </pc:spChg>
        <pc:spChg chg="del">
          <ac:chgData name="Simon Toner" userId="733fb7fd-5e5b-4bc8-a248-de0ba44b0375" providerId="ADAL" clId="{D9486DF8-78BB-4947-AF64-BCA1E6173333}" dt="2023-07-26T16:02:18.543" v="485" actId="26606"/>
          <ac:spMkLst>
            <pc:docMk/>
            <pc:sldMk cId="4258612791" sldId="259"/>
            <ac:spMk id="1032" creationId="{D1D34770-47A8-402C-AF23-2B653F2D88C1}"/>
          </ac:spMkLst>
        </pc:spChg>
        <pc:spChg chg="add">
          <ac:chgData name="Simon Toner" userId="733fb7fd-5e5b-4bc8-a248-de0ba44b0375" providerId="ADAL" clId="{D9486DF8-78BB-4947-AF64-BCA1E6173333}" dt="2023-07-26T16:02:18.543" v="485" actId="26606"/>
          <ac:spMkLst>
            <pc:docMk/>
            <pc:sldMk cId="4258612791" sldId="259"/>
            <ac:spMk id="1037" creationId="{A6D37EE4-EA1B-46EE-A54B-5233C63C9695}"/>
          </ac:spMkLst>
        </pc:spChg>
        <pc:spChg chg="add">
          <ac:chgData name="Simon Toner" userId="733fb7fd-5e5b-4bc8-a248-de0ba44b0375" providerId="ADAL" clId="{D9486DF8-78BB-4947-AF64-BCA1E6173333}" dt="2023-07-26T16:02:18.543" v="485" actId="26606"/>
          <ac:spMkLst>
            <pc:docMk/>
            <pc:sldMk cId="4258612791" sldId="259"/>
            <ac:spMk id="1039" creationId="{927D5270-6648-4CC1-8F78-48BE299CAC25}"/>
          </ac:spMkLst>
        </pc:spChg>
        <pc:picChg chg="add mod">
          <ac:chgData name="Simon Toner" userId="733fb7fd-5e5b-4bc8-a248-de0ba44b0375" providerId="ADAL" clId="{D9486DF8-78BB-4947-AF64-BCA1E6173333}" dt="2023-07-26T16:02:29.681" v="487" actId="27614"/>
          <ac:picMkLst>
            <pc:docMk/>
            <pc:sldMk cId="4258612791" sldId="259"/>
            <ac:picMk id="7" creationId="{97EDB993-C924-8425-7118-603FEE936EF9}"/>
          </ac:picMkLst>
        </pc:picChg>
        <pc:picChg chg="del">
          <ac:chgData name="Simon Toner" userId="733fb7fd-5e5b-4bc8-a248-de0ba44b0375" providerId="ADAL" clId="{D9486DF8-78BB-4947-AF64-BCA1E6173333}" dt="2023-07-26T15:32:11.002" v="185" actId="478"/>
          <ac:picMkLst>
            <pc:docMk/>
            <pc:sldMk cId="4258612791" sldId="259"/>
            <ac:picMk id="1027" creationId="{DB19A5BE-727C-76F7-5193-4992F9F143B1}"/>
          </ac:picMkLst>
        </pc:picChg>
      </pc:sldChg>
      <pc:sldChg chg="del">
        <pc:chgData name="Simon Toner" userId="733fb7fd-5e5b-4bc8-a248-de0ba44b0375" providerId="ADAL" clId="{D9486DF8-78BB-4947-AF64-BCA1E6173333}" dt="2023-07-26T15:32:14.411" v="186" actId="47"/>
        <pc:sldMkLst>
          <pc:docMk/>
          <pc:sldMk cId="49492849" sldId="260"/>
        </pc:sldMkLst>
      </pc:sldChg>
      <pc:sldChg chg="addSp delSp modSp add mod modAnim modNotesTx">
        <pc:chgData name="Simon Toner" userId="733fb7fd-5e5b-4bc8-a248-de0ba44b0375" providerId="ADAL" clId="{D9486DF8-78BB-4947-AF64-BCA1E6173333}" dt="2023-07-26T16:35:51.132" v="564" actId="403"/>
        <pc:sldMkLst>
          <pc:docMk/>
          <pc:sldMk cId="3961185450" sldId="260"/>
        </pc:sldMkLst>
        <pc:spChg chg="mod">
          <ac:chgData name="Simon Toner" userId="733fb7fd-5e5b-4bc8-a248-de0ba44b0375" providerId="ADAL" clId="{D9486DF8-78BB-4947-AF64-BCA1E6173333}" dt="2023-07-26T16:19:53.497" v="493" actId="26606"/>
          <ac:spMkLst>
            <pc:docMk/>
            <pc:sldMk cId="3961185450" sldId="260"/>
            <ac:spMk id="2" creationId="{7F469018-EC66-42EE-4E71-D43ABA7888A1}"/>
          </ac:spMkLst>
        </pc:spChg>
        <pc:spChg chg="mod ord">
          <ac:chgData name="Simon Toner" userId="733fb7fd-5e5b-4bc8-a248-de0ba44b0375" providerId="ADAL" clId="{D9486DF8-78BB-4947-AF64-BCA1E6173333}" dt="2023-07-26T16:35:51.132" v="564" actId="403"/>
          <ac:spMkLst>
            <pc:docMk/>
            <pc:sldMk cId="3961185450" sldId="260"/>
            <ac:spMk id="3" creationId="{5956961D-7CB4-21D1-A791-098223201540}"/>
          </ac:spMkLst>
        </pc:spChg>
        <pc:spChg chg="add del">
          <ac:chgData name="Simon Toner" userId="733fb7fd-5e5b-4bc8-a248-de0ba44b0375" providerId="ADAL" clId="{D9486DF8-78BB-4947-AF64-BCA1E6173333}" dt="2023-07-26T16:19:45.501" v="491" actId="478"/>
          <ac:spMkLst>
            <pc:docMk/>
            <pc:sldMk cId="3961185450" sldId="260"/>
            <ac:spMk id="4" creationId="{BF6762E5-8C17-4C04-CEDD-95649E0B6517}"/>
          </ac:spMkLst>
        </pc:spChg>
        <pc:spChg chg="del">
          <ac:chgData name="Simon Toner" userId="733fb7fd-5e5b-4bc8-a248-de0ba44b0375" providerId="ADAL" clId="{D9486DF8-78BB-4947-AF64-BCA1E6173333}" dt="2023-07-26T16:19:53.497" v="493" actId="26606"/>
          <ac:spMkLst>
            <pc:docMk/>
            <pc:sldMk cId="3961185450" sldId="260"/>
            <ac:spMk id="1032" creationId="{D1D34770-47A8-402C-AF23-2B653F2D88C1}"/>
          </ac:spMkLst>
        </pc:spChg>
        <pc:spChg chg="add">
          <ac:chgData name="Simon Toner" userId="733fb7fd-5e5b-4bc8-a248-de0ba44b0375" providerId="ADAL" clId="{D9486DF8-78BB-4947-AF64-BCA1E6173333}" dt="2023-07-26T16:19:53.497" v="493" actId="26606"/>
          <ac:spMkLst>
            <pc:docMk/>
            <pc:sldMk cId="3961185450" sldId="260"/>
            <ac:spMk id="3081" creationId="{A6D37EE4-EA1B-46EE-A54B-5233C63C9695}"/>
          </ac:spMkLst>
        </pc:spChg>
        <pc:spChg chg="add">
          <ac:chgData name="Simon Toner" userId="733fb7fd-5e5b-4bc8-a248-de0ba44b0375" providerId="ADAL" clId="{D9486DF8-78BB-4947-AF64-BCA1E6173333}" dt="2023-07-26T16:19:53.497" v="493" actId="26606"/>
          <ac:spMkLst>
            <pc:docMk/>
            <pc:sldMk cId="3961185450" sldId="260"/>
            <ac:spMk id="3083" creationId="{927D5270-6648-4CC1-8F78-48BE299CAC25}"/>
          </ac:spMkLst>
        </pc:spChg>
        <pc:picChg chg="add mod">
          <ac:chgData name="Simon Toner" userId="733fb7fd-5e5b-4bc8-a248-de0ba44b0375" providerId="ADAL" clId="{D9486DF8-78BB-4947-AF64-BCA1E6173333}" dt="2023-07-26T16:19:58.777" v="495" actId="27614"/>
          <ac:picMkLst>
            <pc:docMk/>
            <pc:sldMk cId="3961185450" sldId="260"/>
            <ac:picMk id="3076" creationId="{53DD4135-5A89-1598-EBD6-96212E381A15}"/>
          </ac:picMkLst>
        </pc:picChg>
      </pc:sldChg>
      <pc:sldChg chg="del">
        <pc:chgData name="Simon Toner" userId="733fb7fd-5e5b-4bc8-a248-de0ba44b0375" providerId="ADAL" clId="{D9486DF8-78BB-4947-AF64-BCA1E6173333}" dt="2023-07-26T15:32:14.411" v="186" actId="47"/>
        <pc:sldMkLst>
          <pc:docMk/>
          <pc:sldMk cId="3889430594" sldId="261"/>
        </pc:sldMkLst>
      </pc:sldChg>
      <pc:sldChg chg="addSp delSp modSp add mod modAnim modNotesTx">
        <pc:chgData name="Simon Toner" userId="733fb7fd-5e5b-4bc8-a248-de0ba44b0375" providerId="ADAL" clId="{D9486DF8-78BB-4947-AF64-BCA1E6173333}" dt="2023-07-26T16:35:59.523" v="569" actId="403"/>
        <pc:sldMkLst>
          <pc:docMk/>
          <pc:sldMk cId="4060226983" sldId="261"/>
        </pc:sldMkLst>
        <pc:spChg chg="mod">
          <ac:chgData name="Simon Toner" userId="733fb7fd-5e5b-4bc8-a248-de0ba44b0375" providerId="ADAL" clId="{D9486DF8-78BB-4947-AF64-BCA1E6173333}" dt="2023-07-26T16:20:24.320" v="500" actId="26606"/>
          <ac:spMkLst>
            <pc:docMk/>
            <pc:sldMk cId="4060226983" sldId="261"/>
            <ac:spMk id="2" creationId="{7F469018-EC66-42EE-4E71-D43ABA7888A1}"/>
          </ac:spMkLst>
        </pc:spChg>
        <pc:spChg chg="mod ord">
          <ac:chgData name="Simon Toner" userId="733fb7fd-5e5b-4bc8-a248-de0ba44b0375" providerId="ADAL" clId="{D9486DF8-78BB-4947-AF64-BCA1E6173333}" dt="2023-07-26T16:35:59.523" v="569" actId="403"/>
          <ac:spMkLst>
            <pc:docMk/>
            <pc:sldMk cId="4060226983" sldId="261"/>
            <ac:spMk id="3" creationId="{5956961D-7CB4-21D1-A791-098223201540}"/>
          </ac:spMkLst>
        </pc:spChg>
        <pc:spChg chg="del">
          <ac:chgData name="Simon Toner" userId="733fb7fd-5e5b-4bc8-a248-de0ba44b0375" providerId="ADAL" clId="{D9486DF8-78BB-4947-AF64-BCA1E6173333}" dt="2023-07-26T16:20:24.320" v="500" actId="26606"/>
          <ac:spMkLst>
            <pc:docMk/>
            <pc:sldMk cId="4060226983" sldId="261"/>
            <ac:spMk id="1032" creationId="{D1D34770-47A8-402C-AF23-2B653F2D88C1}"/>
          </ac:spMkLst>
        </pc:spChg>
        <pc:spChg chg="add">
          <ac:chgData name="Simon Toner" userId="733fb7fd-5e5b-4bc8-a248-de0ba44b0375" providerId="ADAL" clId="{D9486DF8-78BB-4947-AF64-BCA1E6173333}" dt="2023-07-26T16:20:24.320" v="500" actId="26606"/>
          <ac:spMkLst>
            <pc:docMk/>
            <pc:sldMk cId="4060226983" sldId="261"/>
            <ac:spMk id="1037" creationId="{A6D37EE4-EA1B-46EE-A54B-5233C63C9695}"/>
          </ac:spMkLst>
        </pc:spChg>
        <pc:spChg chg="add">
          <ac:chgData name="Simon Toner" userId="733fb7fd-5e5b-4bc8-a248-de0ba44b0375" providerId="ADAL" clId="{D9486DF8-78BB-4947-AF64-BCA1E6173333}" dt="2023-07-26T16:20:24.320" v="500" actId="26606"/>
          <ac:spMkLst>
            <pc:docMk/>
            <pc:sldMk cId="4060226983" sldId="261"/>
            <ac:spMk id="1039" creationId="{927D5270-6648-4CC1-8F78-48BE299CAC25}"/>
          </ac:spMkLst>
        </pc:spChg>
        <pc:picChg chg="add mod">
          <ac:chgData name="Simon Toner" userId="733fb7fd-5e5b-4bc8-a248-de0ba44b0375" providerId="ADAL" clId="{D9486DF8-78BB-4947-AF64-BCA1E6173333}" dt="2023-07-26T16:20:24.320" v="500" actId="26606"/>
          <ac:picMkLst>
            <pc:docMk/>
            <pc:sldMk cId="4060226983" sldId="261"/>
            <ac:picMk id="4" creationId="{DEDD43D6-D8E8-C82D-9DFF-85B537FC8625}"/>
          </ac:picMkLst>
        </pc:picChg>
      </pc:sldChg>
      <pc:sldChg chg="addSp delSp modSp add mod modAnim modNotesTx">
        <pc:chgData name="Simon Toner" userId="733fb7fd-5e5b-4bc8-a248-de0ba44b0375" providerId="ADAL" clId="{D9486DF8-78BB-4947-AF64-BCA1E6173333}" dt="2023-07-26T16:36:11.932" v="575" actId="403"/>
        <pc:sldMkLst>
          <pc:docMk/>
          <pc:sldMk cId="3087466041" sldId="262"/>
        </pc:sldMkLst>
        <pc:spChg chg="mod">
          <ac:chgData name="Simon Toner" userId="733fb7fd-5e5b-4bc8-a248-de0ba44b0375" providerId="ADAL" clId="{D9486DF8-78BB-4947-AF64-BCA1E6173333}" dt="2023-07-26T16:36:06.175" v="570" actId="1076"/>
          <ac:spMkLst>
            <pc:docMk/>
            <pc:sldMk cId="3087466041" sldId="262"/>
            <ac:spMk id="2" creationId="{7F469018-EC66-42EE-4E71-D43ABA7888A1}"/>
          </ac:spMkLst>
        </pc:spChg>
        <pc:spChg chg="mod ord">
          <ac:chgData name="Simon Toner" userId="733fb7fd-5e5b-4bc8-a248-de0ba44b0375" providerId="ADAL" clId="{D9486DF8-78BB-4947-AF64-BCA1E6173333}" dt="2023-07-26T16:36:11.932" v="575" actId="403"/>
          <ac:spMkLst>
            <pc:docMk/>
            <pc:sldMk cId="3087466041" sldId="262"/>
            <ac:spMk id="3" creationId="{5956961D-7CB4-21D1-A791-098223201540}"/>
          </ac:spMkLst>
        </pc:spChg>
        <pc:spChg chg="add del">
          <ac:chgData name="Simon Toner" userId="733fb7fd-5e5b-4bc8-a248-de0ba44b0375" providerId="ADAL" clId="{D9486DF8-78BB-4947-AF64-BCA1E6173333}" dt="2023-07-26T16:20:55.466" v="504" actId="26606"/>
          <ac:spMkLst>
            <pc:docMk/>
            <pc:sldMk cId="3087466041" sldId="262"/>
            <ac:spMk id="1032" creationId="{D1D34770-47A8-402C-AF23-2B653F2D88C1}"/>
          </ac:spMkLst>
        </pc:spChg>
        <pc:spChg chg="add del">
          <ac:chgData name="Simon Toner" userId="733fb7fd-5e5b-4bc8-a248-de0ba44b0375" providerId="ADAL" clId="{D9486DF8-78BB-4947-AF64-BCA1E6173333}" dt="2023-07-26T16:20:55.447" v="503" actId="26606"/>
          <ac:spMkLst>
            <pc:docMk/>
            <pc:sldMk cId="3087466041" sldId="262"/>
            <ac:spMk id="4103" creationId="{A6D37EE4-EA1B-46EE-A54B-5233C63C9695}"/>
          </ac:spMkLst>
        </pc:spChg>
        <pc:spChg chg="add del">
          <ac:chgData name="Simon Toner" userId="733fb7fd-5e5b-4bc8-a248-de0ba44b0375" providerId="ADAL" clId="{D9486DF8-78BB-4947-AF64-BCA1E6173333}" dt="2023-07-26T16:20:55.447" v="503" actId="26606"/>
          <ac:spMkLst>
            <pc:docMk/>
            <pc:sldMk cId="3087466041" sldId="262"/>
            <ac:spMk id="4105" creationId="{927D5270-6648-4CC1-8F78-48BE299CAC25}"/>
          </ac:spMkLst>
        </pc:spChg>
        <pc:spChg chg="add">
          <ac:chgData name="Simon Toner" userId="733fb7fd-5e5b-4bc8-a248-de0ba44b0375" providerId="ADAL" clId="{D9486DF8-78BB-4947-AF64-BCA1E6173333}" dt="2023-07-26T16:20:55.466" v="504" actId="26606"/>
          <ac:spMkLst>
            <pc:docMk/>
            <pc:sldMk cId="3087466041" sldId="262"/>
            <ac:spMk id="4107" creationId="{DCD6552F-C98B-4FBA-842F-3EF2D5ACA1FF}"/>
          </ac:spMkLst>
        </pc:spChg>
        <pc:spChg chg="add">
          <ac:chgData name="Simon Toner" userId="733fb7fd-5e5b-4bc8-a248-de0ba44b0375" providerId="ADAL" clId="{D9486DF8-78BB-4947-AF64-BCA1E6173333}" dt="2023-07-26T16:20:55.466" v="504" actId="26606"/>
          <ac:spMkLst>
            <pc:docMk/>
            <pc:sldMk cId="3087466041" sldId="262"/>
            <ac:spMk id="4108" creationId="{04C21BAE-6866-4C7A-A7EC-C1B2E572D5BE}"/>
          </ac:spMkLst>
        </pc:spChg>
        <pc:spChg chg="add">
          <ac:chgData name="Simon Toner" userId="733fb7fd-5e5b-4bc8-a248-de0ba44b0375" providerId="ADAL" clId="{D9486DF8-78BB-4947-AF64-BCA1E6173333}" dt="2023-07-26T16:20:55.466" v="504" actId="26606"/>
          <ac:spMkLst>
            <pc:docMk/>
            <pc:sldMk cId="3087466041" sldId="262"/>
            <ac:spMk id="4109" creationId="{F0C518C2-0AA4-470C-87B9-9CBF428FBA25}"/>
          </ac:spMkLst>
        </pc:spChg>
        <pc:spChg chg="add">
          <ac:chgData name="Simon Toner" userId="733fb7fd-5e5b-4bc8-a248-de0ba44b0375" providerId="ADAL" clId="{D9486DF8-78BB-4947-AF64-BCA1E6173333}" dt="2023-07-26T16:20:55.466" v="504" actId="26606"/>
          <ac:spMkLst>
            <pc:docMk/>
            <pc:sldMk cId="3087466041" sldId="262"/>
            <ac:spMk id="4110" creationId="{C74F2646-08C7-4051-81DA-751C43A03FC1}"/>
          </ac:spMkLst>
        </pc:spChg>
        <pc:picChg chg="add mod ord">
          <ac:chgData name="Simon Toner" userId="733fb7fd-5e5b-4bc8-a248-de0ba44b0375" providerId="ADAL" clId="{D9486DF8-78BB-4947-AF64-BCA1E6173333}" dt="2023-07-26T16:20:58.646" v="506" actId="27614"/>
          <ac:picMkLst>
            <pc:docMk/>
            <pc:sldMk cId="3087466041" sldId="262"/>
            <ac:picMk id="4098" creationId="{E6362DE8-8C01-996E-5118-EBD2C35A5B4B}"/>
          </ac:picMkLst>
        </pc:picChg>
      </pc:sldChg>
      <pc:sldChg chg="del">
        <pc:chgData name="Simon Toner" userId="733fb7fd-5e5b-4bc8-a248-de0ba44b0375" providerId="ADAL" clId="{D9486DF8-78BB-4947-AF64-BCA1E6173333}" dt="2023-07-26T15:32:14.411" v="186" actId="47"/>
        <pc:sldMkLst>
          <pc:docMk/>
          <pc:sldMk cId="3267183673" sldId="262"/>
        </pc:sldMkLst>
      </pc:sldChg>
      <pc:sldChg chg="addSp delSp modSp add mod modAnim">
        <pc:chgData name="Simon Toner" userId="733fb7fd-5e5b-4bc8-a248-de0ba44b0375" providerId="ADAL" clId="{D9486DF8-78BB-4947-AF64-BCA1E6173333}" dt="2023-07-26T16:36:24.319" v="583" actId="403"/>
        <pc:sldMkLst>
          <pc:docMk/>
          <pc:sldMk cId="250500792" sldId="263"/>
        </pc:sldMkLst>
        <pc:spChg chg="mod">
          <ac:chgData name="Simon Toner" userId="733fb7fd-5e5b-4bc8-a248-de0ba44b0375" providerId="ADAL" clId="{D9486DF8-78BB-4947-AF64-BCA1E6173333}" dt="2023-07-26T16:36:16.945" v="576" actId="1076"/>
          <ac:spMkLst>
            <pc:docMk/>
            <pc:sldMk cId="250500792" sldId="263"/>
            <ac:spMk id="2" creationId="{7F469018-EC66-42EE-4E71-D43ABA7888A1}"/>
          </ac:spMkLst>
        </pc:spChg>
        <pc:spChg chg="mod">
          <ac:chgData name="Simon Toner" userId="733fb7fd-5e5b-4bc8-a248-de0ba44b0375" providerId="ADAL" clId="{D9486DF8-78BB-4947-AF64-BCA1E6173333}" dt="2023-07-26T16:36:24.319" v="583" actId="403"/>
          <ac:spMkLst>
            <pc:docMk/>
            <pc:sldMk cId="250500792" sldId="263"/>
            <ac:spMk id="3" creationId="{5956961D-7CB4-21D1-A791-098223201540}"/>
          </ac:spMkLst>
        </pc:spChg>
        <pc:spChg chg="del">
          <ac:chgData name="Simon Toner" userId="733fb7fd-5e5b-4bc8-a248-de0ba44b0375" providerId="ADAL" clId="{D9486DF8-78BB-4947-AF64-BCA1E6173333}" dt="2023-07-26T16:22:09.280" v="508" actId="26606"/>
          <ac:spMkLst>
            <pc:docMk/>
            <pc:sldMk cId="250500792" sldId="263"/>
            <ac:spMk id="1032" creationId="{D1D34770-47A8-402C-AF23-2B653F2D88C1}"/>
          </ac:spMkLst>
        </pc:spChg>
        <pc:spChg chg="add">
          <ac:chgData name="Simon Toner" userId="733fb7fd-5e5b-4bc8-a248-de0ba44b0375" providerId="ADAL" clId="{D9486DF8-78BB-4947-AF64-BCA1E6173333}" dt="2023-07-26T16:22:09.280" v="508" actId="26606"/>
          <ac:spMkLst>
            <pc:docMk/>
            <pc:sldMk cId="250500792" sldId="263"/>
            <ac:spMk id="5127" creationId="{04C21BAE-6866-4C7A-A7EC-C1B2E572D5BE}"/>
          </ac:spMkLst>
        </pc:spChg>
        <pc:spChg chg="add">
          <ac:chgData name="Simon Toner" userId="733fb7fd-5e5b-4bc8-a248-de0ba44b0375" providerId="ADAL" clId="{D9486DF8-78BB-4947-AF64-BCA1E6173333}" dt="2023-07-26T16:22:09.280" v="508" actId="26606"/>
          <ac:spMkLst>
            <pc:docMk/>
            <pc:sldMk cId="250500792" sldId="263"/>
            <ac:spMk id="5129" creationId="{C74F2646-08C7-4051-81DA-751C43A03FC1}"/>
          </ac:spMkLst>
        </pc:spChg>
        <pc:spChg chg="add">
          <ac:chgData name="Simon Toner" userId="733fb7fd-5e5b-4bc8-a248-de0ba44b0375" providerId="ADAL" clId="{D9486DF8-78BB-4947-AF64-BCA1E6173333}" dt="2023-07-26T16:22:09.280" v="508" actId="26606"/>
          <ac:spMkLst>
            <pc:docMk/>
            <pc:sldMk cId="250500792" sldId="263"/>
            <ac:spMk id="5131" creationId="{DCD6552F-C98B-4FBA-842F-3EF2D5ACA1FF}"/>
          </ac:spMkLst>
        </pc:spChg>
        <pc:spChg chg="add">
          <ac:chgData name="Simon Toner" userId="733fb7fd-5e5b-4bc8-a248-de0ba44b0375" providerId="ADAL" clId="{D9486DF8-78BB-4947-AF64-BCA1E6173333}" dt="2023-07-26T16:22:09.280" v="508" actId="26606"/>
          <ac:spMkLst>
            <pc:docMk/>
            <pc:sldMk cId="250500792" sldId="263"/>
            <ac:spMk id="5133" creationId="{F0C518C2-0AA4-470C-87B9-9CBF428FBA25}"/>
          </ac:spMkLst>
        </pc:spChg>
        <pc:picChg chg="add mod ord">
          <ac:chgData name="Simon Toner" userId="733fb7fd-5e5b-4bc8-a248-de0ba44b0375" providerId="ADAL" clId="{D9486DF8-78BB-4947-AF64-BCA1E6173333}" dt="2023-07-26T16:22:09.280" v="508" actId="26606"/>
          <ac:picMkLst>
            <pc:docMk/>
            <pc:sldMk cId="250500792" sldId="263"/>
            <ac:picMk id="5122" creationId="{ACCF1AA9-2634-5141-D665-7E2CF6C744E9}"/>
          </ac:picMkLst>
        </pc:picChg>
      </pc:sldChg>
      <pc:sldChg chg="del">
        <pc:chgData name="Simon Toner" userId="733fb7fd-5e5b-4bc8-a248-de0ba44b0375" providerId="ADAL" clId="{D9486DF8-78BB-4947-AF64-BCA1E6173333}" dt="2023-07-26T15:32:14.411" v="186" actId="47"/>
        <pc:sldMkLst>
          <pc:docMk/>
          <pc:sldMk cId="739801554" sldId="263"/>
        </pc:sldMkLst>
      </pc:sldChg>
      <pc:sldChg chg="addSp delSp modSp add mod modAnim modNotesTx">
        <pc:chgData name="Simon Toner" userId="733fb7fd-5e5b-4bc8-a248-de0ba44b0375" providerId="ADAL" clId="{D9486DF8-78BB-4947-AF64-BCA1E6173333}" dt="2023-07-26T16:36:34.028" v="588" actId="14100"/>
        <pc:sldMkLst>
          <pc:docMk/>
          <pc:sldMk cId="81551234" sldId="264"/>
        </pc:sldMkLst>
        <pc:spChg chg="mod">
          <ac:chgData name="Simon Toner" userId="733fb7fd-5e5b-4bc8-a248-de0ba44b0375" providerId="ADAL" clId="{D9486DF8-78BB-4947-AF64-BCA1E6173333}" dt="2023-07-26T16:36:29.078" v="584" actId="1076"/>
          <ac:spMkLst>
            <pc:docMk/>
            <pc:sldMk cId="81551234" sldId="264"/>
            <ac:spMk id="2" creationId="{7F469018-EC66-42EE-4E71-D43ABA7888A1}"/>
          </ac:spMkLst>
        </pc:spChg>
        <pc:spChg chg="mod">
          <ac:chgData name="Simon Toner" userId="733fb7fd-5e5b-4bc8-a248-de0ba44b0375" providerId="ADAL" clId="{D9486DF8-78BB-4947-AF64-BCA1E6173333}" dt="2023-07-26T16:36:34.028" v="588" actId="14100"/>
          <ac:spMkLst>
            <pc:docMk/>
            <pc:sldMk cId="81551234" sldId="264"/>
            <ac:spMk id="3" creationId="{5956961D-7CB4-21D1-A791-098223201540}"/>
          </ac:spMkLst>
        </pc:spChg>
        <pc:spChg chg="del">
          <ac:chgData name="Simon Toner" userId="733fb7fd-5e5b-4bc8-a248-de0ba44b0375" providerId="ADAL" clId="{D9486DF8-78BB-4947-AF64-BCA1E6173333}" dt="2023-07-26T16:22:41.569" v="510" actId="26606"/>
          <ac:spMkLst>
            <pc:docMk/>
            <pc:sldMk cId="81551234" sldId="264"/>
            <ac:spMk id="1032" creationId="{D1D34770-47A8-402C-AF23-2B653F2D88C1}"/>
          </ac:spMkLst>
        </pc:spChg>
        <pc:spChg chg="add">
          <ac:chgData name="Simon Toner" userId="733fb7fd-5e5b-4bc8-a248-de0ba44b0375" providerId="ADAL" clId="{D9486DF8-78BB-4947-AF64-BCA1E6173333}" dt="2023-07-26T16:22:41.569" v="510" actId="26606"/>
          <ac:spMkLst>
            <pc:docMk/>
            <pc:sldMk cId="81551234" sldId="264"/>
            <ac:spMk id="6151" creationId="{D1D34770-47A8-402C-AF23-2B653F2D88C1}"/>
          </ac:spMkLst>
        </pc:spChg>
        <pc:picChg chg="add mod">
          <ac:chgData name="Simon Toner" userId="733fb7fd-5e5b-4bc8-a248-de0ba44b0375" providerId="ADAL" clId="{D9486DF8-78BB-4947-AF64-BCA1E6173333}" dt="2023-07-26T16:22:49.744" v="512" actId="27614"/>
          <ac:picMkLst>
            <pc:docMk/>
            <pc:sldMk cId="81551234" sldId="264"/>
            <ac:picMk id="6146" creationId="{6EE046FC-215E-4F20-8C62-23283EB513F7}"/>
          </ac:picMkLst>
        </pc:picChg>
      </pc:sldChg>
      <pc:sldChg chg="del">
        <pc:chgData name="Simon Toner" userId="733fb7fd-5e5b-4bc8-a248-de0ba44b0375" providerId="ADAL" clId="{D9486DF8-78BB-4947-AF64-BCA1E6173333}" dt="2023-07-26T15:32:14.411" v="186" actId="47"/>
        <pc:sldMkLst>
          <pc:docMk/>
          <pc:sldMk cId="2953007847" sldId="264"/>
        </pc:sldMkLst>
      </pc:sldChg>
      <pc:sldChg chg="addSp delSp modSp add mod modAnim modNotesTx">
        <pc:chgData name="Simon Toner" userId="733fb7fd-5e5b-4bc8-a248-de0ba44b0375" providerId="ADAL" clId="{D9486DF8-78BB-4947-AF64-BCA1E6173333}" dt="2023-07-26T16:36:47.831" v="596" actId="403"/>
        <pc:sldMkLst>
          <pc:docMk/>
          <pc:sldMk cId="2328890739" sldId="265"/>
        </pc:sldMkLst>
        <pc:spChg chg="mod">
          <ac:chgData name="Simon Toner" userId="733fb7fd-5e5b-4bc8-a248-de0ba44b0375" providerId="ADAL" clId="{D9486DF8-78BB-4947-AF64-BCA1E6173333}" dt="2023-07-26T16:36:43.560" v="591" actId="1076"/>
          <ac:spMkLst>
            <pc:docMk/>
            <pc:sldMk cId="2328890739" sldId="265"/>
            <ac:spMk id="2" creationId="{7F469018-EC66-42EE-4E71-D43ABA7888A1}"/>
          </ac:spMkLst>
        </pc:spChg>
        <pc:spChg chg="mod">
          <ac:chgData name="Simon Toner" userId="733fb7fd-5e5b-4bc8-a248-de0ba44b0375" providerId="ADAL" clId="{D9486DF8-78BB-4947-AF64-BCA1E6173333}" dt="2023-07-26T16:36:47.831" v="596" actId="403"/>
          <ac:spMkLst>
            <pc:docMk/>
            <pc:sldMk cId="2328890739" sldId="265"/>
            <ac:spMk id="3" creationId="{5956961D-7CB4-21D1-A791-098223201540}"/>
          </ac:spMkLst>
        </pc:spChg>
        <pc:spChg chg="del">
          <ac:chgData name="Simon Toner" userId="733fb7fd-5e5b-4bc8-a248-de0ba44b0375" providerId="ADAL" clId="{D9486DF8-78BB-4947-AF64-BCA1E6173333}" dt="2023-07-26T16:23:01.465" v="514" actId="26606"/>
          <ac:spMkLst>
            <pc:docMk/>
            <pc:sldMk cId="2328890739" sldId="265"/>
            <ac:spMk id="1032" creationId="{D1D34770-47A8-402C-AF23-2B653F2D88C1}"/>
          </ac:spMkLst>
        </pc:spChg>
        <pc:spChg chg="add">
          <ac:chgData name="Simon Toner" userId="733fb7fd-5e5b-4bc8-a248-de0ba44b0375" providerId="ADAL" clId="{D9486DF8-78BB-4947-AF64-BCA1E6173333}" dt="2023-07-26T16:23:01.465" v="514" actId="26606"/>
          <ac:spMkLst>
            <pc:docMk/>
            <pc:sldMk cId="2328890739" sldId="265"/>
            <ac:spMk id="7175" creationId="{D1D34770-47A8-402C-AF23-2B653F2D88C1}"/>
          </ac:spMkLst>
        </pc:spChg>
        <pc:picChg chg="add mod">
          <ac:chgData name="Simon Toner" userId="733fb7fd-5e5b-4bc8-a248-de0ba44b0375" providerId="ADAL" clId="{D9486DF8-78BB-4947-AF64-BCA1E6173333}" dt="2023-07-26T16:23:01.465" v="514" actId="26606"/>
          <ac:picMkLst>
            <pc:docMk/>
            <pc:sldMk cId="2328890739" sldId="265"/>
            <ac:picMk id="7170" creationId="{A6833423-17CE-9629-1183-FA4B28A68D95}"/>
          </ac:picMkLst>
        </pc:picChg>
      </pc:sldChg>
      <pc:sldChg chg="del">
        <pc:chgData name="Simon Toner" userId="733fb7fd-5e5b-4bc8-a248-de0ba44b0375" providerId="ADAL" clId="{D9486DF8-78BB-4947-AF64-BCA1E6173333}" dt="2023-07-26T15:32:14.411" v="186" actId="47"/>
        <pc:sldMkLst>
          <pc:docMk/>
          <pc:sldMk cId="4123018466" sldId="265"/>
        </pc:sldMkLst>
      </pc:sldChg>
      <pc:sldChg chg="addSp delSp modSp add mod modAnim modNotesTx">
        <pc:chgData name="Simon Toner" userId="733fb7fd-5e5b-4bc8-a248-de0ba44b0375" providerId="ADAL" clId="{D9486DF8-78BB-4947-AF64-BCA1E6173333}" dt="2023-07-26T16:36:55.512" v="601" actId="403"/>
        <pc:sldMkLst>
          <pc:docMk/>
          <pc:sldMk cId="1178887041" sldId="266"/>
        </pc:sldMkLst>
        <pc:spChg chg="mod">
          <ac:chgData name="Simon Toner" userId="733fb7fd-5e5b-4bc8-a248-de0ba44b0375" providerId="ADAL" clId="{D9486DF8-78BB-4947-AF64-BCA1E6173333}" dt="2023-07-26T16:23:28.684" v="519" actId="26606"/>
          <ac:spMkLst>
            <pc:docMk/>
            <pc:sldMk cId="1178887041" sldId="266"/>
            <ac:spMk id="2" creationId="{7F469018-EC66-42EE-4E71-D43ABA7888A1}"/>
          </ac:spMkLst>
        </pc:spChg>
        <pc:spChg chg="mod">
          <ac:chgData name="Simon Toner" userId="733fb7fd-5e5b-4bc8-a248-de0ba44b0375" providerId="ADAL" clId="{D9486DF8-78BB-4947-AF64-BCA1E6173333}" dt="2023-07-26T16:36:55.512" v="601" actId="403"/>
          <ac:spMkLst>
            <pc:docMk/>
            <pc:sldMk cId="1178887041" sldId="266"/>
            <ac:spMk id="3" creationId="{5956961D-7CB4-21D1-A791-098223201540}"/>
          </ac:spMkLst>
        </pc:spChg>
        <pc:spChg chg="add del">
          <ac:chgData name="Simon Toner" userId="733fb7fd-5e5b-4bc8-a248-de0ba44b0375" providerId="ADAL" clId="{D9486DF8-78BB-4947-AF64-BCA1E6173333}" dt="2023-07-26T16:23:28.684" v="519" actId="26606"/>
          <ac:spMkLst>
            <pc:docMk/>
            <pc:sldMk cId="1178887041" sldId="266"/>
            <ac:spMk id="1032" creationId="{D1D34770-47A8-402C-AF23-2B653F2D88C1}"/>
          </ac:spMkLst>
        </pc:spChg>
        <pc:spChg chg="add del">
          <ac:chgData name="Simon Toner" userId="733fb7fd-5e5b-4bc8-a248-de0ba44b0375" providerId="ADAL" clId="{D9486DF8-78BB-4947-AF64-BCA1E6173333}" dt="2023-07-26T16:23:28.674" v="518" actId="26606"/>
          <ac:spMkLst>
            <pc:docMk/>
            <pc:sldMk cId="1178887041" sldId="266"/>
            <ac:spMk id="8199" creationId="{D1D34770-47A8-402C-AF23-2B653F2D88C1}"/>
          </ac:spMkLst>
        </pc:spChg>
        <pc:spChg chg="add">
          <ac:chgData name="Simon Toner" userId="733fb7fd-5e5b-4bc8-a248-de0ba44b0375" providerId="ADAL" clId="{D9486DF8-78BB-4947-AF64-BCA1E6173333}" dt="2023-07-26T16:23:28.684" v="519" actId="26606"/>
          <ac:spMkLst>
            <pc:docMk/>
            <pc:sldMk cId="1178887041" sldId="266"/>
            <ac:spMk id="8201" creationId="{71877DBC-BB60-40F0-AC93-2ACDBAAE60CE}"/>
          </ac:spMkLst>
        </pc:spChg>
        <pc:spChg chg="add">
          <ac:chgData name="Simon Toner" userId="733fb7fd-5e5b-4bc8-a248-de0ba44b0375" providerId="ADAL" clId="{D9486DF8-78BB-4947-AF64-BCA1E6173333}" dt="2023-07-26T16:23:28.684" v="519" actId="26606"/>
          <ac:spMkLst>
            <pc:docMk/>
            <pc:sldMk cId="1178887041" sldId="266"/>
            <ac:spMk id="8202" creationId="{743AA782-23D1-4521-8CAD-47662984AA08}"/>
          </ac:spMkLst>
        </pc:spChg>
        <pc:picChg chg="add mod">
          <ac:chgData name="Simon Toner" userId="733fb7fd-5e5b-4bc8-a248-de0ba44b0375" providerId="ADAL" clId="{D9486DF8-78BB-4947-AF64-BCA1E6173333}" dt="2023-07-26T16:23:30.782" v="521" actId="27614"/>
          <ac:picMkLst>
            <pc:docMk/>
            <pc:sldMk cId="1178887041" sldId="266"/>
            <ac:picMk id="8194" creationId="{DE41FE02-3BBB-E1D2-34F1-7F9A1CB6A8FF}"/>
          </ac:picMkLst>
        </pc:picChg>
      </pc:sldChg>
      <pc:sldChg chg="del">
        <pc:chgData name="Simon Toner" userId="733fb7fd-5e5b-4bc8-a248-de0ba44b0375" providerId="ADAL" clId="{D9486DF8-78BB-4947-AF64-BCA1E6173333}" dt="2023-07-26T15:32:14.411" v="186" actId="47"/>
        <pc:sldMkLst>
          <pc:docMk/>
          <pc:sldMk cId="3645966771" sldId="266"/>
        </pc:sldMkLst>
      </pc:sldChg>
      <pc:sldChg chg="del">
        <pc:chgData name="Simon Toner" userId="733fb7fd-5e5b-4bc8-a248-de0ba44b0375" providerId="ADAL" clId="{D9486DF8-78BB-4947-AF64-BCA1E6173333}" dt="2023-07-26T15:32:14.411" v="186" actId="47"/>
        <pc:sldMkLst>
          <pc:docMk/>
          <pc:sldMk cId="1649783464" sldId="267"/>
        </pc:sldMkLst>
      </pc:sldChg>
      <pc:sldChg chg="addSp delSp modSp add mod modAnim modNotesTx">
        <pc:chgData name="Simon Toner" userId="733fb7fd-5e5b-4bc8-a248-de0ba44b0375" providerId="ADAL" clId="{D9486DF8-78BB-4947-AF64-BCA1E6173333}" dt="2023-07-26T16:37:09.366" v="609" actId="14100"/>
        <pc:sldMkLst>
          <pc:docMk/>
          <pc:sldMk cId="2134133864" sldId="267"/>
        </pc:sldMkLst>
        <pc:spChg chg="mod">
          <ac:chgData name="Simon Toner" userId="733fb7fd-5e5b-4bc8-a248-de0ba44b0375" providerId="ADAL" clId="{D9486DF8-78BB-4947-AF64-BCA1E6173333}" dt="2023-07-26T16:37:07.460" v="608" actId="1076"/>
          <ac:spMkLst>
            <pc:docMk/>
            <pc:sldMk cId="2134133864" sldId="267"/>
            <ac:spMk id="2" creationId="{7F469018-EC66-42EE-4E71-D43ABA7888A1}"/>
          </ac:spMkLst>
        </pc:spChg>
        <pc:spChg chg="mod">
          <ac:chgData name="Simon Toner" userId="733fb7fd-5e5b-4bc8-a248-de0ba44b0375" providerId="ADAL" clId="{D9486DF8-78BB-4947-AF64-BCA1E6173333}" dt="2023-07-26T16:37:09.366" v="609" actId="14100"/>
          <ac:spMkLst>
            <pc:docMk/>
            <pc:sldMk cId="2134133864" sldId="267"/>
            <ac:spMk id="3" creationId="{5956961D-7CB4-21D1-A791-098223201540}"/>
          </ac:spMkLst>
        </pc:spChg>
        <pc:spChg chg="del">
          <ac:chgData name="Simon Toner" userId="733fb7fd-5e5b-4bc8-a248-de0ba44b0375" providerId="ADAL" clId="{D9486DF8-78BB-4947-AF64-BCA1E6173333}" dt="2023-07-26T16:23:51.303" v="523" actId="26606"/>
          <ac:spMkLst>
            <pc:docMk/>
            <pc:sldMk cId="2134133864" sldId="267"/>
            <ac:spMk id="1032" creationId="{D1D34770-47A8-402C-AF23-2B653F2D88C1}"/>
          </ac:spMkLst>
        </pc:spChg>
        <pc:spChg chg="add">
          <ac:chgData name="Simon Toner" userId="733fb7fd-5e5b-4bc8-a248-de0ba44b0375" providerId="ADAL" clId="{D9486DF8-78BB-4947-AF64-BCA1E6173333}" dt="2023-07-26T16:23:51.303" v="523" actId="26606"/>
          <ac:spMkLst>
            <pc:docMk/>
            <pc:sldMk cId="2134133864" sldId="267"/>
            <ac:spMk id="9223" creationId="{D009D6D5-DAC2-4A8B-A17A-E206B9012D09}"/>
          </ac:spMkLst>
        </pc:spChg>
        <pc:picChg chg="add mod">
          <ac:chgData name="Simon Toner" userId="733fb7fd-5e5b-4bc8-a248-de0ba44b0375" providerId="ADAL" clId="{D9486DF8-78BB-4947-AF64-BCA1E6173333}" dt="2023-07-26T16:23:53.815" v="525" actId="27614"/>
          <ac:picMkLst>
            <pc:docMk/>
            <pc:sldMk cId="2134133864" sldId="267"/>
            <ac:picMk id="9218" creationId="{E924A6B0-8F71-CD72-D122-0ACEE82760F4}"/>
          </ac:picMkLst>
        </pc:picChg>
      </pc:sldChg>
      <pc:sldChg chg="del">
        <pc:chgData name="Simon Toner" userId="733fb7fd-5e5b-4bc8-a248-de0ba44b0375" providerId="ADAL" clId="{D9486DF8-78BB-4947-AF64-BCA1E6173333}" dt="2023-07-26T15:32:14.411" v="186" actId="47"/>
        <pc:sldMkLst>
          <pc:docMk/>
          <pc:sldMk cId="1161805547" sldId="268"/>
        </pc:sldMkLst>
      </pc:sldChg>
      <pc:sldChg chg="addSp delSp modSp add mod modAnim modNotesTx">
        <pc:chgData name="Simon Toner" userId="733fb7fd-5e5b-4bc8-a248-de0ba44b0375" providerId="ADAL" clId="{D9486DF8-78BB-4947-AF64-BCA1E6173333}" dt="2023-07-26T16:37:38.032" v="626" actId="403"/>
        <pc:sldMkLst>
          <pc:docMk/>
          <pc:sldMk cId="3625109303" sldId="268"/>
        </pc:sldMkLst>
        <pc:spChg chg="mod">
          <ac:chgData name="Simon Toner" userId="733fb7fd-5e5b-4bc8-a248-de0ba44b0375" providerId="ADAL" clId="{D9486DF8-78BB-4947-AF64-BCA1E6173333}" dt="2023-07-26T16:37:20.744" v="618" actId="1076"/>
          <ac:spMkLst>
            <pc:docMk/>
            <pc:sldMk cId="3625109303" sldId="268"/>
            <ac:spMk id="2" creationId="{7F469018-EC66-42EE-4E71-D43ABA7888A1}"/>
          </ac:spMkLst>
        </pc:spChg>
        <pc:spChg chg="mod">
          <ac:chgData name="Simon Toner" userId="733fb7fd-5e5b-4bc8-a248-de0ba44b0375" providerId="ADAL" clId="{D9486DF8-78BB-4947-AF64-BCA1E6173333}" dt="2023-07-26T16:37:38.032" v="626" actId="403"/>
          <ac:spMkLst>
            <pc:docMk/>
            <pc:sldMk cId="3625109303" sldId="268"/>
            <ac:spMk id="3" creationId="{5956961D-7CB4-21D1-A791-098223201540}"/>
          </ac:spMkLst>
        </pc:spChg>
        <pc:spChg chg="add del">
          <ac:chgData name="Simon Toner" userId="733fb7fd-5e5b-4bc8-a248-de0ba44b0375" providerId="ADAL" clId="{D9486DF8-78BB-4947-AF64-BCA1E6173333}" dt="2023-07-26T16:24:24.698" v="527" actId="478"/>
          <ac:spMkLst>
            <pc:docMk/>
            <pc:sldMk cId="3625109303" sldId="268"/>
            <ac:spMk id="4" creationId="{EF0829D0-6E84-1199-793D-6CD5D1C3FE50}"/>
          </ac:spMkLst>
        </pc:spChg>
        <pc:spChg chg="del">
          <ac:chgData name="Simon Toner" userId="733fb7fd-5e5b-4bc8-a248-de0ba44b0375" providerId="ADAL" clId="{D9486DF8-78BB-4947-AF64-BCA1E6173333}" dt="2023-07-26T16:25:06.395" v="537" actId="26606"/>
          <ac:spMkLst>
            <pc:docMk/>
            <pc:sldMk cId="3625109303" sldId="268"/>
            <ac:spMk id="1032" creationId="{D1D34770-47A8-402C-AF23-2B653F2D88C1}"/>
          </ac:spMkLst>
        </pc:spChg>
        <pc:spChg chg="add">
          <ac:chgData name="Simon Toner" userId="733fb7fd-5e5b-4bc8-a248-de0ba44b0375" providerId="ADAL" clId="{D9486DF8-78BB-4947-AF64-BCA1E6173333}" dt="2023-07-26T16:25:06.395" v="537" actId="26606"/>
          <ac:spMkLst>
            <pc:docMk/>
            <pc:sldMk cId="3625109303" sldId="268"/>
            <ac:spMk id="10249" creationId="{D009D6D5-DAC2-4A8B-A17A-E206B9012D09}"/>
          </ac:spMkLst>
        </pc:spChg>
        <pc:picChg chg="add mod">
          <ac:chgData name="Simon Toner" userId="733fb7fd-5e5b-4bc8-a248-de0ba44b0375" providerId="ADAL" clId="{D9486DF8-78BB-4947-AF64-BCA1E6173333}" dt="2023-07-26T16:25:10.151" v="539" actId="27614"/>
          <ac:picMkLst>
            <pc:docMk/>
            <pc:sldMk cId="3625109303" sldId="268"/>
            <ac:picMk id="10244" creationId="{8EEDF872-79AB-2D43-9CF1-D5F7E8161C69}"/>
          </ac:picMkLst>
        </pc:picChg>
      </pc:sldChg>
      <pc:sldChg chg="addSp delSp modSp add mod modAnim modNotesTx">
        <pc:chgData name="Simon Toner" userId="733fb7fd-5e5b-4bc8-a248-de0ba44b0375" providerId="ADAL" clId="{D9486DF8-78BB-4947-AF64-BCA1E6173333}" dt="2023-07-26T16:38:07.263" v="650" actId="20577"/>
        <pc:sldMkLst>
          <pc:docMk/>
          <pc:sldMk cId="2536885483" sldId="269"/>
        </pc:sldMkLst>
        <pc:spChg chg="mod">
          <ac:chgData name="Simon Toner" userId="733fb7fd-5e5b-4bc8-a248-de0ba44b0375" providerId="ADAL" clId="{D9486DF8-78BB-4947-AF64-BCA1E6173333}" dt="2023-07-26T16:26:04.527" v="543" actId="26606"/>
          <ac:spMkLst>
            <pc:docMk/>
            <pc:sldMk cId="2536885483" sldId="269"/>
            <ac:spMk id="2" creationId="{7F469018-EC66-42EE-4E71-D43ABA7888A1}"/>
          </ac:spMkLst>
        </pc:spChg>
        <pc:spChg chg="mod">
          <ac:chgData name="Simon Toner" userId="733fb7fd-5e5b-4bc8-a248-de0ba44b0375" providerId="ADAL" clId="{D9486DF8-78BB-4947-AF64-BCA1E6173333}" dt="2023-07-26T16:38:07.263" v="650" actId="20577"/>
          <ac:spMkLst>
            <pc:docMk/>
            <pc:sldMk cId="2536885483" sldId="269"/>
            <ac:spMk id="3" creationId="{5956961D-7CB4-21D1-A791-098223201540}"/>
          </ac:spMkLst>
        </pc:spChg>
        <pc:spChg chg="add del">
          <ac:chgData name="Simon Toner" userId="733fb7fd-5e5b-4bc8-a248-de0ba44b0375" providerId="ADAL" clId="{D9486DF8-78BB-4947-AF64-BCA1E6173333}" dt="2023-07-26T16:25:43.527" v="541" actId="478"/>
          <ac:spMkLst>
            <pc:docMk/>
            <pc:sldMk cId="2536885483" sldId="269"/>
            <ac:spMk id="4" creationId="{0954ED8C-6E79-5A89-5ECD-BA6B72C3763B}"/>
          </ac:spMkLst>
        </pc:spChg>
        <pc:spChg chg="del">
          <ac:chgData name="Simon Toner" userId="733fb7fd-5e5b-4bc8-a248-de0ba44b0375" providerId="ADAL" clId="{D9486DF8-78BB-4947-AF64-BCA1E6173333}" dt="2023-07-26T16:26:04.527" v="543" actId="26606"/>
          <ac:spMkLst>
            <pc:docMk/>
            <pc:sldMk cId="2536885483" sldId="269"/>
            <ac:spMk id="1032" creationId="{D1D34770-47A8-402C-AF23-2B653F2D88C1}"/>
          </ac:spMkLst>
        </pc:spChg>
        <pc:spChg chg="add">
          <ac:chgData name="Simon Toner" userId="733fb7fd-5e5b-4bc8-a248-de0ba44b0375" providerId="ADAL" clId="{D9486DF8-78BB-4947-AF64-BCA1E6173333}" dt="2023-07-26T16:26:04.527" v="543" actId="26606"/>
          <ac:spMkLst>
            <pc:docMk/>
            <pc:sldMk cId="2536885483" sldId="269"/>
            <ac:spMk id="12297" creationId="{D009D6D5-DAC2-4A8B-A17A-E206B9012D09}"/>
          </ac:spMkLst>
        </pc:spChg>
        <pc:picChg chg="add mod">
          <ac:chgData name="Simon Toner" userId="733fb7fd-5e5b-4bc8-a248-de0ba44b0375" providerId="ADAL" clId="{D9486DF8-78BB-4947-AF64-BCA1E6173333}" dt="2023-07-26T16:26:07.371" v="545" actId="27614"/>
          <ac:picMkLst>
            <pc:docMk/>
            <pc:sldMk cId="2536885483" sldId="269"/>
            <ac:picMk id="12292" creationId="{9400CE48-6C5D-A4F4-89CF-5E804213532F}"/>
          </ac:picMkLst>
        </pc:picChg>
      </pc:sldChg>
      <pc:sldChg chg="del">
        <pc:chgData name="Simon Toner" userId="733fb7fd-5e5b-4bc8-a248-de0ba44b0375" providerId="ADAL" clId="{D9486DF8-78BB-4947-AF64-BCA1E6173333}" dt="2023-07-26T15:32:14.411" v="186" actId="47"/>
        <pc:sldMkLst>
          <pc:docMk/>
          <pc:sldMk cId="2993438680" sldId="269"/>
        </pc:sldMkLst>
      </pc:sldChg>
      <pc:sldChg chg="addSp delSp modSp add mod setBg delDesignElem">
        <pc:chgData name="Simon Toner" userId="733fb7fd-5e5b-4bc8-a248-de0ba44b0375" providerId="ADAL" clId="{D9486DF8-78BB-4947-AF64-BCA1E6173333}" dt="2023-07-26T16:38:43.109" v="668" actId="403"/>
        <pc:sldMkLst>
          <pc:docMk/>
          <pc:sldMk cId="905318912" sldId="270"/>
        </pc:sldMkLst>
        <pc:spChg chg="mod">
          <ac:chgData name="Simon Toner" userId="733fb7fd-5e5b-4bc8-a248-de0ba44b0375" providerId="ADAL" clId="{D9486DF8-78BB-4947-AF64-BCA1E6173333}" dt="2023-07-26T16:38:43.109" v="668" actId="403"/>
          <ac:spMkLst>
            <pc:docMk/>
            <pc:sldMk cId="905318912" sldId="270"/>
            <ac:spMk id="3" creationId="{6244C011-FB64-C8B2-A318-84B8FAC8B509}"/>
          </ac:spMkLst>
        </pc:spChg>
        <pc:spChg chg="add">
          <ac:chgData name="Simon Toner" userId="733fb7fd-5e5b-4bc8-a248-de0ba44b0375" providerId="ADAL" clId="{D9486DF8-78BB-4947-AF64-BCA1E6173333}" dt="2023-07-26T16:38:34.402" v="659" actId="26606"/>
          <ac:spMkLst>
            <pc:docMk/>
            <pc:sldMk cId="905318912" sldId="270"/>
            <ac:spMk id="5" creationId="{3AD318CC-E2A8-4E27-9548-A047A78999B1}"/>
          </ac:spMkLst>
        </pc:spChg>
        <pc:spChg chg="add">
          <ac:chgData name="Simon Toner" userId="733fb7fd-5e5b-4bc8-a248-de0ba44b0375" providerId="ADAL" clId="{D9486DF8-78BB-4947-AF64-BCA1E6173333}" dt="2023-07-26T16:38:34.402" v="659" actId="26606"/>
          <ac:spMkLst>
            <pc:docMk/>
            <pc:sldMk cId="905318912" sldId="270"/>
            <ac:spMk id="7" creationId="{2C1BBA94-3F40-40AA-8BB9-E69E25E537C1}"/>
          </ac:spMkLst>
        </pc:spChg>
        <pc:spChg chg="del">
          <ac:chgData name="Simon Toner" userId="733fb7fd-5e5b-4bc8-a248-de0ba44b0375" providerId="ADAL" clId="{D9486DF8-78BB-4947-AF64-BCA1E6173333}" dt="2023-07-26T15:59:24.808" v="440"/>
          <ac:spMkLst>
            <pc:docMk/>
            <pc:sldMk cId="905318912" sldId="270"/>
            <ac:spMk id="8" creationId="{3AD318CC-E2A8-4E27-9548-A047A78999B1}"/>
          </ac:spMkLst>
        </pc:spChg>
        <pc:spChg chg="del">
          <ac:chgData name="Simon Toner" userId="733fb7fd-5e5b-4bc8-a248-de0ba44b0375" providerId="ADAL" clId="{D9486DF8-78BB-4947-AF64-BCA1E6173333}" dt="2023-07-26T15:59:24.808" v="440"/>
          <ac:spMkLst>
            <pc:docMk/>
            <pc:sldMk cId="905318912" sldId="270"/>
            <ac:spMk id="14" creationId="{2C1BBA94-3F40-40AA-8BB9-E69E25E537C1}"/>
          </ac:spMkLst>
        </pc:spChg>
        <pc:grpChg chg="add">
          <ac:chgData name="Simon Toner" userId="733fb7fd-5e5b-4bc8-a248-de0ba44b0375" providerId="ADAL" clId="{D9486DF8-78BB-4947-AF64-BCA1E6173333}" dt="2023-07-26T16:38:34.402" v="659" actId="26606"/>
          <ac:grpSpMkLst>
            <pc:docMk/>
            <pc:sldMk cId="905318912" sldId="270"/>
            <ac:grpSpMk id="6" creationId="{B14B560F-9DD7-4302-A60B-EBD3EF59B073}"/>
          </ac:grpSpMkLst>
        </pc:grpChg>
        <pc:grpChg chg="del">
          <ac:chgData name="Simon Toner" userId="733fb7fd-5e5b-4bc8-a248-de0ba44b0375" providerId="ADAL" clId="{D9486DF8-78BB-4947-AF64-BCA1E6173333}" dt="2023-07-26T15:59:24.808" v="440"/>
          <ac:grpSpMkLst>
            <pc:docMk/>
            <pc:sldMk cId="905318912" sldId="270"/>
            <ac:grpSpMk id="10" creationId="{B14B560F-9DD7-4302-A60B-EBD3EF59B073}"/>
          </ac:grpSpMkLst>
        </pc:grpChg>
      </pc:sldChg>
      <pc:sldChg chg="del">
        <pc:chgData name="Simon Toner" userId="733fb7fd-5e5b-4bc8-a248-de0ba44b0375" providerId="ADAL" clId="{D9486DF8-78BB-4947-AF64-BCA1E6173333}" dt="2023-07-26T15:32:14.411" v="186" actId="47"/>
        <pc:sldMkLst>
          <pc:docMk/>
          <pc:sldMk cId="1870360343" sldId="270"/>
        </pc:sldMkLst>
      </pc:sldChg>
      <pc:sldChg chg="addSp delSp modSp add mod modAnim modNotesTx">
        <pc:chgData name="Simon Toner" userId="733fb7fd-5e5b-4bc8-a248-de0ba44b0375" providerId="ADAL" clId="{D9486DF8-78BB-4947-AF64-BCA1E6173333}" dt="2023-07-26T16:38:20.913" v="656" actId="20577"/>
        <pc:sldMkLst>
          <pc:docMk/>
          <pc:sldMk cId="1481252045" sldId="271"/>
        </pc:sldMkLst>
        <pc:spChg chg="mod">
          <ac:chgData name="Simon Toner" userId="733fb7fd-5e5b-4bc8-a248-de0ba44b0375" providerId="ADAL" clId="{D9486DF8-78BB-4947-AF64-BCA1E6173333}" dt="2023-07-26T16:26:30.310" v="552" actId="26606"/>
          <ac:spMkLst>
            <pc:docMk/>
            <pc:sldMk cId="1481252045" sldId="271"/>
            <ac:spMk id="2" creationId="{7F469018-EC66-42EE-4E71-D43ABA7888A1}"/>
          </ac:spMkLst>
        </pc:spChg>
        <pc:spChg chg="mod ord">
          <ac:chgData name="Simon Toner" userId="733fb7fd-5e5b-4bc8-a248-de0ba44b0375" providerId="ADAL" clId="{D9486DF8-78BB-4947-AF64-BCA1E6173333}" dt="2023-07-26T16:38:20.913" v="656" actId="20577"/>
          <ac:spMkLst>
            <pc:docMk/>
            <pc:sldMk cId="1481252045" sldId="271"/>
            <ac:spMk id="3" creationId="{5956961D-7CB4-21D1-A791-098223201540}"/>
          </ac:spMkLst>
        </pc:spChg>
        <pc:spChg chg="add del">
          <ac:chgData name="Simon Toner" userId="733fb7fd-5e5b-4bc8-a248-de0ba44b0375" providerId="ADAL" clId="{D9486DF8-78BB-4947-AF64-BCA1E6173333}" dt="2023-07-26T16:26:16.401" v="547" actId="478"/>
          <ac:spMkLst>
            <pc:docMk/>
            <pc:sldMk cId="1481252045" sldId="271"/>
            <ac:spMk id="4" creationId="{B4731C48-81AF-1AF3-4580-66F2120AEF38}"/>
          </ac:spMkLst>
        </pc:spChg>
        <pc:spChg chg="add del">
          <ac:chgData name="Simon Toner" userId="733fb7fd-5e5b-4bc8-a248-de0ba44b0375" providerId="ADAL" clId="{D9486DF8-78BB-4947-AF64-BCA1E6173333}" dt="2023-07-26T16:26:30.310" v="552" actId="26606"/>
          <ac:spMkLst>
            <pc:docMk/>
            <pc:sldMk cId="1481252045" sldId="271"/>
            <ac:spMk id="1032" creationId="{D1D34770-47A8-402C-AF23-2B653F2D88C1}"/>
          </ac:spMkLst>
        </pc:spChg>
        <pc:spChg chg="add del">
          <ac:chgData name="Simon Toner" userId="733fb7fd-5e5b-4bc8-a248-de0ba44b0375" providerId="ADAL" clId="{D9486DF8-78BB-4947-AF64-BCA1E6173333}" dt="2023-07-26T16:26:30.301" v="551" actId="26606"/>
          <ac:spMkLst>
            <pc:docMk/>
            <pc:sldMk cId="1481252045" sldId="271"/>
            <ac:spMk id="13321" creationId="{D1D34770-47A8-402C-AF23-2B653F2D88C1}"/>
          </ac:spMkLst>
        </pc:spChg>
        <pc:spChg chg="add">
          <ac:chgData name="Simon Toner" userId="733fb7fd-5e5b-4bc8-a248-de0ba44b0375" providerId="ADAL" clId="{D9486DF8-78BB-4947-AF64-BCA1E6173333}" dt="2023-07-26T16:26:30.310" v="552" actId="26606"/>
          <ac:spMkLst>
            <pc:docMk/>
            <pc:sldMk cId="1481252045" sldId="271"/>
            <ac:spMk id="13323" creationId="{3FCFB1DE-0B7E-48CC-BA90-B2AB0889F9D6}"/>
          </ac:spMkLst>
        </pc:spChg>
        <pc:spChg chg="add">
          <ac:chgData name="Simon Toner" userId="733fb7fd-5e5b-4bc8-a248-de0ba44b0375" providerId="ADAL" clId="{D9486DF8-78BB-4947-AF64-BCA1E6173333}" dt="2023-07-26T16:26:30.310" v="552" actId="26606"/>
          <ac:spMkLst>
            <pc:docMk/>
            <pc:sldMk cId="1481252045" sldId="271"/>
            <ac:spMk id="13324" creationId="{2C61293E-6EBE-43EF-A52C-9BEBFD7679D4}"/>
          </ac:spMkLst>
        </pc:spChg>
        <pc:picChg chg="add mod">
          <ac:chgData name="Simon Toner" userId="733fb7fd-5e5b-4bc8-a248-de0ba44b0375" providerId="ADAL" clId="{D9486DF8-78BB-4947-AF64-BCA1E6173333}" dt="2023-07-26T16:26:30.310" v="552" actId="26606"/>
          <ac:picMkLst>
            <pc:docMk/>
            <pc:sldMk cId="1481252045" sldId="271"/>
            <ac:picMk id="13316" creationId="{282C7EA8-0626-A3E7-5D67-148AA249A2CB}"/>
          </ac:picMkLst>
        </pc:picChg>
      </pc:sldChg>
      <pc:sldChg chg="addSp delSp modSp add mod modAnim modNotesTx">
        <pc:chgData name="Simon Toner" userId="733fb7fd-5e5b-4bc8-a248-de0ba44b0375" providerId="ADAL" clId="{D9486DF8-78BB-4947-AF64-BCA1E6173333}" dt="2023-07-26T16:37:46.594" v="632" actId="404"/>
        <pc:sldMkLst>
          <pc:docMk/>
          <pc:sldMk cId="2781637253" sldId="272"/>
        </pc:sldMkLst>
        <pc:spChg chg="mod">
          <ac:chgData name="Simon Toner" userId="733fb7fd-5e5b-4bc8-a248-de0ba44b0375" providerId="ADAL" clId="{D9486DF8-78BB-4947-AF64-BCA1E6173333}" dt="2023-07-26T16:24:45.598" v="533" actId="26606"/>
          <ac:spMkLst>
            <pc:docMk/>
            <pc:sldMk cId="2781637253" sldId="272"/>
            <ac:spMk id="2" creationId="{7F469018-EC66-42EE-4E71-D43ABA7888A1}"/>
          </ac:spMkLst>
        </pc:spChg>
        <pc:spChg chg="mod ord">
          <ac:chgData name="Simon Toner" userId="733fb7fd-5e5b-4bc8-a248-de0ba44b0375" providerId="ADAL" clId="{D9486DF8-78BB-4947-AF64-BCA1E6173333}" dt="2023-07-26T16:37:46.594" v="632" actId="404"/>
          <ac:spMkLst>
            <pc:docMk/>
            <pc:sldMk cId="2781637253" sldId="272"/>
            <ac:spMk id="3" creationId="{5956961D-7CB4-21D1-A791-098223201540}"/>
          </ac:spMkLst>
        </pc:spChg>
        <pc:spChg chg="del">
          <ac:chgData name="Simon Toner" userId="733fb7fd-5e5b-4bc8-a248-de0ba44b0375" providerId="ADAL" clId="{D9486DF8-78BB-4947-AF64-BCA1E6173333}" dt="2023-07-26T16:24:45.598" v="533" actId="26606"/>
          <ac:spMkLst>
            <pc:docMk/>
            <pc:sldMk cId="2781637253" sldId="272"/>
            <ac:spMk id="1032" creationId="{D1D34770-47A8-402C-AF23-2B653F2D88C1}"/>
          </ac:spMkLst>
        </pc:spChg>
        <pc:spChg chg="add">
          <ac:chgData name="Simon Toner" userId="733fb7fd-5e5b-4bc8-a248-de0ba44b0375" providerId="ADAL" clId="{D9486DF8-78BB-4947-AF64-BCA1E6173333}" dt="2023-07-26T16:24:45.598" v="533" actId="26606"/>
          <ac:spMkLst>
            <pc:docMk/>
            <pc:sldMk cId="2781637253" sldId="272"/>
            <ac:spMk id="11271" creationId="{23E547B5-89CF-4EC0-96DE-25771AED0799}"/>
          </ac:spMkLst>
        </pc:spChg>
        <pc:spChg chg="add">
          <ac:chgData name="Simon Toner" userId="733fb7fd-5e5b-4bc8-a248-de0ba44b0375" providerId="ADAL" clId="{D9486DF8-78BB-4947-AF64-BCA1E6173333}" dt="2023-07-26T16:24:45.598" v="533" actId="26606"/>
          <ac:spMkLst>
            <pc:docMk/>
            <pc:sldMk cId="2781637253" sldId="272"/>
            <ac:spMk id="11273" creationId="{3F0B8CEB-8279-4E5E-A0CE-1FC9F71736F2}"/>
          </ac:spMkLst>
        </pc:spChg>
        <pc:picChg chg="add mod">
          <ac:chgData name="Simon Toner" userId="733fb7fd-5e5b-4bc8-a248-de0ba44b0375" providerId="ADAL" clId="{D9486DF8-78BB-4947-AF64-BCA1E6173333}" dt="2023-07-26T16:24:51.294" v="534" actId="18131"/>
          <ac:picMkLst>
            <pc:docMk/>
            <pc:sldMk cId="2781637253" sldId="272"/>
            <ac:picMk id="11266" creationId="{A4719B49-1F1D-B360-D0A1-3C8FDCA0069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E6F218-A115-46FD-BC8A-3C4CA99A1665}" type="datetimeFigureOut">
              <a:rPr lang="en-IE" smtClean="0"/>
              <a:t>26/07/2023</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EC4623-640B-4026-AA4A-57C782669E01}" type="slidenum">
              <a:rPr lang="en-IE" smtClean="0"/>
              <a:t>‹#›</a:t>
            </a:fld>
            <a:endParaRPr lang="en-IE"/>
          </a:p>
        </p:txBody>
      </p:sp>
    </p:spTree>
    <p:extLst>
      <p:ext uri="{BB962C8B-B14F-4D97-AF65-F5344CB8AC3E}">
        <p14:creationId xmlns:p14="http://schemas.microsoft.com/office/powerpoint/2010/main" val="901750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https://www.nationalww2museum.org/sites/default/files/styles/wide_medium/public/2021-04/league%20flag%20-%20Collin%20Makamson.png</a:t>
            </a:r>
          </a:p>
        </p:txBody>
      </p:sp>
      <p:sp>
        <p:nvSpPr>
          <p:cNvPr id="4" name="Slide Number Placeholder 3"/>
          <p:cNvSpPr>
            <a:spLocks noGrp="1"/>
          </p:cNvSpPr>
          <p:nvPr>
            <p:ph type="sldNum" sz="quarter" idx="5"/>
          </p:nvPr>
        </p:nvSpPr>
        <p:spPr/>
        <p:txBody>
          <a:bodyPr/>
          <a:lstStyle/>
          <a:p>
            <a:fld id="{C0EC4623-640B-4026-AA4A-57C782669E01}" type="slidenum">
              <a:rPr lang="en-IE" smtClean="0"/>
              <a:t>1</a:t>
            </a:fld>
            <a:endParaRPr lang="en-IE"/>
          </a:p>
        </p:txBody>
      </p:sp>
    </p:spTree>
    <p:extLst>
      <p:ext uri="{BB962C8B-B14F-4D97-AF65-F5344CB8AC3E}">
        <p14:creationId xmlns:p14="http://schemas.microsoft.com/office/powerpoint/2010/main" val="4227503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https://upload.wikimedia.org/wikipedia/commons/4/46/League_of_Nations_.png</a:t>
            </a:r>
          </a:p>
        </p:txBody>
      </p:sp>
      <p:sp>
        <p:nvSpPr>
          <p:cNvPr id="4" name="Slide Number Placeholder 3"/>
          <p:cNvSpPr>
            <a:spLocks noGrp="1"/>
          </p:cNvSpPr>
          <p:nvPr>
            <p:ph type="sldNum" sz="quarter" idx="5"/>
          </p:nvPr>
        </p:nvSpPr>
        <p:spPr/>
        <p:txBody>
          <a:bodyPr/>
          <a:lstStyle/>
          <a:p>
            <a:fld id="{C0EC4623-640B-4026-AA4A-57C782669E01}" type="slidenum">
              <a:rPr lang="en-IE" smtClean="0"/>
              <a:t>2</a:t>
            </a:fld>
            <a:endParaRPr lang="en-IE"/>
          </a:p>
        </p:txBody>
      </p:sp>
    </p:spTree>
    <p:extLst>
      <p:ext uri="{BB962C8B-B14F-4D97-AF65-F5344CB8AC3E}">
        <p14:creationId xmlns:p14="http://schemas.microsoft.com/office/powerpoint/2010/main" val="1361801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https://upload.wikimedia.org/wikipedia/commons/2/20/Colorized_portrait_of_Thomas_Woodrow_Wilson.jpeg</a:t>
            </a:r>
          </a:p>
        </p:txBody>
      </p:sp>
      <p:sp>
        <p:nvSpPr>
          <p:cNvPr id="4" name="Slide Number Placeholder 3"/>
          <p:cNvSpPr>
            <a:spLocks noGrp="1"/>
          </p:cNvSpPr>
          <p:nvPr>
            <p:ph type="sldNum" sz="quarter" idx="5"/>
          </p:nvPr>
        </p:nvSpPr>
        <p:spPr/>
        <p:txBody>
          <a:bodyPr/>
          <a:lstStyle/>
          <a:p>
            <a:fld id="{C0EC4623-640B-4026-AA4A-57C782669E01}" type="slidenum">
              <a:rPr lang="en-IE" smtClean="0"/>
              <a:t>3</a:t>
            </a:fld>
            <a:endParaRPr lang="en-IE"/>
          </a:p>
        </p:txBody>
      </p:sp>
    </p:spTree>
    <p:extLst>
      <p:ext uri="{BB962C8B-B14F-4D97-AF65-F5344CB8AC3E}">
        <p14:creationId xmlns:p14="http://schemas.microsoft.com/office/powerpoint/2010/main" val="341587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https://upload.wikimedia.org/wikipedia/commons/thumb/6/6c/%C3%85land_map_with_borders.svg/893px-%C3%85land_map_with_borders.svg.png?20060419162448</a:t>
            </a:r>
          </a:p>
        </p:txBody>
      </p:sp>
      <p:sp>
        <p:nvSpPr>
          <p:cNvPr id="4" name="Slide Number Placeholder 3"/>
          <p:cNvSpPr>
            <a:spLocks noGrp="1"/>
          </p:cNvSpPr>
          <p:nvPr>
            <p:ph type="sldNum" sz="quarter" idx="5"/>
          </p:nvPr>
        </p:nvSpPr>
        <p:spPr/>
        <p:txBody>
          <a:bodyPr/>
          <a:lstStyle/>
          <a:p>
            <a:fld id="{C0EC4623-640B-4026-AA4A-57C782669E01}" type="slidenum">
              <a:rPr lang="en-IE" smtClean="0"/>
              <a:t>4</a:t>
            </a:fld>
            <a:endParaRPr lang="en-IE"/>
          </a:p>
        </p:txBody>
      </p:sp>
    </p:spTree>
    <p:extLst>
      <p:ext uri="{BB962C8B-B14F-4D97-AF65-F5344CB8AC3E}">
        <p14:creationId xmlns:p14="http://schemas.microsoft.com/office/powerpoint/2010/main" val="385264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https://upload.wikimedia.org/wikipedia/commons/thumb/0/01/Map-Prussia-Silesia.svg/1059px-Map-Prussia-Silesia.svg.png?20070113171429</a:t>
            </a:r>
          </a:p>
        </p:txBody>
      </p:sp>
      <p:sp>
        <p:nvSpPr>
          <p:cNvPr id="4" name="Slide Number Placeholder 3"/>
          <p:cNvSpPr>
            <a:spLocks noGrp="1"/>
          </p:cNvSpPr>
          <p:nvPr>
            <p:ph type="sldNum" sz="quarter" idx="5"/>
          </p:nvPr>
        </p:nvSpPr>
        <p:spPr/>
        <p:txBody>
          <a:bodyPr/>
          <a:lstStyle/>
          <a:p>
            <a:fld id="{C0EC4623-640B-4026-AA4A-57C782669E01}" type="slidenum">
              <a:rPr lang="en-IE" smtClean="0"/>
              <a:t>5</a:t>
            </a:fld>
            <a:endParaRPr lang="en-IE"/>
          </a:p>
        </p:txBody>
      </p:sp>
    </p:spTree>
    <p:extLst>
      <p:ext uri="{BB962C8B-B14F-4D97-AF65-F5344CB8AC3E}">
        <p14:creationId xmlns:p14="http://schemas.microsoft.com/office/powerpoint/2010/main" val="2615968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https://upload.wikimedia.org/wikipedia/commons/thumb/0/01/Map-Prussia-Silesia.svg/1059px-Map-Prussia-Silesia.svg.png?20070113171429</a:t>
            </a:r>
          </a:p>
        </p:txBody>
      </p:sp>
      <p:sp>
        <p:nvSpPr>
          <p:cNvPr id="4" name="Slide Number Placeholder 3"/>
          <p:cNvSpPr>
            <a:spLocks noGrp="1"/>
          </p:cNvSpPr>
          <p:nvPr>
            <p:ph type="sldNum" sz="quarter" idx="5"/>
          </p:nvPr>
        </p:nvSpPr>
        <p:spPr/>
        <p:txBody>
          <a:bodyPr/>
          <a:lstStyle/>
          <a:p>
            <a:fld id="{C0EC4623-640B-4026-AA4A-57C782669E01}" type="slidenum">
              <a:rPr lang="en-IE" smtClean="0"/>
              <a:t>6</a:t>
            </a:fld>
            <a:endParaRPr lang="en-IE"/>
          </a:p>
        </p:txBody>
      </p:sp>
    </p:spTree>
    <p:extLst>
      <p:ext uri="{BB962C8B-B14F-4D97-AF65-F5344CB8AC3E}">
        <p14:creationId xmlns:p14="http://schemas.microsoft.com/office/powerpoint/2010/main" val="1279918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https://upload.wikimedia.org/wikipedia/commons/0/05/Vilnius_Modern_Skyline%2C_Lithuania_-_Diliff.jpg</a:t>
            </a:r>
          </a:p>
        </p:txBody>
      </p:sp>
      <p:sp>
        <p:nvSpPr>
          <p:cNvPr id="4" name="Slide Number Placeholder 3"/>
          <p:cNvSpPr>
            <a:spLocks noGrp="1"/>
          </p:cNvSpPr>
          <p:nvPr>
            <p:ph type="sldNum" sz="quarter" idx="5"/>
          </p:nvPr>
        </p:nvSpPr>
        <p:spPr/>
        <p:txBody>
          <a:bodyPr/>
          <a:lstStyle/>
          <a:p>
            <a:fld id="{C0EC4623-640B-4026-AA4A-57C782669E01}" type="slidenum">
              <a:rPr lang="en-IE" smtClean="0"/>
              <a:t>7</a:t>
            </a:fld>
            <a:endParaRPr lang="en-IE"/>
          </a:p>
        </p:txBody>
      </p:sp>
    </p:spTree>
    <p:extLst>
      <p:ext uri="{BB962C8B-B14F-4D97-AF65-F5344CB8AC3E}">
        <p14:creationId xmlns:p14="http://schemas.microsoft.com/office/powerpoint/2010/main" val="1970664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https://upload.wikimedia.org/wikipedia/commons/2/20/Colorized_portrait_of_Thomas_Woodrow_Wilson.jpeg</a:t>
            </a:r>
          </a:p>
        </p:txBody>
      </p:sp>
      <p:sp>
        <p:nvSpPr>
          <p:cNvPr id="4" name="Slide Number Placeholder 3"/>
          <p:cNvSpPr>
            <a:spLocks noGrp="1"/>
          </p:cNvSpPr>
          <p:nvPr>
            <p:ph type="sldNum" sz="quarter" idx="5"/>
          </p:nvPr>
        </p:nvSpPr>
        <p:spPr/>
        <p:txBody>
          <a:bodyPr/>
          <a:lstStyle/>
          <a:p>
            <a:fld id="{C0EC4623-640B-4026-AA4A-57C782669E01}" type="slidenum">
              <a:rPr lang="en-IE" smtClean="0"/>
              <a:t>8</a:t>
            </a:fld>
            <a:endParaRPr lang="en-IE"/>
          </a:p>
        </p:txBody>
      </p:sp>
    </p:spTree>
    <p:extLst>
      <p:ext uri="{BB962C8B-B14F-4D97-AF65-F5344CB8AC3E}">
        <p14:creationId xmlns:p14="http://schemas.microsoft.com/office/powerpoint/2010/main" val="4149629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https://upload.wikimedia.org/wikipedia/commons/4/4b/Metropolregion_Rhein-Ruhr.png</a:t>
            </a:r>
          </a:p>
        </p:txBody>
      </p:sp>
      <p:sp>
        <p:nvSpPr>
          <p:cNvPr id="4" name="Slide Number Placeholder 3"/>
          <p:cNvSpPr>
            <a:spLocks noGrp="1"/>
          </p:cNvSpPr>
          <p:nvPr>
            <p:ph type="sldNum" sz="quarter" idx="5"/>
          </p:nvPr>
        </p:nvSpPr>
        <p:spPr/>
        <p:txBody>
          <a:bodyPr/>
          <a:lstStyle/>
          <a:p>
            <a:fld id="{C0EC4623-640B-4026-AA4A-57C782669E01}" type="slidenum">
              <a:rPr lang="en-IE" smtClean="0"/>
              <a:t>9</a:t>
            </a:fld>
            <a:endParaRPr lang="en-IE"/>
          </a:p>
        </p:txBody>
      </p:sp>
    </p:spTree>
    <p:extLst>
      <p:ext uri="{BB962C8B-B14F-4D97-AF65-F5344CB8AC3E}">
        <p14:creationId xmlns:p14="http://schemas.microsoft.com/office/powerpoint/2010/main" val="1478985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https://i0.hippopx.com/photos/414/974/522/industry-lapadu-ruhr-area-industrial-park-preview.jpg</a:t>
            </a:r>
          </a:p>
        </p:txBody>
      </p:sp>
      <p:sp>
        <p:nvSpPr>
          <p:cNvPr id="4" name="Slide Number Placeholder 3"/>
          <p:cNvSpPr>
            <a:spLocks noGrp="1"/>
          </p:cNvSpPr>
          <p:nvPr>
            <p:ph type="sldNum" sz="quarter" idx="5"/>
          </p:nvPr>
        </p:nvSpPr>
        <p:spPr/>
        <p:txBody>
          <a:bodyPr/>
          <a:lstStyle/>
          <a:p>
            <a:fld id="{C0EC4623-640B-4026-AA4A-57C782669E01}" type="slidenum">
              <a:rPr lang="en-IE" smtClean="0"/>
              <a:t>10</a:t>
            </a:fld>
            <a:endParaRPr lang="en-IE"/>
          </a:p>
        </p:txBody>
      </p:sp>
    </p:spTree>
    <p:extLst>
      <p:ext uri="{BB962C8B-B14F-4D97-AF65-F5344CB8AC3E}">
        <p14:creationId xmlns:p14="http://schemas.microsoft.com/office/powerpoint/2010/main" val="217689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https://upload.wikimedia.org/wikipedia/commons/7/71/Map_of_island_Corfu.png</a:t>
            </a:r>
          </a:p>
        </p:txBody>
      </p:sp>
      <p:sp>
        <p:nvSpPr>
          <p:cNvPr id="4" name="Slide Number Placeholder 3"/>
          <p:cNvSpPr>
            <a:spLocks noGrp="1"/>
          </p:cNvSpPr>
          <p:nvPr>
            <p:ph type="sldNum" sz="quarter" idx="5"/>
          </p:nvPr>
        </p:nvSpPr>
        <p:spPr/>
        <p:txBody>
          <a:bodyPr/>
          <a:lstStyle/>
          <a:p>
            <a:fld id="{C0EC4623-640B-4026-AA4A-57C782669E01}" type="slidenum">
              <a:rPr lang="en-IE" smtClean="0"/>
              <a:t>11</a:t>
            </a:fld>
            <a:endParaRPr lang="en-IE"/>
          </a:p>
        </p:txBody>
      </p:sp>
    </p:spTree>
    <p:extLst>
      <p:ext uri="{BB962C8B-B14F-4D97-AF65-F5344CB8AC3E}">
        <p14:creationId xmlns:p14="http://schemas.microsoft.com/office/powerpoint/2010/main" val="4233408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https://upload.wikimedia.org/wikipedia/commons/c/ce/Benito_Mussolini_uncolored.jpg</a:t>
            </a:r>
          </a:p>
        </p:txBody>
      </p:sp>
      <p:sp>
        <p:nvSpPr>
          <p:cNvPr id="4" name="Slide Number Placeholder 3"/>
          <p:cNvSpPr>
            <a:spLocks noGrp="1"/>
          </p:cNvSpPr>
          <p:nvPr>
            <p:ph type="sldNum" sz="quarter" idx="5"/>
          </p:nvPr>
        </p:nvSpPr>
        <p:spPr/>
        <p:txBody>
          <a:bodyPr/>
          <a:lstStyle/>
          <a:p>
            <a:fld id="{C0EC4623-640B-4026-AA4A-57C782669E01}" type="slidenum">
              <a:rPr lang="en-IE" smtClean="0"/>
              <a:t>12</a:t>
            </a:fld>
            <a:endParaRPr lang="en-IE"/>
          </a:p>
        </p:txBody>
      </p:sp>
    </p:spTree>
    <p:extLst>
      <p:ext uri="{BB962C8B-B14F-4D97-AF65-F5344CB8AC3E}">
        <p14:creationId xmlns:p14="http://schemas.microsoft.com/office/powerpoint/2010/main" val="2499462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https://upload.wikimedia.org/wikipedia/commons/thumb/b/bd/Manchukuo_locator_map.svg/1129px-Manchukuo_locator_map.svg.png?20220521134725</a:t>
            </a:r>
          </a:p>
        </p:txBody>
      </p:sp>
      <p:sp>
        <p:nvSpPr>
          <p:cNvPr id="4" name="Slide Number Placeholder 3"/>
          <p:cNvSpPr>
            <a:spLocks noGrp="1"/>
          </p:cNvSpPr>
          <p:nvPr>
            <p:ph type="sldNum" sz="quarter" idx="5"/>
          </p:nvPr>
        </p:nvSpPr>
        <p:spPr/>
        <p:txBody>
          <a:bodyPr/>
          <a:lstStyle/>
          <a:p>
            <a:fld id="{C0EC4623-640B-4026-AA4A-57C782669E01}" type="slidenum">
              <a:rPr lang="en-IE" smtClean="0"/>
              <a:t>13</a:t>
            </a:fld>
            <a:endParaRPr lang="en-IE"/>
          </a:p>
        </p:txBody>
      </p:sp>
    </p:spTree>
    <p:extLst>
      <p:ext uri="{BB962C8B-B14F-4D97-AF65-F5344CB8AC3E}">
        <p14:creationId xmlns:p14="http://schemas.microsoft.com/office/powerpoint/2010/main" val="2089749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https://cdn4.picryl.com/photo/1915/01/01/japanese-soldiers-in-manchuria-1024.jpg</a:t>
            </a:r>
          </a:p>
        </p:txBody>
      </p:sp>
      <p:sp>
        <p:nvSpPr>
          <p:cNvPr id="4" name="Slide Number Placeholder 3"/>
          <p:cNvSpPr>
            <a:spLocks noGrp="1"/>
          </p:cNvSpPr>
          <p:nvPr>
            <p:ph type="sldNum" sz="quarter" idx="5"/>
          </p:nvPr>
        </p:nvSpPr>
        <p:spPr/>
        <p:txBody>
          <a:bodyPr/>
          <a:lstStyle/>
          <a:p>
            <a:fld id="{C0EC4623-640B-4026-AA4A-57C782669E01}" type="slidenum">
              <a:rPr lang="en-IE" smtClean="0"/>
              <a:t>14</a:t>
            </a:fld>
            <a:endParaRPr lang="en-IE"/>
          </a:p>
        </p:txBody>
      </p:sp>
    </p:spTree>
    <p:extLst>
      <p:ext uri="{BB962C8B-B14F-4D97-AF65-F5344CB8AC3E}">
        <p14:creationId xmlns:p14="http://schemas.microsoft.com/office/powerpoint/2010/main" val="1650345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https://upload.wikimedia.org/wikipedia/commons/thumb/f/fb/Flag_of_Abyssinia_%281853-1868%29.svg/1200px-Flag_of_Abyssinia_%281853-1868%29.svg.png?20200628214250</a:t>
            </a:r>
          </a:p>
        </p:txBody>
      </p:sp>
      <p:sp>
        <p:nvSpPr>
          <p:cNvPr id="4" name="Slide Number Placeholder 3"/>
          <p:cNvSpPr>
            <a:spLocks noGrp="1"/>
          </p:cNvSpPr>
          <p:nvPr>
            <p:ph type="sldNum" sz="quarter" idx="5"/>
          </p:nvPr>
        </p:nvSpPr>
        <p:spPr/>
        <p:txBody>
          <a:bodyPr/>
          <a:lstStyle/>
          <a:p>
            <a:fld id="{C0EC4623-640B-4026-AA4A-57C782669E01}" type="slidenum">
              <a:rPr lang="en-IE" smtClean="0"/>
              <a:t>15</a:t>
            </a:fld>
            <a:endParaRPr lang="en-IE"/>
          </a:p>
        </p:txBody>
      </p:sp>
    </p:spTree>
    <p:extLst>
      <p:ext uri="{BB962C8B-B14F-4D97-AF65-F5344CB8AC3E}">
        <p14:creationId xmlns:p14="http://schemas.microsoft.com/office/powerpoint/2010/main" val="1956388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https://upload.wikimedia.org/wikipedia/commons/thumb/5/5d/Haile-selassie-ethiopian_king.webp/300px-Haile-selassie-ethiopian_king.webp.png?20220903051455</a:t>
            </a:r>
          </a:p>
        </p:txBody>
      </p:sp>
      <p:sp>
        <p:nvSpPr>
          <p:cNvPr id="4" name="Slide Number Placeholder 3"/>
          <p:cNvSpPr>
            <a:spLocks noGrp="1"/>
          </p:cNvSpPr>
          <p:nvPr>
            <p:ph type="sldNum" sz="quarter" idx="5"/>
          </p:nvPr>
        </p:nvSpPr>
        <p:spPr/>
        <p:txBody>
          <a:bodyPr/>
          <a:lstStyle/>
          <a:p>
            <a:fld id="{C0EC4623-640B-4026-AA4A-57C782669E01}" type="slidenum">
              <a:rPr lang="en-IE" smtClean="0"/>
              <a:t>16</a:t>
            </a:fld>
            <a:endParaRPr lang="en-IE"/>
          </a:p>
        </p:txBody>
      </p:sp>
    </p:spTree>
    <p:extLst>
      <p:ext uri="{BB962C8B-B14F-4D97-AF65-F5344CB8AC3E}">
        <p14:creationId xmlns:p14="http://schemas.microsoft.com/office/powerpoint/2010/main" val="692588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1" dirty="0">
                <a:solidFill>
                  <a:srgbClr val="221505"/>
                </a:solidFill>
                <a:effectLst/>
                <a:latin typeface="Open Sans" panose="020B0606030504020204" pitchFamily="34" charset="0"/>
              </a:rPr>
              <a:t>Speech by Eamon de Valera at the League of Nations Assembly</a:t>
            </a:r>
            <a:br>
              <a:rPr lang="en-GB" b="0" i="1" dirty="0">
                <a:solidFill>
                  <a:srgbClr val="221505"/>
                </a:solidFill>
                <a:effectLst/>
                <a:latin typeface="Open Sans" panose="020B0606030504020204" pitchFamily="34" charset="0"/>
              </a:rPr>
            </a:br>
            <a:endParaRPr lang="en-GB" b="0" i="1" dirty="0">
              <a:solidFill>
                <a:srgbClr val="221505"/>
              </a:solidFill>
              <a:effectLst/>
              <a:latin typeface="Open Sans" panose="020B0606030504020204" pitchFamily="34" charset="0"/>
            </a:endParaRPr>
          </a:p>
          <a:p>
            <a:r>
              <a:rPr lang="en-IE" dirty="0"/>
              <a:t>SOURCE: https://www.difp.ie/volume-4/1936/failure-of-the-league-of-nations/1716/#section-documentpage</a:t>
            </a:r>
          </a:p>
        </p:txBody>
      </p:sp>
      <p:sp>
        <p:nvSpPr>
          <p:cNvPr id="4" name="Slide Number Placeholder 3"/>
          <p:cNvSpPr>
            <a:spLocks noGrp="1"/>
          </p:cNvSpPr>
          <p:nvPr>
            <p:ph type="sldNum" sz="quarter" idx="5"/>
          </p:nvPr>
        </p:nvSpPr>
        <p:spPr/>
        <p:txBody>
          <a:bodyPr/>
          <a:lstStyle/>
          <a:p>
            <a:fld id="{89F2467E-E830-4790-8A3E-D13916A0F47B}" type="slidenum">
              <a:rPr lang="en-IE" smtClean="0"/>
              <a:t>17</a:t>
            </a:fld>
            <a:endParaRPr lang="en-IE"/>
          </a:p>
        </p:txBody>
      </p:sp>
    </p:spTree>
    <p:extLst>
      <p:ext uri="{BB962C8B-B14F-4D97-AF65-F5344CB8AC3E}">
        <p14:creationId xmlns:p14="http://schemas.microsoft.com/office/powerpoint/2010/main" val="579478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3C309-F16D-4D3D-C35E-639A860F8B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CD8F6A18-3971-8761-D257-01378E93CA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E854791A-BF14-D9AD-27D6-31999B6813BF}"/>
              </a:ext>
            </a:extLst>
          </p:cNvPr>
          <p:cNvSpPr>
            <a:spLocks noGrp="1"/>
          </p:cNvSpPr>
          <p:nvPr>
            <p:ph type="dt" sz="half" idx="10"/>
          </p:nvPr>
        </p:nvSpPr>
        <p:spPr/>
        <p:txBody>
          <a:bodyPr/>
          <a:lstStyle/>
          <a:p>
            <a:fld id="{F2FFA68B-511F-43DD-A423-A6393CA5E0C1}" type="datetimeFigureOut">
              <a:rPr lang="en-IE" smtClean="0"/>
              <a:t>26/07/2023</a:t>
            </a:fld>
            <a:endParaRPr lang="en-IE"/>
          </a:p>
        </p:txBody>
      </p:sp>
      <p:sp>
        <p:nvSpPr>
          <p:cNvPr id="5" name="Footer Placeholder 4">
            <a:extLst>
              <a:ext uri="{FF2B5EF4-FFF2-40B4-BE49-F238E27FC236}">
                <a16:creationId xmlns:a16="http://schemas.microsoft.com/office/drawing/2014/main" id="{F63F0DB6-ED71-77A1-FFCF-EF043BFBBD9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DAC0CD6-24EF-A54A-B054-3839256F4CEA}"/>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37605265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C8C33-9BD4-39E2-E938-5ABB357C15EE}"/>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0B873208-7DF0-4386-079A-E8035456DF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D903275E-A335-9564-4401-5CA909BC20A1}"/>
              </a:ext>
            </a:extLst>
          </p:cNvPr>
          <p:cNvSpPr>
            <a:spLocks noGrp="1"/>
          </p:cNvSpPr>
          <p:nvPr>
            <p:ph type="dt" sz="half" idx="10"/>
          </p:nvPr>
        </p:nvSpPr>
        <p:spPr/>
        <p:txBody>
          <a:bodyPr/>
          <a:lstStyle/>
          <a:p>
            <a:fld id="{F2FFA68B-511F-43DD-A423-A6393CA5E0C1}" type="datetimeFigureOut">
              <a:rPr lang="en-IE" smtClean="0"/>
              <a:t>26/07/2023</a:t>
            </a:fld>
            <a:endParaRPr lang="en-IE"/>
          </a:p>
        </p:txBody>
      </p:sp>
      <p:sp>
        <p:nvSpPr>
          <p:cNvPr id="5" name="Footer Placeholder 4">
            <a:extLst>
              <a:ext uri="{FF2B5EF4-FFF2-40B4-BE49-F238E27FC236}">
                <a16:creationId xmlns:a16="http://schemas.microsoft.com/office/drawing/2014/main" id="{4F647DB6-30FB-D064-7DEF-F3F14B365A6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AD19417D-2202-B033-6DD0-37CEEDAAF1FC}"/>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12522124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67287-6DC2-D1B9-8EA4-DBCB33D2933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C28AAA9C-4E2F-98C8-87EA-6138268BA7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A423E7-C006-5C8C-AAD0-706FEC32FFF1}"/>
              </a:ext>
            </a:extLst>
          </p:cNvPr>
          <p:cNvSpPr>
            <a:spLocks noGrp="1"/>
          </p:cNvSpPr>
          <p:nvPr>
            <p:ph type="dt" sz="half" idx="10"/>
          </p:nvPr>
        </p:nvSpPr>
        <p:spPr/>
        <p:txBody>
          <a:bodyPr/>
          <a:lstStyle/>
          <a:p>
            <a:fld id="{F2FFA68B-511F-43DD-A423-A6393CA5E0C1}" type="datetimeFigureOut">
              <a:rPr lang="en-IE" smtClean="0"/>
              <a:t>26/07/2023</a:t>
            </a:fld>
            <a:endParaRPr lang="en-IE"/>
          </a:p>
        </p:txBody>
      </p:sp>
      <p:sp>
        <p:nvSpPr>
          <p:cNvPr id="5" name="Footer Placeholder 4">
            <a:extLst>
              <a:ext uri="{FF2B5EF4-FFF2-40B4-BE49-F238E27FC236}">
                <a16:creationId xmlns:a16="http://schemas.microsoft.com/office/drawing/2014/main" id="{BF2F6249-6472-0D7B-D06D-361C3E900DD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5DA9F3ED-26AB-F178-280D-233B4B85E6C1}"/>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667516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7EEA8-3144-AA37-3F22-6DC0F7EAB22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595CCCA7-5C61-5EA5-B0AB-D34A3A4664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46CE218F-CDD9-3C79-5BC5-1308DCC0FF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A2E66DBB-3603-49F1-4FA7-83B85249C84F}"/>
              </a:ext>
            </a:extLst>
          </p:cNvPr>
          <p:cNvSpPr>
            <a:spLocks noGrp="1"/>
          </p:cNvSpPr>
          <p:nvPr>
            <p:ph type="dt" sz="half" idx="10"/>
          </p:nvPr>
        </p:nvSpPr>
        <p:spPr/>
        <p:txBody>
          <a:bodyPr/>
          <a:lstStyle/>
          <a:p>
            <a:fld id="{F2FFA68B-511F-43DD-A423-A6393CA5E0C1}" type="datetimeFigureOut">
              <a:rPr lang="en-IE" smtClean="0"/>
              <a:t>26/07/2023</a:t>
            </a:fld>
            <a:endParaRPr lang="en-IE"/>
          </a:p>
        </p:txBody>
      </p:sp>
      <p:sp>
        <p:nvSpPr>
          <p:cNvPr id="6" name="Footer Placeholder 5">
            <a:extLst>
              <a:ext uri="{FF2B5EF4-FFF2-40B4-BE49-F238E27FC236}">
                <a16:creationId xmlns:a16="http://schemas.microsoft.com/office/drawing/2014/main" id="{6A05570D-75CE-98B9-BE00-F4357D022842}"/>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6E6B9D45-5006-027A-B8DE-09F80EBDC222}"/>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31289672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90917-0EA3-DD55-9DA1-6E038FFAAA51}"/>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B76EFA57-742B-E530-6F92-819C8BED8A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CE8DB9-B882-30F5-F1D9-4346D59C5B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394AD3CB-D907-8564-67D5-7E27B5C0DB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E8CF28-C27D-D4A5-E1EF-D466EDB2C6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A1067A4E-F0AB-560C-6FB8-D308868A375F}"/>
              </a:ext>
            </a:extLst>
          </p:cNvPr>
          <p:cNvSpPr>
            <a:spLocks noGrp="1"/>
          </p:cNvSpPr>
          <p:nvPr>
            <p:ph type="dt" sz="half" idx="10"/>
          </p:nvPr>
        </p:nvSpPr>
        <p:spPr/>
        <p:txBody>
          <a:bodyPr/>
          <a:lstStyle/>
          <a:p>
            <a:fld id="{F2FFA68B-511F-43DD-A423-A6393CA5E0C1}" type="datetimeFigureOut">
              <a:rPr lang="en-IE" smtClean="0"/>
              <a:t>26/07/2023</a:t>
            </a:fld>
            <a:endParaRPr lang="en-IE"/>
          </a:p>
        </p:txBody>
      </p:sp>
      <p:sp>
        <p:nvSpPr>
          <p:cNvPr id="8" name="Footer Placeholder 7">
            <a:extLst>
              <a:ext uri="{FF2B5EF4-FFF2-40B4-BE49-F238E27FC236}">
                <a16:creationId xmlns:a16="http://schemas.microsoft.com/office/drawing/2014/main" id="{6C98FB99-04D8-D3C8-1F1C-10ED6830535B}"/>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3D53A524-7A7F-4594-234E-20B3A482E776}"/>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477199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09EA5-737A-AF9A-EA71-D2BF07ED6016}"/>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5F64F385-E04C-F320-37C7-FBADB6390A27}"/>
              </a:ext>
            </a:extLst>
          </p:cNvPr>
          <p:cNvSpPr>
            <a:spLocks noGrp="1"/>
          </p:cNvSpPr>
          <p:nvPr>
            <p:ph type="dt" sz="half" idx="10"/>
          </p:nvPr>
        </p:nvSpPr>
        <p:spPr/>
        <p:txBody>
          <a:bodyPr/>
          <a:lstStyle/>
          <a:p>
            <a:fld id="{F2FFA68B-511F-43DD-A423-A6393CA5E0C1}" type="datetimeFigureOut">
              <a:rPr lang="en-IE" smtClean="0"/>
              <a:t>26/07/2023</a:t>
            </a:fld>
            <a:endParaRPr lang="en-IE"/>
          </a:p>
        </p:txBody>
      </p:sp>
      <p:sp>
        <p:nvSpPr>
          <p:cNvPr id="4" name="Footer Placeholder 3">
            <a:extLst>
              <a:ext uri="{FF2B5EF4-FFF2-40B4-BE49-F238E27FC236}">
                <a16:creationId xmlns:a16="http://schemas.microsoft.com/office/drawing/2014/main" id="{A9038735-9D3F-F94B-833B-AC29755453B8}"/>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85BFFCF1-24E0-F891-FD13-C2CDC1E37874}"/>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39014937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D8427C-E23F-E2A7-0583-D509EB620CF9}"/>
              </a:ext>
            </a:extLst>
          </p:cNvPr>
          <p:cNvSpPr>
            <a:spLocks noGrp="1"/>
          </p:cNvSpPr>
          <p:nvPr>
            <p:ph type="dt" sz="half" idx="10"/>
          </p:nvPr>
        </p:nvSpPr>
        <p:spPr/>
        <p:txBody>
          <a:bodyPr/>
          <a:lstStyle/>
          <a:p>
            <a:fld id="{F2FFA68B-511F-43DD-A423-A6393CA5E0C1}" type="datetimeFigureOut">
              <a:rPr lang="en-IE" smtClean="0"/>
              <a:t>26/07/2023</a:t>
            </a:fld>
            <a:endParaRPr lang="en-IE"/>
          </a:p>
        </p:txBody>
      </p:sp>
      <p:sp>
        <p:nvSpPr>
          <p:cNvPr id="3" name="Footer Placeholder 2">
            <a:extLst>
              <a:ext uri="{FF2B5EF4-FFF2-40B4-BE49-F238E27FC236}">
                <a16:creationId xmlns:a16="http://schemas.microsoft.com/office/drawing/2014/main" id="{3FFBB830-4541-B9B5-5893-99A7B1B42C31}"/>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8E77AD59-1582-094E-DB65-0F99351A6042}"/>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1663792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A2B77-3EF9-0FC2-1569-1354C82381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A8CDD544-007B-2F35-B1D5-F38FDADA8A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37EC6721-10C8-3B7B-A4B9-C246A71EDE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15D505-6377-EF51-854C-88EDD814A766}"/>
              </a:ext>
            </a:extLst>
          </p:cNvPr>
          <p:cNvSpPr>
            <a:spLocks noGrp="1"/>
          </p:cNvSpPr>
          <p:nvPr>
            <p:ph type="dt" sz="half" idx="10"/>
          </p:nvPr>
        </p:nvSpPr>
        <p:spPr/>
        <p:txBody>
          <a:bodyPr/>
          <a:lstStyle/>
          <a:p>
            <a:fld id="{F2FFA68B-511F-43DD-A423-A6393CA5E0C1}" type="datetimeFigureOut">
              <a:rPr lang="en-IE" smtClean="0"/>
              <a:t>26/07/2023</a:t>
            </a:fld>
            <a:endParaRPr lang="en-IE"/>
          </a:p>
        </p:txBody>
      </p:sp>
      <p:sp>
        <p:nvSpPr>
          <p:cNvPr id="6" name="Footer Placeholder 5">
            <a:extLst>
              <a:ext uri="{FF2B5EF4-FFF2-40B4-BE49-F238E27FC236}">
                <a16:creationId xmlns:a16="http://schemas.microsoft.com/office/drawing/2014/main" id="{62D0D639-F9CB-2342-74EB-DDA77F3FD4F9}"/>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7BCC9BDF-05D1-DCFB-2806-2CD91E2E0DAA}"/>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1249947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DDFB9-221F-6C67-FB85-AD9AC5E59A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7425905D-6B15-0B66-07AD-45AD8F060A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DAC79171-7C1F-C333-83CF-89CB49458D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0B46E5-54BB-8AE3-0E84-FED431A9FD23}"/>
              </a:ext>
            </a:extLst>
          </p:cNvPr>
          <p:cNvSpPr>
            <a:spLocks noGrp="1"/>
          </p:cNvSpPr>
          <p:nvPr>
            <p:ph type="dt" sz="half" idx="10"/>
          </p:nvPr>
        </p:nvSpPr>
        <p:spPr/>
        <p:txBody>
          <a:bodyPr/>
          <a:lstStyle/>
          <a:p>
            <a:fld id="{F2FFA68B-511F-43DD-A423-A6393CA5E0C1}" type="datetimeFigureOut">
              <a:rPr lang="en-IE" smtClean="0"/>
              <a:t>26/07/2023</a:t>
            </a:fld>
            <a:endParaRPr lang="en-IE"/>
          </a:p>
        </p:txBody>
      </p:sp>
      <p:sp>
        <p:nvSpPr>
          <p:cNvPr id="6" name="Footer Placeholder 5">
            <a:extLst>
              <a:ext uri="{FF2B5EF4-FFF2-40B4-BE49-F238E27FC236}">
                <a16:creationId xmlns:a16="http://schemas.microsoft.com/office/drawing/2014/main" id="{4DE93A51-1484-E44C-5B3A-7241AD349E1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EC968D29-CF16-5782-D404-21B2467FF6A6}"/>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3998190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3400D-ADD2-F56E-17ED-C4BE9EE87D0F}"/>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B68518EC-28A7-074D-20BC-F33B3B559E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EBC4DDD7-C501-742D-7A86-BF5BFEB455AB}"/>
              </a:ext>
            </a:extLst>
          </p:cNvPr>
          <p:cNvSpPr>
            <a:spLocks noGrp="1"/>
          </p:cNvSpPr>
          <p:nvPr>
            <p:ph type="dt" sz="half" idx="10"/>
          </p:nvPr>
        </p:nvSpPr>
        <p:spPr/>
        <p:txBody>
          <a:bodyPr/>
          <a:lstStyle/>
          <a:p>
            <a:fld id="{F2FFA68B-511F-43DD-A423-A6393CA5E0C1}" type="datetimeFigureOut">
              <a:rPr lang="en-IE" smtClean="0"/>
              <a:t>26/07/2023</a:t>
            </a:fld>
            <a:endParaRPr lang="en-IE"/>
          </a:p>
        </p:txBody>
      </p:sp>
      <p:sp>
        <p:nvSpPr>
          <p:cNvPr id="5" name="Footer Placeholder 4">
            <a:extLst>
              <a:ext uri="{FF2B5EF4-FFF2-40B4-BE49-F238E27FC236}">
                <a16:creationId xmlns:a16="http://schemas.microsoft.com/office/drawing/2014/main" id="{5ADB238F-8D59-403B-755B-7D4EBF2567B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5B29E554-16C1-3A0F-8820-9A01A4C11882}"/>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2626578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D54B5F-5CB4-8B49-5DA7-287123ED4CE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59387EAB-24BC-13BA-91B0-0C04F1E765A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E0051F3-CAE4-2DB5-227A-B34DF764D944}"/>
              </a:ext>
            </a:extLst>
          </p:cNvPr>
          <p:cNvSpPr>
            <a:spLocks noGrp="1"/>
          </p:cNvSpPr>
          <p:nvPr>
            <p:ph type="dt" sz="half" idx="10"/>
          </p:nvPr>
        </p:nvSpPr>
        <p:spPr/>
        <p:txBody>
          <a:bodyPr/>
          <a:lstStyle/>
          <a:p>
            <a:fld id="{F2FFA68B-511F-43DD-A423-A6393CA5E0C1}" type="datetimeFigureOut">
              <a:rPr lang="en-IE" smtClean="0"/>
              <a:t>26/07/2023</a:t>
            </a:fld>
            <a:endParaRPr lang="en-IE"/>
          </a:p>
        </p:txBody>
      </p:sp>
      <p:sp>
        <p:nvSpPr>
          <p:cNvPr id="5" name="Footer Placeholder 4">
            <a:extLst>
              <a:ext uri="{FF2B5EF4-FFF2-40B4-BE49-F238E27FC236}">
                <a16:creationId xmlns:a16="http://schemas.microsoft.com/office/drawing/2014/main" id="{1FB7037C-BA38-B85D-CDBC-9D25015E5707}"/>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D3FEF226-0596-6D65-BCBF-B34DDF18D1F3}"/>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29554567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22341E-1B00-0FC6-B769-EE66FC449E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AD5B4D64-48E2-D6D0-372A-390B5A3457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296DE2DA-417F-BEC8-52B8-4377C96380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FFA68B-511F-43DD-A423-A6393CA5E0C1}" type="datetimeFigureOut">
              <a:rPr lang="en-IE" smtClean="0"/>
              <a:t>26/07/2023</a:t>
            </a:fld>
            <a:endParaRPr lang="en-IE"/>
          </a:p>
        </p:txBody>
      </p:sp>
      <p:sp>
        <p:nvSpPr>
          <p:cNvPr id="5" name="Footer Placeholder 4">
            <a:extLst>
              <a:ext uri="{FF2B5EF4-FFF2-40B4-BE49-F238E27FC236}">
                <a16:creationId xmlns:a16="http://schemas.microsoft.com/office/drawing/2014/main" id="{5A5B1D76-061A-B363-C8C1-BEB3E2B56C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EF8C9EA7-BAEF-630D-243F-DDDB719AE4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4606BA-138E-4A7A-A59E-B222C068E1BD}" type="slidenum">
              <a:rPr lang="en-IE" smtClean="0"/>
              <a:t>‹#›</a:t>
            </a:fld>
            <a:endParaRPr lang="en-IE"/>
          </a:p>
        </p:txBody>
      </p:sp>
    </p:spTree>
    <p:extLst>
      <p:ext uri="{BB962C8B-B14F-4D97-AF65-F5344CB8AC3E}">
        <p14:creationId xmlns:p14="http://schemas.microsoft.com/office/powerpoint/2010/main" val="1666874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League is Dead. Long Live the United Nations.' | The National WWII  Museum | New Orleans">
            <a:extLst>
              <a:ext uri="{FF2B5EF4-FFF2-40B4-BE49-F238E27FC236}">
                <a16:creationId xmlns:a16="http://schemas.microsoft.com/office/drawing/2014/main" id="{B82EDCAB-35F7-5AB1-6E29-849822C8AA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95250"/>
            <a:ext cx="9144000" cy="666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224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98FE0E0-D95D-46EF-A375-475D4DB0E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F7914F-E187-718A-CE85-B74013B96E01}"/>
              </a:ext>
            </a:extLst>
          </p:cNvPr>
          <p:cNvSpPr>
            <a:spLocks noGrp="1"/>
          </p:cNvSpPr>
          <p:nvPr>
            <p:ph type="ctrTitle"/>
          </p:nvPr>
        </p:nvSpPr>
        <p:spPr>
          <a:xfrm>
            <a:off x="640080" y="640080"/>
            <a:ext cx="6894575" cy="3566160"/>
          </a:xfrm>
        </p:spPr>
        <p:txBody>
          <a:bodyPr>
            <a:normAutofit/>
          </a:bodyPr>
          <a:lstStyle/>
          <a:p>
            <a:pPr algn="l"/>
            <a:r>
              <a:rPr lang="en-IE" sz="6600" b="1">
                <a:effectLst>
                  <a:outerShdw blurRad="38100" dist="38100" dir="2700000" algn="tl">
                    <a:srgbClr val="000000">
                      <a:alpha val="43137"/>
                    </a:srgbClr>
                  </a:outerShdw>
                </a:effectLst>
              </a:rPr>
              <a:t>Successes &amp; Failures of the League of Nations</a:t>
            </a:r>
          </a:p>
        </p:txBody>
      </p:sp>
      <p:sp>
        <p:nvSpPr>
          <p:cNvPr id="1033" name="sketchy line">
            <a:extLst>
              <a:ext uri="{FF2B5EF4-FFF2-40B4-BE49-F238E27FC236}">
                <a16:creationId xmlns:a16="http://schemas.microsoft.com/office/drawing/2014/main" id="{2D82A42F-AEBE-4065-9792-036A904D8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646" y="440926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BD50BB3D-C3CE-A932-4B72-BD31B0879D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7" r="7216"/>
          <a:stretch/>
        </p:blipFill>
        <p:spPr bwMode="auto">
          <a:xfrm>
            <a:off x="7407965" y="10"/>
            <a:ext cx="4784037" cy="6857990"/>
          </a:xfrm>
          <a:custGeom>
            <a:avLst/>
            <a:gdLst/>
            <a:ahLst/>
            <a:cxnLst/>
            <a:rect l="l" t="t" r="r" b="b"/>
            <a:pathLst>
              <a:path w="4052199" h="6858000">
                <a:moveTo>
                  <a:pt x="25603" y="0"/>
                </a:moveTo>
                <a:lnTo>
                  <a:pt x="4052199" y="0"/>
                </a:lnTo>
                <a:lnTo>
                  <a:pt x="4052199" y="6858000"/>
                </a:lnTo>
                <a:lnTo>
                  <a:pt x="28079" y="6858000"/>
                </a:lnTo>
                <a:lnTo>
                  <a:pt x="37459" y="6497135"/>
                </a:lnTo>
                <a:cubicBezTo>
                  <a:pt x="37586" y="6492050"/>
                  <a:pt x="38603" y="6487092"/>
                  <a:pt x="38603" y="6482007"/>
                </a:cubicBezTo>
                <a:cubicBezTo>
                  <a:pt x="47502" y="6367973"/>
                  <a:pt x="52587" y="6253939"/>
                  <a:pt x="18135" y="6142702"/>
                </a:cubicBezTo>
                <a:cubicBezTo>
                  <a:pt x="15084" y="6132214"/>
                  <a:pt x="13495" y="6121344"/>
                  <a:pt x="13432" y="6110411"/>
                </a:cubicBezTo>
                <a:cubicBezTo>
                  <a:pt x="11690" y="6013324"/>
                  <a:pt x="15936" y="5916236"/>
                  <a:pt x="26145" y="5819669"/>
                </a:cubicBezTo>
                <a:cubicBezTo>
                  <a:pt x="31229" y="5760555"/>
                  <a:pt x="26017" y="5700423"/>
                  <a:pt x="42926" y="5641690"/>
                </a:cubicBezTo>
                <a:cubicBezTo>
                  <a:pt x="50337" y="5612565"/>
                  <a:pt x="54595" y="5582728"/>
                  <a:pt x="55638" y="5552700"/>
                </a:cubicBezTo>
                <a:cubicBezTo>
                  <a:pt x="60087" y="5479983"/>
                  <a:pt x="38603" y="5411588"/>
                  <a:pt x="18263" y="5343066"/>
                </a:cubicBezTo>
                <a:cubicBezTo>
                  <a:pt x="7456" y="5306707"/>
                  <a:pt x="-5384" y="5269459"/>
                  <a:pt x="2372" y="5231320"/>
                </a:cubicBezTo>
                <a:cubicBezTo>
                  <a:pt x="16076" y="5173655"/>
                  <a:pt x="23920" y="5114744"/>
                  <a:pt x="25763" y="5055502"/>
                </a:cubicBezTo>
                <a:cubicBezTo>
                  <a:pt x="25635" y="5012660"/>
                  <a:pt x="15338" y="4970962"/>
                  <a:pt x="18898" y="4928374"/>
                </a:cubicBezTo>
                <a:cubicBezTo>
                  <a:pt x="27073" y="4845715"/>
                  <a:pt x="29157" y="4762561"/>
                  <a:pt x="25127" y="4679584"/>
                </a:cubicBezTo>
                <a:cubicBezTo>
                  <a:pt x="25077" y="4646429"/>
                  <a:pt x="28776" y="4613376"/>
                  <a:pt x="36187" y="4581060"/>
                </a:cubicBezTo>
                <a:cubicBezTo>
                  <a:pt x="45493" y="4524043"/>
                  <a:pt x="47464" y="4466060"/>
                  <a:pt x="42036" y="4408547"/>
                </a:cubicBezTo>
                <a:cubicBezTo>
                  <a:pt x="36060" y="4341932"/>
                  <a:pt x="18263" y="4276334"/>
                  <a:pt x="13685" y="4209719"/>
                </a:cubicBezTo>
                <a:cubicBezTo>
                  <a:pt x="6694" y="4099371"/>
                  <a:pt x="16610" y="3989024"/>
                  <a:pt x="26398" y="3879186"/>
                </a:cubicBezTo>
                <a:cubicBezTo>
                  <a:pt x="34026" y="3808731"/>
                  <a:pt x="36060" y="3737781"/>
                  <a:pt x="32501" y="3667009"/>
                </a:cubicBezTo>
                <a:cubicBezTo>
                  <a:pt x="28051" y="3610818"/>
                  <a:pt x="21059" y="3554755"/>
                  <a:pt x="19788" y="3498437"/>
                </a:cubicBezTo>
                <a:cubicBezTo>
                  <a:pt x="17627" y="3398006"/>
                  <a:pt x="18390" y="3297701"/>
                  <a:pt x="24237" y="3197143"/>
                </a:cubicBezTo>
                <a:cubicBezTo>
                  <a:pt x="27162" y="3146928"/>
                  <a:pt x="32119" y="3096966"/>
                  <a:pt x="34026" y="3046242"/>
                </a:cubicBezTo>
                <a:cubicBezTo>
                  <a:pt x="35933" y="2995518"/>
                  <a:pt x="40001" y="2944413"/>
                  <a:pt x="28433" y="2894578"/>
                </a:cubicBezTo>
                <a:cubicBezTo>
                  <a:pt x="8855" y="2810038"/>
                  <a:pt x="23220" y="2725879"/>
                  <a:pt x="27415" y="2641593"/>
                </a:cubicBezTo>
                <a:cubicBezTo>
                  <a:pt x="29958" y="2589217"/>
                  <a:pt x="45214" y="2535568"/>
                  <a:pt x="31738" y="2484717"/>
                </a:cubicBezTo>
                <a:cubicBezTo>
                  <a:pt x="10507" y="2405008"/>
                  <a:pt x="24492" y="2326951"/>
                  <a:pt x="31738" y="2248513"/>
                </a:cubicBezTo>
                <a:cubicBezTo>
                  <a:pt x="40218" y="2174283"/>
                  <a:pt x="38768" y="2099252"/>
                  <a:pt x="27415" y="2025403"/>
                </a:cubicBezTo>
                <a:cubicBezTo>
                  <a:pt x="12986" y="1952165"/>
                  <a:pt x="12986" y="1876803"/>
                  <a:pt x="27415" y="1803565"/>
                </a:cubicBezTo>
                <a:cubicBezTo>
                  <a:pt x="39276" y="1743102"/>
                  <a:pt x="40598" y="1681038"/>
                  <a:pt x="31356" y="1620119"/>
                </a:cubicBezTo>
                <a:cubicBezTo>
                  <a:pt x="25127" y="1576514"/>
                  <a:pt x="13940" y="1533163"/>
                  <a:pt x="12414" y="1489558"/>
                </a:cubicBezTo>
                <a:cubicBezTo>
                  <a:pt x="9262" y="1398420"/>
                  <a:pt x="11118" y="1307167"/>
                  <a:pt x="18008" y="1216233"/>
                </a:cubicBezTo>
                <a:cubicBezTo>
                  <a:pt x="26017" y="1112496"/>
                  <a:pt x="41400" y="1009268"/>
                  <a:pt x="30721" y="904896"/>
                </a:cubicBezTo>
                <a:cubicBezTo>
                  <a:pt x="27162" y="869046"/>
                  <a:pt x="19661" y="833323"/>
                  <a:pt x="18771" y="797346"/>
                </a:cubicBezTo>
                <a:cubicBezTo>
                  <a:pt x="17118" y="730095"/>
                  <a:pt x="16737" y="663607"/>
                  <a:pt x="20169" y="593941"/>
                </a:cubicBezTo>
                <a:cubicBezTo>
                  <a:pt x="23602" y="524274"/>
                  <a:pt x="38348" y="451938"/>
                  <a:pt x="28433" y="383798"/>
                </a:cubicBezTo>
                <a:cubicBezTo>
                  <a:pt x="18516" y="315657"/>
                  <a:pt x="24873" y="248406"/>
                  <a:pt x="31229" y="181410"/>
                </a:cubicBezTo>
                <a:cubicBezTo>
                  <a:pt x="34344" y="149565"/>
                  <a:pt x="36410" y="118069"/>
                  <a:pt x="35854" y="8670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72241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2" name="Rectangle 5131">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838200" y="365125"/>
            <a:ext cx="5558489" cy="1325563"/>
          </a:xfrm>
        </p:spPr>
        <p:txBody>
          <a:bodyPr>
            <a:normAutofit/>
          </a:bodyPr>
          <a:lstStyle/>
          <a:p>
            <a:r>
              <a:rPr lang="en-IE" b="1">
                <a:effectLst>
                  <a:outerShdw blurRad="38100" dist="38100" dir="2700000" algn="tl">
                    <a:srgbClr val="000000">
                      <a:alpha val="43137"/>
                    </a:srgbClr>
                  </a:outerShdw>
                </a:effectLst>
              </a:rPr>
              <a:t>League of Nations</a:t>
            </a:r>
          </a:p>
        </p:txBody>
      </p:sp>
      <p:sp>
        <p:nvSpPr>
          <p:cNvPr id="5134" name="Freeform: Shape 5133">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838200" y="1825625"/>
            <a:ext cx="5558489" cy="4351338"/>
          </a:xfrm>
        </p:spPr>
        <p:txBody>
          <a:bodyPr>
            <a:normAutofit/>
          </a:bodyPr>
          <a:lstStyle/>
          <a:p>
            <a:r>
              <a:rPr lang="en-GB" sz="2600" b="1" dirty="0">
                <a:effectLst>
                  <a:outerShdw blurRad="38100" dist="38100" dir="2700000" algn="tl">
                    <a:srgbClr val="000000">
                      <a:alpha val="43137"/>
                    </a:srgbClr>
                  </a:outerShdw>
                </a:effectLst>
              </a:rPr>
              <a:t>Although the League ultimately failed in it’s goal to protect nations &amp; stop conflicts, it did have several successes, especially in it’s early years</a:t>
            </a:r>
            <a:endParaRPr lang="en-IE" sz="2600" b="1" dirty="0">
              <a:effectLst>
                <a:outerShdw blurRad="38100" dist="38100" dir="2700000" algn="tl">
                  <a:srgbClr val="000000">
                    <a:alpha val="43137"/>
                  </a:srgbClr>
                </a:outerShdw>
              </a:effectLst>
            </a:endParaRPr>
          </a:p>
        </p:txBody>
      </p:sp>
      <p:sp>
        <p:nvSpPr>
          <p:cNvPr id="5136" name="Oval 5135">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8" name="Block Arc 5137">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140" name="Freeform: Shape 5139">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5142" name="Straight Connector 5141">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5144" name="Freeform: Shape 5143">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5146" name="Arc 5145">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48" name="Freeform: Shape 5147">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36623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7" name="Rectangle 1036">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572493" y="238539"/>
            <a:ext cx="11047013" cy="1434415"/>
          </a:xfrm>
        </p:spPr>
        <p:txBody>
          <a:bodyPr anchor="b">
            <a:normAutofit/>
          </a:bodyPr>
          <a:lstStyle/>
          <a:p>
            <a:r>
              <a:rPr lang="en-IE" sz="5400" b="1">
                <a:effectLst>
                  <a:outerShdw blurRad="38100" dist="38100" dir="2700000" algn="tl">
                    <a:srgbClr val="000000">
                      <a:alpha val="43137"/>
                    </a:srgbClr>
                  </a:outerShdw>
                </a:effectLst>
              </a:rPr>
              <a:t>Aland Islands</a:t>
            </a:r>
          </a:p>
        </p:txBody>
      </p:sp>
      <p:sp>
        <p:nvSpPr>
          <p:cNvPr id="1039"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map of the ocean&#10;&#10;Description automatically generated">
            <a:extLst>
              <a:ext uri="{FF2B5EF4-FFF2-40B4-BE49-F238E27FC236}">
                <a16:creationId xmlns:a16="http://schemas.microsoft.com/office/drawing/2014/main" id="{97EDB993-C924-8425-7118-603FEE936EF9}"/>
              </a:ext>
            </a:extLst>
          </p:cNvPr>
          <p:cNvPicPr>
            <a:picLocks noChangeAspect="1"/>
          </p:cNvPicPr>
          <p:nvPr/>
        </p:nvPicPr>
        <p:blipFill rotWithShape="1">
          <a:blip r:embed="rId3"/>
          <a:srcRect r="5027" b="-1"/>
          <a:stretch/>
        </p:blipFill>
        <p:spPr>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4516342" y="1855225"/>
            <a:ext cx="7672610" cy="5002775"/>
          </a:xfrm>
        </p:spPr>
        <p:txBody>
          <a:bodyPr anchor="t">
            <a:normAutofit lnSpcReduction="10000"/>
          </a:bodyPr>
          <a:lstStyle/>
          <a:p>
            <a:r>
              <a:rPr lang="en-GB" sz="1800" b="1" dirty="0">
                <a:effectLst>
                  <a:outerShdw blurRad="38100" dist="38100" dir="2700000" algn="tl">
                    <a:srgbClr val="000000">
                      <a:alpha val="43137"/>
                    </a:srgbClr>
                  </a:outerShdw>
                </a:effectLst>
              </a:rPr>
              <a:t>In 1921, the League of Nations successfully acted as a mediator in the territorial dispute between Sweden and Finland, which </a:t>
            </a:r>
            <a:r>
              <a:rPr lang="en-GB" sz="1800" b="1" dirty="0" err="1">
                <a:effectLst>
                  <a:outerShdw blurRad="38100" dist="38100" dir="2700000" algn="tl">
                    <a:srgbClr val="000000">
                      <a:alpha val="43137"/>
                    </a:srgbClr>
                  </a:outerShdw>
                </a:effectLst>
              </a:rPr>
              <a:t>centered</a:t>
            </a:r>
            <a:r>
              <a:rPr lang="en-GB" sz="1800" b="1" dirty="0">
                <a:effectLst>
                  <a:outerShdw blurRad="38100" dist="38100" dir="2700000" algn="tl">
                    <a:srgbClr val="000000">
                      <a:alpha val="43137"/>
                    </a:srgbClr>
                  </a:outerShdw>
                </a:effectLst>
              </a:rPr>
              <a:t> around the Aland Islands.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These islands are geographically situated halfway between both countries.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Interestingly, despite the islands' population being predominantly Swedish-speaking, the Aland Islands have recognized Finnish sovereignty since the early 20th century.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This means that even though the residents primarily speak Swedish, the governance and territorial rights of the islands have been respected as part of Finland for several decades.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The League's intervention helped to peacefully resolve this international conflict, reaffirming the islands' status as part of Finland and fostering stability in the region.</a:t>
            </a:r>
          </a:p>
        </p:txBody>
      </p:sp>
    </p:spTree>
    <p:extLst>
      <p:ext uri="{BB962C8B-B14F-4D97-AF65-F5344CB8AC3E}">
        <p14:creationId xmlns:p14="http://schemas.microsoft.com/office/powerpoint/2010/main" val="42586127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572493" y="238539"/>
            <a:ext cx="11047013" cy="1434415"/>
          </a:xfrm>
        </p:spPr>
        <p:txBody>
          <a:bodyPr anchor="b">
            <a:normAutofit/>
          </a:bodyPr>
          <a:lstStyle/>
          <a:p>
            <a:r>
              <a:rPr lang="en-IE" sz="5400" b="1">
                <a:effectLst>
                  <a:outerShdw blurRad="38100" dist="38100" dir="2700000" algn="tl">
                    <a:srgbClr val="000000">
                      <a:alpha val="43137"/>
                    </a:srgbClr>
                  </a:outerShdw>
                </a:effectLst>
              </a:rPr>
              <a:t>Silesia</a:t>
            </a:r>
          </a:p>
        </p:txBody>
      </p:sp>
      <p:sp>
        <p:nvSpPr>
          <p:cNvPr id="3083"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descr="A map of europe with different colors&#10;&#10;Description automatically generated">
            <a:extLst>
              <a:ext uri="{FF2B5EF4-FFF2-40B4-BE49-F238E27FC236}">
                <a16:creationId xmlns:a16="http://schemas.microsoft.com/office/drawing/2014/main" id="{53DD4135-5A89-1598-EBD6-96212E381A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86" r="13728" b="-3"/>
          <a:stretch/>
        </p:blipFill>
        <p:spPr bwMode="auto">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4516340" y="1880752"/>
            <a:ext cx="7672611" cy="5053714"/>
          </a:xfrm>
        </p:spPr>
        <p:txBody>
          <a:bodyPr anchor="t">
            <a:normAutofit/>
          </a:bodyPr>
          <a:lstStyle/>
          <a:p>
            <a:r>
              <a:rPr lang="en-GB" sz="1800" b="1" dirty="0">
                <a:effectLst>
                  <a:outerShdw blurRad="38100" dist="38100" dir="2700000" algn="tl">
                    <a:srgbClr val="000000">
                      <a:alpha val="43137"/>
                    </a:srgbClr>
                  </a:outerShdw>
                </a:effectLst>
              </a:rPr>
              <a:t>Before the involvement of the League of Nations, the region of Upper Silesia was on the brink of a major decision.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The Treaty of Versailles stipulated that a plebiscite, or a direct vote by all members of an electorate, would be held to decide whether Upper Silesia would align with Germany or Poland.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When the votes were cast, the majority favoured Germany, sparking what came to be known as the Third Silesian Uprising.</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Recognizing the escalating tensions, the League of Nations stepped in during 1922.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It undertook an investigation into the situation, after which a proposal was made for a partition of Upper Silesia. </a:t>
            </a:r>
          </a:p>
        </p:txBody>
      </p:sp>
    </p:spTree>
    <p:extLst>
      <p:ext uri="{BB962C8B-B14F-4D97-AF65-F5344CB8AC3E}">
        <p14:creationId xmlns:p14="http://schemas.microsoft.com/office/powerpoint/2010/main" val="39611854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7" name="Rectangle 1036">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572493" y="238539"/>
            <a:ext cx="11047013" cy="1434415"/>
          </a:xfrm>
        </p:spPr>
        <p:txBody>
          <a:bodyPr anchor="b">
            <a:normAutofit/>
          </a:bodyPr>
          <a:lstStyle/>
          <a:p>
            <a:r>
              <a:rPr lang="en-IE" sz="5400" b="1">
                <a:effectLst>
                  <a:outerShdw blurRad="38100" dist="38100" dir="2700000" algn="tl">
                    <a:srgbClr val="000000">
                      <a:alpha val="43137"/>
                    </a:srgbClr>
                  </a:outerShdw>
                </a:effectLst>
              </a:rPr>
              <a:t>Silesia</a:t>
            </a:r>
          </a:p>
        </p:txBody>
      </p:sp>
      <p:sp>
        <p:nvSpPr>
          <p:cNvPr id="1039"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EDD43D6-D8E8-C82D-9DFF-85B537FC8625}"/>
              </a:ext>
            </a:extLst>
          </p:cNvPr>
          <p:cNvPicPr>
            <a:picLocks noChangeAspect="1"/>
          </p:cNvPicPr>
          <p:nvPr/>
        </p:nvPicPr>
        <p:blipFill rotWithShape="1">
          <a:blip r:embed="rId3"/>
          <a:srcRect l="7040" r="12840"/>
          <a:stretch/>
        </p:blipFill>
        <p:spPr>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4516340" y="1767709"/>
            <a:ext cx="7675659" cy="5053715"/>
          </a:xfrm>
        </p:spPr>
        <p:txBody>
          <a:bodyPr anchor="t">
            <a:normAutofit/>
          </a:bodyPr>
          <a:lstStyle/>
          <a:p>
            <a:r>
              <a:rPr lang="en-GB" sz="2000" b="1" dirty="0">
                <a:effectLst>
                  <a:outerShdw blurRad="38100" dist="38100" dir="2700000" algn="tl">
                    <a:srgbClr val="000000">
                      <a:alpha val="43137"/>
                    </a:srgbClr>
                  </a:outerShdw>
                </a:effectLst>
              </a:rPr>
              <a:t>The proposed solution aimed to divide the territory between Germany and Poland, thus appeasing both nations' territorial claims.</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This suggestion was largely welcomed.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Both Germany and Poland agreed to the partition, recognizing it as a balanced resolution to the dispute.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Most importantly, the majority of Upper Silesians - the individuals directly affected by this decision - also concurred.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This consensus demonstrated the League's successful mediation in preventing further conflict and maintaining harmony in the region.</a:t>
            </a:r>
          </a:p>
        </p:txBody>
      </p:sp>
    </p:spTree>
    <p:extLst>
      <p:ext uri="{BB962C8B-B14F-4D97-AF65-F5344CB8AC3E}">
        <p14:creationId xmlns:p14="http://schemas.microsoft.com/office/powerpoint/2010/main" val="40602269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8" name="Rectangle 4102">
            <a:extLst>
              <a:ext uri="{FF2B5EF4-FFF2-40B4-BE49-F238E27FC236}">
                <a16:creationId xmlns:a16="http://schemas.microsoft.com/office/drawing/2014/main" id="{04C21BAE-6866-4C7A-A7EC-C1B2E572D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A city with a river and buildings&#10;&#10;Description automatically generated">
            <a:extLst>
              <a:ext uri="{FF2B5EF4-FFF2-40B4-BE49-F238E27FC236}">
                <a16:creationId xmlns:a16="http://schemas.microsoft.com/office/drawing/2014/main" id="{E6362DE8-8C01-996E-5118-EBD2C35A5B4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0221" b="-1"/>
          <a:stretch/>
        </p:blipFill>
        <p:spPr bwMode="auto">
          <a:xfrm>
            <a:off x="1" y="1"/>
            <a:ext cx="1219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4110" name="Freeform: Shape 4104">
            <a:extLst>
              <a:ext uri="{FF2B5EF4-FFF2-40B4-BE49-F238E27FC236}">
                <a16:creationId xmlns:a16="http://schemas.microsoft.com/office/drawing/2014/main" id="{C74F2646-08C7-4051-81DA-751C43A03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099" y="585274"/>
            <a:ext cx="7036051" cy="5492212"/>
          </a:xfrm>
          <a:custGeom>
            <a:avLst/>
            <a:gdLst>
              <a:gd name="connsiteX0" fmla="*/ 0 w 7036051"/>
              <a:gd name="connsiteY0" fmla="*/ 0 h 5492212"/>
              <a:gd name="connsiteX1" fmla="*/ 7036051 w 7036051"/>
              <a:gd name="connsiteY1" fmla="*/ 0 h 5492212"/>
              <a:gd name="connsiteX2" fmla="*/ 7036051 w 7036051"/>
              <a:gd name="connsiteY2" fmla="*/ 5163846 h 5492212"/>
              <a:gd name="connsiteX3" fmla="*/ 7012593 w 7036051"/>
              <a:gd name="connsiteY3" fmla="*/ 5176898 h 5492212"/>
              <a:gd name="connsiteX4" fmla="*/ 6958601 w 7036051"/>
              <a:gd name="connsiteY4" fmla="*/ 5204359 h 5492212"/>
              <a:gd name="connsiteX5" fmla="*/ 6951226 w 7036051"/>
              <a:gd name="connsiteY5" fmla="*/ 5203241 h 5492212"/>
              <a:gd name="connsiteX6" fmla="*/ 6920864 w 7036051"/>
              <a:gd name="connsiteY6" fmla="*/ 5220003 h 5492212"/>
              <a:gd name="connsiteX7" fmla="*/ 6834841 w 7036051"/>
              <a:gd name="connsiteY7" fmla="*/ 5266115 h 5492212"/>
              <a:gd name="connsiteX8" fmla="*/ 6777937 w 7036051"/>
              <a:gd name="connsiteY8" fmla="*/ 5332502 h 5492212"/>
              <a:gd name="connsiteX9" fmla="*/ 6752874 w 7036051"/>
              <a:gd name="connsiteY9" fmla="*/ 5340428 h 5492212"/>
              <a:gd name="connsiteX10" fmla="*/ 6711115 w 7036051"/>
              <a:gd name="connsiteY10" fmla="*/ 5353924 h 5492212"/>
              <a:gd name="connsiteX11" fmla="*/ 6702149 w 7036051"/>
              <a:gd name="connsiteY11" fmla="*/ 5351500 h 5492212"/>
              <a:gd name="connsiteX12" fmla="*/ 6698458 w 7036051"/>
              <a:gd name="connsiteY12" fmla="*/ 5352743 h 5492212"/>
              <a:gd name="connsiteX13" fmla="*/ 6698049 w 7036051"/>
              <a:gd name="connsiteY13" fmla="*/ 5352570 h 5492212"/>
              <a:gd name="connsiteX14" fmla="*/ 6697297 w 7036051"/>
              <a:gd name="connsiteY14" fmla="*/ 5353134 h 5492212"/>
              <a:gd name="connsiteX15" fmla="*/ 6689118 w 7036051"/>
              <a:gd name="connsiteY15" fmla="*/ 5355890 h 5492212"/>
              <a:gd name="connsiteX16" fmla="*/ 6670605 w 7036051"/>
              <a:gd name="connsiteY16" fmla="*/ 5355427 h 5492212"/>
              <a:gd name="connsiteX17" fmla="*/ 6659606 w 7036051"/>
              <a:gd name="connsiteY17" fmla="*/ 5357084 h 5492212"/>
              <a:gd name="connsiteX18" fmla="*/ 6649636 w 7036051"/>
              <a:gd name="connsiteY18" fmla="*/ 5367869 h 5492212"/>
              <a:gd name="connsiteX19" fmla="*/ 6642159 w 7036051"/>
              <a:gd name="connsiteY19" fmla="*/ 5369506 h 5492212"/>
              <a:gd name="connsiteX20" fmla="*/ 6640764 w 7036051"/>
              <a:gd name="connsiteY20" fmla="*/ 5370991 h 5492212"/>
              <a:gd name="connsiteX21" fmla="*/ 6636665 w 7036051"/>
              <a:gd name="connsiteY21" fmla="*/ 5374002 h 5492212"/>
              <a:gd name="connsiteX22" fmla="*/ 6641287 w 7036051"/>
              <a:gd name="connsiteY22" fmla="*/ 5376181 h 5492212"/>
              <a:gd name="connsiteX23" fmla="*/ 6591018 w 7036051"/>
              <a:gd name="connsiteY23" fmla="*/ 5390981 h 5492212"/>
              <a:gd name="connsiteX24" fmla="*/ 6548326 w 7036051"/>
              <a:gd name="connsiteY24" fmla="*/ 5403583 h 5492212"/>
              <a:gd name="connsiteX25" fmla="*/ 6472868 w 7036051"/>
              <a:gd name="connsiteY25" fmla="*/ 5394733 h 5492212"/>
              <a:gd name="connsiteX26" fmla="*/ 6401194 w 7036051"/>
              <a:gd name="connsiteY26" fmla="*/ 5422870 h 5492212"/>
              <a:gd name="connsiteX27" fmla="*/ 6381961 w 7036051"/>
              <a:gd name="connsiteY27" fmla="*/ 5422940 h 5492212"/>
              <a:gd name="connsiteX28" fmla="*/ 6363834 w 7036051"/>
              <a:gd name="connsiteY28" fmla="*/ 5417751 h 5492212"/>
              <a:gd name="connsiteX29" fmla="*/ 6363997 w 7036051"/>
              <a:gd name="connsiteY29" fmla="*/ 5415912 h 5492212"/>
              <a:gd name="connsiteX30" fmla="*/ 6361124 w 7036051"/>
              <a:gd name="connsiteY30" fmla="*/ 5415066 h 5492212"/>
              <a:gd name="connsiteX31" fmla="*/ 6358507 w 7036051"/>
              <a:gd name="connsiteY31" fmla="*/ 5416224 h 5492212"/>
              <a:gd name="connsiteX32" fmla="*/ 6355073 w 7036051"/>
              <a:gd name="connsiteY32" fmla="*/ 5415242 h 5492212"/>
              <a:gd name="connsiteX33" fmla="*/ 6345676 w 7036051"/>
              <a:gd name="connsiteY33" fmla="*/ 5413049 h 5492212"/>
              <a:gd name="connsiteX34" fmla="*/ 6342596 w 7036051"/>
              <a:gd name="connsiteY34" fmla="*/ 5409297 h 5492212"/>
              <a:gd name="connsiteX35" fmla="*/ 6305742 w 7036051"/>
              <a:gd name="connsiteY35" fmla="*/ 5401622 h 5492212"/>
              <a:gd name="connsiteX36" fmla="*/ 6294445 w 7036051"/>
              <a:gd name="connsiteY36" fmla="*/ 5404149 h 5492212"/>
              <a:gd name="connsiteX37" fmla="*/ 6281414 w 7036051"/>
              <a:gd name="connsiteY37" fmla="*/ 5398024 h 5492212"/>
              <a:gd name="connsiteX38" fmla="*/ 6243972 w 7036051"/>
              <a:gd name="connsiteY38" fmla="*/ 5395807 h 5492212"/>
              <a:gd name="connsiteX39" fmla="*/ 6202379 w 7036051"/>
              <a:gd name="connsiteY39" fmla="*/ 5388661 h 5492212"/>
              <a:gd name="connsiteX40" fmla="*/ 6173010 w 7036051"/>
              <a:gd name="connsiteY40" fmla="*/ 5380606 h 5492212"/>
              <a:gd name="connsiteX41" fmla="*/ 6093421 w 7036051"/>
              <a:gd name="connsiteY41" fmla="*/ 5375473 h 5492212"/>
              <a:gd name="connsiteX42" fmla="*/ 5959474 w 7036051"/>
              <a:gd name="connsiteY42" fmla="*/ 5373386 h 5492212"/>
              <a:gd name="connsiteX43" fmla="*/ 5931492 w 7036051"/>
              <a:gd name="connsiteY43" fmla="*/ 5371513 h 5492212"/>
              <a:gd name="connsiteX44" fmla="*/ 5909558 w 7036051"/>
              <a:gd name="connsiteY44" fmla="*/ 5364228 h 5492212"/>
              <a:gd name="connsiteX45" fmla="*/ 5906319 w 7036051"/>
              <a:gd name="connsiteY45" fmla="*/ 5357590 h 5492212"/>
              <a:gd name="connsiteX46" fmla="*/ 5891268 w 7036051"/>
              <a:gd name="connsiteY46" fmla="*/ 5355650 h 5492212"/>
              <a:gd name="connsiteX47" fmla="*/ 5887711 w 7036051"/>
              <a:gd name="connsiteY47" fmla="*/ 5353947 h 5492212"/>
              <a:gd name="connsiteX48" fmla="*/ 5866852 w 7036051"/>
              <a:gd name="connsiteY48" fmla="*/ 5345374 h 5492212"/>
              <a:gd name="connsiteX49" fmla="*/ 5811310 w 7036051"/>
              <a:gd name="connsiteY49" fmla="*/ 5356530 h 5492212"/>
              <a:gd name="connsiteX50" fmla="*/ 5770689 w 7036051"/>
              <a:gd name="connsiteY50" fmla="*/ 5359014 h 5492212"/>
              <a:gd name="connsiteX51" fmla="*/ 5767719 w 7036051"/>
              <a:gd name="connsiteY51" fmla="*/ 5357260 h 5492212"/>
              <a:gd name="connsiteX52" fmla="*/ 5765688 w 7036051"/>
              <a:gd name="connsiteY52" fmla="*/ 5352793 h 5492212"/>
              <a:gd name="connsiteX53" fmla="*/ 5758598 w 7036051"/>
              <a:gd name="connsiteY53" fmla="*/ 5351053 h 5492212"/>
              <a:gd name="connsiteX54" fmla="*/ 5752036 w 7036051"/>
              <a:gd name="connsiteY54" fmla="*/ 5346019 h 5492212"/>
              <a:gd name="connsiteX55" fmla="*/ 5503590 w 7036051"/>
              <a:gd name="connsiteY55" fmla="*/ 5325537 h 5492212"/>
              <a:gd name="connsiteX56" fmla="*/ 5389848 w 7036051"/>
              <a:gd name="connsiteY56" fmla="*/ 5351472 h 5492212"/>
              <a:gd name="connsiteX57" fmla="*/ 5344450 w 7036051"/>
              <a:gd name="connsiteY57" fmla="*/ 5354840 h 5492212"/>
              <a:gd name="connsiteX58" fmla="*/ 5338428 w 7036051"/>
              <a:gd name="connsiteY58" fmla="*/ 5350516 h 5492212"/>
              <a:gd name="connsiteX59" fmla="*/ 5273489 w 7036051"/>
              <a:gd name="connsiteY59" fmla="*/ 5373945 h 5492212"/>
              <a:gd name="connsiteX60" fmla="*/ 5182701 w 7036051"/>
              <a:gd name="connsiteY60" fmla="*/ 5370075 h 5492212"/>
              <a:gd name="connsiteX61" fmla="*/ 5114856 w 7036051"/>
              <a:gd name="connsiteY61" fmla="*/ 5361037 h 5492212"/>
              <a:gd name="connsiteX62" fmla="*/ 5076532 w 7036051"/>
              <a:gd name="connsiteY62" fmla="*/ 5358612 h 5492212"/>
              <a:gd name="connsiteX63" fmla="*/ 5048954 w 7036051"/>
              <a:gd name="connsiteY63" fmla="*/ 5353915 h 5492212"/>
              <a:gd name="connsiteX64" fmla="*/ 4977087 w 7036051"/>
              <a:gd name="connsiteY64" fmla="*/ 5357736 h 5492212"/>
              <a:gd name="connsiteX65" fmla="*/ 4857261 w 7036051"/>
              <a:gd name="connsiteY65" fmla="*/ 5370659 h 5492212"/>
              <a:gd name="connsiteX66" fmla="*/ 4769845 w 7036051"/>
              <a:gd name="connsiteY66" fmla="*/ 5353264 h 5492212"/>
              <a:gd name="connsiteX67" fmla="*/ 4722220 w 7036051"/>
              <a:gd name="connsiteY67" fmla="*/ 5370534 h 5492212"/>
              <a:gd name="connsiteX68" fmla="*/ 4667552 w 7036051"/>
              <a:gd name="connsiteY68" fmla="*/ 5366753 h 5492212"/>
              <a:gd name="connsiteX69" fmla="*/ 4454472 w 7036051"/>
              <a:gd name="connsiteY69" fmla="*/ 5391442 h 5492212"/>
              <a:gd name="connsiteX70" fmla="*/ 4317219 w 7036051"/>
              <a:gd name="connsiteY70" fmla="*/ 5411554 h 5492212"/>
              <a:gd name="connsiteX71" fmla="*/ 4298346 w 7036051"/>
              <a:gd name="connsiteY71" fmla="*/ 5416146 h 5492212"/>
              <a:gd name="connsiteX72" fmla="*/ 4298228 w 7036051"/>
              <a:gd name="connsiteY72" fmla="*/ 5417983 h 5492212"/>
              <a:gd name="connsiteX73" fmla="*/ 4295233 w 7036051"/>
              <a:gd name="connsiteY73" fmla="*/ 5418735 h 5492212"/>
              <a:gd name="connsiteX74" fmla="*/ 4292799 w 7036051"/>
              <a:gd name="connsiteY74" fmla="*/ 5417494 h 5492212"/>
              <a:gd name="connsiteX75" fmla="*/ 4289225 w 7036051"/>
              <a:gd name="connsiteY75" fmla="*/ 5418364 h 5492212"/>
              <a:gd name="connsiteX76" fmla="*/ 4279515 w 7036051"/>
              <a:gd name="connsiteY76" fmla="*/ 5420247 h 5492212"/>
              <a:gd name="connsiteX77" fmla="*/ 4275872 w 7036051"/>
              <a:gd name="connsiteY77" fmla="*/ 5423890 h 5492212"/>
              <a:gd name="connsiteX78" fmla="*/ 4227055 w 7036051"/>
              <a:gd name="connsiteY78" fmla="*/ 5427466 h 5492212"/>
              <a:gd name="connsiteX79" fmla="*/ 4213123 w 7036051"/>
              <a:gd name="connsiteY79" fmla="*/ 5433155 h 5492212"/>
              <a:gd name="connsiteX80" fmla="*/ 4175436 w 7036051"/>
              <a:gd name="connsiteY80" fmla="*/ 5434156 h 5492212"/>
              <a:gd name="connsiteX81" fmla="*/ 4132856 w 7036051"/>
              <a:gd name="connsiteY81" fmla="*/ 5439937 h 5492212"/>
              <a:gd name="connsiteX82" fmla="*/ 4102333 w 7036051"/>
              <a:gd name="connsiteY82" fmla="*/ 5447021 h 5492212"/>
              <a:gd name="connsiteX83" fmla="*/ 4022159 w 7036051"/>
              <a:gd name="connsiteY83" fmla="*/ 5449566 h 5492212"/>
              <a:gd name="connsiteX84" fmla="*/ 3888224 w 7036051"/>
              <a:gd name="connsiteY84" fmla="*/ 5447312 h 5492212"/>
              <a:gd name="connsiteX85" fmla="*/ 3860026 w 7036051"/>
              <a:gd name="connsiteY85" fmla="*/ 5448274 h 5492212"/>
              <a:gd name="connsiteX86" fmla="*/ 3832796 w 7036051"/>
              <a:gd name="connsiteY86" fmla="*/ 5461349 h 5492212"/>
              <a:gd name="connsiteX87" fmla="*/ 3817485 w 7036051"/>
              <a:gd name="connsiteY87" fmla="*/ 5462797 h 5492212"/>
              <a:gd name="connsiteX88" fmla="*/ 3813676 w 7036051"/>
              <a:gd name="connsiteY88" fmla="*/ 5464379 h 5492212"/>
              <a:gd name="connsiteX89" fmla="*/ 3791563 w 7036051"/>
              <a:gd name="connsiteY89" fmla="*/ 5472259 h 5492212"/>
              <a:gd name="connsiteX90" fmla="*/ 3737858 w 7036051"/>
              <a:gd name="connsiteY90" fmla="*/ 5459331 h 5492212"/>
              <a:gd name="connsiteX91" fmla="*/ 3697716 w 7036051"/>
              <a:gd name="connsiteY91" fmla="*/ 5455539 h 5492212"/>
              <a:gd name="connsiteX92" fmla="*/ 3694487 w 7036051"/>
              <a:gd name="connsiteY92" fmla="*/ 5457193 h 5492212"/>
              <a:gd name="connsiteX93" fmla="*/ 3691779 w 7036051"/>
              <a:gd name="connsiteY93" fmla="*/ 5461582 h 5492212"/>
              <a:gd name="connsiteX94" fmla="*/ 3684442 w 7036051"/>
              <a:gd name="connsiteY94" fmla="*/ 5463086 h 5492212"/>
              <a:gd name="connsiteX95" fmla="*/ 3677129 w 7036051"/>
              <a:gd name="connsiteY95" fmla="*/ 5467898 h 5492212"/>
              <a:gd name="connsiteX96" fmla="*/ 3438897 w 7036051"/>
              <a:gd name="connsiteY96" fmla="*/ 5462195 h 5492212"/>
              <a:gd name="connsiteX97" fmla="*/ 3389756 w 7036051"/>
              <a:gd name="connsiteY97" fmla="*/ 5444428 h 5492212"/>
              <a:gd name="connsiteX98" fmla="*/ 3316666 w 7036051"/>
              <a:gd name="connsiteY98" fmla="*/ 5450736 h 5492212"/>
              <a:gd name="connsiteX99" fmla="*/ 3271894 w 7036051"/>
              <a:gd name="connsiteY99" fmla="*/ 5445907 h 5492212"/>
              <a:gd name="connsiteX100" fmla="*/ 3265228 w 7036051"/>
              <a:gd name="connsiteY100" fmla="*/ 5450024 h 5492212"/>
              <a:gd name="connsiteX101" fmla="*/ 3204017 w 7036051"/>
              <a:gd name="connsiteY101" fmla="*/ 5424552 h 5492212"/>
              <a:gd name="connsiteX102" fmla="*/ 3112867 w 7036051"/>
              <a:gd name="connsiteY102" fmla="*/ 5425473 h 5492212"/>
              <a:gd name="connsiteX103" fmla="*/ 3043809 w 7036051"/>
              <a:gd name="connsiteY103" fmla="*/ 5432293 h 5492212"/>
              <a:gd name="connsiteX104" fmla="*/ 3005211 w 7036051"/>
              <a:gd name="connsiteY104" fmla="*/ 5433472 h 5492212"/>
              <a:gd name="connsiteX105" fmla="*/ 2976986 w 7036051"/>
              <a:gd name="connsiteY105" fmla="*/ 5437264 h 5492212"/>
              <a:gd name="connsiteX106" fmla="*/ 2905879 w 7036051"/>
              <a:gd name="connsiteY106" fmla="*/ 5431128 h 5492212"/>
              <a:gd name="connsiteX107" fmla="*/ 2788318 w 7036051"/>
              <a:gd name="connsiteY107" fmla="*/ 5414358 h 5492212"/>
              <a:gd name="connsiteX108" fmla="*/ 2653590 w 7036051"/>
              <a:gd name="connsiteY108" fmla="*/ 5410111 h 5492212"/>
              <a:gd name="connsiteX109" fmla="*/ 2598481 w 7036051"/>
              <a:gd name="connsiteY109" fmla="*/ 5412114 h 5492212"/>
              <a:gd name="connsiteX110" fmla="*/ 2333897 w 7036051"/>
              <a:gd name="connsiteY110" fmla="*/ 5408505 h 5492212"/>
              <a:gd name="connsiteX111" fmla="*/ 2271841 w 7036051"/>
              <a:gd name="connsiteY111" fmla="*/ 5396433 h 5492212"/>
              <a:gd name="connsiteX112" fmla="*/ 2143705 w 7036051"/>
              <a:gd name="connsiteY112" fmla="*/ 5345095 h 5492212"/>
              <a:gd name="connsiteX113" fmla="*/ 1986408 w 7036051"/>
              <a:gd name="connsiteY113" fmla="*/ 5335524 h 5492212"/>
              <a:gd name="connsiteX114" fmla="*/ 1975333 w 7036051"/>
              <a:gd name="connsiteY114" fmla="*/ 5325099 h 5492212"/>
              <a:gd name="connsiteX115" fmla="*/ 1972441 w 7036051"/>
              <a:gd name="connsiteY115" fmla="*/ 5323775 h 5492212"/>
              <a:gd name="connsiteX116" fmla="*/ 1971497 w 7036051"/>
              <a:gd name="connsiteY116" fmla="*/ 5324412 h 5492212"/>
              <a:gd name="connsiteX117" fmla="*/ 1956886 w 7036051"/>
              <a:gd name="connsiteY117" fmla="*/ 5327069 h 5492212"/>
              <a:gd name="connsiteX118" fmla="*/ 1924833 w 7036051"/>
              <a:gd name="connsiteY118" fmla="*/ 5344911 h 5492212"/>
              <a:gd name="connsiteX119" fmla="*/ 1885856 w 7036051"/>
              <a:gd name="connsiteY119" fmla="*/ 5367299 h 5492212"/>
              <a:gd name="connsiteX120" fmla="*/ 1855937 w 7036051"/>
              <a:gd name="connsiteY120" fmla="*/ 5372820 h 5492212"/>
              <a:gd name="connsiteX121" fmla="*/ 1784500 w 7036051"/>
              <a:gd name="connsiteY121" fmla="*/ 5395926 h 5492212"/>
              <a:gd name="connsiteX122" fmla="*/ 1737998 w 7036051"/>
              <a:gd name="connsiteY122" fmla="*/ 5407426 h 5492212"/>
              <a:gd name="connsiteX123" fmla="*/ 1736716 w 7036051"/>
              <a:gd name="connsiteY123" fmla="*/ 5407939 h 5492212"/>
              <a:gd name="connsiteX124" fmla="*/ 1726742 w 7036051"/>
              <a:gd name="connsiteY124" fmla="*/ 5405934 h 5492212"/>
              <a:gd name="connsiteX125" fmla="*/ 1726849 w 7036051"/>
              <a:gd name="connsiteY125" fmla="*/ 5401221 h 5492212"/>
              <a:gd name="connsiteX126" fmla="*/ 1718134 w 7036051"/>
              <a:gd name="connsiteY126" fmla="*/ 5398128 h 5492212"/>
              <a:gd name="connsiteX127" fmla="*/ 1701063 w 7036051"/>
              <a:gd name="connsiteY127" fmla="*/ 5400545 h 5492212"/>
              <a:gd name="connsiteX128" fmla="*/ 1694634 w 7036051"/>
              <a:gd name="connsiteY128" fmla="*/ 5398728 h 5492212"/>
              <a:gd name="connsiteX129" fmla="*/ 1692270 w 7036051"/>
              <a:gd name="connsiteY129" fmla="*/ 5399053 h 5492212"/>
              <a:gd name="connsiteX130" fmla="*/ 1686657 w 7036051"/>
              <a:gd name="connsiteY130" fmla="*/ 5399247 h 5492212"/>
              <a:gd name="connsiteX131" fmla="*/ 1687479 w 7036051"/>
              <a:gd name="connsiteY131" fmla="*/ 5402165 h 5492212"/>
              <a:gd name="connsiteX132" fmla="*/ 1680969 w 7036051"/>
              <a:gd name="connsiteY132" fmla="*/ 5407963 h 5492212"/>
              <a:gd name="connsiteX133" fmla="*/ 1648682 w 7036051"/>
              <a:gd name="connsiteY133" fmla="*/ 5407558 h 5492212"/>
              <a:gd name="connsiteX134" fmla="*/ 1646819 w 7036051"/>
              <a:gd name="connsiteY134" fmla="*/ 5404306 h 5492212"/>
              <a:gd name="connsiteX135" fmla="*/ 1642743 w 7036051"/>
              <a:gd name="connsiteY135" fmla="*/ 5403927 h 5492212"/>
              <a:gd name="connsiteX136" fmla="*/ 1639788 w 7036051"/>
              <a:gd name="connsiteY136" fmla="*/ 5407135 h 5492212"/>
              <a:gd name="connsiteX137" fmla="*/ 1585803 w 7036051"/>
              <a:gd name="connsiteY137" fmla="*/ 5416574 h 5492212"/>
              <a:gd name="connsiteX138" fmla="*/ 1513331 w 7036051"/>
              <a:gd name="connsiteY138" fmla="*/ 5423805 h 5492212"/>
              <a:gd name="connsiteX139" fmla="*/ 1460734 w 7036051"/>
              <a:gd name="connsiteY139" fmla="*/ 5411778 h 5492212"/>
              <a:gd name="connsiteX140" fmla="*/ 1456045 w 7036051"/>
              <a:gd name="connsiteY140" fmla="*/ 5414928 h 5492212"/>
              <a:gd name="connsiteX141" fmla="*/ 1419653 w 7036051"/>
              <a:gd name="connsiteY141" fmla="*/ 5415060 h 5492212"/>
              <a:gd name="connsiteX142" fmla="*/ 1292605 w 7036051"/>
              <a:gd name="connsiteY142" fmla="*/ 5394671 h 5492212"/>
              <a:gd name="connsiteX143" fmla="*/ 1221477 w 7036051"/>
              <a:gd name="connsiteY143" fmla="*/ 5395509 h 5492212"/>
              <a:gd name="connsiteX144" fmla="*/ 1196159 w 7036051"/>
              <a:gd name="connsiteY144" fmla="*/ 5399169 h 5492212"/>
              <a:gd name="connsiteX145" fmla="*/ 1153748 w 7036051"/>
              <a:gd name="connsiteY145" fmla="*/ 5405093 h 5492212"/>
              <a:gd name="connsiteX146" fmla="*/ 1121874 w 7036051"/>
              <a:gd name="connsiteY146" fmla="*/ 5417803 h 5492212"/>
              <a:gd name="connsiteX147" fmla="*/ 1086481 w 7036051"/>
              <a:gd name="connsiteY147" fmla="*/ 5419474 h 5492212"/>
              <a:gd name="connsiteX148" fmla="*/ 1078485 w 7036051"/>
              <a:gd name="connsiteY148" fmla="*/ 5409150 h 5492212"/>
              <a:gd name="connsiteX149" fmla="*/ 1040550 w 7036051"/>
              <a:gd name="connsiteY149" fmla="*/ 5414415 h 5492212"/>
              <a:gd name="connsiteX150" fmla="*/ 982981 w 7036051"/>
              <a:gd name="connsiteY150" fmla="*/ 5423575 h 5492212"/>
              <a:gd name="connsiteX151" fmla="*/ 949836 w 7036051"/>
              <a:gd name="connsiteY151" fmla="*/ 5426093 h 5492212"/>
              <a:gd name="connsiteX152" fmla="*/ 859237 w 7036051"/>
              <a:gd name="connsiteY152" fmla="*/ 5435973 h 5492212"/>
              <a:gd name="connsiteX153" fmla="*/ 768445 w 7036051"/>
              <a:gd name="connsiteY153" fmla="*/ 5448159 h 5492212"/>
              <a:gd name="connsiteX154" fmla="*/ 714393 w 7036051"/>
              <a:gd name="connsiteY154" fmla="*/ 5468302 h 5492212"/>
              <a:gd name="connsiteX155" fmla="*/ 639791 w 7036051"/>
              <a:gd name="connsiteY155" fmla="*/ 5476924 h 5492212"/>
              <a:gd name="connsiteX156" fmla="*/ 627266 w 7036051"/>
              <a:gd name="connsiteY156" fmla="*/ 5480260 h 5492212"/>
              <a:gd name="connsiteX157" fmla="*/ 609977 w 7036051"/>
              <a:gd name="connsiteY157" fmla="*/ 5478891 h 5492212"/>
              <a:gd name="connsiteX158" fmla="*/ 540688 w 7036051"/>
              <a:gd name="connsiteY158" fmla="*/ 5472807 h 5492212"/>
              <a:gd name="connsiteX159" fmla="*/ 486194 w 7036051"/>
              <a:gd name="connsiteY159" fmla="*/ 5462661 h 5492212"/>
              <a:gd name="connsiteX160" fmla="*/ 418164 w 7036051"/>
              <a:gd name="connsiteY160" fmla="*/ 5472485 h 5492212"/>
              <a:gd name="connsiteX161" fmla="*/ 376724 w 7036051"/>
              <a:gd name="connsiteY161" fmla="*/ 5470967 h 5492212"/>
              <a:gd name="connsiteX162" fmla="*/ 308908 w 7036051"/>
              <a:gd name="connsiteY162" fmla="*/ 5457025 h 5492212"/>
              <a:gd name="connsiteX163" fmla="*/ 219416 w 7036051"/>
              <a:gd name="connsiteY163" fmla="*/ 5463995 h 5492212"/>
              <a:gd name="connsiteX164" fmla="*/ 200977 w 7036051"/>
              <a:gd name="connsiteY164" fmla="*/ 5480608 h 5492212"/>
              <a:gd name="connsiteX165" fmla="*/ 176226 w 7036051"/>
              <a:gd name="connsiteY165" fmla="*/ 5491022 h 5492212"/>
              <a:gd name="connsiteX166" fmla="*/ 165702 w 7036051"/>
              <a:gd name="connsiteY166" fmla="*/ 5468604 h 5492212"/>
              <a:gd name="connsiteX167" fmla="*/ 88282 w 7036051"/>
              <a:gd name="connsiteY167" fmla="*/ 5453658 h 5492212"/>
              <a:gd name="connsiteX168" fmla="*/ 49602 w 7036051"/>
              <a:gd name="connsiteY168" fmla="*/ 5448762 h 5492212"/>
              <a:gd name="connsiteX169" fmla="*/ 22844 w 7036051"/>
              <a:gd name="connsiteY169" fmla="*/ 5450459 h 5492212"/>
              <a:gd name="connsiteX170" fmla="*/ 0 w 7036051"/>
              <a:gd name="connsiteY170" fmla="*/ 5447653 h 5492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7036051" h="5492212">
                <a:moveTo>
                  <a:pt x="0" y="0"/>
                </a:moveTo>
                <a:lnTo>
                  <a:pt x="7036051" y="0"/>
                </a:lnTo>
                <a:lnTo>
                  <a:pt x="7036051" y="5163846"/>
                </a:lnTo>
                <a:lnTo>
                  <a:pt x="7012593" y="5176898"/>
                </a:lnTo>
                <a:cubicBezTo>
                  <a:pt x="7010768" y="5193373"/>
                  <a:pt x="6968133" y="5178026"/>
                  <a:pt x="6958601" y="5204359"/>
                </a:cubicBezTo>
                <a:cubicBezTo>
                  <a:pt x="6956255" y="5203750"/>
                  <a:pt x="6953771" y="5203373"/>
                  <a:pt x="6951226" y="5203241"/>
                </a:cubicBezTo>
                <a:cubicBezTo>
                  <a:pt x="6936441" y="5202478"/>
                  <a:pt x="6922846" y="5209982"/>
                  <a:pt x="6920864" y="5220003"/>
                </a:cubicBezTo>
                <a:cubicBezTo>
                  <a:pt x="6902003" y="5258795"/>
                  <a:pt x="6863469" y="5243876"/>
                  <a:pt x="6834841" y="5266115"/>
                </a:cubicBezTo>
                <a:cubicBezTo>
                  <a:pt x="6800315" y="5289373"/>
                  <a:pt x="6805780" y="5289922"/>
                  <a:pt x="6777937" y="5332502"/>
                </a:cubicBezTo>
                <a:cubicBezTo>
                  <a:pt x="6765321" y="5328518"/>
                  <a:pt x="6759096" y="5331534"/>
                  <a:pt x="6752874" y="5340428"/>
                </a:cubicBezTo>
                <a:cubicBezTo>
                  <a:pt x="6735526" y="5351218"/>
                  <a:pt x="6717730" y="5333264"/>
                  <a:pt x="6711115" y="5353924"/>
                </a:cubicBezTo>
                <a:cubicBezTo>
                  <a:pt x="6709352" y="5351156"/>
                  <a:pt x="6706090" y="5350761"/>
                  <a:pt x="6702149" y="5351500"/>
                </a:cubicBezTo>
                <a:lnTo>
                  <a:pt x="6698458" y="5352743"/>
                </a:lnTo>
                <a:lnTo>
                  <a:pt x="6698049" y="5352570"/>
                </a:lnTo>
                <a:lnTo>
                  <a:pt x="6697297" y="5353134"/>
                </a:lnTo>
                <a:lnTo>
                  <a:pt x="6689118" y="5355890"/>
                </a:lnTo>
                <a:cubicBezTo>
                  <a:pt x="6680171" y="5359440"/>
                  <a:pt x="6671805" y="5362584"/>
                  <a:pt x="6670605" y="5355427"/>
                </a:cubicBezTo>
                <a:cubicBezTo>
                  <a:pt x="6665330" y="5354991"/>
                  <a:pt x="6661976" y="5355734"/>
                  <a:pt x="6659606" y="5357084"/>
                </a:cubicBezTo>
                <a:cubicBezTo>
                  <a:pt x="6654864" y="5359782"/>
                  <a:pt x="6654050" y="5364908"/>
                  <a:pt x="6649636" y="5367869"/>
                </a:cubicBezTo>
                <a:lnTo>
                  <a:pt x="6642159" y="5369506"/>
                </a:lnTo>
                <a:lnTo>
                  <a:pt x="6640764" y="5370991"/>
                </a:lnTo>
                <a:lnTo>
                  <a:pt x="6636665" y="5374002"/>
                </a:lnTo>
                <a:lnTo>
                  <a:pt x="6641287" y="5376181"/>
                </a:lnTo>
                <a:cubicBezTo>
                  <a:pt x="6646080" y="5377976"/>
                  <a:pt x="6597903" y="5386514"/>
                  <a:pt x="6591018" y="5390981"/>
                </a:cubicBezTo>
                <a:lnTo>
                  <a:pt x="6548326" y="5403583"/>
                </a:lnTo>
                <a:lnTo>
                  <a:pt x="6472868" y="5394733"/>
                </a:lnTo>
                <a:cubicBezTo>
                  <a:pt x="6457699" y="5415896"/>
                  <a:pt x="6417760" y="5410703"/>
                  <a:pt x="6401194" y="5422870"/>
                </a:cubicBezTo>
                <a:lnTo>
                  <a:pt x="6381961" y="5422940"/>
                </a:lnTo>
                <a:lnTo>
                  <a:pt x="6363834" y="5417751"/>
                </a:lnTo>
                <a:lnTo>
                  <a:pt x="6363997" y="5415912"/>
                </a:lnTo>
                <a:cubicBezTo>
                  <a:pt x="6363602" y="5414702"/>
                  <a:pt x="6362617" y="5414594"/>
                  <a:pt x="6361124" y="5415066"/>
                </a:cubicBezTo>
                <a:lnTo>
                  <a:pt x="6358507" y="5416224"/>
                </a:lnTo>
                <a:lnTo>
                  <a:pt x="6355073" y="5415242"/>
                </a:lnTo>
                <a:lnTo>
                  <a:pt x="6345676" y="5413049"/>
                </a:lnTo>
                <a:lnTo>
                  <a:pt x="6342596" y="5409297"/>
                </a:lnTo>
                <a:cubicBezTo>
                  <a:pt x="6333502" y="5403420"/>
                  <a:pt x="6312379" y="5410664"/>
                  <a:pt x="6305742" y="5401622"/>
                </a:cubicBezTo>
                <a:lnTo>
                  <a:pt x="6294445" y="5404149"/>
                </a:lnTo>
                <a:lnTo>
                  <a:pt x="6281414" y="5398024"/>
                </a:lnTo>
                <a:cubicBezTo>
                  <a:pt x="6269392" y="5392983"/>
                  <a:pt x="6257013" y="5390092"/>
                  <a:pt x="6243972" y="5395807"/>
                </a:cubicBezTo>
                <a:cubicBezTo>
                  <a:pt x="6248312" y="5382942"/>
                  <a:pt x="6211634" y="5399629"/>
                  <a:pt x="6202379" y="5388661"/>
                </a:cubicBezTo>
                <a:cubicBezTo>
                  <a:pt x="6196568" y="5379556"/>
                  <a:pt x="6184084" y="5382499"/>
                  <a:pt x="6173010" y="5380606"/>
                </a:cubicBezTo>
                <a:cubicBezTo>
                  <a:pt x="6162384" y="5372079"/>
                  <a:pt x="6109972" y="5371285"/>
                  <a:pt x="6093421" y="5375473"/>
                </a:cubicBezTo>
                <a:cubicBezTo>
                  <a:pt x="6048943" y="5392971"/>
                  <a:pt x="5995413" y="5360396"/>
                  <a:pt x="5959474" y="5373386"/>
                </a:cubicBezTo>
                <a:cubicBezTo>
                  <a:pt x="5949048" y="5374123"/>
                  <a:pt x="5939860" y="5373301"/>
                  <a:pt x="5931492" y="5371513"/>
                </a:cubicBezTo>
                <a:lnTo>
                  <a:pt x="5909558" y="5364228"/>
                </a:lnTo>
                <a:lnTo>
                  <a:pt x="5906319" y="5357590"/>
                </a:lnTo>
                <a:lnTo>
                  <a:pt x="5891268" y="5355650"/>
                </a:lnTo>
                <a:lnTo>
                  <a:pt x="5887711" y="5353947"/>
                </a:lnTo>
                <a:cubicBezTo>
                  <a:pt x="5880924" y="5350671"/>
                  <a:pt x="5874113" y="5347614"/>
                  <a:pt x="5866852" y="5345374"/>
                </a:cubicBezTo>
                <a:cubicBezTo>
                  <a:pt x="5859911" y="5373405"/>
                  <a:pt x="5803959" y="5330929"/>
                  <a:pt x="5811310" y="5356530"/>
                </a:cubicBezTo>
                <a:cubicBezTo>
                  <a:pt x="5780489" y="5350949"/>
                  <a:pt x="5782784" y="5364359"/>
                  <a:pt x="5770689" y="5359014"/>
                </a:cubicBezTo>
                <a:lnTo>
                  <a:pt x="5767719" y="5357260"/>
                </a:lnTo>
                <a:lnTo>
                  <a:pt x="5765688" y="5352793"/>
                </a:lnTo>
                <a:lnTo>
                  <a:pt x="5758598" y="5351053"/>
                </a:lnTo>
                <a:lnTo>
                  <a:pt x="5752036" y="5346019"/>
                </a:lnTo>
                <a:cubicBezTo>
                  <a:pt x="5676031" y="5353035"/>
                  <a:pt x="5573285" y="5304575"/>
                  <a:pt x="5503590" y="5325537"/>
                </a:cubicBezTo>
                <a:lnTo>
                  <a:pt x="5389848" y="5351472"/>
                </a:lnTo>
                <a:cubicBezTo>
                  <a:pt x="5378275" y="5360535"/>
                  <a:pt x="5357949" y="5362044"/>
                  <a:pt x="5344450" y="5354840"/>
                </a:cubicBezTo>
                <a:cubicBezTo>
                  <a:pt x="5342129" y="5353601"/>
                  <a:pt x="5340101" y="5352144"/>
                  <a:pt x="5338428" y="5350516"/>
                </a:cubicBezTo>
                <a:cubicBezTo>
                  <a:pt x="5303858" y="5372450"/>
                  <a:pt x="5291134" y="5358414"/>
                  <a:pt x="5273489" y="5373945"/>
                </a:cubicBezTo>
                <a:cubicBezTo>
                  <a:pt x="5228455" y="5376430"/>
                  <a:pt x="5198895" y="5356533"/>
                  <a:pt x="5182701" y="5370075"/>
                </a:cubicBezTo>
                <a:cubicBezTo>
                  <a:pt x="5161004" y="5366959"/>
                  <a:pt x="5136154" y="5346791"/>
                  <a:pt x="5114856" y="5361037"/>
                </a:cubicBezTo>
                <a:cubicBezTo>
                  <a:pt x="5116518" y="5347803"/>
                  <a:pt x="5086668" y="5368445"/>
                  <a:pt x="5076532" y="5358612"/>
                </a:cubicBezTo>
                <a:cubicBezTo>
                  <a:pt x="5069788" y="5350240"/>
                  <a:pt x="5059157" y="5354551"/>
                  <a:pt x="5048954" y="5353915"/>
                </a:cubicBezTo>
                <a:cubicBezTo>
                  <a:pt x="5038015" y="5346654"/>
                  <a:pt x="4991132" y="5351733"/>
                  <a:pt x="4977087" y="5357736"/>
                </a:cubicBezTo>
                <a:cubicBezTo>
                  <a:pt x="4940420" y="5380054"/>
                  <a:pt x="4887089" y="5353763"/>
                  <a:pt x="4857261" y="5370659"/>
                </a:cubicBezTo>
                <a:cubicBezTo>
                  <a:pt x="4820568" y="5378246"/>
                  <a:pt x="4797284" y="5358899"/>
                  <a:pt x="4769845" y="5353264"/>
                </a:cubicBezTo>
                <a:cubicBezTo>
                  <a:pt x="4768462" y="5381819"/>
                  <a:pt x="4711275" y="5345988"/>
                  <a:pt x="4722220" y="5370534"/>
                </a:cubicBezTo>
                <a:cubicBezTo>
                  <a:pt x="4684293" y="5367762"/>
                  <a:pt x="4704662" y="5391854"/>
                  <a:pt x="4667552" y="5366753"/>
                </a:cubicBezTo>
                <a:cubicBezTo>
                  <a:pt x="4600967" y="5382212"/>
                  <a:pt x="4513038" y="5362869"/>
                  <a:pt x="4454472" y="5391442"/>
                </a:cubicBezTo>
                <a:lnTo>
                  <a:pt x="4317219" y="5411554"/>
                </a:lnTo>
                <a:lnTo>
                  <a:pt x="4298346" y="5416146"/>
                </a:lnTo>
                <a:cubicBezTo>
                  <a:pt x="4298306" y="5416758"/>
                  <a:pt x="4298267" y="5417371"/>
                  <a:pt x="4298228" y="5417983"/>
                </a:cubicBezTo>
                <a:cubicBezTo>
                  <a:pt x="4297649" y="5419178"/>
                  <a:pt x="4296651" y="5419253"/>
                  <a:pt x="4295233" y="5418735"/>
                </a:cubicBezTo>
                <a:lnTo>
                  <a:pt x="4292799" y="5417494"/>
                </a:lnTo>
                <a:lnTo>
                  <a:pt x="4289225" y="5418364"/>
                </a:lnTo>
                <a:lnTo>
                  <a:pt x="4279515" y="5420247"/>
                </a:lnTo>
                <a:lnTo>
                  <a:pt x="4275872" y="5423890"/>
                </a:lnTo>
                <a:lnTo>
                  <a:pt x="4227055" y="5427466"/>
                </a:lnTo>
                <a:lnTo>
                  <a:pt x="4213123" y="5433155"/>
                </a:lnTo>
                <a:cubicBezTo>
                  <a:pt x="4200364" y="5437794"/>
                  <a:pt x="4187574" y="5440279"/>
                  <a:pt x="4175436" y="5434156"/>
                </a:cubicBezTo>
                <a:cubicBezTo>
                  <a:pt x="4177805" y="5447129"/>
                  <a:pt x="4143760" y="5429295"/>
                  <a:pt x="4132856" y="5439937"/>
                </a:cubicBezTo>
                <a:cubicBezTo>
                  <a:pt x="4125673" y="5448831"/>
                  <a:pt x="4113669" y="5445492"/>
                  <a:pt x="4102333" y="5447021"/>
                </a:cubicBezTo>
                <a:cubicBezTo>
                  <a:pt x="4090434" y="5455185"/>
                  <a:pt x="4038031" y="5454280"/>
                  <a:pt x="4022159" y="5449566"/>
                </a:cubicBezTo>
                <a:cubicBezTo>
                  <a:pt x="3980455" y="5430671"/>
                  <a:pt x="3922096" y="5461433"/>
                  <a:pt x="3888224" y="5447312"/>
                </a:cubicBezTo>
                <a:cubicBezTo>
                  <a:pt x="3877937" y="5446239"/>
                  <a:pt x="3868647" y="5446763"/>
                  <a:pt x="3860026" y="5448274"/>
                </a:cubicBezTo>
                <a:lnTo>
                  <a:pt x="3832796" y="5461349"/>
                </a:lnTo>
                <a:lnTo>
                  <a:pt x="3817485" y="5462797"/>
                </a:lnTo>
                <a:lnTo>
                  <a:pt x="3813676" y="5464379"/>
                </a:lnTo>
                <a:cubicBezTo>
                  <a:pt x="3806407" y="5467429"/>
                  <a:pt x="3799147" y="5470257"/>
                  <a:pt x="3791563" y="5472259"/>
                </a:cubicBezTo>
                <a:cubicBezTo>
                  <a:pt x="3788910" y="5444072"/>
                  <a:pt x="3726624" y="5484631"/>
                  <a:pt x="3737858" y="5459331"/>
                </a:cubicBezTo>
                <a:cubicBezTo>
                  <a:pt x="3706262" y="5463900"/>
                  <a:pt x="3710598" y="5450598"/>
                  <a:pt x="3697716" y="5455539"/>
                </a:cubicBezTo>
                <a:lnTo>
                  <a:pt x="3694487" y="5457193"/>
                </a:lnTo>
                <a:lnTo>
                  <a:pt x="3691779" y="5461582"/>
                </a:lnTo>
                <a:lnTo>
                  <a:pt x="3684442" y="5463086"/>
                </a:lnTo>
                <a:lnTo>
                  <a:pt x="3677129" y="5467898"/>
                </a:lnTo>
                <a:cubicBezTo>
                  <a:pt x="3602381" y="5458439"/>
                  <a:pt x="3505226" y="5485361"/>
                  <a:pt x="3438897" y="5462195"/>
                </a:cubicBezTo>
                <a:lnTo>
                  <a:pt x="3389756" y="5444428"/>
                </a:lnTo>
                <a:cubicBezTo>
                  <a:pt x="3364455" y="5437704"/>
                  <a:pt x="3342081" y="5466704"/>
                  <a:pt x="3316666" y="5450736"/>
                </a:cubicBezTo>
                <a:cubicBezTo>
                  <a:pt x="3306503" y="5441319"/>
                  <a:pt x="3286457" y="5439158"/>
                  <a:pt x="3271894" y="5445907"/>
                </a:cubicBezTo>
                <a:cubicBezTo>
                  <a:pt x="3269388" y="5447068"/>
                  <a:pt x="3267143" y="5448455"/>
                  <a:pt x="3265228" y="5450024"/>
                </a:cubicBezTo>
                <a:cubicBezTo>
                  <a:pt x="3234084" y="5427025"/>
                  <a:pt x="3219254" y="5440615"/>
                  <a:pt x="3204017" y="5424552"/>
                </a:cubicBezTo>
                <a:cubicBezTo>
                  <a:pt x="3159473" y="5420614"/>
                  <a:pt x="3126956" y="5439505"/>
                  <a:pt x="3112867" y="5425473"/>
                </a:cubicBezTo>
                <a:cubicBezTo>
                  <a:pt x="3090747" y="5427880"/>
                  <a:pt x="3062886" y="5447193"/>
                  <a:pt x="3043809" y="5432293"/>
                </a:cubicBezTo>
                <a:cubicBezTo>
                  <a:pt x="3043452" y="5445549"/>
                  <a:pt x="3016821" y="5423991"/>
                  <a:pt x="3005211" y="5433472"/>
                </a:cubicBezTo>
                <a:cubicBezTo>
                  <a:pt x="2997207" y="5441605"/>
                  <a:pt x="2987260" y="5436961"/>
                  <a:pt x="2976986" y="5437264"/>
                </a:cubicBezTo>
                <a:cubicBezTo>
                  <a:pt x="2964968" y="5444153"/>
                  <a:pt x="2918975" y="5437570"/>
                  <a:pt x="2905879" y="5431128"/>
                </a:cubicBezTo>
                <a:cubicBezTo>
                  <a:pt x="2872703" y="5407678"/>
                  <a:pt x="2815496" y="5432178"/>
                  <a:pt x="2788318" y="5414358"/>
                </a:cubicBezTo>
                <a:cubicBezTo>
                  <a:pt x="2746271" y="5410854"/>
                  <a:pt x="2685231" y="5410484"/>
                  <a:pt x="2653590" y="5410111"/>
                </a:cubicBezTo>
                <a:cubicBezTo>
                  <a:pt x="2615334" y="5411650"/>
                  <a:pt x="2639324" y="5388277"/>
                  <a:pt x="2598481" y="5412114"/>
                </a:cubicBezTo>
                <a:cubicBezTo>
                  <a:pt x="2534415" y="5394537"/>
                  <a:pt x="2387966" y="5438902"/>
                  <a:pt x="2333897" y="5408505"/>
                </a:cubicBezTo>
                <a:cubicBezTo>
                  <a:pt x="2279458" y="5405891"/>
                  <a:pt x="2312839" y="5402348"/>
                  <a:pt x="2271841" y="5396433"/>
                </a:cubicBezTo>
                <a:cubicBezTo>
                  <a:pt x="2263465" y="5363868"/>
                  <a:pt x="2168184" y="5361433"/>
                  <a:pt x="2143705" y="5345095"/>
                </a:cubicBezTo>
                <a:cubicBezTo>
                  <a:pt x="2087043" y="5343333"/>
                  <a:pt x="2041689" y="5319742"/>
                  <a:pt x="1986408" y="5335524"/>
                </a:cubicBezTo>
                <a:cubicBezTo>
                  <a:pt x="1983594" y="5331315"/>
                  <a:pt x="1979798" y="5327915"/>
                  <a:pt x="1975333" y="5325099"/>
                </a:cubicBezTo>
                <a:lnTo>
                  <a:pt x="1972441" y="5323775"/>
                </a:lnTo>
                <a:lnTo>
                  <a:pt x="1971497" y="5324412"/>
                </a:lnTo>
                <a:cubicBezTo>
                  <a:pt x="1967825" y="5325937"/>
                  <a:pt x="1963255" y="5326871"/>
                  <a:pt x="1956886" y="5327069"/>
                </a:cubicBezTo>
                <a:cubicBezTo>
                  <a:pt x="1957692" y="5357103"/>
                  <a:pt x="1944755" y="5337483"/>
                  <a:pt x="1924833" y="5344911"/>
                </a:cubicBezTo>
                <a:cubicBezTo>
                  <a:pt x="1907350" y="5349449"/>
                  <a:pt x="1899872" y="5360515"/>
                  <a:pt x="1885856" y="5367299"/>
                </a:cubicBezTo>
                <a:cubicBezTo>
                  <a:pt x="1874373" y="5371950"/>
                  <a:pt x="1870677" y="5363227"/>
                  <a:pt x="1855937" y="5372820"/>
                </a:cubicBezTo>
                <a:cubicBezTo>
                  <a:pt x="1826799" y="5367486"/>
                  <a:pt x="1805938" y="5389998"/>
                  <a:pt x="1784500" y="5395926"/>
                </a:cubicBezTo>
                <a:cubicBezTo>
                  <a:pt x="1777473" y="5395836"/>
                  <a:pt x="1756895" y="5401012"/>
                  <a:pt x="1737998" y="5407426"/>
                </a:cubicBezTo>
                <a:lnTo>
                  <a:pt x="1736716" y="5407939"/>
                </a:lnTo>
                <a:lnTo>
                  <a:pt x="1726742" y="5405934"/>
                </a:lnTo>
                <a:cubicBezTo>
                  <a:pt x="1724249" y="5404894"/>
                  <a:pt x="1723700" y="5403454"/>
                  <a:pt x="1726849" y="5401221"/>
                </a:cubicBezTo>
                <a:cubicBezTo>
                  <a:pt x="1723886" y="5399045"/>
                  <a:pt x="1720993" y="5398236"/>
                  <a:pt x="1718134" y="5398128"/>
                </a:cubicBezTo>
                <a:cubicBezTo>
                  <a:pt x="1712416" y="5397910"/>
                  <a:pt x="1706830" y="5400494"/>
                  <a:pt x="1701063" y="5400545"/>
                </a:cubicBezTo>
                <a:lnTo>
                  <a:pt x="1694634" y="5398728"/>
                </a:lnTo>
                <a:lnTo>
                  <a:pt x="1692270" y="5399053"/>
                </a:lnTo>
                <a:lnTo>
                  <a:pt x="1686657" y="5399247"/>
                </a:lnTo>
                <a:lnTo>
                  <a:pt x="1687479" y="5402165"/>
                </a:lnTo>
                <a:cubicBezTo>
                  <a:pt x="1688791" y="5404927"/>
                  <a:pt x="1689812" y="5407972"/>
                  <a:pt x="1680969" y="5407963"/>
                </a:cubicBezTo>
                <a:cubicBezTo>
                  <a:pt x="1662599" y="5406532"/>
                  <a:pt x="1656841" y="5418932"/>
                  <a:pt x="1648682" y="5407558"/>
                </a:cubicBezTo>
                <a:lnTo>
                  <a:pt x="1646819" y="5404306"/>
                </a:lnTo>
                <a:lnTo>
                  <a:pt x="1642743" y="5403927"/>
                </a:lnTo>
                <a:cubicBezTo>
                  <a:pt x="1640569" y="5404120"/>
                  <a:pt x="1639361" y="5404983"/>
                  <a:pt x="1639788" y="5407135"/>
                </a:cubicBezTo>
                <a:cubicBezTo>
                  <a:pt x="1622347" y="5398881"/>
                  <a:pt x="1603063" y="5413406"/>
                  <a:pt x="1585803" y="5416574"/>
                </a:cubicBezTo>
                <a:cubicBezTo>
                  <a:pt x="1572467" y="5408520"/>
                  <a:pt x="1549407" y="5423110"/>
                  <a:pt x="1513331" y="5423805"/>
                </a:cubicBezTo>
                <a:cubicBezTo>
                  <a:pt x="1498774" y="5414520"/>
                  <a:pt x="1489007" y="5424393"/>
                  <a:pt x="1460734" y="5411778"/>
                </a:cubicBezTo>
                <a:cubicBezTo>
                  <a:pt x="1459446" y="5412932"/>
                  <a:pt x="1457867" y="5413992"/>
                  <a:pt x="1456045" y="5414928"/>
                </a:cubicBezTo>
                <a:cubicBezTo>
                  <a:pt x="1445460" y="5420354"/>
                  <a:pt x="1429166" y="5420415"/>
                  <a:pt x="1419653" y="5415060"/>
                </a:cubicBezTo>
                <a:cubicBezTo>
                  <a:pt x="1374353" y="5398095"/>
                  <a:pt x="1332064" y="5398411"/>
                  <a:pt x="1292605" y="5394671"/>
                </a:cubicBezTo>
                <a:cubicBezTo>
                  <a:pt x="1247867" y="5392301"/>
                  <a:pt x="1276603" y="5411730"/>
                  <a:pt x="1221477" y="5395509"/>
                </a:cubicBezTo>
                <a:cubicBezTo>
                  <a:pt x="1215107" y="5402140"/>
                  <a:pt x="1207983" y="5402421"/>
                  <a:pt x="1196159" y="5399169"/>
                </a:cubicBezTo>
                <a:cubicBezTo>
                  <a:pt x="1174396" y="5398516"/>
                  <a:pt x="1175280" y="5415282"/>
                  <a:pt x="1153748" y="5405093"/>
                </a:cubicBezTo>
                <a:cubicBezTo>
                  <a:pt x="1157267" y="5414115"/>
                  <a:pt x="1112247" y="5408398"/>
                  <a:pt x="1121874" y="5417803"/>
                </a:cubicBezTo>
                <a:cubicBezTo>
                  <a:pt x="1107293" y="5425943"/>
                  <a:pt x="1100911" y="5412406"/>
                  <a:pt x="1086481" y="5419474"/>
                </a:cubicBezTo>
                <a:cubicBezTo>
                  <a:pt x="1070504" y="5421068"/>
                  <a:pt x="1096054" y="5409890"/>
                  <a:pt x="1078485" y="5409150"/>
                </a:cubicBezTo>
                <a:cubicBezTo>
                  <a:pt x="1057107" y="5409880"/>
                  <a:pt x="1057916" y="5393370"/>
                  <a:pt x="1040550" y="5414415"/>
                </a:cubicBezTo>
                <a:cubicBezTo>
                  <a:pt x="1018445" y="5409298"/>
                  <a:pt x="1013694" y="5418764"/>
                  <a:pt x="982981" y="5423575"/>
                </a:cubicBezTo>
                <a:cubicBezTo>
                  <a:pt x="970423" y="5418342"/>
                  <a:pt x="960063" y="5420960"/>
                  <a:pt x="949836" y="5426093"/>
                </a:cubicBezTo>
                <a:cubicBezTo>
                  <a:pt x="920168" y="5424861"/>
                  <a:pt x="892764" y="5432710"/>
                  <a:pt x="859237" y="5435973"/>
                </a:cubicBezTo>
                <a:cubicBezTo>
                  <a:pt x="823344" y="5430160"/>
                  <a:pt x="804272" y="5444731"/>
                  <a:pt x="768445" y="5448159"/>
                </a:cubicBezTo>
                <a:cubicBezTo>
                  <a:pt x="733630" y="5434899"/>
                  <a:pt x="744432" y="5468566"/>
                  <a:pt x="714393" y="5468302"/>
                </a:cubicBezTo>
                <a:cubicBezTo>
                  <a:pt x="665910" y="5456640"/>
                  <a:pt x="715197" y="5479526"/>
                  <a:pt x="639791" y="5476924"/>
                </a:cubicBezTo>
                <a:cubicBezTo>
                  <a:pt x="635590" y="5474880"/>
                  <a:pt x="626375" y="5477333"/>
                  <a:pt x="627266" y="5480260"/>
                </a:cubicBezTo>
                <a:cubicBezTo>
                  <a:pt x="622501" y="5479477"/>
                  <a:pt x="611196" y="5474127"/>
                  <a:pt x="609977" y="5478891"/>
                </a:cubicBezTo>
                <a:cubicBezTo>
                  <a:pt x="585928" y="5480121"/>
                  <a:pt x="562064" y="5478026"/>
                  <a:pt x="540688" y="5472807"/>
                </a:cubicBezTo>
                <a:cubicBezTo>
                  <a:pt x="494260" y="5482226"/>
                  <a:pt x="519722" y="5459453"/>
                  <a:pt x="486194" y="5462661"/>
                </a:cubicBezTo>
                <a:cubicBezTo>
                  <a:pt x="459222" y="5472731"/>
                  <a:pt x="449283" y="5465413"/>
                  <a:pt x="418164" y="5472485"/>
                </a:cubicBezTo>
                <a:cubicBezTo>
                  <a:pt x="407504" y="5457469"/>
                  <a:pt x="388899" y="5474930"/>
                  <a:pt x="376724" y="5470967"/>
                </a:cubicBezTo>
                <a:cubicBezTo>
                  <a:pt x="357541" y="5489409"/>
                  <a:pt x="329120" y="5456071"/>
                  <a:pt x="308908" y="5457025"/>
                </a:cubicBezTo>
                <a:cubicBezTo>
                  <a:pt x="274916" y="5461376"/>
                  <a:pt x="238368" y="5480973"/>
                  <a:pt x="219416" y="5463995"/>
                </a:cubicBezTo>
                <a:cubicBezTo>
                  <a:pt x="217077" y="5471389"/>
                  <a:pt x="220429" y="5481203"/>
                  <a:pt x="200977" y="5480608"/>
                </a:cubicBezTo>
                <a:cubicBezTo>
                  <a:pt x="193315" y="5484612"/>
                  <a:pt x="192227" y="5495868"/>
                  <a:pt x="176226" y="5491022"/>
                </a:cubicBezTo>
                <a:cubicBezTo>
                  <a:pt x="195501" y="5480307"/>
                  <a:pt x="163065" y="5480325"/>
                  <a:pt x="165702" y="5468604"/>
                </a:cubicBezTo>
                <a:cubicBezTo>
                  <a:pt x="141228" y="5462364"/>
                  <a:pt x="86026" y="5474606"/>
                  <a:pt x="88282" y="5453658"/>
                </a:cubicBezTo>
                <a:cubicBezTo>
                  <a:pt x="80722" y="5441690"/>
                  <a:pt x="50300" y="5462007"/>
                  <a:pt x="49602" y="5448762"/>
                </a:cubicBezTo>
                <a:cubicBezTo>
                  <a:pt x="42967" y="5453333"/>
                  <a:pt x="33469" y="5452380"/>
                  <a:pt x="22844" y="5450459"/>
                </a:cubicBezTo>
                <a:lnTo>
                  <a:pt x="0" y="5447653"/>
                </a:lnTo>
                <a:close/>
              </a:path>
            </a:pathLst>
          </a:custGeom>
          <a:solidFill>
            <a:schemeClr val="bg1"/>
          </a:solidFill>
          <a:ln>
            <a:noFill/>
          </a:ln>
          <a:effectLst>
            <a:outerShdw blurRad="50800" dist="254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07" name="Freeform: Shape 4106">
            <a:extLst>
              <a:ext uri="{FF2B5EF4-FFF2-40B4-BE49-F238E27FC236}">
                <a16:creationId xmlns:a16="http://schemas.microsoft.com/office/drawing/2014/main" id="{DCD6552F-C98B-4FBA-842F-3EF2D5ACA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099" y="585274"/>
            <a:ext cx="7036051" cy="5492212"/>
          </a:xfrm>
          <a:custGeom>
            <a:avLst/>
            <a:gdLst>
              <a:gd name="connsiteX0" fmla="*/ 0 w 7036051"/>
              <a:gd name="connsiteY0" fmla="*/ 0 h 5492212"/>
              <a:gd name="connsiteX1" fmla="*/ 7036051 w 7036051"/>
              <a:gd name="connsiteY1" fmla="*/ 0 h 5492212"/>
              <a:gd name="connsiteX2" fmla="*/ 7036051 w 7036051"/>
              <a:gd name="connsiteY2" fmla="*/ 5163846 h 5492212"/>
              <a:gd name="connsiteX3" fmla="*/ 7012593 w 7036051"/>
              <a:gd name="connsiteY3" fmla="*/ 5176898 h 5492212"/>
              <a:gd name="connsiteX4" fmla="*/ 6958601 w 7036051"/>
              <a:gd name="connsiteY4" fmla="*/ 5204359 h 5492212"/>
              <a:gd name="connsiteX5" fmla="*/ 6951226 w 7036051"/>
              <a:gd name="connsiteY5" fmla="*/ 5203241 h 5492212"/>
              <a:gd name="connsiteX6" fmla="*/ 6920864 w 7036051"/>
              <a:gd name="connsiteY6" fmla="*/ 5220003 h 5492212"/>
              <a:gd name="connsiteX7" fmla="*/ 6834841 w 7036051"/>
              <a:gd name="connsiteY7" fmla="*/ 5266115 h 5492212"/>
              <a:gd name="connsiteX8" fmla="*/ 6777937 w 7036051"/>
              <a:gd name="connsiteY8" fmla="*/ 5332502 h 5492212"/>
              <a:gd name="connsiteX9" fmla="*/ 6752874 w 7036051"/>
              <a:gd name="connsiteY9" fmla="*/ 5340428 h 5492212"/>
              <a:gd name="connsiteX10" fmla="*/ 6711115 w 7036051"/>
              <a:gd name="connsiteY10" fmla="*/ 5353924 h 5492212"/>
              <a:gd name="connsiteX11" fmla="*/ 6702149 w 7036051"/>
              <a:gd name="connsiteY11" fmla="*/ 5351500 h 5492212"/>
              <a:gd name="connsiteX12" fmla="*/ 6698458 w 7036051"/>
              <a:gd name="connsiteY12" fmla="*/ 5352743 h 5492212"/>
              <a:gd name="connsiteX13" fmla="*/ 6698049 w 7036051"/>
              <a:gd name="connsiteY13" fmla="*/ 5352570 h 5492212"/>
              <a:gd name="connsiteX14" fmla="*/ 6697297 w 7036051"/>
              <a:gd name="connsiteY14" fmla="*/ 5353134 h 5492212"/>
              <a:gd name="connsiteX15" fmla="*/ 6689118 w 7036051"/>
              <a:gd name="connsiteY15" fmla="*/ 5355890 h 5492212"/>
              <a:gd name="connsiteX16" fmla="*/ 6670605 w 7036051"/>
              <a:gd name="connsiteY16" fmla="*/ 5355427 h 5492212"/>
              <a:gd name="connsiteX17" fmla="*/ 6659606 w 7036051"/>
              <a:gd name="connsiteY17" fmla="*/ 5357084 h 5492212"/>
              <a:gd name="connsiteX18" fmla="*/ 6649636 w 7036051"/>
              <a:gd name="connsiteY18" fmla="*/ 5367869 h 5492212"/>
              <a:gd name="connsiteX19" fmla="*/ 6642159 w 7036051"/>
              <a:gd name="connsiteY19" fmla="*/ 5369506 h 5492212"/>
              <a:gd name="connsiteX20" fmla="*/ 6640764 w 7036051"/>
              <a:gd name="connsiteY20" fmla="*/ 5370991 h 5492212"/>
              <a:gd name="connsiteX21" fmla="*/ 6636665 w 7036051"/>
              <a:gd name="connsiteY21" fmla="*/ 5374002 h 5492212"/>
              <a:gd name="connsiteX22" fmla="*/ 6641287 w 7036051"/>
              <a:gd name="connsiteY22" fmla="*/ 5376181 h 5492212"/>
              <a:gd name="connsiteX23" fmla="*/ 6591018 w 7036051"/>
              <a:gd name="connsiteY23" fmla="*/ 5390981 h 5492212"/>
              <a:gd name="connsiteX24" fmla="*/ 6548326 w 7036051"/>
              <a:gd name="connsiteY24" fmla="*/ 5403583 h 5492212"/>
              <a:gd name="connsiteX25" fmla="*/ 6472868 w 7036051"/>
              <a:gd name="connsiteY25" fmla="*/ 5394733 h 5492212"/>
              <a:gd name="connsiteX26" fmla="*/ 6401194 w 7036051"/>
              <a:gd name="connsiteY26" fmla="*/ 5422870 h 5492212"/>
              <a:gd name="connsiteX27" fmla="*/ 6381961 w 7036051"/>
              <a:gd name="connsiteY27" fmla="*/ 5422940 h 5492212"/>
              <a:gd name="connsiteX28" fmla="*/ 6363834 w 7036051"/>
              <a:gd name="connsiteY28" fmla="*/ 5417751 h 5492212"/>
              <a:gd name="connsiteX29" fmla="*/ 6363997 w 7036051"/>
              <a:gd name="connsiteY29" fmla="*/ 5415912 h 5492212"/>
              <a:gd name="connsiteX30" fmla="*/ 6361124 w 7036051"/>
              <a:gd name="connsiteY30" fmla="*/ 5415066 h 5492212"/>
              <a:gd name="connsiteX31" fmla="*/ 6358507 w 7036051"/>
              <a:gd name="connsiteY31" fmla="*/ 5416224 h 5492212"/>
              <a:gd name="connsiteX32" fmla="*/ 6355073 w 7036051"/>
              <a:gd name="connsiteY32" fmla="*/ 5415242 h 5492212"/>
              <a:gd name="connsiteX33" fmla="*/ 6345676 w 7036051"/>
              <a:gd name="connsiteY33" fmla="*/ 5413049 h 5492212"/>
              <a:gd name="connsiteX34" fmla="*/ 6342596 w 7036051"/>
              <a:gd name="connsiteY34" fmla="*/ 5409297 h 5492212"/>
              <a:gd name="connsiteX35" fmla="*/ 6305742 w 7036051"/>
              <a:gd name="connsiteY35" fmla="*/ 5401622 h 5492212"/>
              <a:gd name="connsiteX36" fmla="*/ 6294445 w 7036051"/>
              <a:gd name="connsiteY36" fmla="*/ 5404149 h 5492212"/>
              <a:gd name="connsiteX37" fmla="*/ 6281414 w 7036051"/>
              <a:gd name="connsiteY37" fmla="*/ 5398024 h 5492212"/>
              <a:gd name="connsiteX38" fmla="*/ 6243972 w 7036051"/>
              <a:gd name="connsiteY38" fmla="*/ 5395807 h 5492212"/>
              <a:gd name="connsiteX39" fmla="*/ 6202379 w 7036051"/>
              <a:gd name="connsiteY39" fmla="*/ 5388661 h 5492212"/>
              <a:gd name="connsiteX40" fmla="*/ 6173010 w 7036051"/>
              <a:gd name="connsiteY40" fmla="*/ 5380606 h 5492212"/>
              <a:gd name="connsiteX41" fmla="*/ 6093421 w 7036051"/>
              <a:gd name="connsiteY41" fmla="*/ 5375473 h 5492212"/>
              <a:gd name="connsiteX42" fmla="*/ 5959474 w 7036051"/>
              <a:gd name="connsiteY42" fmla="*/ 5373386 h 5492212"/>
              <a:gd name="connsiteX43" fmla="*/ 5931492 w 7036051"/>
              <a:gd name="connsiteY43" fmla="*/ 5371513 h 5492212"/>
              <a:gd name="connsiteX44" fmla="*/ 5909558 w 7036051"/>
              <a:gd name="connsiteY44" fmla="*/ 5364228 h 5492212"/>
              <a:gd name="connsiteX45" fmla="*/ 5906319 w 7036051"/>
              <a:gd name="connsiteY45" fmla="*/ 5357590 h 5492212"/>
              <a:gd name="connsiteX46" fmla="*/ 5891268 w 7036051"/>
              <a:gd name="connsiteY46" fmla="*/ 5355650 h 5492212"/>
              <a:gd name="connsiteX47" fmla="*/ 5887711 w 7036051"/>
              <a:gd name="connsiteY47" fmla="*/ 5353947 h 5492212"/>
              <a:gd name="connsiteX48" fmla="*/ 5866852 w 7036051"/>
              <a:gd name="connsiteY48" fmla="*/ 5345374 h 5492212"/>
              <a:gd name="connsiteX49" fmla="*/ 5811310 w 7036051"/>
              <a:gd name="connsiteY49" fmla="*/ 5356530 h 5492212"/>
              <a:gd name="connsiteX50" fmla="*/ 5770689 w 7036051"/>
              <a:gd name="connsiteY50" fmla="*/ 5359014 h 5492212"/>
              <a:gd name="connsiteX51" fmla="*/ 5767719 w 7036051"/>
              <a:gd name="connsiteY51" fmla="*/ 5357260 h 5492212"/>
              <a:gd name="connsiteX52" fmla="*/ 5765688 w 7036051"/>
              <a:gd name="connsiteY52" fmla="*/ 5352793 h 5492212"/>
              <a:gd name="connsiteX53" fmla="*/ 5758598 w 7036051"/>
              <a:gd name="connsiteY53" fmla="*/ 5351053 h 5492212"/>
              <a:gd name="connsiteX54" fmla="*/ 5752036 w 7036051"/>
              <a:gd name="connsiteY54" fmla="*/ 5346019 h 5492212"/>
              <a:gd name="connsiteX55" fmla="*/ 5503590 w 7036051"/>
              <a:gd name="connsiteY55" fmla="*/ 5325537 h 5492212"/>
              <a:gd name="connsiteX56" fmla="*/ 5389848 w 7036051"/>
              <a:gd name="connsiteY56" fmla="*/ 5351472 h 5492212"/>
              <a:gd name="connsiteX57" fmla="*/ 5344450 w 7036051"/>
              <a:gd name="connsiteY57" fmla="*/ 5354840 h 5492212"/>
              <a:gd name="connsiteX58" fmla="*/ 5338428 w 7036051"/>
              <a:gd name="connsiteY58" fmla="*/ 5350516 h 5492212"/>
              <a:gd name="connsiteX59" fmla="*/ 5273489 w 7036051"/>
              <a:gd name="connsiteY59" fmla="*/ 5373945 h 5492212"/>
              <a:gd name="connsiteX60" fmla="*/ 5182701 w 7036051"/>
              <a:gd name="connsiteY60" fmla="*/ 5370075 h 5492212"/>
              <a:gd name="connsiteX61" fmla="*/ 5114856 w 7036051"/>
              <a:gd name="connsiteY61" fmla="*/ 5361037 h 5492212"/>
              <a:gd name="connsiteX62" fmla="*/ 5076532 w 7036051"/>
              <a:gd name="connsiteY62" fmla="*/ 5358612 h 5492212"/>
              <a:gd name="connsiteX63" fmla="*/ 5048954 w 7036051"/>
              <a:gd name="connsiteY63" fmla="*/ 5353915 h 5492212"/>
              <a:gd name="connsiteX64" fmla="*/ 4977087 w 7036051"/>
              <a:gd name="connsiteY64" fmla="*/ 5357736 h 5492212"/>
              <a:gd name="connsiteX65" fmla="*/ 4857261 w 7036051"/>
              <a:gd name="connsiteY65" fmla="*/ 5370659 h 5492212"/>
              <a:gd name="connsiteX66" fmla="*/ 4769845 w 7036051"/>
              <a:gd name="connsiteY66" fmla="*/ 5353264 h 5492212"/>
              <a:gd name="connsiteX67" fmla="*/ 4722220 w 7036051"/>
              <a:gd name="connsiteY67" fmla="*/ 5370534 h 5492212"/>
              <a:gd name="connsiteX68" fmla="*/ 4667552 w 7036051"/>
              <a:gd name="connsiteY68" fmla="*/ 5366753 h 5492212"/>
              <a:gd name="connsiteX69" fmla="*/ 4454472 w 7036051"/>
              <a:gd name="connsiteY69" fmla="*/ 5391442 h 5492212"/>
              <a:gd name="connsiteX70" fmla="*/ 4317219 w 7036051"/>
              <a:gd name="connsiteY70" fmla="*/ 5411554 h 5492212"/>
              <a:gd name="connsiteX71" fmla="*/ 4298346 w 7036051"/>
              <a:gd name="connsiteY71" fmla="*/ 5416146 h 5492212"/>
              <a:gd name="connsiteX72" fmla="*/ 4298228 w 7036051"/>
              <a:gd name="connsiteY72" fmla="*/ 5417983 h 5492212"/>
              <a:gd name="connsiteX73" fmla="*/ 4295233 w 7036051"/>
              <a:gd name="connsiteY73" fmla="*/ 5418735 h 5492212"/>
              <a:gd name="connsiteX74" fmla="*/ 4292799 w 7036051"/>
              <a:gd name="connsiteY74" fmla="*/ 5417494 h 5492212"/>
              <a:gd name="connsiteX75" fmla="*/ 4289225 w 7036051"/>
              <a:gd name="connsiteY75" fmla="*/ 5418364 h 5492212"/>
              <a:gd name="connsiteX76" fmla="*/ 4279515 w 7036051"/>
              <a:gd name="connsiteY76" fmla="*/ 5420247 h 5492212"/>
              <a:gd name="connsiteX77" fmla="*/ 4275872 w 7036051"/>
              <a:gd name="connsiteY77" fmla="*/ 5423890 h 5492212"/>
              <a:gd name="connsiteX78" fmla="*/ 4227055 w 7036051"/>
              <a:gd name="connsiteY78" fmla="*/ 5427466 h 5492212"/>
              <a:gd name="connsiteX79" fmla="*/ 4213123 w 7036051"/>
              <a:gd name="connsiteY79" fmla="*/ 5433155 h 5492212"/>
              <a:gd name="connsiteX80" fmla="*/ 4175436 w 7036051"/>
              <a:gd name="connsiteY80" fmla="*/ 5434156 h 5492212"/>
              <a:gd name="connsiteX81" fmla="*/ 4132856 w 7036051"/>
              <a:gd name="connsiteY81" fmla="*/ 5439937 h 5492212"/>
              <a:gd name="connsiteX82" fmla="*/ 4102333 w 7036051"/>
              <a:gd name="connsiteY82" fmla="*/ 5447021 h 5492212"/>
              <a:gd name="connsiteX83" fmla="*/ 4022159 w 7036051"/>
              <a:gd name="connsiteY83" fmla="*/ 5449566 h 5492212"/>
              <a:gd name="connsiteX84" fmla="*/ 3888224 w 7036051"/>
              <a:gd name="connsiteY84" fmla="*/ 5447312 h 5492212"/>
              <a:gd name="connsiteX85" fmla="*/ 3860026 w 7036051"/>
              <a:gd name="connsiteY85" fmla="*/ 5448274 h 5492212"/>
              <a:gd name="connsiteX86" fmla="*/ 3832796 w 7036051"/>
              <a:gd name="connsiteY86" fmla="*/ 5461349 h 5492212"/>
              <a:gd name="connsiteX87" fmla="*/ 3817485 w 7036051"/>
              <a:gd name="connsiteY87" fmla="*/ 5462797 h 5492212"/>
              <a:gd name="connsiteX88" fmla="*/ 3813676 w 7036051"/>
              <a:gd name="connsiteY88" fmla="*/ 5464379 h 5492212"/>
              <a:gd name="connsiteX89" fmla="*/ 3791563 w 7036051"/>
              <a:gd name="connsiteY89" fmla="*/ 5472259 h 5492212"/>
              <a:gd name="connsiteX90" fmla="*/ 3737858 w 7036051"/>
              <a:gd name="connsiteY90" fmla="*/ 5459331 h 5492212"/>
              <a:gd name="connsiteX91" fmla="*/ 3697716 w 7036051"/>
              <a:gd name="connsiteY91" fmla="*/ 5455539 h 5492212"/>
              <a:gd name="connsiteX92" fmla="*/ 3694487 w 7036051"/>
              <a:gd name="connsiteY92" fmla="*/ 5457193 h 5492212"/>
              <a:gd name="connsiteX93" fmla="*/ 3691779 w 7036051"/>
              <a:gd name="connsiteY93" fmla="*/ 5461582 h 5492212"/>
              <a:gd name="connsiteX94" fmla="*/ 3684442 w 7036051"/>
              <a:gd name="connsiteY94" fmla="*/ 5463086 h 5492212"/>
              <a:gd name="connsiteX95" fmla="*/ 3677129 w 7036051"/>
              <a:gd name="connsiteY95" fmla="*/ 5467898 h 5492212"/>
              <a:gd name="connsiteX96" fmla="*/ 3438897 w 7036051"/>
              <a:gd name="connsiteY96" fmla="*/ 5462195 h 5492212"/>
              <a:gd name="connsiteX97" fmla="*/ 3389756 w 7036051"/>
              <a:gd name="connsiteY97" fmla="*/ 5444428 h 5492212"/>
              <a:gd name="connsiteX98" fmla="*/ 3316666 w 7036051"/>
              <a:gd name="connsiteY98" fmla="*/ 5450736 h 5492212"/>
              <a:gd name="connsiteX99" fmla="*/ 3271894 w 7036051"/>
              <a:gd name="connsiteY99" fmla="*/ 5445907 h 5492212"/>
              <a:gd name="connsiteX100" fmla="*/ 3265228 w 7036051"/>
              <a:gd name="connsiteY100" fmla="*/ 5450024 h 5492212"/>
              <a:gd name="connsiteX101" fmla="*/ 3204017 w 7036051"/>
              <a:gd name="connsiteY101" fmla="*/ 5424552 h 5492212"/>
              <a:gd name="connsiteX102" fmla="*/ 3112867 w 7036051"/>
              <a:gd name="connsiteY102" fmla="*/ 5425473 h 5492212"/>
              <a:gd name="connsiteX103" fmla="*/ 3043809 w 7036051"/>
              <a:gd name="connsiteY103" fmla="*/ 5432293 h 5492212"/>
              <a:gd name="connsiteX104" fmla="*/ 3005211 w 7036051"/>
              <a:gd name="connsiteY104" fmla="*/ 5433472 h 5492212"/>
              <a:gd name="connsiteX105" fmla="*/ 2976986 w 7036051"/>
              <a:gd name="connsiteY105" fmla="*/ 5437264 h 5492212"/>
              <a:gd name="connsiteX106" fmla="*/ 2905879 w 7036051"/>
              <a:gd name="connsiteY106" fmla="*/ 5431128 h 5492212"/>
              <a:gd name="connsiteX107" fmla="*/ 2788318 w 7036051"/>
              <a:gd name="connsiteY107" fmla="*/ 5414358 h 5492212"/>
              <a:gd name="connsiteX108" fmla="*/ 2653590 w 7036051"/>
              <a:gd name="connsiteY108" fmla="*/ 5410111 h 5492212"/>
              <a:gd name="connsiteX109" fmla="*/ 2598481 w 7036051"/>
              <a:gd name="connsiteY109" fmla="*/ 5412114 h 5492212"/>
              <a:gd name="connsiteX110" fmla="*/ 2333897 w 7036051"/>
              <a:gd name="connsiteY110" fmla="*/ 5408505 h 5492212"/>
              <a:gd name="connsiteX111" fmla="*/ 2271841 w 7036051"/>
              <a:gd name="connsiteY111" fmla="*/ 5396433 h 5492212"/>
              <a:gd name="connsiteX112" fmla="*/ 2143705 w 7036051"/>
              <a:gd name="connsiteY112" fmla="*/ 5345095 h 5492212"/>
              <a:gd name="connsiteX113" fmla="*/ 1986408 w 7036051"/>
              <a:gd name="connsiteY113" fmla="*/ 5335524 h 5492212"/>
              <a:gd name="connsiteX114" fmla="*/ 1975333 w 7036051"/>
              <a:gd name="connsiteY114" fmla="*/ 5325099 h 5492212"/>
              <a:gd name="connsiteX115" fmla="*/ 1972441 w 7036051"/>
              <a:gd name="connsiteY115" fmla="*/ 5323775 h 5492212"/>
              <a:gd name="connsiteX116" fmla="*/ 1971497 w 7036051"/>
              <a:gd name="connsiteY116" fmla="*/ 5324412 h 5492212"/>
              <a:gd name="connsiteX117" fmla="*/ 1956886 w 7036051"/>
              <a:gd name="connsiteY117" fmla="*/ 5327069 h 5492212"/>
              <a:gd name="connsiteX118" fmla="*/ 1924833 w 7036051"/>
              <a:gd name="connsiteY118" fmla="*/ 5344911 h 5492212"/>
              <a:gd name="connsiteX119" fmla="*/ 1885856 w 7036051"/>
              <a:gd name="connsiteY119" fmla="*/ 5367299 h 5492212"/>
              <a:gd name="connsiteX120" fmla="*/ 1855937 w 7036051"/>
              <a:gd name="connsiteY120" fmla="*/ 5372820 h 5492212"/>
              <a:gd name="connsiteX121" fmla="*/ 1784500 w 7036051"/>
              <a:gd name="connsiteY121" fmla="*/ 5395926 h 5492212"/>
              <a:gd name="connsiteX122" fmla="*/ 1737998 w 7036051"/>
              <a:gd name="connsiteY122" fmla="*/ 5407426 h 5492212"/>
              <a:gd name="connsiteX123" fmla="*/ 1736716 w 7036051"/>
              <a:gd name="connsiteY123" fmla="*/ 5407939 h 5492212"/>
              <a:gd name="connsiteX124" fmla="*/ 1726742 w 7036051"/>
              <a:gd name="connsiteY124" fmla="*/ 5405934 h 5492212"/>
              <a:gd name="connsiteX125" fmla="*/ 1726849 w 7036051"/>
              <a:gd name="connsiteY125" fmla="*/ 5401221 h 5492212"/>
              <a:gd name="connsiteX126" fmla="*/ 1718134 w 7036051"/>
              <a:gd name="connsiteY126" fmla="*/ 5398128 h 5492212"/>
              <a:gd name="connsiteX127" fmla="*/ 1701063 w 7036051"/>
              <a:gd name="connsiteY127" fmla="*/ 5400545 h 5492212"/>
              <a:gd name="connsiteX128" fmla="*/ 1694634 w 7036051"/>
              <a:gd name="connsiteY128" fmla="*/ 5398728 h 5492212"/>
              <a:gd name="connsiteX129" fmla="*/ 1692270 w 7036051"/>
              <a:gd name="connsiteY129" fmla="*/ 5399053 h 5492212"/>
              <a:gd name="connsiteX130" fmla="*/ 1686657 w 7036051"/>
              <a:gd name="connsiteY130" fmla="*/ 5399247 h 5492212"/>
              <a:gd name="connsiteX131" fmla="*/ 1687479 w 7036051"/>
              <a:gd name="connsiteY131" fmla="*/ 5402165 h 5492212"/>
              <a:gd name="connsiteX132" fmla="*/ 1680969 w 7036051"/>
              <a:gd name="connsiteY132" fmla="*/ 5407963 h 5492212"/>
              <a:gd name="connsiteX133" fmla="*/ 1648682 w 7036051"/>
              <a:gd name="connsiteY133" fmla="*/ 5407558 h 5492212"/>
              <a:gd name="connsiteX134" fmla="*/ 1646819 w 7036051"/>
              <a:gd name="connsiteY134" fmla="*/ 5404306 h 5492212"/>
              <a:gd name="connsiteX135" fmla="*/ 1642743 w 7036051"/>
              <a:gd name="connsiteY135" fmla="*/ 5403927 h 5492212"/>
              <a:gd name="connsiteX136" fmla="*/ 1639788 w 7036051"/>
              <a:gd name="connsiteY136" fmla="*/ 5407135 h 5492212"/>
              <a:gd name="connsiteX137" fmla="*/ 1585803 w 7036051"/>
              <a:gd name="connsiteY137" fmla="*/ 5416574 h 5492212"/>
              <a:gd name="connsiteX138" fmla="*/ 1513331 w 7036051"/>
              <a:gd name="connsiteY138" fmla="*/ 5423805 h 5492212"/>
              <a:gd name="connsiteX139" fmla="*/ 1460734 w 7036051"/>
              <a:gd name="connsiteY139" fmla="*/ 5411778 h 5492212"/>
              <a:gd name="connsiteX140" fmla="*/ 1456045 w 7036051"/>
              <a:gd name="connsiteY140" fmla="*/ 5414928 h 5492212"/>
              <a:gd name="connsiteX141" fmla="*/ 1419653 w 7036051"/>
              <a:gd name="connsiteY141" fmla="*/ 5415060 h 5492212"/>
              <a:gd name="connsiteX142" fmla="*/ 1292605 w 7036051"/>
              <a:gd name="connsiteY142" fmla="*/ 5394671 h 5492212"/>
              <a:gd name="connsiteX143" fmla="*/ 1221477 w 7036051"/>
              <a:gd name="connsiteY143" fmla="*/ 5395509 h 5492212"/>
              <a:gd name="connsiteX144" fmla="*/ 1196159 w 7036051"/>
              <a:gd name="connsiteY144" fmla="*/ 5399169 h 5492212"/>
              <a:gd name="connsiteX145" fmla="*/ 1153748 w 7036051"/>
              <a:gd name="connsiteY145" fmla="*/ 5405093 h 5492212"/>
              <a:gd name="connsiteX146" fmla="*/ 1121874 w 7036051"/>
              <a:gd name="connsiteY146" fmla="*/ 5417803 h 5492212"/>
              <a:gd name="connsiteX147" fmla="*/ 1086481 w 7036051"/>
              <a:gd name="connsiteY147" fmla="*/ 5419474 h 5492212"/>
              <a:gd name="connsiteX148" fmla="*/ 1078485 w 7036051"/>
              <a:gd name="connsiteY148" fmla="*/ 5409150 h 5492212"/>
              <a:gd name="connsiteX149" fmla="*/ 1040550 w 7036051"/>
              <a:gd name="connsiteY149" fmla="*/ 5414415 h 5492212"/>
              <a:gd name="connsiteX150" fmla="*/ 982981 w 7036051"/>
              <a:gd name="connsiteY150" fmla="*/ 5423575 h 5492212"/>
              <a:gd name="connsiteX151" fmla="*/ 949836 w 7036051"/>
              <a:gd name="connsiteY151" fmla="*/ 5426093 h 5492212"/>
              <a:gd name="connsiteX152" fmla="*/ 859237 w 7036051"/>
              <a:gd name="connsiteY152" fmla="*/ 5435973 h 5492212"/>
              <a:gd name="connsiteX153" fmla="*/ 768445 w 7036051"/>
              <a:gd name="connsiteY153" fmla="*/ 5448159 h 5492212"/>
              <a:gd name="connsiteX154" fmla="*/ 714393 w 7036051"/>
              <a:gd name="connsiteY154" fmla="*/ 5468302 h 5492212"/>
              <a:gd name="connsiteX155" fmla="*/ 639791 w 7036051"/>
              <a:gd name="connsiteY155" fmla="*/ 5476924 h 5492212"/>
              <a:gd name="connsiteX156" fmla="*/ 627266 w 7036051"/>
              <a:gd name="connsiteY156" fmla="*/ 5480260 h 5492212"/>
              <a:gd name="connsiteX157" fmla="*/ 609977 w 7036051"/>
              <a:gd name="connsiteY157" fmla="*/ 5478891 h 5492212"/>
              <a:gd name="connsiteX158" fmla="*/ 540688 w 7036051"/>
              <a:gd name="connsiteY158" fmla="*/ 5472807 h 5492212"/>
              <a:gd name="connsiteX159" fmla="*/ 486194 w 7036051"/>
              <a:gd name="connsiteY159" fmla="*/ 5462661 h 5492212"/>
              <a:gd name="connsiteX160" fmla="*/ 418164 w 7036051"/>
              <a:gd name="connsiteY160" fmla="*/ 5472485 h 5492212"/>
              <a:gd name="connsiteX161" fmla="*/ 376724 w 7036051"/>
              <a:gd name="connsiteY161" fmla="*/ 5470967 h 5492212"/>
              <a:gd name="connsiteX162" fmla="*/ 308908 w 7036051"/>
              <a:gd name="connsiteY162" fmla="*/ 5457025 h 5492212"/>
              <a:gd name="connsiteX163" fmla="*/ 219416 w 7036051"/>
              <a:gd name="connsiteY163" fmla="*/ 5463995 h 5492212"/>
              <a:gd name="connsiteX164" fmla="*/ 200977 w 7036051"/>
              <a:gd name="connsiteY164" fmla="*/ 5480608 h 5492212"/>
              <a:gd name="connsiteX165" fmla="*/ 176226 w 7036051"/>
              <a:gd name="connsiteY165" fmla="*/ 5491022 h 5492212"/>
              <a:gd name="connsiteX166" fmla="*/ 165702 w 7036051"/>
              <a:gd name="connsiteY166" fmla="*/ 5468604 h 5492212"/>
              <a:gd name="connsiteX167" fmla="*/ 88282 w 7036051"/>
              <a:gd name="connsiteY167" fmla="*/ 5453658 h 5492212"/>
              <a:gd name="connsiteX168" fmla="*/ 49602 w 7036051"/>
              <a:gd name="connsiteY168" fmla="*/ 5448762 h 5492212"/>
              <a:gd name="connsiteX169" fmla="*/ 22844 w 7036051"/>
              <a:gd name="connsiteY169" fmla="*/ 5450459 h 5492212"/>
              <a:gd name="connsiteX170" fmla="*/ 0 w 7036051"/>
              <a:gd name="connsiteY170" fmla="*/ 5447653 h 5492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7036051" h="5492212">
                <a:moveTo>
                  <a:pt x="0" y="0"/>
                </a:moveTo>
                <a:lnTo>
                  <a:pt x="7036051" y="0"/>
                </a:lnTo>
                <a:lnTo>
                  <a:pt x="7036051" y="5163846"/>
                </a:lnTo>
                <a:lnTo>
                  <a:pt x="7012593" y="5176898"/>
                </a:lnTo>
                <a:cubicBezTo>
                  <a:pt x="7010768" y="5193373"/>
                  <a:pt x="6968133" y="5178026"/>
                  <a:pt x="6958601" y="5204359"/>
                </a:cubicBezTo>
                <a:cubicBezTo>
                  <a:pt x="6956255" y="5203750"/>
                  <a:pt x="6953771" y="5203373"/>
                  <a:pt x="6951226" y="5203241"/>
                </a:cubicBezTo>
                <a:cubicBezTo>
                  <a:pt x="6936441" y="5202478"/>
                  <a:pt x="6922846" y="5209982"/>
                  <a:pt x="6920864" y="5220003"/>
                </a:cubicBezTo>
                <a:cubicBezTo>
                  <a:pt x="6902003" y="5258795"/>
                  <a:pt x="6863469" y="5243876"/>
                  <a:pt x="6834841" y="5266115"/>
                </a:cubicBezTo>
                <a:cubicBezTo>
                  <a:pt x="6800315" y="5289373"/>
                  <a:pt x="6805780" y="5289922"/>
                  <a:pt x="6777937" y="5332502"/>
                </a:cubicBezTo>
                <a:cubicBezTo>
                  <a:pt x="6765321" y="5328518"/>
                  <a:pt x="6759096" y="5331534"/>
                  <a:pt x="6752874" y="5340428"/>
                </a:cubicBezTo>
                <a:cubicBezTo>
                  <a:pt x="6735526" y="5351218"/>
                  <a:pt x="6717730" y="5333264"/>
                  <a:pt x="6711115" y="5353924"/>
                </a:cubicBezTo>
                <a:cubicBezTo>
                  <a:pt x="6709352" y="5351156"/>
                  <a:pt x="6706090" y="5350761"/>
                  <a:pt x="6702149" y="5351500"/>
                </a:cubicBezTo>
                <a:lnTo>
                  <a:pt x="6698458" y="5352743"/>
                </a:lnTo>
                <a:lnTo>
                  <a:pt x="6698049" y="5352570"/>
                </a:lnTo>
                <a:lnTo>
                  <a:pt x="6697297" y="5353134"/>
                </a:lnTo>
                <a:lnTo>
                  <a:pt x="6689118" y="5355890"/>
                </a:lnTo>
                <a:cubicBezTo>
                  <a:pt x="6680171" y="5359440"/>
                  <a:pt x="6671805" y="5362584"/>
                  <a:pt x="6670605" y="5355427"/>
                </a:cubicBezTo>
                <a:cubicBezTo>
                  <a:pt x="6665330" y="5354991"/>
                  <a:pt x="6661976" y="5355734"/>
                  <a:pt x="6659606" y="5357084"/>
                </a:cubicBezTo>
                <a:cubicBezTo>
                  <a:pt x="6654864" y="5359782"/>
                  <a:pt x="6654050" y="5364908"/>
                  <a:pt x="6649636" y="5367869"/>
                </a:cubicBezTo>
                <a:lnTo>
                  <a:pt x="6642159" y="5369506"/>
                </a:lnTo>
                <a:lnTo>
                  <a:pt x="6640764" y="5370991"/>
                </a:lnTo>
                <a:lnTo>
                  <a:pt x="6636665" y="5374002"/>
                </a:lnTo>
                <a:lnTo>
                  <a:pt x="6641287" y="5376181"/>
                </a:lnTo>
                <a:cubicBezTo>
                  <a:pt x="6646080" y="5377976"/>
                  <a:pt x="6597903" y="5386514"/>
                  <a:pt x="6591018" y="5390981"/>
                </a:cubicBezTo>
                <a:lnTo>
                  <a:pt x="6548326" y="5403583"/>
                </a:lnTo>
                <a:lnTo>
                  <a:pt x="6472868" y="5394733"/>
                </a:lnTo>
                <a:cubicBezTo>
                  <a:pt x="6457699" y="5415896"/>
                  <a:pt x="6417760" y="5410703"/>
                  <a:pt x="6401194" y="5422870"/>
                </a:cubicBezTo>
                <a:lnTo>
                  <a:pt x="6381961" y="5422940"/>
                </a:lnTo>
                <a:lnTo>
                  <a:pt x="6363834" y="5417751"/>
                </a:lnTo>
                <a:lnTo>
                  <a:pt x="6363997" y="5415912"/>
                </a:lnTo>
                <a:cubicBezTo>
                  <a:pt x="6363602" y="5414702"/>
                  <a:pt x="6362617" y="5414594"/>
                  <a:pt x="6361124" y="5415066"/>
                </a:cubicBezTo>
                <a:lnTo>
                  <a:pt x="6358507" y="5416224"/>
                </a:lnTo>
                <a:lnTo>
                  <a:pt x="6355073" y="5415242"/>
                </a:lnTo>
                <a:lnTo>
                  <a:pt x="6345676" y="5413049"/>
                </a:lnTo>
                <a:lnTo>
                  <a:pt x="6342596" y="5409297"/>
                </a:lnTo>
                <a:cubicBezTo>
                  <a:pt x="6333502" y="5403420"/>
                  <a:pt x="6312379" y="5410664"/>
                  <a:pt x="6305742" y="5401622"/>
                </a:cubicBezTo>
                <a:lnTo>
                  <a:pt x="6294445" y="5404149"/>
                </a:lnTo>
                <a:lnTo>
                  <a:pt x="6281414" y="5398024"/>
                </a:lnTo>
                <a:cubicBezTo>
                  <a:pt x="6269392" y="5392983"/>
                  <a:pt x="6257013" y="5390092"/>
                  <a:pt x="6243972" y="5395807"/>
                </a:cubicBezTo>
                <a:cubicBezTo>
                  <a:pt x="6248312" y="5382942"/>
                  <a:pt x="6211634" y="5399629"/>
                  <a:pt x="6202379" y="5388661"/>
                </a:cubicBezTo>
                <a:cubicBezTo>
                  <a:pt x="6196568" y="5379556"/>
                  <a:pt x="6184084" y="5382499"/>
                  <a:pt x="6173010" y="5380606"/>
                </a:cubicBezTo>
                <a:cubicBezTo>
                  <a:pt x="6162384" y="5372079"/>
                  <a:pt x="6109972" y="5371285"/>
                  <a:pt x="6093421" y="5375473"/>
                </a:cubicBezTo>
                <a:cubicBezTo>
                  <a:pt x="6048943" y="5392971"/>
                  <a:pt x="5995413" y="5360396"/>
                  <a:pt x="5959474" y="5373386"/>
                </a:cubicBezTo>
                <a:cubicBezTo>
                  <a:pt x="5949048" y="5374123"/>
                  <a:pt x="5939860" y="5373301"/>
                  <a:pt x="5931492" y="5371513"/>
                </a:cubicBezTo>
                <a:lnTo>
                  <a:pt x="5909558" y="5364228"/>
                </a:lnTo>
                <a:lnTo>
                  <a:pt x="5906319" y="5357590"/>
                </a:lnTo>
                <a:lnTo>
                  <a:pt x="5891268" y="5355650"/>
                </a:lnTo>
                <a:lnTo>
                  <a:pt x="5887711" y="5353947"/>
                </a:lnTo>
                <a:cubicBezTo>
                  <a:pt x="5880924" y="5350671"/>
                  <a:pt x="5874113" y="5347614"/>
                  <a:pt x="5866852" y="5345374"/>
                </a:cubicBezTo>
                <a:cubicBezTo>
                  <a:pt x="5859911" y="5373405"/>
                  <a:pt x="5803959" y="5330929"/>
                  <a:pt x="5811310" y="5356530"/>
                </a:cubicBezTo>
                <a:cubicBezTo>
                  <a:pt x="5780489" y="5350949"/>
                  <a:pt x="5782784" y="5364359"/>
                  <a:pt x="5770689" y="5359014"/>
                </a:cubicBezTo>
                <a:lnTo>
                  <a:pt x="5767719" y="5357260"/>
                </a:lnTo>
                <a:lnTo>
                  <a:pt x="5765688" y="5352793"/>
                </a:lnTo>
                <a:lnTo>
                  <a:pt x="5758598" y="5351053"/>
                </a:lnTo>
                <a:lnTo>
                  <a:pt x="5752036" y="5346019"/>
                </a:lnTo>
                <a:cubicBezTo>
                  <a:pt x="5676031" y="5353035"/>
                  <a:pt x="5573285" y="5304575"/>
                  <a:pt x="5503590" y="5325537"/>
                </a:cubicBezTo>
                <a:lnTo>
                  <a:pt x="5389848" y="5351472"/>
                </a:lnTo>
                <a:cubicBezTo>
                  <a:pt x="5378275" y="5360535"/>
                  <a:pt x="5357949" y="5362044"/>
                  <a:pt x="5344450" y="5354840"/>
                </a:cubicBezTo>
                <a:cubicBezTo>
                  <a:pt x="5342129" y="5353601"/>
                  <a:pt x="5340101" y="5352144"/>
                  <a:pt x="5338428" y="5350516"/>
                </a:cubicBezTo>
                <a:cubicBezTo>
                  <a:pt x="5303858" y="5372450"/>
                  <a:pt x="5291134" y="5358414"/>
                  <a:pt x="5273489" y="5373945"/>
                </a:cubicBezTo>
                <a:cubicBezTo>
                  <a:pt x="5228455" y="5376430"/>
                  <a:pt x="5198895" y="5356533"/>
                  <a:pt x="5182701" y="5370075"/>
                </a:cubicBezTo>
                <a:cubicBezTo>
                  <a:pt x="5161004" y="5366959"/>
                  <a:pt x="5136154" y="5346791"/>
                  <a:pt x="5114856" y="5361037"/>
                </a:cubicBezTo>
                <a:cubicBezTo>
                  <a:pt x="5116518" y="5347803"/>
                  <a:pt x="5086668" y="5368445"/>
                  <a:pt x="5076532" y="5358612"/>
                </a:cubicBezTo>
                <a:cubicBezTo>
                  <a:pt x="5069788" y="5350240"/>
                  <a:pt x="5059157" y="5354551"/>
                  <a:pt x="5048954" y="5353915"/>
                </a:cubicBezTo>
                <a:cubicBezTo>
                  <a:pt x="5038015" y="5346654"/>
                  <a:pt x="4991132" y="5351733"/>
                  <a:pt x="4977087" y="5357736"/>
                </a:cubicBezTo>
                <a:cubicBezTo>
                  <a:pt x="4940420" y="5380054"/>
                  <a:pt x="4887089" y="5353763"/>
                  <a:pt x="4857261" y="5370659"/>
                </a:cubicBezTo>
                <a:cubicBezTo>
                  <a:pt x="4820568" y="5378246"/>
                  <a:pt x="4797284" y="5358899"/>
                  <a:pt x="4769845" y="5353264"/>
                </a:cubicBezTo>
                <a:cubicBezTo>
                  <a:pt x="4768462" y="5381819"/>
                  <a:pt x="4711275" y="5345988"/>
                  <a:pt x="4722220" y="5370534"/>
                </a:cubicBezTo>
                <a:cubicBezTo>
                  <a:pt x="4684293" y="5367762"/>
                  <a:pt x="4704662" y="5391854"/>
                  <a:pt x="4667552" y="5366753"/>
                </a:cubicBezTo>
                <a:cubicBezTo>
                  <a:pt x="4600967" y="5382212"/>
                  <a:pt x="4513038" y="5362869"/>
                  <a:pt x="4454472" y="5391442"/>
                </a:cubicBezTo>
                <a:lnTo>
                  <a:pt x="4317219" y="5411554"/>
                </a:lnTo>
                <a:lnTo>
                  <a:pt x="4298346" y="5416146"/>
                </a:lnTo>
                <a:cubicBezTo>
                  <a:pt x="4298306" y="5416758"/>
                  <a:pt x="4298267" y="5417371"/>
                  <a:pt x="4298228" y="5417983"/>
                </a:cubicBezTo>
                <a:cubicBezTo>
                  <a:pt x="4297649" y="5419178"/>
                  <a:pt x="4296651" y="5419253"/>
                  <a:pt x="4295233" y="5418735"/>
                </a:cubicBezTo>
                <a:lnTo>
                  <a:pt x="4292799" y="5417494"/>
                </a:lnTo>
                <a:lnTo>
                  <a:pt x="4289225" y="5418364"/>
                </a:lnTo>
                <a:lnTo>
                  <a:pt x="4279515" y="5420247"/>
                </a:lnTo>
                <a:lnTo>
                  <a:pt x="4275872" y="5423890"/>
                </a:lnTo>
                <a:lnTo>
                  <a:pt x="4227055" y="5427466"/>
                </a:lnTo>
                <a:lnTo>
                  <a:pt x="4213123" y="5433155"/>
                </a:lnTo>
                <a:cubicBezTo>
                  <a:pt x="4200364" y="5437794"/>
                  <a:pt x="4187574" y="5440279"/>
                  <a:pt x="4175436" y="5434156"/>
                </a:cubicBezTo>
                <a:cubicBezTo>
                  <a:pt x="4177805" y="5447129"/>
                  <a:pt x="4143760" y="5429295"/>
                  <a:pt x="4132856" y="5439937"/>
                </a:cubicBezTo>
                <a:cubicBezTo>
                  <a:pt x="4125673" y="5448831"/>
                  <a:pt x="4113669" y="5445492"/>
                  <a:pt x="4102333" y="5447021"/>
                </a:cubicBezTo>
                <a:cubicBezTo>
                  <a:pt x="4090434" y="5455185"/>
                  <a:pt x="4038031" y="5454280"/>
                  <a:pt x="4022159" y="5449566"/>
                </a:cubicBezTo>
                <a:cubicBezTo>
                  <a:pt x="3980455" y="5430671"/>
                  <a:pt x="3922096" y="5461433"/>
                  <a:pt x="3888224" y="5447312"/>
                </a:cubicBezTo>
                <a:cubicBezTo>
                  <a:pt x="3877937" y="5446239"/>
                  <a:pt x="3868647" y="5446763"/>
                  <a:pt x="3860026" y="5448274"/>
                </a:cubicBezTo>
                <a:lnTo>
                  <a:pt x="3832796" y="5461349"/>
                </a:lnTo>
                <a:lnTo>
                  <a:pt x="3817485" y="5462797"/>
                </a:lnTo>
                <a:lnTo>
                  <a:pt x="3813676" y="5464379"/>
                </a:lnTo>
                <a:cubicBezTo>
                  <a:pt x="3806407" y="5467429"/>
                  <a:pt x="3799147" y="5470257"/>
                  <a:pt x="3791563" y="5472259"/>
                </a:cubicBezTo>
                <a:cubicBezTo>
                  <a:pt x="3788910" y="5444072"/>
                  <a:pt x="3726624" y="5484631"/>
                  <a:pt x="3737858" y="5459331"/>
                </a:cubicBezTo>
                <a:cubicBezTo>
                  <a:pt x="3706262" y="5463900"/>
                  <a:pt x="3710598" y="5450598"/>
                  <a:pt x="3697716" y="5455539"/>
                </a:cubicBezTo>
                <a:lnTo>
                  <a:pt x="3694487" y="5457193"/>
                </a:lnTo>
                <a:lnTo>
                  <a:pt x="3691779" y="5461582"/>
                </a:lnTo>
                <a:lnTo>
                  <a:pt x="3684442" y="5463086"/>
                </a:lnTo>
                <a:lnTo>
                  <a:pt x="3677129" y="5467898"/>
                </a:lnTo>
                <a:cubicBezTo>
                  <a:pt x="3602381" y="5458439"/>
                  <a:pt x="3505226" y="5485361"/>
                  <a:pt x="3438897" y="5462195"/>
                </a:cubicBezTo>
                <a:lnTo>
                  <a:pt x="3389756" y="5444428"/>
                </a:lnTo>
                <a:cubicBezTo>
                  <a:pt x="3364455" y="5437704"/>
                  <a:pt x="3342081" y="5466704"/>
                  <a:pt x="3316666" y="5450736"/>
                </a:cubicBezTo>
                <a:cubicBezTo>
                  <a:pt x="3306503" y="5441319"/>
                  <a:pt x="3286457" y="5439158"/>
                  <a:pt x="3271894" y="5445907"/>
                </a:cubicBezTo>
                <a:cubicBezTo>
                  <a:pt x="3269388" y="5447068"/>
                  <a:pt x="3267143" y="5448455"/>
                  <a:pt x="3265228" y="5450024"/>
                </a:cubicBezTo>
                <a:cubicBezTo>
                  <a:pt x="3234084" y="5427025"/>
                  <a:pt x="3219254" y="5440615"/>
                  <a:pt x="3204017" y="5424552"/>
                </a:cubicBezTo>
                <a:cubicBezTo>
                  <a:pt x="3159473" y="5420614"/>
                  <a:pt x="3126956" y="5439505"/>
                  <a:pt x="3112867" y="5425473"/>
                </a:cubicBezTo>
                <a:cubicBezTo>
                  <a:pt x="3090747" y="5427880"/>
                  <a:pt x="3062886" y="5447193"/>
                  <a:pt x="3043809" y="5432293"/>
                </a:cubicBezTo>
                <a:cubicBezTo>
                  <a:pt x="3043452" y="5445549"/>
                  <a:pt x="3016821" y="5423991"/>
                  <a:pt x="3005211" y="5433472"/>
                </a:cubicBezTo>
                <a:cubicBezTo>
                  <a:pt x="2997207" y="5441605"/>
                  <a:pt x="2987260" y="5436961"/>
                  <a:pt x="2976986" y="5437264"/>
                </a:cubicBezTo>
                <a:cubicBezTo>
                  <a:pt x="2964968" y="5444153"/>
                  <a:pt x="2918975" y="5437570"/>
                  <a:pt x="2905879" y="5431128"/>
                </a:cubicBezTo>
                <a:cubicBezTo>
                  <a:pt x="2872703" y="5407678"/>
                  <a:pt x="2815496" y="5432178"/>
                  <a:pt x="2788318" y="5414358"/>
                </a:cubicBezTo>
                <a:cubicBezTo>
                  <a:pt x="2746271" y="5410854"/>
                  <a:pt x="2685231" y="5410484"/>
                  <a:pt x="2653590" y="5410111"/>
                </a:cubicBezTo>
                <a:cubicBezTo>
                  <a:pt x="2615334" y="5411650"/>
                  <a:pt x="2639324" y="5388277"/>
                  <a:pt x="2598481" y="5412114"/>
                </a:cubicBezTo>
                <a:cubicBezTo>
                  <a:pt x="2534415" y="5394537"/>
                  <a:pt x="2387966" y="5438902"/>
                  <a:pt x="2333897" y="5408505"/>
                </a:cubicBezTo>
                <a:cubicBezTo>
                  <a:pt x="2279458" y="5405891"/>
                  <a:pt x="2312839" y="5402348"/>
                  <a:pt x="2271841" y="5396433"/>
                </a:cubicBezTo>
                <a:cubicBezTo>
                  <a:pt x="2263465" y="5363868"/>
                  <a:pt x="2168184" y="5361433"/>
                  <a:pt x="2143705" y="5345095"/>
                </a:cubicBezTo>
                <a:cubicBezTo>
                  <a:pt x="2087043" y="5343333"/>
                  <a:pt x="2041689" y="5319742"/>
                  <a:pt x="1986408" y="5335524"/>
                </a:cubicBezTo>
                <a:cubicBezTo>
                  <a:pt x="1983594" y="5331315"/>
                  <a:pt x="1979798" y="5327915"/>
                  <a:pt x="1975333" y="5325099"/>
                </a:cubicBezTo>
                <a:lnTo>
                  <a:pt x="1972441" y="5323775"/>
                </a:lnTo>
                <a:lnTo>
                  <a:pt x="1971497" y="5324412"/>
                </a:lnTo>
                <a:cubicBezTo>
                  <a:pt x="1967825" y="5325937"/>
                  <a:pt x="1963255" y="5326871"/>
                  <a:pt x="1956886" y="5327069"/>
                </a:cubicBezTo>
                <a:cubicBezTo>
                  <a:pt x="1957692" y="5357103"/>
                  <a:pt x="1944755" y="5337483"/>
                  <a:pt x="1924833" y="5344911"/>
                </a:cubicBezTo>
                <a:cubicBezTo>
                  <a:pt x="1907350" y="5349449"/>
                  <a:pt x="1899872" y="5360515"/>
                  <a:pt x="1885856" y="5367299"/>
                </a:cubicBezTo>
                <a:cubicBezTo>
                  <a:pt x="1874373" y="5371950"/>
                  <a:pt x="1870677" y="5363227"/>
                  <a:pt x="1855937" y="5372820"/>
                </a:cubicBezTo>
                <a:cubicBezTo>
                  <a:pt x="1826799" y="5367486"/>
                  <a:pt x="1805938" y="5389998"/>
                  <a:pt x="1784500" y="5395926"/>
                </a:cubicBezTo>
                <a:cubicBezTo>
                  <a:pt x="1777473" y="5395836"/>
                  <a:pt x="1756895" y="5401012"/>
                  <a:pt x="1737998" y="5407426"/>
                </a:cubicBezTo>
                <a:lnTo>
                  <a:pt x="1736716" y="5407939"/>
                </a:lnTo>
                <a:lnTo>
                  <a:pt x="1726742" y="5405934"/>
                </a:lnTo>
                <a:cubicBezTo>
                  <a:pt x="1724249" y="5404894"/>
                  <a:pt x="1723700" y="5403454"/>
                  <a:pt x="1726849" y="5401221"/>
                </a:cubicBezTo>
                <a:cubicBezTo>
                  <a:pt x="1723886" y="5399045"/>
                  <a:pt x="1720993" y="5398236"/>
                  <a:pt x="1718134" y="5398128"/>
                </a:cubicBezTo>
                <a:cubicBezTo>
                  <a:pt x="1712416" y="5397910"/>
                  <a:pt x="1706830" y="5400494"/>
                  <a:pt x="1701063" y="5400545"/>
                </a:cubicBezTo>
                <a:lnTo>
                  <a:pt x="1694634" y="5398728"/>
                </a:lnTo>
                <a:lnTo>
                  <a:pt x="1692270" y="5399053"/>
                </a:lnTo>
                <a:lnTo>
                  <a:pt x="1686657" y="5399247"/>
                </a:lnTo>
                <a:lnTo>
                  <a:pt x="1687479" y="5402165"/>
                </a:lnTo>
                <a:cubicBezTo>
                  <a:pt x="1688791" y="5404927"/>
                  <a:pt x="1689812" y="5407972"/>
                  <a:pt x="1680969" y="5407963"/>
                </a:cubicBezTo>
                <a:cubicBezTo>
                  <a:pt x="1662599" y="5406532"/>
                  <a:pt x="1656841" y="5418932"/>
                  <a:pt x="1648682" y="5407558"/>
                </a:cubicBezTo>
                <a:lnTo>
                  <a:pt x="1646819" y="5404306"/>
                </a:lnTo>
                <a:lnTo>
                  <a:pt x="1642743" y="5403927"/>
                </a:lnTo>
                <a:cubicBezTo>
                  <a:pt x="1640569" y="5404120"/>
                  <a:pt x="1639361" y="5404983"/>
                  <a:pt x="1639788" y="5407135"/>
                </a:cubicBezTo>
                <a:cubicBezTo>
                  <a:pt x="1622347" y="5398881"/>
                  <a:pt x="1603063" y="5413406"/>
                  <a:pt x="1585803" y="5416574"/>
                </a:cubicBezTo>
                <a:cubicBezTo>
                  <a:pt x="1572467" y="5408520"/>
                  <a:pt x="1549407" y="5423110"/>
                  <a:pt x="1513331" y="5423805"/>
                </a:cubicBezTo>
                <a:cubicBezTo>
                  <a:pt x="1498774" y="5414520"/>
                  <a:pt x="1489007" y="5424393"/>
                  <a:pt x="1460734" y="5411778"/>
                </a:cubicBezTo>
                <a:cubicBezTo>
                  <a:pt x="1459446" y="5412932"/>
                  <a:pt x="1457867" y="5413992"/>
                  <a:pt x="1456045" y="5414928"/>
                </a:cubicBezTo>
                <a:cubicBezTo>
                  <a:pt x="1445460" y="5420354"/>
                  <a:pt x="1429166" y="5420415"/>
                  <a:pt x="1419653" y="5415060"/>
                </a:cubicBezTo>
                <a:cubicBezTo>
                  <a:pt x="1374353" y="5398095"/>
                  <a:pt x="1332064" y="5398411"/>
                  <a:pt x="1292605" y="5394671"/>
                </a:cubicBezTo>
                <a:cubicBezTo>
                  <a:pt x="1247867" y="5392301"/>
                  <a:pt x="1276603" y="5411730"/>
                  <a:pt x="1221477" y="5395509"/>
                </a:cubicBezTo>
                <a:cubicBezTo>
                  <a:pt x="1215107" y="5402140"/>
                  <a:pt x="1207983" y="5402421"/>
                  <a:pt x="1196159" y="5399169"/>
                </a:cubicBezTo>
                <a:cubicBezTo>
                  <a:pt x="1174396" y="5398516"/>
                  <a:pt x="1175280" y="5415282"/>
                  <a:pt x="1153748" y="5405093"/>
                </a:cubicBezTo>
                <a:cubicBezTo>
                  <a:pt x="1157267" y="5414115"/>
                  <a:pt x="1112247" y="5408398"/>
                  <a:pt x="1121874" y="5417803"/>
                </a:cubicBezTo>
                <a:cubicBezTo>
                  <a:pt x="1107293" y="5425943"/>
                  <a:pt x="1100911" y="5412406"/>
                  <a:pt x="1086481" y="5419474"/>
                </a:cubicBezTo>
                <a:cubicBezTo>
                  <a:pt x="1070504" y="5421068"/>
                  <a:pt x="1096054" y="5409890"/>
                  <a:pt x="1078485" y="5409150"/>
                </a:cubicBezTo>
                <a:cubicBezTo>
                  <a:pt x="1057107" y="5409880"/>
                  <a:pt x="1057916" y="5393370"/>
                  <a:pt x="1040550" y="5414415"/>
                </a:cubicBezTo>
                <a:cubicBezTo>
                  <a:pt x="1018445" y="5409298"/>
                  <a:pt x="1013694" y="5418764"/>
                  <a:pt x="982981" y="5423575"/>
                </a:cubicBezTo>
                <a:cubicBezTo>
                  <a:pt x="970423" y="5418342"/>
                  <a:pt x="960063" y="5420960"/>
                  <a:pt x="949836" y="5426093"/>
                </a:cubicBezTo>
                <a:cubicBezTo>
                  <a:pt x="920168" y="5424861"/>
                  <a:pt x="892764" y="5432710"/>
                  <a:pt x="859237" y="5435973"/>
                </a:cubicBezTo>
                <a:cubicBezTo>
                  <a:pt x="823344" y="5430160"/>
                  <a:pt x="804272" y="5444731"/>
                  <a:pt x="768445" y="5448159"/>
                </a:cubicBezTo>
                <a:cubicBezTo>
                  <a:pt x="733630" y="5434899"/>
                  <a:pt x="744432" y="5468566"/>
                  <a:pt x="714393" y="5468302"/>
                </a:cubicBezTo>
                <a:cubicBezTo>
                  <a:pt x="665910" y="5456640"/>
                  <a:pt x="715197" y="5479526"/>
                  <a:pt x="639791" y="5476924"/>
                </a:cubicBezTo>
                <a:cubicBezTo>
                  <a:pt x="635590" y="5474880"/>
                  <a:pt x="626375" y="5477333"/>
                  <a:pt x="627266" y="5480260"/>
                </a:cubicBezTo>
                <a:cubicBezTo>
                  <a:pt x="622501" y="5479477"/>
                  <a:pt x="611196" y="5474127"/>
                  <a:pt x="609977" y="5478891"/>
                </a:cubicBezTo>
                <a:cubicBezTo>
                  <a:pt x="585928" y="5480121"/>
                  <a:pt x="562064" y="5478026"/>
                  <a:pt x="540688" y="5472807"/>
                </a:cubicBezTo>
                <a:cubicBezTo>
                  <a:pt x="494260" y="5482226"/>
                  <a:pt x="519722" y="5459453"/>
                  <a:pt x="486194" y="5462661"/>
                </a:cubicBezTo>
                <a:cubicBezTo>
                  <a:pt x="459222" y="5472731"/>
                  <a:pt x="449283" y="5465413"/>
                  <a:pt x="418164" y="5472485"/>
                </a:cubicBezTo>
                <a:cubicBezTo>
                  <a:pt x="407504" y="5457469"/>
                  <a:pt x="388899" y="5474930"/>
                  <a:pt x="376724" y="5470967"/>
                </a:cubicBezTo>
                <a:cubicBezTo>
                  <a:pt x="357541" y="5489409"/>
                  <a:pt x="329120" y="5456071"/>
                  <a:pt x="308908" y="5457025"/>
                </a:cubicBezTo>
                <a:cubicBezTo>
                  <a:pt x="274916" y="5461376"/>
                  <a:pt x="238368" y="5480973"/>
                  <a:pt x="219416" y="5463995"/>
                </a:cubicBezTo>
                <a:cubicBezTo>
                  <a:pt x="217077" y="5471389"/>
                  <a:pt x="220429" y="5481203"/>
                  <a:pt x="200977" y="5480608"/>
                </a:cubicBezTo>
                <a:cubicBezTo>
                  <a:pt x="193315" y="5484612"/>
                  <a:pt x="192227" y="5495868"/>
                  <a:pt x="176226" y="5491022"/>
                </a:cubicBezTo>
                <a:cubicBezTo>
                  <a:pt x="195501" y="5480307"/>
                  <a:pt x="163065" y="5480325"/>
                  <a:pt x="165702" y="5468604"/>
                </a:cubicBezTo>
                <a:cubicBezTo>
                  <a:pt x="141228" y="5462364"/>
                  <a:pt x="86026" y="5474606"/>
                  <a:pt x="88282" y="5453658"/>
                </a:cubicBezTo>
                <a:cubicBezTo>
                  <a:pt x="80722" y="5441690"/>
                  <a:pt x="50300" y="5462007"/>
                  <a:pt x="49602" y="5448762"/>
                </a:cubicBezTo>
                <a:cubicBezTo>
                  <a:pt x="42967" y="5453333"/>
                  <a:pt x="33469" y="5452380"/>
                  <a:pt x="22844" y="5450459"/>
                </a:cubicBezTo>
                <a:lnTo>
                  <a:pt x="0" y="5447653"/>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1283384" y="309501"/>
            <a:ext cx="5886449" cy="1211475"/>
          </a:xfrm>
        </p:spPr>
        <p:txBody>
          <a:bodyPr>
            <a:normAutofit/>
          </a:bodyPr>
          <a:lstStyle/>
          <a:p>
            <a:pPr algn="ctr"/>
            <a:r>
              <a:rPr lang="en-IE" sz="3600" b="1" dirty="0">
                <a:effectLst>
                  <a:outerShdw blurRad="38100" dist="38100" dir="2700000" algn="tl">
                    <a:srgbClr val="000000">
                      <a:alpha val="43137"/>
                    </a:srgbClr>
                  </a:outerShdw>
                </a:effectLst>
              </a:rPr>
              <a:t>Lithuania</a:t>
            </a:r>
          </a:p>
        </p:txBody>
      </p:sp>
      <p:sp>
        <p:nvSpPr>
          <p:cNvPr id="4109" name="Rectangle 6">
            <a:extLst>
              <a:ext uri="{FF2B5EF4-FFF2-40B4-BE49-F238E27FC236}">
                <a16:creationId xmlns:a16="http://schemas.microsoft.com/office/drawing/2014/main" id="{F0C518C2-0AA4-470C-87B9-9CBF428FB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05249" y="395108"/>
            <a:ext cx="1707751"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6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641098" y="1245704"/>
            <a:ext cx="7036051" cy="4492487"/>
          </a:xfrm>
        </p:spPr>
        <p:txBody>
          <a:bodyPr anchor="ctr">
            <a:normAutofit/>
          </a:bodyPr>
          <a:lstStyle/>
          <a:p>
            <a:r>
              <a:rPr lang="en-GB" sz="2000" b="1" dirty="0">
                <a:effectLst>
                  <a:outerShdw blurRad="38100" dist="38100" dir="2700000" algn="tl">
                    <a:srgbClr val="000000">
                      <a:alpha val="43137"/>
                    </a:srgbClr>
                  </a:outerShdw>
                </a:effectLst>
              </a:rPr>
              <a:t>In the aftermath of World War I, the city of Vilna, known for its majority Polish population, was designated as the capital of Lithuania.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However, during the Polish-Soviet War in 1920, Polish military forces invaded and seized control of the city.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The League of Nations, acting as an international peacekeeping organization, denounced this action.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Yet, the Polish forces disregarded the League's condemnation and refused to vacate the city.</a:t>
            </a:r>
          </a:p>
        </p:txBody>
      </p:sp>
    </p:spTree>
    <p:extLst>
      <p:ext uri="{BB962C8B-B14F-4D97-AF65-F5344CB8AC3E}">
        <p14:creationId xmlns:p14="http://schemas.microsoft.com/office/powerpoint/2010/main" val="30874660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04C21BAE-6866-4C7A-A7EC-C1B2E572D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a:extLst>
              <a:ext uri="{FF2B5EF4-FFF2-40B4-BE49-F238E27FC236}">
                <a16:creationId xmlns:a16="http://schemas.microsoft.com/office/drawing/2014/main" id="{ACCF1AA9-2634-5141-D665-7E2CF6C744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250"/>
          <a:stretch/>
        </p:blipFill>
        <p:spPr bwMode="auto">
          <a:xfrm>
            <a:off x="1" y="1"/>
            <a:ext cx="1219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5129" name="Freeform: Shape 5128">
            <a:extLst>
              <a:ext uri="{FF2B5EF4-FFF2-40B4-BE49-F238E27FC236}">
                <a16:creationId xmlns:a16="http://schemas.microsoft.com/office/drawing/2014/main" id="{C74F2646-08C7-4051-81DA-751C43A03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099" y="585274"/>
            <a:ext cx="7036051" cy="5492212"/>
          </a:xfrm>
          <a:custGeom>
            <a:avLst/>
            <a:gdLst>
              <a:gd name="connsiteX0" fmla="*/ 0 w 7036051"/>
              <a:gd name="connsiteY0" fmla="*/ 0 h 5492212"/>
              <a:gd name="connsiteX1" fmla="*/ 7036051 w 7036051"/>
              <a:gd name="connsiteY1" fmla="*/ 0 h 5492212"/>
              <a:gd name="connsiteX2" fmla="*/ 7036051 w 7036051"/>
              <a:gd name="connsiteY2" fmla="*/ 5163846 h 5492212"/>
              <a:gd name="connsiteX3" fmla="*/ 7012593 w 7036051"/>
              <a:gd name="connsiteY3" fmla="*/ 5176898 h 5492212"/>
              <a:gd name="connsiteX4" fmla="*/ 6958601 w 7036051"/>
              <a:gd name="connsiteY4" fmla="*/ 5204359 h 5492212"/>
              <a:gd name="connsiteX5" fmla="*/ 6951226 w 7036051"/>
              <a:gd name="connsiteY5" fmla="*/ 5203241 h 5492212"/>
              <a:gd name="connsiteX6" fmla="*/ 6920864 w 7036051"/>
              <a:gd name="connsiteY6" fmla="*/ 5220003 h 5492212"/>
              <a:gd name="connsiteX7" fmla="*/ 6834841 w 7036051"/>
              <a:gd name="connsiteY7" fmla="*/ 5266115 h 5492212"/>
              <a:gd name="connsiteX8" fmla="*/ 6777937 w 7036051"/>
              <a:gd name="connsiteY8" fmla="*/ 5332502 h 5492212"/>
              <a:gd name="connsiteX9" fmla="*/ 6752874 w 7036051"/>
              <a:gd name="connsiteY9" fmla="*/ 5340428 h 5492212"/>
              <a:gd name="connsiteX10" fmla="*/ 6711115 w 7036051"/>
              <a:gd name="connsiteY10" fmla="*/ 5353924 h 5492212"/>
              <a:gd name="connsiteX11" fmla="*/ 6702149 w 7036051"/>
              <a:gd name="connsiteY11" fmla="*/ 5351500 h 5492212"/>
              <a:gd name="connsiteX12" fmla="*/ 6698458 w 7036051"/>
              <a:gd name="connsiteY12" fmla="*/ 5352743 h 5492212"/>
              <a:gd name="connsiteX13" fmla="*/ 6698049 w 7036051"/>
              <a:gd name="connsiteY13" fmla="*/ 5352570 h 5492212"/>
              <a:gd name="connsiteX14" fmla="*/ 6697297 w 7036051"/>
              <a:gd name="connsiteY14" fmla="*/ 5353134 h 5492212"/>
              <a:gd name="connsiteX15" fmla="*/ 6689118 w 7036051"/>
              <a:gd name="connsiteY15" fmla="*/ 5355890 h 5492212"/>
              <a:gd name="connsiteX16" fmla="*/ 6670605 w 7036051"/>
              <a:gd name="connsiteY16" fmla="*/ 5355427 h 5492212"/>
              <a:gd name="connsiteX17" fmla="*/ 6659606 w 7036051"/>
              <a:gd name="connsiteY17" fmla="*/ 5357084 h 5492212"/>
              <a:gd name="connsiteX18" fmla="*/ 6649636 w 7036051"/>
              <a:gd name="connsiteY18" fmla="*/ 5367869 h 5492212"/>
              <a:gd name="connsiteX19" fmla="*/ 6642159 w 7036051"/>
              <a:gd name="connsiteY19" fmla="*/ 5369506 h 5492212"/>
              <a:gd name="connsiteX20" fmla="*/ 6640764 w 7036051"/>
              <a:gd name="connsiteY20" fmla="*/ 5370991 h 5492212"/>
              <a:gd name="connsiteX21" fmla="*/ 6636665 w 7036051"/>
              <a:gd name="connsiteY21" fmla="*/ 5374002 h 5492212"/>
              <a:gd name="connsiteX22" fmla="*/ 6641287 w 7036051"/>
              <a:gd name="connsiteY22" fmla="*/ 5376181 h 5492212"/>
              <a:gd name="connsiteX23" fmla="*/ 6591018 w 7036051"/>
              <a:gd name="connsiteY23" fmla="*/ 5390981 h 5492212"/>
              <a:gd name="connsiteX24" fmla="*/ 6548326 w 7036051"/>
              <a:gd name="connsiteY24" fmla="*/ 5403583 h 5492212"/>
              <a:gd name="connsiteX25" fmla="*/ 6472868 w 7036051"/>
              <a:gd name="connsiteY25" fmla="*/ 5394733 h 5492212"/>
              <a:gd name="connsiteX26" fmla="*/ 6401194 w 7036051"/>
              <a:gd name="connsiteY26" fmla="*/ 5422870 h 5492212"/>
              <a:gd name="connsiteX27" fmla="*/ 6381961 w 7036051"/>
              <a:gd name="connsiteY27" fmla="*/ 5422940 h 5492212"/>
              <a:gd name="connsiteX28" fmla="*/ 6363834 w 7036051"/>
              <a:gd name="connsiteY28" fmla="*/ 5417751 h 5492212"/>
              <a:gd name="connsiteX29" fmla="*/ 6363997 w 7036051"/>
              <a:gd name="connsiteY29" fmla="*/ 5415912 h 5492212"/>
              <a:gd name="connsiteX30" fmla="*/ 6361124 w 7036051"/>
              <a:gd name="connsiteY30" fmla="*/ 5415066 h 5492212"/>
              <a:gd name="connsiteX31" fmla="*/ 6358507 w 7036051"/>
              <a:gd name="connsiteY31" fmla="*/ 5416224 h 5492212"/>
              <a:gd name="connsiteX32" fmla="*/ 6355073 w 7036051"/>
              <a:gd name="connsiteY32" fmla="*/ 5415242 h 5492212"/>
              <a:gd name="connsiteX33" fmla="*/ 6345676 w 7036051"/>
              <a:gd name="connsiteY33" fmla="*/ 5413049 h 5492212"/>
              <a:gd name="connsiteX34" fmla="*/ 6342596 w 7036051"/>
              <a:gd name="connsiteY34" fmla="*/ 5409297 h 5492212"/>
              <a:gd name="connsiteX35" fmla="*/ 6305742 w 7036051"/>
              <a:gd name="connsiteY35" fmla="*/ 5401622 h 5492212"/>
              <a:gd name="connsiteX36" fmla="*/ 6294445 w 7036051"/>
              <a:gd name="connsiteY36" fmla="*/ 5404149 h 5492212"/>
              <a:gd name="connsiteX37" fmla="*/ 6281414 w 7036051"/>
              <a:gd name="connsiteY37" fmla="*/ 5398024 h 5492212"/>
              <a:gd name="connsiteX38" fmla="*/ 6243972 w 7036051"/>
              <a:gd name="connsiteY38" fmla="*/ 5395807 h 5492212"/>
              <a:gd name="connsiteX39" fmla="*/ 6202379 w 7036051"/>
              <a:gd name="connsiteY39" fmla="*/ 5388661 h 5492212"/>
              <a:gd name="connsiteX40" fmla="*/ 6173010 w 7036051"/>
              <a:gd name="connsiteY40" fmla="*/ 5380606 h 5492212"/>
              <a:gd name="connsiteX41" fmla="*/ 6093421 w 7036051"/>
              <a:gd name="connsiteY41" fmla="*/ 5375473 h 5492212"/>
              <a:gd name="connsiteX42" fmla="*/ 5959474 w 7036051"/>
              <a:gd name="connsiteY42" fmla="*/ 5373386 h 5492212"/>
              <a:gd name="connsiteX43" fmla="*/ 5931492 w 7036051"/>
              <a:gd name="connsiteY43" fmla="*/ 5371513 h 5492212"/>
              <a:gd name="connsiteX44" fmla="*/ 5909558 w 7036051"/>
              <a:gd name="connsiteY44" fmla="*/ 5364228 h 5492212"/>
              <a:gd name="connsiteX45" fmla="*/ 5906319 w 7036051"/>
              <a:gd name="connsiteY45" fmla="*/ 5357590 h 5492212"/>
              <a:gd name="connsiteX46" fmla="*/ 5891268 w 7036051"/>
              <a:gd name="connsiteY46" fmla="*/ 5355650 h 5492212"/>
              <a:gd name="connsiteX47" fmla="*/ 5887711 w 7036051"/>
              <a:gd name="connsiteY47" fmla="*/ 5353947 h 5492212"/>
              <a:gd name="connsiteX48" fmla="*/ 5866852 w 7036051"/>
              <a:gd name="connsiteY48" fmla="*/ 5345374 h 5492212"/>
              <a:gd name="connsiteX49" fmla="*/ 5811310 w 7036051"/>
              <a:gd name="connsiteY49" fmla="*/ 5356530 h 5492212"/>
              <a:gd name="connsiteX50" fmla="*/ 5770689 w 7036051"/>
              <a:gd name="connsiteY50" fmla="*/ 5359014 h 5492212"/>
              <a:gd name="connsiteX51" fmla="*/ 5767719 w 7036051"/>
              <a:gd name="connsiteY51" fmla="*/ 5357260 h 5492212"/>
              <a:gd name="connsiteX52" fmla="*/ 5765688 w 7036051"/>
              <a:gd name="connsiteY52" fmla="*/ 5352793 h 5492212"/>
              <a:gd name="connsiteX53" fmla="*/ 5758598 w 7036051"/>
              <a:gd name="connsiteY53" fmla="*/ 5351053 h 5492212"/>
              <a:gd name="connsiteX54" fmla="*/ 5752036 w 7036051"/>
              <a:gd name="connsiteY54" fmla="*/ 5346019 h 5492212"/>
              <a:gd name="connsiteX55" fmla="*/ 5503590 w 7036051"/>
              <a:gd name="connsiteY55" fmla="*/ 5325537 h 5492212"/>
              <a:gd name="connsiteX56" fmla="*/ 5389848 w 7036051"/>
              <a:gd name="connsiteY56" fmla="*/ 5351472 h 5492212"/>
              <a:gd name="connsiteX57" fmla="*/ 5344450 w 7036051"/>
              <a:gd name="connsiteY57" fmla="*/ 5354840 h 5492212"/>
              <a:gd name="connsiteX58" fmla="*/ 5338428 w 7036051"/>
              <a:gd name="connsiteY58" fmla="*/ 5350516 h 5492212"/>
              <a:gd name="connsiteX59" fmla="*/ 5273489 w 7036051"/>
              <a:gd name="connsiteY59" fmla="*/ 5373945 h 5492212"/>
              <a:gd name="connsiteX60" fmla="*/ 5182701 w 7036051"/>
              <a:gd name="connsiteY60" fmla="*/ 5370075 h 5492212"/>
              <a:gd name="connsiteX61" fmla="*/ 5114856 w 7036051"/>
              <a:gd name="connsiteY61" fmla="*/ 5361037 h 5492212"/>
              <a:gd name="connsiteX62" fmla="*/ 5076532 w 7036051"/>
              <a:gd name="connsiteY62" fmla="*/ 5358612 h 5492212"/>
              <a:gd name="connsiteX63" fmla="*/ 5048954 w 7036051"/>
              <a:gd name="connsiteY63" fmla="*/ 5353915 h 5492212"/>
              <a:gd name="connsiteX64" fmla="*/ 4977087 w 7036051"/>
              <a:gd name="connsiteY64" fmla="*/ 5357736 h 5492212"/>
              <a:gd name="connsiteX65" fmla="*/ 4857261 w 7036051"/>
              <a:gd name="connsiteY65" fmla="*/ 5370659 h 5492212"/>
              <a:gd name="connsiteX66" fmla="*/ 4769845 w 7036051"/>
              <a:gd name="connsiteY66" fmla="*/ 5353264 h 5492212"/>
              <a:gd name="connsiteX67" fmla="*/ 4722220 w 7036051"/>
              <a:gd name="connsiteY67" fmla="*/ 5370534 h 5492212"/>
              <a:gd name="connsiteX68" fmla="*/ 4667552 w 7036051"/>
              <a:gd name="connsiteY68" fmla="*/ 5366753 h 5492212"/>
              <a:gd name="connsiteX69" fmla="*/ 4454472 w 7036051"/>
              <a:gd name="connsiteY69" fmla="*/ 5391442 h 5492212"/>
              <a:gd name="connsiteX70" fmla="*/ 4317219 w 7036051"/>
              <a:gd name="connsiteY70" fmla="*/ 5411554 h 5492212"/>
              <a:gd name="connsiteX71" fmla="*/ 4298346 w 7036051"/>
              <a:gd name="connsiteY71" fmla="*/ 5416146 h 5492212"/>
              <a:gd name="connsiteX72" fmla="*/ 4298228 w 7036051"/>
              <a:gd name="connsiteY72" fmla="*/ 5417983 h 5492212"/>
              <a:gd name="connsiteX73" fmla="*/ 4295233 w 7036051"/>
              <a:gd name="connsiteY73" fmla="*/ 5418735 h 5492212"/>
              <a:gd name="connsiteX74" fmla="*/ 4292799 w 7036051"/>
              <a:gd name="connsiteY74" fmla="*/ 5417494 h 5492212"/>
              <a:gd name="connsiteX75" fmla="*/ 4289225 w 7036051"/>
              <a:gd name="connsiteY75" fmla="*/ 5418364 h 5492212"/>
              <a:gd name="connsiteX76" fmla="*/ 4279515 w 7036051"/>
              <a:gd name="connsiteY76" fmla="*/ 5420247 h 5492212"/>
              <a:gd name="connsiteX77" fmla="*/ 4275872 w 7036051"/>
              <a:gd name="connsiteY77" fmla="*/ 5423890 h 5492212"/>
              <a:gd name="connsiteX78" fmla="*/ 4227055 w 7036051"/>
              <a:gd name="connsiteY78" fmla="*/ 5427466 h 5492212"/>
              <a:gd name="connsiteX79" fmla="*/ 4213123 w 7036051"/>
              <a:gd name="connsiteY79" fmla="*/ 5433155 h 5492212"/>
              <a:gd name="connsiteX80" fmla="*/ 4175436 w 7036051"/>
              <a:gd name="connsiteY80" fmla="*/ 5434156 h 5492212"/>
              <a:gd name="connsiteX81" fmla="*/ 4132856 w 7036051"/>
              <a:gd name="connsiteY81" fmla="*/ 5439937 h 5492212"/>
              <a:gd name="connsiteX82" fmla="*/ 4102333 w 7036051"/>
              <a:gd name="connsiteY82" fmla="*/ 5447021 h 5492212"/>
              <a:gd name="connsiteX83" fmla="*/ 4022159 w 7036051"/>
              <a:gd name="connsiteY83" fmla="*/ 5449566 h 5492212"/>
              <a:gd name="connsiteX84" fmla="*/ 3888224 w 7036051"/>
              <a:gd name="connsiteY84" fmla="*/ 5447312 h 5492212"/>
              <a:gd name="connsiteX85" fmla="*/ 3860026 w 7036051"/>
              <a:gd name="connsiteY85" fmla="*/ 5448274 h 5492212"/>
              <a:gd name="connsiteX86" fmla="*/ 3832796 w 7036051"/>
              <a:gd name="connsiteY86" fmla="*/ 5461349 h 5492212"/>
              <a:gd name="connsiteX87" fmla="*/ 3817485 w 7036051"/>
              <a:gd name="connsiteY87" fmla="*/ 5462797 h 5492212"/>
              <a:gd name="connsiteX88" fmla="*/ 3813676 w 7036051"/>
              <a:gd name="connsiteY88" fmla="*/ 5464379 h 5492212"/>
              <a:gd name="connsiteX89" fmla="*/ 3791563 w 7036051"/>
              <a:gd name="connsiteY89" fmla="*/ 5472259 h 5492212"/>
              <a:gd name="connsiteX90" fmla="*/ 3737858 w 7036051"/>
              <a:gd name="connsiteY90" fmla="*/ 5459331 h 5492212"/>
              <a:gd name="connsiteX91" fmla="*/ 3697716 w 7036051"/>
              <a:gd name="connsiteY91" fmla="*/ 5455539 h 5492212"/>
              <a:gd name="connsiteX92" fmla="*/ 3694487 w 7036051"/>
              <a:gd name="connsiteY92" fmla="*/ 5457193 h 5492212"/>
              <a:gd name="connsiteX93" fmla="*/ 3691779 w 7036051"/>
              <a:gd name="connsiteY93" fmla="*/ 5461582 h 5492212"/>
              <a:gd name="connsiteX94" fmla="*/ 3684442 w 7036051"/>
              <a:gd name="connsiteY94" fmla="*/ 5463086 h 5492212"/>
              <a:gd name="connsiteX95" fmla="*/ 3677129 w 7036051"/>
              <a:gd name="connsiteY95" fmla="*/ 5467898 h 5492212"/>
              <a:gd name="connsiteX96" fmla="*/ 3438897 w 7036051"/>
              <a:gd name="connsiteY96" fmla="*/ 5462195 h 5492212"/>
              <a:gd name="connsiteX97" fmla="*/ 3389756 w 7036051"/>
              <a:gd name="connsiteY97" fmla="*/ 5444428 h 5492212"/>
              <a:gd name="connsiteX98" fmla="*/ 3316666 w 7036051"/>
              <a:gd name="connsiteY98" fmla="*/ 5450736 h 5492212"/>
              <a:gd name="connsiteX99" fmla="*/ 3271894 w 7036051"/>
              <a:gd name="connsiteY99" fmla="*/ 5445907 h 5492212"/>
              <a:gd name="connsiteX100" fmla="*/ 3265228 w 7036051"/>
              <a:gd name="connsiteY100" fmla="*/ 5450024 h 5492212"/>
              <a:gd name="connsiteX101" fmla="*/ 3204017 w 7036051"/>
              <a:gd name="connsiteY101" fmla="*/ 5424552 h 5492212"/>
              <a:gd name="connsiteX102" fmla="*/ 3112867 w 7036051"/>
              <a:gd name="connsiteY102" fmla="*/ 5425473 h 5492212"/>
              <a:gd name="connsiteX103" fmla="*/ 3043809 w 7036051"/>
              <a:gd name="connsiteY103" fmla="*/ 5432293 h 5492212"/>
              <a:gd name="connsiteX104" fmla="*/ 3005211 w 7036051"/>
              <a:gd name="connsiteY104" fmla="*/ 5433472 h 5492212"/>
              <a:gd name="connsiteX105" fmla="*/ 2976986 w 7036051"/>
              <a:gd name="connsiteY105" fmla="*/ 5437264 h 5492212"/>
              <a:gd name="connsiteX106" fmla="*/ 2905879 w 7036051"/>
              <a:gd name="connsiteY106" fmla="*/ 5431128 h 5492212"/>
              <a:gd name="connsiteX107" fmla="*/ 2788318 w 7036051"/>
              <a:gd name="connsiteY107" fmla="*/ 5414358 h 5492212"/>
              <a:gd name="connsiteX108" fmla="*/ 2653590 w 7036051"/>
              <a:gd name="connsiteY108" fmla="*/ 5410111 h 5492212"/>
              <a:gd name="connsiteX109" fmla="*/ 2598481 w 7036051"/>
              <a:gd name="connsiteY109" fmla="*/ 5412114 h 5492212"/>
              <a:gd name="connsiteX110" fmla="*/ 2333897 w 7036051"/>
              <a:gd name="connsiteY110" fmla="*/ 5408505 h 5492212"/>
              <a:gd name="connsiteX111" fmla="*/ 2271841 w 7036051"/>
              <a:gd name="connsiteY111" fmla="*/ 5396433 h 5492212"/>
              <a:gd name="connsiteX112" fmla="*/ 2143705 w 7036051"/>
              <a:gd name="connsiteY112" fmla="*/ 5345095 h 5492212"/>
              <a:gd name="connsiteX113" fmla="*/ 1986408 w 7036051"/>
              <a:gd name="connsiteY113" fmla="*/ 5335524 h 5492212"/>
              <a:gd name="connsiteX114" fmla="*/ 1975333 w 7036051"/>
              <a:gd name="connsiteY114" fmla="*/ 5325099 h 5492212"/>
              <a:gd name="connsiteX115" fmla="*/ 1972441 w 7036051"/>
              <a:gd name="connsiteY115" fmla="*/ 5323775 h 5492212"/>
              <a:gd name="connsiteX116" fmla="*/ 1971497 w 7036051"/>
              <a:gd name="connsiteY116" fmla="*/ 5324412 h 5492212"/>
              <a:gd name="connsiteX117" fmla="*/ 1956886 w 7036051"/>
              <a:gd name="connsiteY117" fmla="*/ 5327069 h 5492212"/>
              <a:gd name="connsiteX118" fmla="*/ 1924833 w 7036051"/>
              <a:gd name="connsiteY118" fmla="*/ 5344911 h 5492212"/>
              <a:gd name="connsiteX119" fmla="*/ 1885856 w 7036051"/>
              <a:gd name="connsiteY119" fmla="*/ 5367299 h 5492212"/>
              <a:gd name="connsiteX120" fmla="*/ 1855937 w 7036051"/>
              <a:gd name="connsiteY120" fmla="*/ 5372820 h 5492212"/>
              <a:gd name="connsiteX121" fmla="*/ 1784500 w 7036051"/>
              <a:gd name="connsiteY121" fmla="*/ 5395926 h 5492212"/>
              <a:gd name="connsiteX122" fmla="*/ 1737998 w 7036051"/>
              <a:gd name="connsiteY122" fmla="*/ 5407426 h 5492212"/>
              <a:gd name="connsiteX123" fmla="*/ 1736716 w 7036051"/>
              <a:gd name="connsiteY123" fmla="*/ 5407939 h 5492212"/>
              <a:gd name="connsiteX124" fmla="*/ 1726742 w 7036051"/>
              <a:gd name="connsiteY124" fmla="*/ 5405934 h 5492212"/>
              <a:gd name="connsiteX125" fmla="*/ 1726849 w 7036051"/>
              <a:gd name="connsiteY125" fmla="*/ 5401221 h 5492212"/>
              <a:gd name="connsiteX126" fmla="*/ 1718134 w 7036051"/>
              <a:gd name="connsiteY126" fmla="*/ 5398128 h 5492212"/>
              <a:gd name="connsiteX127" fmla="*/ 1701063 w 7036051"/>
              <a:gd name="connsiteY127" fmla="*/ 5400545 h 5492212"/>
              <a:gd name="connsiteX128" fmla="*/ 1694634 w 7036051"/>
              <a:gd name="connsiteY128" fmla="*/ 5398728 h 5492212"/>
              <a:gd name="connsiteX129" fmla="*/ 1692270 w 7036051"/>
              <a:gd name="connsiteY129" fmla="*/ 5399053 h 5492212"/>
              <a:gd name="connsiteX130" fmla="*/ 1686657 w 7036051"/>
              <a:gd name="connsiteY130" fmla="*/ 5399247 h 5492212"/>
              <a:gd name="connsiteX131" fmla="*/ 1687479 w 7036051"/>
              <a:gd name="connsiteY131" fmla="*/ 5402165 h 5492212"/>
              <a:gd name="connsiteX132" fmla="*/ 1680969 w 7036051"/>
              <a:gd name="connsiteY132" fmla="*/ 5407963 h 5492212"/>
              <a:gd name="connsiteX133" fmla="*/ 1648682 w 7036051"/>
              <a:gd name="connsiteY133" fmla="*/ 5407558 h 5492212"/>
              <a:gd name="connsiteX134" fmla="*/ 1646819 w 7036051"/>
              <a:gd name="connsiteY134" fmla="*/ 5404306 h 5492212"/>
              <a:gd name="connsiteX135" fmla="*/ 1642743 w 7036051"/>
              <a:gd name="connsiteY135" fmla="*/ 5403927 h 5492212"/>
              <a:gd name="connsiteX136" fmla="*/ 1639788 w 7036051"/>
              <a:gd name="connsiteY136" fmla="*/ 5407135 h 5492212"/>
              <a:gd name="connsiteX137" fmla="*/ 1585803 w 7036051"/>
              <a:gd name="connsiteY137" fmla="*/ 5416574 h 5492212"/>
              <a:gd name="connsiteX138" fmla="*/ 1513331 w 7036051"/>
              <a:gd name="connsiteY138" fmla="*/ 5423805 h 5492212"/>
              <a:gd name="connsiteX139" fmla="*/ 1460734 w 7036051"/>
              <a:gd name="connsiteY139" fmla="*/ 5411778 h 5492212"/>
              <a:gd name="connsiteX140" fmla="*/ 1456045 w 7036051"/>
              <a:gd name="connsiteY140" fmla="*/ 5414928 h 5492212"/>
              <a:gd name="connsiteX141" fmla="*/ 1419653 w 7036051"/>
              <a:gd name="connsiteY141" fmla="*/ 5415060 h 5492212"/>
              <a:gd name="connsiteX142" fmla="*/ 1292605 w 7036051"/>
              <a:gd name="connsiteY142" fmla="*/ 5394671 h 5492212"/>
              <a:gd name="connsiteX143" fmla="*/ 1221477 w 7036051"/>
              <a:gd name="connsiteY143" fmla="*/ 5395509 h 5492212"/>
              <a:gd name="connsiteX144" fmla="*/ 1196159 w 7036051"/>
              <a:gd name="connsiteY144" fmla="*/ 5399169 h 5492212"/>
              <a:gd name="connsiteX145" fmla="*/ 1153748 w 7036051"/>
              <a:gd name="connsiteY145" fmla="*/ 5405093 h 5492212"/>
              <a:gd name="connsiteX146" fmla="*/ 1121874 w 7036051"/>
              <a:gd name="connsiteY146" fmla="*/ 5417803 h 5492212"/>
              <a:gd name="connsiteX147" fmla="*/ 1086481 w 7036051"/>
              <a:gd name="connsiteY147" fmla="*/ 5419474 h 5492212"/>
              <a:gd name="connsiteX148" fmla="*/ 1078485 w 7036051"/>
              <a:gd name="connsiteY148" fmla="*/ 5409150 h 5492212"/>
              <a:gd name="connsiteX149" fmla="*/ 1040550 w 7036051"/>
              <a:gd name="connsiteY149" fmla="*/ 5414415 h 5492212"/>
              <a:gd name="connsiteX150" fmla="*/ 982981 w 7036051"/>
              <a:gd name="connsiteY150" fmla="*/ 5423575 h 5492212"/>
              <a:gd name="connsiteX151" fmla="*/ 949836 w 7036051"/>
              <a:gd name="connsiteY151" fmla="*/ 5426093 h 5492212"/>
              <a:gd name="connsiteX152" fmla="*/ 859237 w 7036051"/>
              <a:gd name="connsiteY152" fmla="*/ 5435973 h 5492212"/>
              <a:gd name="connsiteX153" fmla="*/ 768445 w 7036051"/>
              <a:gd name="connsiteY153" fmla="*/ 5448159 h 5492212"/>
              <a:gd name="connsiteX154" fmla="*/ 714393 w 7036051"/>
              <a:gd name="connsiteY154" fmla="*/ 5468302 h 5492212"/>
              <a:gd name="connsiteX155" fmla="*/ 639791 w 7036051"/>
              <a:gd name="connsiteY155" fmla="*/ 5476924 h 5492212"/>
              <a:gd name="connsiteX156" fmla="*/ 627266 w 7036051"/>
              <a:gd name="connsiteY156" fmla="*/ 5480260 h 5492212"/>
              <a:gd name="connsiteX157" fmla="*/ 609977 w 7036051"/>
              <a:gd name="connsiteY157" fmla="*/ 5478891 h 5492212"/>
              <a:gd name="connsiteX158" fmla="*/ 540688 w 7036051"/>
              <a:gd name="connsiteY158" fmla="*/ 5472807 h 5492212"/>
              <a:gd name="connsiteX159" fmla="*/ 486194 w 7036051"/>
              <a:gd name="connsiteY159" fmla="*/ 5462661 h 5492212"/>
              <a:gd name="connsiteX160" fmla="*/ 418164 w 7036051"/>
              <a:gd name="connsiteY160" fmla="*/ 5472485 h 5492212"/>
              <a:gd name="connsiteX161" fmla="*/ 376724 w 7036051"/>
              <a:gd name="connsiteY161" fmla="*/ 5470967 h 5492212"/>
              <a:gd name="connsiteX162" fmla="*/ 308908 w 7036051"/>
              <a:gd name="connsiteY162" fmla="*/ 5457025 h 5492212"/>
              <a:gd name="connsiteX163" fmla="*/ 219416 w 7036051"/>
              <a:gd name="connsiteY163" fmla="*/ 5463995 h 5492212"/>
              <a:gd name="connsiteX164" fmla="*/ 200977 w 7036051"/>
              <a:gd name="connsiteY164" fmla="*/ 5480608 h 5492212"/>
              <a:gd name="connsiteX165" fmla="*/ 176226 w 7036051"/>
              <a:gd name="connsiteY165" fmla="*/ 5491022 h 5492212"/>
              <a:gd name="connsiteX166" fmla="*/ 165702 w 7036051"/>
              <a:gd name="connsiteY166" fmla="*/ 5468604 h 5492212"/>
              <a:gd name="connsiteX167" fmla="*/ 88282 w 7036051"/>
              <a:gd name="connsiteY167" fmla="*/ 5453658 h 5492212"/>
              <a:gd name="connsiteX168" fmla="*/ 49602 w 7036051"/>
              <a:gd name="connsiteY168" fmla="*/ 5448762 h 5492212"/>
              <a:gd name="connsiteX169" fmla="*/ 22844 w 7036051"/>
              <a:gd name="connsiteY169" fmla="*/ 5450459 h 5492212"/>
              <a:gd name="connsiteX170" fmla="*/ 0 w 7036051"/>
              <a:gd name="connsiteY170" fmla="*/ 5447653 h 5492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7036051" h="5492212">
                <a:moveTo>
                  <a:pt x="0" y="0"/>
                </a:moveTo>
                <a:lnTo>
                  <a:pt x="7036051" y="0"/>
                </a:lnTo>
                <a:lnTo>
                  <a:pt x="7036051" y="5163846"/>
                </a:lnTo>
                <a:lnTo>
                  <a:pt x="7012593" y="5176898"/>
                </a:lnTo>
                <a:cubicBezTo>
                  <a:pt x="7010768" y="5193373"/>
                  <a:pt x="6968133" y="5178026"/>
                  <a:pt x="6958601" y="5204359"/>
                </a:cubicBezTo>
                <a:cubicBezTo>
                  <a:pt x="6956255" y="5203750"/>
                  <a:pt x="6953771" y="5203373"/>
                  <a:pt x="6951226" y="5203241"/>
                </a:cubicBezTo>
                <a:cubicBezTo>
                  <a:pt x="6936441" y="5202478"/>
                  <a:pt x="6922846" y="5209982"/>
                  <a:pt x="6920864" y="5220003"/>
                </a:cubicBezTo>
                <a:cubicBezTo>
                  <a:pt x="6902003" y="5258795"/>
                  <a:pt x="6863469" y="5243876"/>
                  <a:pt x="6834841" y="5266115"/>
                </a:cubicBezTo>
                <a:cubicBezTo>
                  <a:pt x="6800315" y="5289373"/>
                  <a:pt x="6805780" y="5289922"/>
                  <a:pt x="6777937" y="5332502"/>
                </a:cubicBezTo>
                <a:cubicBezTo>
                  <a:pt x="6765321" y="5328518"/>
                  <a:pt x="6759096" y="5331534"/>
                  <a:pt x="6752874" y="5340428"/>
                </a:cubicBezTo>
                <a:cubicBezTo>
                  <a:pt x="6735526" y="5351218"/>
                  <a:pt x="6717730" y="5333264"/>
                  <a:pt x="6711115" y="5353924"/>
                </a:cubicBezTo>
                <a:cubicBezTo>
                  <a:pt x="6709352" y="5351156"/>
                  <a:pt x="6706090" y="5350761"/>
                  <a:pt x="6702149" y="5351500"/>
                </a:cubicBezTo>
                <a:lnTo>
                  <a:pt x="6698458" y="5352743"/>
                </a:lnTo>
                <a:lnTo>
                  <a:pt x="6698049" y="5352570"/>
                </a:lnTo>
                <a:lnTo>
                  <a:pt x="6697297" y="5353134"/>
                </a:lnTo>
                <a:lnTo>
                  <a:pt x="6689118" y="5355890"/>
                </a:lnTo>
                <a:cubicBezTo>
                  <a:pt x="6680171" y="5359440"/>
                  <a:pt x="6671805" y="5362584"/>
                  <a:pt x="6670605" y="5355427"/>
                </a:cubicBezTo>
                <a:cubicBezTo>
                  <a:pt x="6665330" y="5354991"/>
                  <a:pt x="6661976" y="5355734"/>
                  <a:pt x="6659606" y="5357084"/>
                </a:cubicBezTo>
                <a:cubicBezTo>
                  <a:pt x="6654864" y="5359782"/>
                  <a:pt x="6654050" y="5364908"/>
                  <a:pt x="6649636" y="5367869"/>
                </a:cubicBezTo>
                <a:lnTo>
                  <a:pt x="6642159" y="5369506"/>
                </a:lnTo>
                <a:lnTo>
                  <a:pt x="6640764" y="5370991"/>
                </a:lnTo>
                <a:lnTo>
                  <a:pt x="6636665" y="5374002"/>
                </a:lnTo>
                <a:lnTo>
                  <a:pt x="6641287" y="5376181"/>
                </a:lnTo>
                <a:cubicBezTo>
                  <a:pt x="6646080" y="5377976"/>
                  <a:pt x="6597903" y="5386514"/>
                  <a:pt x="6591018" y="5390981"/>
                </a:cubicBezTo>
                <a:lnTo>
                  <a:pt x="6548326" y="5403583"/>
                </a:lnTo>
                <a:lnTo>
                  <a:pt x="6472868" y="5394733"/>
                </a:lnTo>
                <a:cubicBezTo>
                  <a:pt x="6457699" y="5415896"/>
                  <a:pt x="6417760" y="5410703"/>
                  <a:pt x="6401194" y="5422870"/>
                </a:cubicBezTo>
                <a:lnTo>
                  <a:pt x="6381961" y="5422940"/>
                </a:lnTo>
                <a:lnTo>
                  <a:pt x="6363834" y="5417751"/>
                </a:lnTo>
                <a:lnTo>
                  <a:pt x="6363997" y="5415912"/>
                </a:lnTo>
                <a:cubicBezTo>
                  <a:pt x="6363602" y="5414702"/>
                  <a:pt x="6362617" y="5414594"/>
                  <a:pt x="6361124" y="5415066"/>
                </a:cubicBezTo>
                <a:lnTo>
                  <a:pt x="6358507" y="5416224"/>
                </a:lnTo>
                <a:lnTo>
                  <a:pt x="6355073" y="5415242"/>
                </a:lnTo>
                <a:lnTo>
                  <a:pt x="6345676" y="5413049"/>
                </a:lnTo>
                <a:lnTo>
                  <a:pt x="6342596" y="5409297"/>
                </a:lnTo>
                <a:cubicBezTo>
                  <a:pt x="6333502" y="5403420"/>
                  <a:pt x="6312379" y="5410664"/>
                  <a:pt x="6305742" y="5401622"/>
                </a:cubicBezTo>
                <a:lnTo>
                  <a:pt x="6294445" y="5404149"/>
                </a:lnTo>
                <a:lnTo>
                  <a:pt x="6281414" y="5398024"/>
                </a:lnTo>
                <a:cubicBezTo>
                  <a:pt x="6269392" y="5392983"/>
                  <a:pt x="6257013" y="5390092"/>
                  <a:pt x="6243972" y="5395807"/>
                </a:cubicBezTo>
                <a:cubicBezTo>
                  <a:pt x="6248312" y="5382942"/>
                  <a:pt x="6211634" y="5399629"/>
                  <a:pt x="6202379" y="5388661"/>
                </a:cubicBezTo>
                <a:cubicBezTo>
                  <a:pt x="6196568" y="5379556"/>
                  <a:pt x="6184084" y="5382499"/>
                  <a:pt x="6173010" y="5380606"/>
                </a:cubicBezTo>
                <a:cubicBezTo>
                  <a:pt x="6162384" y="5372079"/>
                  <a:pt x="6109972" y="5371285"/>
                  <a:pt x="6093421" y="5375473"/>
                </a:cubicBezTo>
                <a:cubicBezTo>
                  <a:pt x="6048943" y="5392971"/>
                  <a:pt x="5995413" y="5360396"/>
                  <a:pt x="5959474" y="5373386"/>
                </a:cubicBezTo>
                <a:cubicBezTo>
                  <a:pt x="5949048" y="5374123"/>
                  <a:pt x="5939860" y="5373301"/>
                  <a:pt x="5931492" y="5371513"/>
                </a:cubicBezTo>
                <a:lnTo>
                  <a:pt x="5909558" y="5364228"/>
                </a:lnTo>
                <a:lnTo>
                  <a:pt x="5906319" y="5357590"/>
                </a:lnTo>
                <a:lnTo>
                  <a:pt x="5891268" y="5355650"/>
                </a:lnTo>
                <a:lnTo>
                  <a:pt x="5887711" y="5353947"/>
                </a:lnTo>
                <a:cubicBezTo>
                  <a:pt x="5880924" y="5350671"/>
                  <a:pt x="5874113" y="5347614"/>
                  <a:pt x="5866852" y="5345374"/>
                </a:cubicBezTo>
                <a:cubicBezTo>
                  <a:pt x="5859911" y="5373405"/>
                  <a:pt x="5803959" y="5330929"/>
                  <a:pt x="5811310" y="5356530"/>
                </a:cubicBezTo>
                <a:cubicBezTo>
                  <a:pt x="5780489" y="5350949"/>
                  <a:pt x="5782784" y="5364359"/>
                  <a:pt x="5770689" y="5359014"/>
                </a:cubicBezTo>
                <a:lnTo>
                  <a:pt x="5767719" y="5357260"/>
                </a:lnTo>
                <a:lnTo>
                  <a:pt x="5765688" y="5352793"/>
                </a:lnTo>
                <a:lnTo>
                  <a:pt x="5758598" y="5351053"/>
                </a:lnTo>
                <a:lnTo>
                  <a:pt x="5752036" y="5346019"/>
                </a:lnTo>
                <a:cubicBezTo>
                  <a:pt x="5676031" y="5353035"/>
                  <a:pt x="5573285" y="5304575"/>
                  <a:pt x="5503590" y="5325537"/>
                </a:cubicBezTo>
                <a:lnTo>
                  <a:pt x="5389848" y="5351472"/>
                </a:lnTo>
                <a:cubicBezTo>
                  <a:pt x="5378275" y="5360535"/>
                  <a:pt x="5357949" y="5362044"/>
                  <a:pt x="5344450" y="5354840"/>
                </a:cubicBezTo>
                <a:cubicBezTo>
                  <a:pt x="5342129" y="5353601"/>
                  <a:pt x="5340101" y="5352144"/>
                  <a:pt x="5338428" y="5350516"/>
                </a:cubicBezTo>
                <a:cubicBezTo>
                  <a:pt x="5303858" y="5372450"/>
                  <a:pt x="5291134" y="5358414"/>
                  <a:pt x="5273489" y="5373945"/>
                </a:cubicBezTo>
                <a:cubicBezTo>
                  <a:pt x="5228455" y="5376430"/>
                  <a:pt x="5198895" y="5356533"/>
                  <a:pt x="5182701" y="5370075"/>
                </a:cubicBezTo>
                <a:cubicBezTo>
                  <a:pt x="5161004" y="5366959"/>
                  <a:pt x="5136154" y="5346791"/>
                  <a:pt x="5114856" y="5361037"/>
                </a:cubicBezTo>
                <a:cubicBezTo>
                  <a:pt x="5116518" y="5347803"/>
                  <a:pt x="5086668" y="5368445"/>
                  <a:pt x="5076532" y="5358612"/>
                </a:cubicBezTo>
                <a:cubicBezTo>
                  <a:pt x="5069788" y="5350240"/>
                  <a:pt x="5059157" y="5354551"/>
                  <a:pt x="5048954" y="5353915"/>
                </a:cubicBezTo>
                <a:cubicBezTo>
                  <a:pt x="5038015" y="5346654"/>
                  <a:pt x="4991132" y="5351733"/>
                  <a:pt x="4977087" y="5357736"/>
                </a:cubicBezTo>
                <a:cubicBezTo>
                  <a:pt x="4940420" y="5380054"/>
                  <a:pt x="4887089" y="5353763"/>
                  <a:pt x="4857261" y="5370659"/>
                </a:cubicBezTo>
                <a:cubicBezTo>
                  <a:pt x="4820568" y="5378246"/>
                  <a:pt x="4797284" y="5358899"/>
                  <a:pt x="4769845" y="5353264"/>
                </a:cubicBezTo>
                <a:cubicBezTo>
                  <a:pt x="4768462" y="5381819"/>
                  <a:pt x="4711275" y="5345988"/>
                  <a:pt x="4722220" y="5370534"/>
                </a:cubicBezTo>
                <a:cubicBezTo>
                  <a:pt x="4684293" y="5367762"/>
                  <a:pt x="4704662" y="5391854"/>
                  <a:pt x="4667552" y="5366753"/>
                </a:cubicBezTo>
                <a:cubicBezTo>
                  <a:pt x="4600967" y="5382212"/>
                  <a:pt x="4513038" y="5362869"/>
                  <a:pt x="4454472" y="5391442"/>
                </a:cubicBezTo>
                <a:lnTo>
                  <a:pt x="4317219" y="5411554"/>
                </a:lnTo>
                <a:lnTo>
                  <a:pt x="4298346" y="5416146"/>
                </a:lnTo>
                <a:cubicBezTo>
                  <a:pt x="4298306" y="5416758"/>
                  <a:pt x="4298267" y="5417371"/>
                  <a:pt x="4298228" y="5417983"/>
                </a:cubicBezTo>
                <a:cubicBezTo>
                  <a:pt x="4297649" y="5419178"/>
                  <a:pt x="4296651" y="5419253"/>
                  <a:pt x="4295233" y="5418735"/>
                </a:cubicBezTo>
                <a:lnTo>
                  <a:pt x="4292799" y="5417494"/>
                </a:lnTo>
                <a:lnTo>
                  <a:pt x="4289225" y="5418364"/>
                </a:lnTo>
                <a:lnTo>
                  <a:pt x="4279515" y="5420247"/>
                </a:lnTo>
                <a:lnTo>
                  <a:pt x="4275872" y="5423890"/>
                </a:lnTo>
                <a:lnTo>
                  <a:pt x="4227055" y="5427466"/>
                </a:lnTo>
                <a:lnTo>
                  <a:pt x="4213123" y="5433155"/>
                </a:lnTo>
                <a:cubicBezTo>
                  <a:pt x="4200364" y="5437794"/>
                  <a:pt x="4187574" y="5440279"/>
                  <a:pt x="4175436" y="5434156"/>
                </a:cubicBezTo>
                <a:cubicBezTo>
                  <a:pt x="4177805" y="5447129"/>
                  <a:pt x="4143760" y="5429295"/>
                  <a:pt x="4132856" y="5439937"/>
                </a:cubicBezTo>
                <a:cubicBezTo>
                  <a:pt x="4125673" y="5448831"/>
                  <a:pt x="4113669" y="5445492"/>
                  <a:pt x="4102333" y="5447021"/>
                </a:cubicBezTo>
                <a:cubicBezTo>
                  <a:pt x="4090434" y="5455185"/>
                  <a:pt x="4038031" y="5454280"/>
                  <a:pt x="4022159" y="5449566"/>
                </a:cubicBezTo>
                <a:cubicBezTo>
                  <a:pt x="3980455" y="5430671"/>
                  <a:pt x="3922096" y="5461433"/>
                  <a:pt x="3888224" y="5447312"/>
                </a:cubicBezTo>
                <a:cubicBezTo>
                  <a:pt x="3877937" y="5446239"/>
                  <a:pt x="3868647" y="5446763"/>
                  <a:pt x="3860026" y="5448274"/>
                </a:cubicBezTo>
                <a:lnTo>
                  <a:pt x="3832796" y="5461349"/>
                </a:lnTo>
                <a:lnTo>
                  <a:pt x="3817485" y="5462797"/>
                </a:lnTo>
                <a:lnTo>
                  <a:pt x="3813676" y="5464379"/>
                </a:lnTo>
                <a:cubicBezTo>
                  <a:pt x="3806407" y="5467429"/>
                  <a:pt x="3799147" y="5470257"/>
                  <a:pt x="3791563" y="5472259"/>
                </a:cubicBezTo>
                <a:cubicBezTo>
                  <a:pt x="3788910" y="5444072"/>
                  <a:pt x="3726624" y="5484631"/>
                  <a:pt x="3737858" y="5459331"/>
                </a:cubicBezTo>
                <a:cubicBezTo>
                  <a:pt x="3706262" y="5463900"/>
                  <a:pt x="3710598" y="5450598"/>
                  <a:pt x="3697716" y="5455539"/>
                </a:cubicBezTo>
                <a:lnTo>
                  <a:pt x="3694487" y="5457193"/>
                </a:lnTo>
                <a:lnTo>
                  <a:pt x="3691779" y="5461582"/>
                </a:lnTo>
                <a:lnTo>
                  <a:pt x="3684442" y="5463086"/>
                </a:lnTo>
                <a:lnTo>
                  <a:pt x="3677129" y="5467898"/>
                </a:lnTo>
                <a:cubicBezTo>
                  <a:pt x="3602381" y="5458439"/>
                  <a:pt x="3505226" y="5485361"/>
                  <a:pt x="3438897" y="5462195"/>
                </a:cubicBezTo>
                <a:lnTo>
                  <a:pt x="3389756" y="5444428"/>
                </a:lnTo>
                <a:cubicBezTo>
                  <a:pt x="3364455" y="5437704"/>
                  <a:pt x="3342081" y="5466704"/>
                  <a:pt x="3316666" y="5450736"/>
                </a:cubicBezTo>
                <a:cubicBezTo>
                  <a:pt x="3306503" y="5441319"/>
                  <a:pt x="3286457" y="5439158"/>
                  <a:pt x="3271894" y="5445907"/>
                </a:cubicBezTo>
                <a:cubicBezTo>
                  <a:pt x="3269388" y="5447068"/>
                  <a:pt x="3267143" y="5448455"/>
                  <a:pt x="3265228" y="5450024"/>
                </a:cubicBezTo>
                <a:cubicBezTo>
                  <a:pt x="3234084" y="5427025"/>
                  <a:pt x="3219254" y="5440615"/>
                  <a:pt x="3204017" y="5424552"/>
                </a:cubicBezTo>
                <a:cubicBezTo>
                  <a:pt x="3159473" y="5420614"/>
                  <a:pt x="3126956" y="5439505"/>
                  <a:pt x="3112867" y="5425473"/>
                </a:cubicBezTo>
                <a:cubicBezTo>
                  <a:pt x="3090747" y="5427880"/>
                  <a:pt x="3062886" y="5447193"/>
                  <a:pt x="3043809" y="5432293"/>
                </a:cubicBezTo>
                <a:cubicBezTo>
                  <a:pt x="3043452" y="5445549"/>
                  <a:pt x="3016821" y="5423991"/>
                  <a:pt x="3005211" y="5433472"/>
                </a:cubicBezTo>
                <a:cubicBezTo>
                  <a:pt x="2997207" y="5441605"/>
                  <a:pt x="2987260" y="5436961"/>
                  <a:pt x="2976986" y="5437264"/>
                </a:cubicBezTo>
                <a:cubicBezTo>
                  <a:pt x="2964968" y="5444153"/>
                  <a:pt x="2918975" y="5437570"/>
                  <a:pt x="2905879" y="5431128"/>
                </a:cubicBezTo>
                <a:cubicBezTo>
                  <a:pt x="2872703" y="5407678"/>
                  <a:pt x="2815496" y="5432178"/>
                  <a:pt x="2788318" y="5414358"/>
                </a:cubicBezTo>
                <a:cubicBezTo>
                  <a:pt x="2746271" y="5410854"/>
                  <a:pt x="2685231" y="5410484"/>
                  <a:pt x="2653590" y="5410111"/>
                </a:cubicBezTo>
                <a:cubicBezTo>
                  <a:pt x="2615334" y="5411650"/>
                  <a:pt x="2639324" y="5388277"/>
                  <a:pt x="2598481" y="5412114"/>
                </a:cubicBezTo>
                <a:cubicBezTo>
                  <a:pt x="2534415" y="5394537"/>
                  <a:pt x="2387966" y="5438902"/>
                  <a:pt x="2333897" y="5408505"/>
                </a:cubicBezTo>
                <a:cubicBezTo>
                  <a:pt x="2279458" y="5405891"/>
                  <a:pt x="2312839" y="5402348"/>
                  <a:pt x="2271841" y="5396433"/>
                </a:cubicBezTo>
                <a:cubicBezTo>
                  <a:pt x="2263465" y="5363868"/>
                  <a:pt x="2168184" y="5361433"/>
                  <a:pt x="2143705" y="5345095"/>
                </a:cubicBezTo>
                <a:cubicBezTo>
                  <a:pt x="2087043" y="5343333"/>
                  <a:pt x="2041689" y="5319742"/>
                  <a:pt x="1986408" y="5335524"/>
                </a:cubicBezTo>
                <a:cubicBezTo>
                  <a:pt x="1983594" y="5331315"/>
                  <a:pt x="1979798" y="5327915"/>
                  <a:pt x="1975333" y="5325099"/>
                </a:cubicBezTo>
                <a:lnTo>
                  <a:pt x="1972441" y="5323775"/>
                </a:lnTo>
                <a:lnTo>
                  <a:pt x="1971497" y="5324412"/>
                </a:lnTo>
                <a:cubicBezTo>
                  <a:pt x="1967825" y="5325937"/>
                  <a:pt x="1963255" y="5326871"/>
                  <a:pt x="1956886" y="5327069"/>
                </a:cubicBezTo>
                <a:cubicBezTo>
                  <a:pt x="1957692" y="5357103"/>
                  <a:pt x="1944755" y="5337483"/>
                  <a:pt x="1924833" y="5344911"/>
                </a:cubicBezTo>
                <a:cubicBezTo>
                  <a:pt x="1907350" y="5349449"/>
                  <a:pt x="1899872" y="5360515"/>
                  <a:pt x="1885856" y="5367299"/>
                </a:cubicBezTo>
                <a:cubicBezTo>
                  <a:pt x="1874373" y="5371950"/>
                  <a:pt x="1870677" y="5363227"/>
                  <a:pt x="1855937" y="5372820"/>
                </a:cubicBezTo>
                <a:cubicBezTo>
                  <a:pt x="1826799" y="5367486"/>
                  <a:pt x="1805938" y="5389998"/>
                  <a:pt x="1784500" y="5395926"/>
                </a:cubicBezTo>
                <a:cubicBezTo>
                  <a:pt x="1777473" y="5395836"/>
                  <a:pt x="1756895" y="5401012"/>
                  <a:pt x="1737998" y="5407426"/>
                </a:cubicBezTo>
                <a:lnTo>
                  <a:pt x="1736716" y="5407939"/>
                </a:lnTo>
                <a:lnTo>
                  <a:pt x="1726742" y="5405934"/>
                </a:lnTo>
                <a:cubicBezTo>
                  <a:pt x="1724249" y="5404894"/>
                  <a:pt x="1723700" y="5403454"/>
                  <a:pt x="1726849" y="5401221"/>
                </a:cubicBezTo>
                <a:cubicBezTo>
                  <a:pt x="1723886" y="5399045"/>
                  <a:pt x="1720993" y="5398236"/>
                  <a:pt x="1718134" y="5398128"/>
                </a:cubicBezTo>
                <a:cubicBezTo>
                  <a:pt x="1712416" y="5397910"/>
                  <a:pt x="1706830" y="5400494"/>
                  <a:pt x="1701063" y="5400545"/>
                </a:cubicBezTo>
                <a:lnTo>
                  <a:pt x="1694634" y="5398728"/>
                </a:lnTo>
                <a:lnTo>
                  <a:pt x="1692270" y="5399053"/>
                </a:lnTo>
                <a:lnTo>
                  <a:pt x="1686657" y="5399247"/>
                </a:lnTo>
                <a:lnTo>
                  <a:pt x="1687479" y="5402165"/>
                </a:lnTo>
                <a:cubicBezTo>
                  <a:pt x="1688791" y="5404927"/>
                  <a:pt x="1689812" y="5407972"/>
                  <a:pt x="1680969" y="5407963"/>
                </a:cubicBezTo>
                <a:cubicBezTo>
                  <a:pt x="1662599" y="5406532"/>
                  <a:pt x="1656841" y="5418932"/>
                  <a:pt x="1648682" y="5407558"/>
                </a:cubicBezTo>
                <a:lnTo>
                  <a:pt x="1646819" y="5404306"/>
                </a:lnTo>
                <a:lnTo>
                  <a:pt x="1642743" y="5403927"/>
                </a:lnTo>
                <a:cubicBezTo>
                  <a:pt x="1640569" y="5404120"/>
                  <a:pt x="1639361" y="5404983"/>
                  <a:pt x="1639788" y="5407135"/>
                </a:cubicBezTo>
                <a:cubicBezTo>
                  <a:pt x="1622347" y="5398881"/>
                  <a:pt x="1603063" y="5413406"/>
                  <a:pt x="1585803" y="5416574"/>
                </a:cubicBezTo>
                <a:cubicBezTo>
                  <a:pt x="1572467" y="5408520"/>
                  <a:pt x="1549407" y="5423110"/>
                  <a:pt x="1513331" y="5423805"/>
                </a:cubicBezTo>
                <a:cubicBezTo>
                  <a:pt x="1498774" y="5414520"/>
                  <a:pt x="1489007" y="5424393"/>
                  <a:pt x="1460734" y="5411778"/>
                </a:cubicBezTo>
                <a:cubicBezTo>
                  <a:pt x="1459446" y="5412932"/>
                  <a:pt x="1457867" y="5413992"/>
                  <a:pt x="1456045" y="5414928"/>
                </a:cubicBezTo>
                <a:cubicBezTo>
                  <a:pt x="1445460" y="5420354"/>
                  <a:pt x="1429166" y="5420415"/>
                  <a:pt x="1419653" y="5415060"/>
                </a:cubicBezTo>
                <a:cubicBezTo>
                  <a:pt x="1374353" y="5398095"/>
                  <a:pt x="1332064" y="5398411"/>
                  <a:pt x="1292605" y="5394671"/>
                </a:cubicBezTo>
                <a:cubicBezTo>
                  <a:pt x="1247867" y="5392301"/>
                  <a:pt x="1276603" y="5411730"/>
                  <a:pt x="1221477" y="5395509"/>
                </a:cubicBezTo>
                <a:cubicBezTo>
                  <a:pt x="1215107" y="5402140"/>
                  <a:pt x="1207983" y="5402421"/>
                  <a:pt x="1196159" y="5399169"/>
                </a:cubicBezTo>
                <a:cubicBezTo>
                  <a:pt x="1174396" y="5398516"/>
                  <a:pt x="1175280" y="5415282"/>
                  <a:pt x="1153748" y="5405093"/>
                </a:cubicBezTo>
                <a:cubicBezTo>
                  <a:pt x="1157267" y="5414115"/>
                  <a:pt x="1112247" y="5408398"/>
                  <a:pt x="1121874" y="5417803"/>
                </a:cubicBezTo>
                <a:cubicBezTo>
                  <a:pt x="1107293" y="5425943"/>
                  <a:pt x="1100911" y="5412406"/>
                  <a:pt x="1086481" y="5419474"/>
                </a:cubicBezTo>
                <a:cubicBezTo>
                  <a:pt x="1070504" y="5421068"/>
                  <a:pt x="1096054" y="5409890"/>
                  <a:pt x="1078485" y="5409150"/>
                </a:cubicBezTo>
                <a:cubicBezTo>
                  <a:pt x="1057107" y="5409880"/>
                  <a:pt x="1057916" y="5393370"/>
                  <a:pt x="1040550" y="5414415"/>
                </a:cubicBezTo>
                <a:cubicBezTo>
                  <a:pt x="1018445" y="5409298"/>
                  <a:pt x="1013694" y="5418764"/>
                  <a:pt x="982981" y="5423575"/>
                </a:cubicBezTo>
                <a:cubicBezTo>
                  <a:pt x="970423" y="5418342"/>
                  <a:pt x="960063" y="5420960"/>
                  <a:pt x="949836" y="5426093"/>
                </a:cubicBezTo>
                <a:cubicBezTo>
                  <a:pt x="920168" y="5424861"/>
                  <a:pt x="892764" y="5432710"/>
                  <a:pt x="859237" y="5435973"/>
                </a:cubicBezTo>
                <a:cubicBezTo>
                  <a:pt x="823344" y="5430160"/>
                  <a:pt x="804272" y="5444731"/>
                  <a:pt x="768445" y="5448159"/>
                </a:cubicBezTo>
                <a:cubicBezTo>
                  <a:pt x="733630" y="5434899"/>
                  <a:pt x="744432" y="5468566"/>
                  <a:pt x="714393" y="5468302"/>
                </a:cubicBezTo>
                <a:cubicBezTo>
                  <a:pt x="665910" y="5456640"/>
                  <a:pt x="715197" y="5479526"/>
                  <a:pt x="639791" y="5476924"/>
                </a:cubicBezTo>
                <a:cubicBezTo>
                  <a:pt x="635590" y="5474880"/>
                  <a:pt x="626375" y="5477333"/>
                  <a:pt x="627266" y="5480260"/>
                </a:cubicBezTo>
                <a:cubicBezTo>
                  <a:pt x="622501" y="5479477"/>
                  <a:pt x="611196" y="5474127"/>
                  <a:pt x="609977" y="5478891"/>
                </a:cubicBezTo>
                <a:cubicBezTo>
                  <a:pt x="585928" y="5480121"/>
                  <a:pt x="562064" y="5478026"/>
                  <a:pt x="540688" y="5472807"/>
                </a:cubicBezTo>
                <a:cubicBezTo>
                  <a:pt x="494260" y="5482226"/>
                  <a:pt x="519722" y="5459453"/>
                  <a:pt x="486194" y="5462661"/>
                </a:cubicBezTo>
                <a:cubicBezTo>
                  <a:pt x="459222" y="5472731"/>
                  <a:pt x="449283" y="5465413"/>
                  <a:pt x="418164" y="5472485"/>
                </a:cubicBezTo>
                <a:cubicBezTo>
                  <a:pt x="407504" y="5457469"/>
                  <a:pt x="388899" y="5474930"/>
                  <a:pt x="376724" y="5470967"/>
                </a:cubicBezTo>
                <a:cubicBezTo>
                  <a:pt x="357541" y="5489409"/>
                  <a:pt x="329120" y="5456071"/>
                  <a:pt x="308908" y="5457025"/>
                </a:cubicBezTo>
                <a:cubicBezTo>
                  <a:pt x="274916" y="5461376"/>
                  <a:pt x="238368" y="5480973"/>
                  <a:pt x="219416" y="5463995"/>
                </a:cubicBezTo>
                <a:cubicBezTo>
                  <a:pt x="217077" y="5471389"/>
                  <a:pt x="220429" y="5481203"/>
                  <a:pt x="200977" y="5480608"/>
                </a:cubicBezTo>
                <a:cubicBezTo>
                  <a:pt x="193315" y="5484612"/>
                  <a:pt x="192227" y="5495868"/>
                  <a:pt x="176226" y="5491022"/>
                </a:cubicBezTo>
                <a:cubicBezTo>
                  <a:pt x="195501" y="5480307"/>
                  <a:pt x="163065" y="5480325"/>
                  <a:pt x="165702" y="5468604"/>
                </a:cubicBezTo>
                <a:cubicBezTo>
                  <a:pt x="141228" y="5462364"/>
                  <a:pt x="86026" y="5474606"/>
                  <a:pt x="88282" y="5453658"/>
                </a:cubicBezTo>
                <a:cubicBezTo>
                  <a:pt x="80722" y="5441690"/>
                  <a:pt x="50300" y="5462007"/>
                  <a:pt x="49602" y="5448762"/>
                </a:cubicBezTo>
                <a:cubicBezTo>
                  <a:pt x="42967" y="5453333"/>
                  <a:pt x="33469" y="5452380"/>
                  <a:pt x="22844" y="5450459"/>
                </a:cubicBezTo>
                <a:lnTo>
                  <a:pt x="0" y="5447653"/>
                </a:lnTo>
                <a:close/>
              </a:path>
            </a:pathLst>
          </a:custGeom>
          <a:solidFill>
            <a:schemeClr val="bg1"/>
          </a:solidFill>
          <a:ln>
            <a:noFill/>
          </a:ln>
          <a:effectLst>
            <a:outerShdw blurRad="50800" dist="254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31" name="Freeform: Shape 5130">
            <a:extLst>
              <a:ext uri="{FF2B5EF4-FFF2-40B4-BE49-F238E27FC236}">
                <a16:creationId xmlns:a16="http://schemas.microsoft.com/office/drawing/2014/main" id="{DCD6552F-C98B-4FBA-842F-3EF2D5ACA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099" y="585274"/>
            <a:ext cx="7036051" cy="5492212"/>
          </a:xfrm>
          <a:custGeom>
            <a:avLst/>
            <a:gdLst>
              <a:gd name="connsiteX0" fmla="*/ 0 w 7036051"/>
              <a:gd name="connsiteY0" fmla="*/ 0 h 5492212"/>
              <a:gd name="connsiteX1" fmla="*/ 7036051 w 7036051"/>
              <a:gd name="connsiteY1" fmla="*/ 0 h 5492212"/>
              <a:gd name="connsiteX2" fmla="*/ 7036051 w 7036051"/>
              <a:gd name="connsiteY2" fmla="*/ 5163846 h 5492212"/>
              <a:gd name="connsiteX3" fmla="*/ 7012593 w 7036051"/>
              <a:gd name="connsiteY3" fmla="*/ 5176898 h 5492212"/>
              <a:gd name="connsiteX4" fmla="*/ 6958601 w 7036051"/>
              <a:gd name="connsiteY4" fmla="*/ 5204359 h 5492212"/>
              <a:gd name="connsiteX5" fmla="*/ 6951226 w 7036051"/>
              <a:gd name="connsiteY5" fmla="*/ 5203241 h 5492212"/>
              <a:gd name="connsiteX6" fmla="*/ 6920864 w 7036051"/>
              <a:gd name="connsiteY6" fmla="*/ 5220003 h 5492212"/>
              <a:gd name="connsiteX7" fmla="*/ 6834841 w 7036051"/>
              <a:gd name="connsiteY7" fmla="*/ 5266115 h 5492212"/>
              <a:gd name="connsiteX8" fmla="*/ 6777937 w 7036051"/>
              <a:gd name="connsiteY8" fmla="*/ 5332502 h 5492212"/>
              <a:gd name="connsiteX9" fmla="*/ 6752874 w 7036051"/>
              <a:gd name="connsiteY9" fmla="*/ 5340428 h 5492212"/>
              <a:gd name="connsiteX10" fmla="*/ 6711115 w 7036051"/>
              <a:gd name="connsiteY10" fmla="*/ 5353924 h 5492212"/>
              <a:gd name="connsiteX11" fmla="*/ 6702149 w 7036051"/>
              <a:gd name="connsiteY11" fmla="*/ 5351500 h 5492212"/>
              <a:gd name="connsiteX12" fmla="*/ 6698458 w 7036051"/>
              <a:gd name="connsiteY12" fmla="*/ 5352743 h 5492212"/>
              <a:gd name="connsiteX13" fmla="*/ 6698049 w 7036051"/>
              <a:gd name="connsiteY13" fmla="*/ 5352570 h 5492212"/>
              <a:gd name="connsiteX14" fmla="*/ 6697297 w 7036051"/>
              <a:gd name="connsiteY14" fmla="*/ 5353134 h 5492212"/>
              <a:gd name="connsiteX15" fmla="*/ 6689118 w 7036051"/>
              <a:gd name="connsiteY15" fmla="*/ 5355890 h 5492212"/>
              <a:gd name="connsiteX16" fmla="*/ 6670605 w 7036051"/>
              <a:gd name="connsiteY16" fmla="*/ 5355427 h 5492212"/>
              <a:gd name="connsiteX17" fmla="*/ 6659606 w 7036051"/>
              <a:gd name="connsiteY17" fmla="*/ 5357084 h 5492212"/>
              <a:gd name="connsiteX18" fmla="*/ 6649636 w 7036051"/>
              <a:gd name="connsiteY18" fmla="*/ 5367869 h 5492212"/>
              <a:gd name="connsiteX19" fmla="*/ 6642159 w 7036051"/>
              <a:gd name="connsiteY19" fmla="*/ 5369506 h 5492212"/>
              <a:gd name="connsiteX20" fmla="*/ 6640764 w 7036051"/>
              <a:gd name="connsiteY20" fmla="*/ 5370991 h 5492212"/>
              <a:gd name="connsiteX21" fmla="*/ 6636665 w 7036051"/>
              <a:gd name="connsiteY21" fmla="*/ 5374002 h 5492212"/>
              <a:gd name="connsiteX22" fmla="*/ 6641287 w 7036051"/>
              <a:gd name="connsiteY22" fmla="*/ 5376181 h 5492212"/>
              <a:gd name="connsiteX23" fmla="*/ 6591018 w 7036051"/>
              <a:gd name="connsiteY23" fmla="*/ 5390981 h 5492212"/>
              <a:gd name="connsiteX24" fmla="*/ 6548326 w 7036051"/>
              <a:gd name="connsiteY24" fmla="*/ 5403583 h 5492212"/>
              <a:gd name="connsiteX25" fmla="*/ 6472868 w 7036051"/>
              <a:gd name="connsiteY25" fmla="*/ 5394733 h 5492212"/>
              <a:gd name="connsiteX26" fmla="*/ 6401194 w 7036051"/>
              <a:gd name="connsiteY26" fmla="*/ 5422870 h 5492212"/>
              <a:gd name="connsiteX27" fmla="*/ 6381961 w 7036051"/>
              <a:gd name="connsiteY27" fmla="*/ 5422940 h 5492212"/>
              <a:gd name="connsiteX28" fmla="*/ 6363834 w 7036051"/>
              <a:gd name="connsiteY28" fmla="*/ 5417751 h 5492212"/>
              <a:gd name="connsiteX29" fmla="*/ 6363997 w 7036051"/>
              <a:gd name="connsiteY29" fmla="*/ 5415912 h 5492212"/>
              <a:gd name="connsiteX30" fmla="*/ 6361124 w 7036051"/>
              <a:gd name="connsiteY30" fmla="*/ 5415066 h 5492212"/>
              <a:gd name="connsiteX31" fmla="*/ 6358507 w 7036051"/>
              <a:gd name="connsiteY31" fmla="*/ 5416224 h 5492212"/>
              <a:gd name="connsiteX32" fmla="*/ 6355073 w 7036051"/>
              <a:gd name="connsiteY32" fmla="*/ 5415242 h 5492212"/>
              <a:gd name="connsiteX33" fmla="*/ 6345676 w 7036051"/>
              <a:gd name="connsiteY33" fmla="*/ 5413049 h 5492212"/>
              <a:gd name="connsiteX34" fmla="*/ 6342596 w 7036051"/>
              <a:gd name="connsiteY34" fmla="*/ 5409297 h 5492212"/>
              <a:gd name="connsiteX35" fmla="*/ 6305742 w 7036051"/>
              <a:gd name="connsiteY35" fmla="*/ 5401622 h 5492212"/>
              <a:gd name="connsiteX36" fmla="*/ 6294445 w 7036051"/>
              <a:gd name="connsiteY36" fmla="*/ 5404149 h 5492212"/>
              <a:gd name="connsiteX37" fmla="*/ 6281414 w 7036051"/>
              <a:gd name="connsiteY37" fmla="*/ 5398024 h 5492212"/>
              <a:gd name="connsiteX38" fmla="*/ 6243972 w 7036051"/>
              <a:gd name="connsiteY38" fmla="*/ 5395807 h 5492212"/>
              <a:gd name="connsiteX39" fmla="*/ 6202379 w 7036051"/>
              <a:gd name="connsiteY39" fmla="*/ 5388661 h 5492212"/>
              <a:gd name="connsiteX40" fmla="*/ 6173010 w 7036051"/>
              <a:gd name="connsiteY40" fmla="*/ 5380606 h 5492212"/>
              <a:gd name="connsiteX41" fmla="*/ 6093421 w 7036051"/>
              <a:gd name="connsiteY41" fmla="*/ 5375473 h 5492212"/>
              <a:gd name="connsiteX42" fmla="*/ 5959474 w 7036051"/>
              <a:gd name="connsiteY42" fmla="*/ 5373386 h 5492212"/>
              <a:gd name="connsiteX43" fmla="*/ 5931492 w 7036051"/>
              <a:gd name="connsiteY43" fmla="*/ 5371513 h 5492212"/>
              <a:gd name="connsiteX44" fmla="*/ 5909558 w 7036051"/>
              <a:gd name="connsiteY44" fmla="*/ 5364228 h 5492212"/>
              <a:gd name="connsiteX45" fmla="*/ 5906319 w 7036051"/>
              <a:gd name="connsiteY45" fmla="*/ 5357590 h 5492212"/>
              <a:gd name="connsiteX46" fmla="*/ 5891268 w 7036051"/>
              <a:gd name="connsiteY46" fmla="*/ 5355650 h 5492212"/>
              <a:gd name="connsiteX47" fmla="*/ 5887711 w 7036051"/>
              <a:gd name="connsiteY47" fmla="*/ 5353947 h 5492212"/>
              <a:gd name="connsiteX48" fmla="*/ 5866852 w 7036051"/>
              <a:gd name="connsiteY48" fmla="*/ 5345374 h 5492212"/>
              <a:gd name="connsiteX49" fmla="*/ 5811310 w 7036051"/>
              <a:gd name="connsiteY49" fmla="*/ 5356530 h 5492212"/>
              <a:gd name="connsiteX50" fmla="*/ 5770689 w 7036051"/>
              <a:gd name="connsiteY50" fmla="*/ 5359014 h 5492212"/>
              <a:gd name="connsiteX51" fmla="*/ 5767719 w 7036051"/>
              <a:gd name="connsiteY51" fmla="*/ 5357260 h 5492212"/>
              <a:gd name="connsiteX52" fmla="*/ 5765688 w 7036051"/>
              <a:gd name="connsiteY52" fmla="*/ 5352793 h 5492212"/>
              <a:gd name="connsiteX53" fmla="*/ 5758598 w 7036051"/>
              <a:gd name="connsiteY53" fmla="*/ 5351053 h 5492212"/>
              <a:gd name="connsiteX54" fmla="*/ 5752036 w 7036051"/>
              <a:gd name="connsiteY54" fmla="*/ 5346019 h 5492212"/>
              <a:gd name="connsiteX55" fmla="*/ 5503590 w 7036051"/>
              <a:gd name="connsiteY55" fmla="*/ 5325537 h 5492212"/>
              <a:gd name="connsiteX56" fmla="*/ 5389848 w 7036051"/>
              <a:gd name="connsiteY56" fmla="*/ 5351472 h 5492212"/>
              <a:gd name="connsiteX57" fmla="*/ 5344450 w 7036051"/>
              <a:gd name="connsiteY57" fmla="*/ 5354840 h 5492212"/>
              <a:gd name="connsiteX58" fmla="*/ 5338428 w 7036051"/>
              <a:gd name="connsiteY58" fmla="*/ 5350516 h 5492212"/>
              <a:gd name="connsiteX59" fmla="*/ 5273489 w 7036051"/>
              <a:gd name="connsiteY59" fmla="*/ 5373945 h 5492212"/>
              <a:gd name="connsiteX60" fmla="*/ 5182701 w 7036051"/>
              <a:gd name="connsiteY60" fmla="*/ 5370075 h 5492212"/>
              <a:gd name="connsiteX61" fmla="*/ 5114856 w 7036051"/>
              <a:gd name="connsiteY61" fmla="*/ 5361037 h 5492212"/>
              <a:gd name="connsiteX62" fmla="*/ 5076532 w 7036051"/>
              <a:gd name="connsiteY62" fmla="*/ 5358612 h 5492212"/>
              <a:gd name="connsiteX63" fmla="*/ 5048954 w 7036051"/>
              <a:gd name="connsiteY63" fmla="*/ 5353915 h 5492212"/>
              <a:gd name="connsiteX64" fmla="*/ 4977087 w 7036051"/>
              <a:gd name="connsiteY64" fmla="*/ 5357736 h 5492212"/>
              <a:gd name="connsiteX65" fmla="*/ 4857261 w 7036051"/>
              <a:gd name="connsiteY65" fmla="*/ 5370659 h 5492212"/>
              <a:gd name="connsiteX66" fmla="*/ 4769845 w 7036051"/>
              <a:gd name="connsiteY66" fmla="*/ 5353264 h 5492212"/>
              <a:gd name="connsiteX67" fmla="*/ 4722220 w 7036051"/>
              <a:gd name="connsiteY67" fmla="*/ 5370534 h 5492212"/>
              <a:gd name="connsiteX68" fmla="*/ 4667552 w 7036051"/>
              <a:gd name="connsiteY68" fmla="*/ 5366753 h 5492212"/>
              <a:gd name="connsiteX69" fmla="*/ 4454472 w 7036051"/>
              <a:gd name="connsiteY69" fmla="*/ 5391442 h 5492212"/>
              <a:gd name="connsiteX70" fmla="*/ 4317219 w 7036051"/>
              <a:gd name="connsiteY70" fmla="*/ 5411554 h 5492212"/>
              <a:gd name="connsiteX71" fmla="*/ 4298346 w 7036051"/>
              <a:gd name="connsiteY71" fmla="*/ 5416146 h 5492212"/>
              <a:gd name="connsiteX72" fmla="*/ 4298228 w 7036051"/>
              <a:gd name="connsiteY72" fmla="*/ 5417983 h 5492212"/>
              <a:gd name="connsiteX73" fmla="*/ 4295233 w 7036051"/>
              <a:gd name="connsiteY73" fmla="*/ 5418735 h 5492212"/>
              <a:gd name="connsiteX74" fmla="*/ 4292799 w 7036051"/>
              <a:gd name="connsiteY74" fmla="*/ 5417494 h 5492212"/>
              <a:gd name="connsiteX75" fmla="*/ 4289225 w 7036051"/>
              <a:gd name="connsiteY75" fmla="*/ 5418364 h 5492212"/>
              <a:gd name="connsiteX76" fmla="*/ 4279515 w 7036051"/>
              <a:gd name="connsiteY76" fmla="*/ 5420247 h 5492212"/>
              <a:gd name="connsiteX77" fmla="*/ 4275872 w 7036051"/>
              <a:gd name="connsiteY77" fmla="*/ 5423890 h 5492212"/>
              <a:gd name="connsiteX78" fmla="*/ 4227055 w 7036051"/>
              <a:gd name="connsiteY78" fmla="*/ 5427466 h 5492212"/>
              <a:gd name="connsiteX79" fmla="*/ 4213123 w 7036051"/>
              <a:gd name="connsiteY79" fmla="*/ 5433155 h 5492212"/>
              <a:gd name="connsiteX80" fmla="*/ 4175436 w 7036051"/>
              <a:gd name="connsiteY80" fmla="*/ 5434156 h 5492212"/>
              <a:gd name="connsiteX81" fmla="*/ 4132856 w 7036051"/>
              <a:gd name="connsiteY81" fmla="*/ 5439937 h 5492212"/>
              <a:gd name="connsiteX82" fmla="*/ 4102333 w 7036051"/>
              <a:gd name="connsiteY82" fmla="*/ 5447021 h 5492212"/>
              <a:gd name="connsiteX83" fmla="*/ 4022159 w 7036051"/>
              <a:gd name="connsiteY83" fmla="*/ 5449566 h 5492212"/>
              <a:gd name="connsiteX84" fmla="*/ 3888224 w 7036051"/>
              <a:gd name="connsiteY84" fmla="*/ 5447312 h 5492212"/>
              <a:gd name="connsiteX85" fmla="*/ 3860026 w 7036051"/>
              <a:gd name="connsiteY85" fmla="*/ 5448274 h 5492212"/>
              <a:gd name="connsiteX86" fmla="*/ 3832796 w 7036051"/>
              <a:gd name="connsiteY86" fmla="*/ 5461349 h 5492212"/>
              <a:gd name="connsiteX87" fmla="*/ 3817485 w 7036051"/>
              <a:gd name="connsiteY87" fmla="*/ 5462797 h 5492212"/>
              <a:gd name="connsiteX88" fmla="*/ 3813676 w 7036051"/>
              <a:gd name="connsiteY88" fmla="*/ 5464379 h 5492212"/>
              <a:gd name="connsiteX89" fmla="*/ 3791563 w 7036051"/>
              <a:gd name="connsiteY89" fmla="*/ 5472259 h 5492212"/>
              <a:gd name="connsiteX90" fmla="*/ 3737858 w 7036051"/>
              <a:gd name="connsiteY90" fmla="*/ 5459331 h 5492212"/>
              <a:gd name="connsiteX91" fmla="*/ 3697716 w 7036051"/>
              <a:gd name="connsiteY91" fmla="*/ 5455539 h 5492212"/>
              <a:gd name="connsiteX92" fmla="*/ 3694487 w 7036051"/>
              <a:gd name="connsiteY92" fmla="*/ 5457193 h 5492212"/>
              <a:gd name="connsiteX93" fmla="*/ 3691779 w 7036051"/>
              <a:gd name="connsiteY93" fmla="*/ 5461582 h 5492212"/>
              <a:gd name="connsiteX94" fmla="*/ 3684442 w 7036051"/>
              <a:gd name="connsiteY94" fmla="*/ 5463086 h 5492212"/>
              <a:gd name="connsiteX95" fmla="*/ 3677129 w 7036051"/>
              <a:gd name="connsiteY95" fmla="*/ 5467898 h 5492212"/>
              <a:gd name="connsiteX96" fmla="*/ 3438897 w 7036051"/>
              <a:gd name="connsiteY96" fmla="*/ 5462195 h 5492212"/>
              <a:gd name="connsiteX97" fmla="*/ 3389756 w 7036051"/>
              <a:gd name="connsiteY97" fmla="*/ 5444428 h 5492212"/>
              <a:gd name="connsiteX98" fmla="*/ 3316666 w 7036051"/>
              <a:gd name="connsiteY98" fmla="*/ 5450736 h 5492212"/>
              <a:gd name="connsiteX99" fmla="*/ 3271894 w 7036051"/>
              <a:gd name="connsiteY99" fmla="*/ 5445907 h 5492212"/>
              <a:gd name="connsiteX100" fmla="*/ 3265228 w 7036051"/>
              <a:gd name="connsiteY100" fmla="*/ 5450024 h 5492212"/>
              <a:gd name="connsiteX101" fmla="*/ 3204017 w 7036051"/>
              <a:gd name="connsiteY101" fmla="*/ 5424552 h 5492212"/>
              <a:gd name="connsiteX102" fmla="*/ 3112867 w 7036051"/>
              <a:gd name="connsiteY102" fmla="*/ 5425473 h 5492212"/>
              <a:gd name="connsiteX103" fmla="*/ 3043809 w 7036051"/>
              <a:gd name="connsiteY103" fmla="*/ 5432293 h 5492212"/>
              <a:gd name="connsiteX104" fmla="*/ 3005211 w 7036051"/>
              <a:gd name="connsiteY104" fmla="*/ 5433472 h 5492212"/>
              <a:gd name="connsiteX105" fmla="*/ 2976986 w 7036051"/>
              <a:gd name="connsiteY105" fmla="*/ 5437264 h 5492212"/>
              <a:gd name="connsiteX106" fmla="*/ 2905879 w 7036051"/>
              <a:gd name="connsiteY106" fmla="*/ 5431128 h 5492212"/>
              <a:gd name="connsiteX107" fmla="*/ 2788318 w 7036051"/>
              <a:gd name="connsiteY107" fmla="*/ 5414358 h 5492212"/>
              <a:gd name="connsiteX108" fmla="*/ 2653590 w 7036051"/>
              <a:gd name="connsiteY108" fmla="*/ 5410111 h 5492212"/>
              <a:gd name="connsiteX109" fmla="*/ 2598481 w 7036051"/>
              <a:gd name="connsiteY109" fmla="*/ 5412114 h 5492212"/>
              <a:gd name="connsiteX110" fmla="*/ 2333897 w 7036051"/>
              <a:gd name="connsiteY110" fmla="*/ 5408505 h 5492212"/>
              <a:gd name="connsiteX111" fmla="*/ 2271841 w 7036051"/>
              <a:gd name="connsiteY111" fmla="*/ 5396433 h 5492212"/>
              <a:gd name="connsiteX112" fmla="*/ 2143705 w 7036051"/>
              <a:gd name="connsiteY112" fmla="*/ 5345095 h 5492212"/>
              <a:gd name="connsiteX113" fmla="*/ 1986408 w 7036051"/>
              <a:gd name="connsiteY113" fmla="*/ 5335524 h 5492212"/>
              <a:gd name="connsiteX114" fmla="*/ 1975333 w 7036051"/>
              <a:gd name="connsiteY114" fmla="*/ 5325099 h 5492212"/>
              <a:gd name="connsiteX115" fmla="*/ 1972441 w 7036051"/>
              <a:gd name="connsiteY115" fmla="*/ 5323775 h 5492212"/>
              <a:gd name="connsiteX116" fmla="*/ 1971497 w 7036051"/>
              <a:gd name="connsiteY116" fmla="*/ 5324412 h 5492212"/>
              <a:gd name="connsiteX117" fmla="*/ 1956886 w 7036051"/>
              <a:gd name="connsiteY117" fmla="*/ 5327069 h 5492212"/>
              <a:gd name="connsiteX118" fmla="*/ 1924833 w 7036051"/>
              <a:gd name="connsiteY118" fmla="*/ 5344911 h 5492212"/>
              <a:gd name="connsiteX119" fmla="*/ 1885856 w 7036051"/>
              <a:gd name="connsiteY119" fmla="*/ 5367299 h 5492212"/>
              <a:gd name="connsiteX120" fmla="*/ 1855937 w 7036051"/>
              <a:gd name="connsiteY120" fmla="*/ 5372820 h 5492212"/>
              <a:gd name="connsiteX121" fmla="*/ 1784500 w 7036051"/>
              <a:gd name="connsiteY121" fmla="*/ 5395926 h 5492212"/>
              <a:gd name="connsiteX122" fmla="*/ 1737998 w 7036051"/>
              <a:gd name="connsiteY122" fmla="*/ 5407426 h 5492212"/>
              <a:gd name="connsiteX123" fmla="*/ 1736716 w 7036051"/>
              <a:gd name="connsiteY123" fmla="*/ 5407939 h 5492212"/>
              <a:gd name="connsiteX124" fmla="*/ 1726742 w 7036051"/>
              <a:gd name="connsiteY124" fmla="*/ 5405934 h 5492212"/>
              <a:gd name="connsiteX125" fmla="*/ 1726849 w 7036051"/>
              <a:gd name="connsiteY125" fmla="*/ 5401221 h 5492212"/>
              <a:gd name="connsiteX126" fmla="*/ 1718134 w 7036051"/>
              <a:gd name="connsiteY126" fmla="*/ 5398128 h 5492212"/>
              <a:gd name="connsiteX127" fmla="*/ 1701063 w 7036051"/>
              <a:gd name="connsiteY127" fmla="*/ 5400545 h 5492212"/>
              <a:gd name="connsiteX128" fmla="*/ 1694634 w 7036051"/>
              <a:gd name="connsiteY128" fmla="*/ 5398728 h 5492212"/>
              <a:gd name="connsiteX129" fmla="*/ 1692270 w 7036051"/>
              <a:gd name="connsiteY129" fmla="*/ 5399053 h 5492212"/>
              <a:gd name="connsiteX130" fmla="*/ 1686657 w 7036051"/>
              <a:gd name="connsiteY130" fmla="*/ 5399247 h 5492212"/>
              <a:gd name="connsiteX131" fmla="*/ 1687479 w 7036051"/>
              <a:gd name="connsiteY131" fmla="*/ 5402165 h 5492212"/>
              <a:gd name="connsiteX132" fmla="*/ 1680969 w 7036051"/>
              <a:gd name="connsiteY132" fmla="*/ 5407963 h 5492212"/>
              <a:gd name="connsiteX133" fmla="*/ 1648682 w 7036051"/>
              <a:gd name="connsiteY133" fmla="*/ 5407558 h 5492212"/>
              <a:gd name="connsiteX134" fmla="*/ 1646819 w 7036051"/>
              <a:gd name="connsiteY134" fmla="*/ 5404306 h 5492212"/>
              <a:gd name="connsiteX135" fmla="*/ 1642743 w 7036051"/>
              <a:gd name="connsiteY135" fmla="*/ 5403927 h 5492212"/>
              <a:gd name="connsiteX136" fmla="*/ 1639788 w 7036051"/>
              <a:gd name="connsiteY136" fmla="*/ 5407135 h 5492212"/>
              <a:gd name="connsiteX137" fmla="*/ 1585803 w 7036051"/>
              <a:gd name="connsiteY137" fmla="*/ 5416574 h 5492212"/>
              <a:gd name="connsiteX138" fmla="*/ 1513331 w 7036051"/>
              <a:gd name="connsiteY138" fmla="*/ 5423805 h 5492212"/>
              <a:gd name="connsiteX139" fmla="*/ 1460734 w 7036051"/>
              <a:gd name="connsiteY139" fmla="*/ 5411778 h 5492212"/>
              <a:gd name="connsiteX140" fmla="*/ 1456045 w 7036051"/>
              <a:gd name="connsiteY140" fmla="*/ 5414928 h 5492212"/>
              <a:gd name="connsiteX141" fmla="*/ 1419653 w 7036051"/>
              <a:gd name="connsiteY141" fmla="*/ 5415060 h 5492212"/>
              <a:gd name="connsiteX142" fmla="*/ 1292605 w 7036051"/>
              <a:gd name="connsiteY142" fmla="*/ 5394671 h 5492212"/>
              <a:gd name="connsiteX143" fmla="*/ 1221477 w 7036051"/>
              <a:gd name="connsiteY143" fmla="*/ 5395509 h 5492212"/>
              <a:gd name="connsiteX144" fmla="*/ 1196159 w 7036051"/>
              <a:gd name="connsiteY144" fmla="*/ 5399169 h 5492212"/>
              <a:gd name="connsiteX145" fmla="*/ 1153748 w 7036051"/>
              <a:gd name="connsiteY145" fmla="*/ 5405093 h 5492212"/>
              <a:gd name="connsiteX146" fmla="*/ 1121874 w 7036051"/>
              <a:gd name="connsiteY146" fmla="*/ 5417803 h 5492212"/>
              <a:gd name="connsiteX147" fmla="*/ 1086481 w 7036051"/>
              <a:gd name="connsiteY147" fmla="*/ 5419474 h 5492212"/>
              <a:gd name="connsiteX148" fmla="*/ 1078485 w 7036051"/>
              <a:gd name="connsiteY148" fmla="*/ 5409150 h 5492212"/>
              <a:gd name="connsiteX149" fmla="*/ 1040550 w 7036051"/>
              <a:gd name="connsiteY149" fmla="*/ 5414415 h 5492212"/>
              <a:gd name="connsiteX150" fmla="*/ 982981 w 7036051"/>
              <a:gd name="connsiteY150" fmla="*/ 5423575 h 5492212"/>
              <a:gd name="connsiteX151" fmla="*/ 949836 w 7036051"/>
              <a:gd name="connsiteY151" fmla="*/ 5426093 h 5492212"/>
              <a:gd name="connsiteX152" fmla="*/ 859237 w 7036051"/>
              <a:gd name="connsiteY152" fmla="*/ 5435973 h 5492212"/>
              <a:gd name="connsiteX153" fmla="*/ 768445 w 7036051"/>
              <a:gd name="connsiteY153" fmla="*/ 5448159 h 5492212"/>
              <a:gd name="connsiteX154" fmla="*/ 714393 w 7036051"/>
              <a:gd name="connsiteY154" fmla="*/ 5468302 h 5492212"/>
              <a:gd name="connsiteX155" fmla="*/ 639791 w 7036051"/>
              <a:gd name="connsiteY155" fmla="*/ 5476924 h 5492212"/>
              <a:gd name="connsiteX156" fmla="*/ 627266 w 7036051"/>
              <a:gd name="connsiteY156" fmla="*/ 5480260 h 5492212"/>
              <a:gd name="connsiteX157" fmla="*/ 609977 w 7036051"/>
              <a:gd name="connsiteY157" fmla="*/ 5478891 h 5492212"/>
              <a:gd name="connsiteX158" fmla="*/ 540688 w 7036051"/>
              <a:gd name="connsiteY158" fmla="*/ 5472807 h 5492212"/>
              <a:gd name="connsiteX159" fmla="*/ 486194 w 7036051"/>
              <a:gd name="connsiteY159" fmla="*/ 5462661 h 5492212"/>
              <a:gd name="connsiteX160" fmla="*/ 418164 w 7036051"/>
              <a:gd name="connsiteY160" fmla="*/ 5472485 h 5492212"/>
              <a:gd name="connsiteX161" fmla="*/ 376724 w 7036051"/>
              <a:gd name="connsiteY161" fmla="*/ 5470967 h 5492212"/>
              <a:gd name="connsiteX162" fmla="*/ 308908 w 7036051"/>
              <a:gd name="connsiteY162" fmla="*/ 5457025 h 5492212"/>
              <a:gd name="connsiteX163" fmla="*/ 219416 w 7036051"/>
              <a:gd name="connsiteY163" fmla="*/ 5463995 h 5492212"/>
              <a:gd name="connsiteX164" fmla="*/ 200977 w 7036051"/>
              <a:gd name="connsiteY164" fmla="*/ 5480608 h 5492212"/>
              <a:gd name="connsiteX165" fmla="*/ 176226 w 7036051"/>
              <a:gd name="connsiteY165" fmla="*/ 5491022 h 5492212"/>
              <a:gd name="connsiteX166" fmla="*/ 165702 w 7036051"/>
              <a:gd name="connsiteY166" fmla="*/ 5468604 h 5492212"/>
              <a:gd name="connsiteX167" fmla="*/ 88282 w 7036051"/>
              <a:gd name="connsiteY167" fmla="*/ 5453658 h 5492212"/>
              <a:gd name="connsiteX168" fmla="*/ 49602 w 7036051"/>
              <a:gd name="connsiteY168" fmla="*/ 5448762 h 5492212"/>
              <a:gd name="connsiteX169" fmla="*/ 22844 w 7036051"/>
              <a:gd name="connsiteY169" fmla="*/ 5450459 h 5492212"/>
              <a:gd name="connsiteX170" fmla="*/ 0 w 7036051"/>
              <a:gd name="connsiteY170" fmla="*/ 5447653 h 5492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7036051" h="5492212">
                <a:moveTo>
                  <a:pt x="0" y="0"/>
                </a:moveTo>
                <a:lnTo>
                  <a:pt x="7036051" y="0"/>
                </a:lnTo>
                <a:lnTo>
                  <a:pt x="7036051" y="5163846"/>
                </a:lnTo>
                <a:lnTo>
                  <a:pt x="7012593" y="5176898"/>
                </a:lnTo>
                <a:cubicBezTo>
                  <a:pt x="7010768" y="5193373"/>
                  <a:pt x="6968133" y="5178026"/>
                  <a:pt x="6958601" y="5204359"/>
                </a:cubicBezTo>
                <a:cubicBezTo>
                  <a:pt x="6956255" y="5203750"/>
                  <a:pt x="6953771" y="5203373"/>
                  <a:pt x="6951226" y="5203241"/>
                </a:cubicBezTo>
                <a:cubicBezTo>
                  <a:pt x="6936441" y="5202478"/>
                  <a:pt x="6922846" y="5209982"/>
                  <a:pt x="6920864" y="5220003"/>
                </a:cubicBezTo>
                <a:cubicBezTo>
                  <a:pt x="6902003" y="5258795"/>
                  <a:pt x="6863469" y="5243876"/>
                  <a:pt x="6834841" y="5266115"/>
                </a:cubicBezTo>
                <a:cubicBezTo>
                  <a:pt x="6800315" y="5289373"/>
                  <a:pt x="6805780" y="5289922"/>
                  <a:pt x="6777937" y="5332502"/>
                </a:cubicBezTo>
                <a:cubicBezTo>
                  <a:pt x="6765321" y="5328518"/>
                  <a:pt x="6759096" y="5331534"/>
                  <a:pt x="6752874" y="5340428"/>
                </a:cubicBezTo>
                <a:cubicBezTo>
                  <a:pt x="6735526" y="5351218"/>
                  <a:pt x="6717730" y="5333264"/>
                  <a:pt x="6711115" y="5353924"/>
                </a:cubicBezTo>
                <a:cubicBezTo>
                  <a:pt x="6709352" y="5351156"/>
                  <a:pt x="6706090" y="5350761"/>
                  <a:pt x="6702149" y="5351500"/>
                </a:cubicBezTo>
                <a:lnTo>
                  <a:pt x="6698458" y="5352743"/>
                </a:lnTo>
                <a:lnTo>
                  <a:pt x="6698049" y="5352570"/>
                </a:lnTo>
                <a:lnTo>
                  <a:pt x="6697297" y="5353134"/>
                </a:lnTo>
                <a:lnTo>
                  <a:pt x="6689118" y="5355890"/>
                </a:lnTo>
                <a:cubicBezTo>
                  <a:pt x="6680171" y="5359440"/>
                  <a:pt x="6671805" y="5362584"/>
                  <a:pt x="6670605" y="5355427"/>
                </a:cubicBezTo>
                <a:cubicBezTo>
                  <a:pt x="6665330" y="5354991"/>
                  <a:pt x="6661976" y="5355734"/>
                  <a:pt x="6659606" y="5357084"/>
                </a:cubicBezTo>
                <a:cubicBezTo>
                  <a:pt x="6654864" y="5359782"/>
                  <a:pt x="6654050" y="5364908"/>
                  <a:pt x="6649636" y="5367869"/>
                </a:cubicBezTo>
                <a:lnTo>
                  <a:pt x="6642159" y="5369506"/>
                </a:lnTo>
                <a:lnTo>
                  <a:pt x="6640764" y="5370991"/>
                </a:lnTo>
                <a:lnTo>
                  <a:pt x="6636665" y="5374002"/>
                </a:lnTo>
                <a:lnTo>
                  <a:pt x="6641287" y="5376181"/>
                </a:lnTo>
                <a:cubicBezTo>
                  <a:pt x="6646080" y="5377976"/>
                  <a:pt x="6597903" y="5386514"/>
                  <a:pt x="6591018" y="5390981"/>
                </a:cubicBezTo>
                <a:lnTo>
                  <a:pt x="6548326" y="5403583"/>
                </a:lnTo>
                <a:lnTo>
                  <a:pt x="6472868" y="5394733"/>
                </a:lnTo>
                <a:cubicBezTo>
                  <a:pt x="6457699" y="5415896"/>
                  <a:pt x="6417760" y="5410703"/>
                  <a:pt x="6401194" y="5422870"/>
                </a:cubicBezTo>
                <a:lnTo>
                  <a:pt x="6381961" y="5422940"/>
                </a:lnTo>
                <a:lnTo>
                  <a:pt x="6363834" y="5417751"/>
                </a:lnTo>
                <a:lnTo>
                  <a:pt x="6363997" y="5415912"/>
                </a:lnTo>
                <a:cubicBezTo>
                  <a:pt x="6363602" y="5414702"/>
                  <a:pt x="6362617" y="5414594"/>
                  <a:pt x="6361124" y="5415066"/>
                </a:cubicBezTo>
                <a:lnTo>
                  <a:pt x="6358507" y="5416224"/>
                </a:lnTo>
                <a:lnTo>
                  <a:pt x="6355073" y="5415242"/>
                </a:lnTo>
                <a:lnTo>
                  <a:pt x="6345676" y="5413049"/>
                </a:lnTo>
                <a:lnTo>
                  <a:pt x="6342596" y="5409297"/>
                </a:lnTo>
                <a:cubicBezTo>
                  <a:pt x="6333502" y="5403420"/>
                  <a:pt x="6312379" y="5410664"/>
                  <a:pt x="6305742" y="5401622"/>
                </a:cubicBezTo>
                <a:lnTo>
                  <a:pt x="6294445" y="5404149"/>
                </a:lnTo>
                <a:lnTo>
                  <a:pt x="6281414" y="5398024"/>
                </a:lnTo>
                <a:cubicBezTo>
                  <a:pt x="6269392" y="5392983"/>
                  <a:pt x="6257013" y="5390092"/>
                  <a:pt x="6243972" y="5395807"/>
                </a:cubicBezTo>
                <a:cubicBezTo>
                  <a:pt x="6248312" y="5382942"/>
                  <a:pt x="6211634" y="5399629"/>
                  <a:pt x="6202379" y="5388661"/>
                </a:cubicBezTo>
                <a:cubicBezTo>
                  <a:pt x="6196568" y="5379556"/>
                  <a:pt x="6184084" y="5382499"/>
                  <a:pt x="6173010" y="5380606"/>
                </a:cubicBezTo>
                <a:cubicBezTo>
                  <a:pt x="6162384" y="5372079"/>
                  <a:pt x="6109972" y="5371285"/>
                  <a:pt x="6093421" y="5375473"/>
                </a:cubicBezTo>
                <a:cubicBezTo>
                  <a:pt x="6048943" y="5392971"/>
                  <a:pt x="5995413" y="5360396"/>
                  <a:pt x="5959474" y="5373386"/>
                </a:cubicBezTo>
                <a:cubicBezTo>
                  <a:pt x="5949048" y="5374123"/>
                  <a:pt x="5939860" y="5373301"/>
                  <a:pt x="5931492" y="5371513"/>
                </a:cubicBezTo>
                <a:lnTo>
                  <a:pt x="5909558" y="5364228"/>
                </a:lnTo>
                <a:lnTo>
                  <a:pt x="5906319" y="5357590"/>
                </a:lnTo>
                <a:lnTo>
                  <a:pt x="5891268" y="5355650"/>
                </a:lnTo>
                <a:lnTo>
                  <a:pt x="5887711" y="5353947"/>
                </a:lnTo>
                <a:cubicBezTo>
                  <a:pt x="5880924" y="5350671"/>
                  <a:pt x="5874113" y="5347614"/>
                  <a:pt x="5866852" y="5345374"/>
                </a:cubicBezTo>
                <a:cubicBezTo>
                  <a:pt x="5859911" y="5373405"/>
                  <a:pt x="5803959" y="5330929"/>
                  <a:pt x="5811310" y="5356530"/>
                </a:cubicBezTo>
                <a:cubicBezTo>
                  <a:pt x="5780489" y="5350949"/>
                  <a:pt x="5782784" y="5364359"/>
                  <a:pt x="5770689" y="5359014"/>
                </a:cubicBezTo>
                <a:lnTo>
                  <a:pt x="5767719" y="5357260"/>
                </a:lnTo>
                <a:lnTo>
                  <a:pt x="5765688" y="5352793"/>
                </a:lnTo>
                <a:lnTo>
                  <a:pt x="5758598" y="5351053"/>
                </a:lnTo>
                <a:lnTo>
                  <a:pt x="5752036" y="5346019"/>
                </a:lnTo>
                <a:cubicBezTo>
                  <a:pt x="5676031" y="5353035"/>
                  <a:pt x="5573285" y="5304575"/>
                  <a:pt x="5503590" y="5325537"/>
                </a:cubicBezTo>
                <a:lnTo>
                  <a:pt x="5389848" y="5351472"/>
                </a:lnTo>
                <a:cubicBezTo>
                  <a:pt x="5378275" y="5360535"/>
                  <a:pt x="5357949" y="5362044"/>
                  <a:pt x="5344450" y="5354840"/>
                </a:cubicBezTo>
                <a:cubicBezTo>
                  <a:pt x="5342129" y="5353601"/>
                  <a:pt x="5340101" y="5352144"/>
                  <a:pt x="5338428" y="5350516"/>
                </a:cubicBezTo>
                <a:cubicBezTo>
                  <a:pt x="5303858" y="5372450"/>
                  <a:pt x="5291134" y="5358414"/>
                  <a:pt x="5273489" y="5373945"/>
                </a:cubicBezTo>
                <a:cubicBezTo>
                  <a:pt x="5228455" y="5376430"/>
                  <a:pt x="5198895" y="5356533"/>
                  <a:pt x="5182701" y="5370075"/>
                </a:cubicBezTo>
                <a:cubicBezTo>
                  <a:pt x="5161004" y="5366959"/>
                  <a:pt x="5136154" y="5346791"/>
                  <a:pt x="5114856" y="5361037"/>
                </a:cubicBezTo>
                <a:cubicBezTo>
                  <a:pt x="5116518" y="5347803"/>
                  <a:pt x="5086668" y="5368445"/>
                  <a:pt x="5076532" y="5358612"/>
                </a:cubicBezTo>
                <a:cubicBezTo>
                  <a:pt x="5069788" y="5350240"/>
                  <a:pt x="5059157" y="5354551"/>
                  <a:pt x="5048954" y="5353915"/>
                </a:cubicBezTo>
                <a:cubicBezTo>
                  <a:pt x="5038015" y="5346654"/>
                  <a:pt x="4991132" y="5351733"/>
                  <a:pt x="4977087" y="5357736"/>
                </a:cubicBezTo>
                <a:cubicBezTo>
                  <a:pt x="4940420" y="5380054"/>
                  <a:pt x="4887089" y="5353763"/>
                  <a:pt x="4857261" y="5370659"/>
                </a:cubicBezTo>
                <a:cubicBezTo>
                  <a:pt x="4820568" y="5378246"/>
                  <a:pt x="4797284" y="5358899"/>
                  <a:pt x="4769845" y="5353264"/>
                </a:cubicBezTo>
                <a:cubicBezTo>
                  <a:pt x="4768462" y="5381819"/>
                  <a:pt x="4711275" y="5345988"/>
                  <a:pt x="4722220" y="5370534"/>
                </a:cubicBezTo>
                <a:cubicBezTo>
                  <a:pt x="4684293" y="5367762"/>
                  <a:pt x="4704662" y="5391854"/>
                  <a:pt x="4667552" y="5366753"/>
                </a:cubicBezTo>
                <a:cubicBezTo>
                  <a:pt x="4600967" y="5382212"/>
                  <a:pt x="4513038" y="5362869"/>
                  <a:pt x="4454472" y="5391442"/>
                </a:cubicBezTo>
                <a:lnTo>
                  <a:pt x="4317219" y="5411554"/>
                </a:lnTo>
                <a:lnTo>
                  <a:pt x="4298346" y="5416146"/>
                </a:lnTo>
                <a:cubicBezTo>
                  <a:pt x="4298306" y="5416758"/>
                  <a:pt x="4298267" y="5417371"/>
                  <a:pt x="4298228" y="5417983"/>
                </a:cubicBezTo>
                <a:cubicBezTo>
                  <a:pt x="4297649" y="5419178"/>
                  <a:pt x="4296651" y="5419253"/>
                  <a:pt x="4295233" y="5418735"/>
                </a:cubicBezTo>
                <a:lnTo>
                  <a:pt x="4292799" y="5417494"/>
                </a:lnTo>
                <a:lnTo>
                  <a:pt x="4289225" y="5418364"/>
                </a:lnTo>
                <a:lnTo>
                  <a:pt x="4279515" y="5420247"/>
                </a:lnTo>
                <a:lnTo>
                  <a:pt x="4275872" y="5423890"/>
                </a:lnTo>
                <a:lnTo>
                  <a:pt x="4227055" y="5427466"/>
                </a:lnTo>
                <a:lnTo>
                  <a:pt x="4213123" y="5433155"/>
                </a:lnTo>
                <a:cubicBezTo>
                  <a:pt x="4200364" y="5437794"/>
                  <a:pt x="4187574" y="5440279"/>
                  <a:pt x="4175436" y="5434156"/>
                </a:cubicBezTo>
                <a:cubicBezTo>
                  <a:pt x="4177805" y="5447129"/>
                  <a:pt x="4143760" y="5429295"/>
                  <a:pt x="4132856" y="5439937"/>
                </a:cubicBezTo>
                <a:cubicBezTo>
                  <a:pt x="4125673" y="5448831"/>
                  <a:pt x="4113669" y="5445492"/>
                  <a:pt x="4102333" y="5447021"/>
                </a:cubicBezTo>
                <a:cubicBezTo>
                  <a:pt x="4090434" y="5455185"/>
                  <a:pt x="4038031" y="5454280"/>
                  <a:pt x="4022159" y="5449566"/>
                </a:cubicBezTo>
                <a:cubicBezTo>
                  <a:pt x="3980455" y="5430671"/>
                  <a:pt x="3922096" y="5461433"/>
                  <a:pt x="3888224" y="5447312"/>
                </a:cubicBezTo>
                <a:cubicBezTo>
                  <a:pt x="3877937" y="5446239"/>
                  <a:pt x="3868647" y="5446763"/>
                  <a:pt x="3860026" y="5448274"/>
                </a:cubicBezTo>
                <a:lnTo>
                  <a:pt x="3832796" y="5461349"/>
                </a:lnTo>
                <a:lnTo>
                  <a:pt x="3817485" y="5462797"/>
                </a:lnTo>
                <a:lnTo>
                  <a:pt x="3813676" y="5464379"/>
                </a:lnTo>
                <a:cubicBezTo>
                  <a:pt x="3806407" y="5467429"/>
                  <a:pt x="3799147" y="5470257"/>
                  <a:pt x="3791563" y="5472259"/>
                </a:cubicBezTo>
                <a:cubicBezTo>
                  <a:pt x="3788910" y="5444072"/>
                  <a:pt x="3726624" y="5484631"/>
                  <a:pt x="3737858" y="5459331"/>
                </a:cubicBezTo>
                <a:cubicBezTo>
                  <a:pt x="3706262" y="5463900"/>
                  <a:pt x="3710598" y="5450598"/>
                  <a:pt x="3697716" y="5455539"/>
                </a:cubicBezTo>
                <a:lnTo>
                  <a:pt x="3694487" y="5457193"/>
                </a:lnTo>
                <a:lnTo>
                  <a:pt x="3691779" y="5461582"/>
                </a:lnTo>
                <a:lnTo>
                  <a:pt x="3684442" y="5463086"/>
                </a:lnTo>
                <a:lnTo>
                  <a:pt x="3677129" y="5467898"/>
                </a:lnTo>
                <a:cubicBezTo>
                  <a:pt x="3602381" y="5458439"/>
                  <a:pt x="3505226" y="5485361"/>
                  <a:pt x="3438897" y="5462195"/>
                </a:cubicBezTo>
                <a:lnTo>
                  <a:pt x="3389756" y="5444428"/>
                </a:lnTo>
                <a:cubicBezTo>
                  <a:pt x="3364455" y="5437704"/>
                  <a:pt x="3342081" y="5466704"/>
                  <a:pt x="3316666" y="5450736"/>
                </a:cubicBezTo>
                <a:cubicBezTo>
                  <a:pt x="3306503" y="5441319"/>
                  <a:pt x="3286457" y="5439158"/>
                  <a:pt x="3271894" y="5445907"/>
                </a:cubicBezTo>
                <a:cubicBezTo>
                  <a:pt x="3269388" y="5447068"/>
                  <a:pt x="3267143" y="5448455"/>
                  <a:pt x="3265228" y="5450024"/>
                </a:cubicBezTo>
                <a:cubicBezTo>
                  <a:pt x="3234084" y="5427025"/>
                  <a:pt x="3219254" y="5440615"/>
                  <a:pt x="3204017" y="5424552"/>
                </a:cubicBezTo>
                <a:cubicBezTo>
                  <a:pt x="3159473" y="5420614"/>
                  <a:pt x="3126956" y="5439505"/>
                  <a:pt x="3112867" y="5425473"/>
                </a:cubicBezTo>
                <a:cubicBezTo>
                  <a:pt x="3090747" y="5427880"/>
                  <a:pt x="3062886" y="5447193"/>
                  <a:pt x="3043809" y="5432293"/>
                </a:cubicBezTo>
                <a:cubicBezTo>
                  <a:pt x="3043452" y="5445549"/>
                  <a:pt x="3016821" y="5423991"/>
                  <a:pt x="3005211" y="5433472"/>
                </a:cubicBezTo>
                <a:cubicBezTo>
                  <a:pt x="2997207" y="5441605"/>
                  <a:pt x="2987260" y="5436961"/>
                  <a:pt x="2976986" y="5437264"/>
                </a:cubicBezTo>
                <a:cubicBezTo>
                  <a:pt x="2964968" y="5444153"/>
                  <a:pt x="2918975" y="5437570"/>
                  <a:pt x="2905879" y="5431128"/>
                </a:cubicBezTo>
                <a:cubicBezTo>
                  <a:pt x="2872703" y="5407678"/>
                  <a:pt x="2815496" y="5432178"/>
                  <a:pt x="2788318" y="5414358"/>
                </a:cubicBezTo>
                <a:cubicBezTo>
                  <a:pt x="2746271" y="5410854"/>
                  <a:pt x="2685231" y="5410484"/>
                  <a:pt x="2653590" y="5410111"/>
                </a:cubicBezTo>
                <a:cubicBezTo>
                  <a:pt x="2615334" y="5411650"/>
                  <a:pt x="2639324" y="5388277"/>
                  <a:pt x="2598481" y="5412114"/>
                </a:cubicBezTo>
                <a:cubicBezTo>
                  <a:pt x="2534415" y="5394537"/>
                  <a:pt x="2387966" y="5438902"/>
                  <a:pt x="2333897" y="5408505"/>
                </a:cubicBezTo>
                <a:cubicBezTo>
                  <a:pt x="2279458" y="5405891"/>
                  <a:pt x="2312839" y="5402348"/>
                  <a:pt x="2271841" y="5396433"/>
                </a:cubicBezTo>
                <a:cubicBezTo>
                  <a:pt x="2263465" y="5363868"/>
                  <a:pt x="2168184" y="5361433"/>
                  <a:pt x="2143705" y="5345095"/>
                </a:cubicBezTo>
                <a:cubicBezTo>
                  <a:pt x="2087043" y="5343333"/>
                  <a:pt x="2041689" y="5319742"/>
                  <a:pt x="1986408" y="5335524"/>
                </a:cubicBezTo>
                <a:cubicBezTo>
                  <a:pt x="1983594" y="5331315"/>
                  <a:pt x="1979798" y="5327915"/>
                  <a:pt x="1975333" y="5325099"/>
                </a:cubicBezTo>
                <a:lnTo>
                  <a:pt x="1972441" y="5323775"/>
                </a:lnTo>
                <a:lnTo>
                  <a:pt x="1971497" y="5324412"/>
                </a:lnTo>
                <a:cubicBezTo>
                  <a:pt x="1967825" y="5325937"/>
                  <a:pt x="1963255" y="5326871"/>
                  <a:pt x="1956886" y="5327069"/>
                </a:cubicBezTo>
                <a:cubicBezTo>
                  <a:pt x="1957692" y="5357103"/>
                  <a:pt x="1944755" y="5337483"/>
                  <a:pt x="1924833" y="5344911"/>
                </a:cubicBezTo>
                <a:cubicBezTo>
                  <a:pt x="1907350" y="5349449"/>
                  <a:pt x="1899872" y="5360515"/>
                  <a:pt x="1885856" y="5367299"/>
                </a:cubicBezTo>
                <a:cubicBezTo>
                  <a:pt x="1874373" y="5371950"/>
                  <a:pt x="1870677" y="5363227"/>
                  <a:pt x="1855937" y="5372820"/>
                </a:cubicBezTo>
                <a:cubicBezTo>
                  <a:pt x="1826799" y="5367486"/>
                  <a:pt x="1805938" y="5389998"/>
                  <a:pt x="1784500" y="5395926"/>
                </a:cubicBezTo>
                <a:cubicBezTo>
                  <a:pt x="1777473" y="5395836"/>
                  <a:pt x="1756895" y="5401012"/>
                  <a:pt x="1737998" y="5407426"/>
                </a:cubicBezTo>
                <a:lnTo>
                  <a:pt x="1736716" y="5407939"/>
                </a:lnTo>
                <a:lnTo>
                  <a:pt x="1726742" y="5405934"/>
                </a:lnTo>
                <a:cubicBezTo>
                  <a:pt x="1724249" y="5404894"/>
                  <a:pt x="1723700" y="5403454"/>
                  <a:pt x="1726849" y="5401221"/>
                </a:cubicBezTo>
                <a:cubicBezTo>
                  <a:pt x="1723886" y="5399045"/>
                  <a:pt x="1720993" y="5398236"/>
                  <a:pt x="1718134" y="5398128"/>
                </a:cubicBezTo>
                <a:cubicBezTo>
                  <a:pt x="1712416" y="5397910"/>
                  <a:pt x="1706830" y="5400494"/>
                  <a:pt x="1701063" y="5400545"/>
                </a:cubicBezTo>
                <a:lnTo>
                  <a:pt x="1694634" y="5398728"/>
                </a:lnTo>
                <a:lnTo>
                  <a:pt x="1692270" y="5399053"/>
                </a:lnTo>
                <a:lnTo>
                  <a:pt x="1686657" y="5399247"/>
                </a:lnTo>
                <a:lnTo>
                  <a:pt x="1687479" y="5402165"/>
                </a:lnTo>
                <a:cubicBezTo>
                  <a:pt x="1688791" y="5404927"/>
                  <a:pt x="1689812" y="5407972"/>
                  <a:pt x="1680969" y="5407963"/>
                </a:cubicBezTo>
                <a:cubicBezTo>
                  <a:pt x="1662599" y="5406532"/>
                  <a:pt x="1656841" y="5418932"/>
                  <a:pt x="1648682" y="5407558"/>
                </a:cubicBezTo>
                <a:lnTo>
                  <a:pt x="1646819" y="5404306"/>
                </a:lnTo>
                <a:lnTo>
                  <a:pt x="1642743" y="5403927"/>
                </a:lnTo>
                <a:cubicBezTo>
                  <a:pt x="1640569" y="5404120"/>
                  <a:pt x="1639361" y="5404983"/>
                  <a:pt x="1639788" y="5407135"/>
                </a:cubicBezTo>
                <a:cubicBezTo>
                  <a:pt x="1622347" y="5398881"/>
                  <a:pt x="1603063" y="5413406"/>
                  <a:pt x="1585803" y="5416574"/>
                </a:cubicBezTo>
                <a:cubicBezTo>
                  <a:pt x="1572467" y="5408520"/>
                  <a:pt x="1549407" y="5423110"/>
                  <a:pt x="1513331" y="5423805"/>
                </a:cubicBezTo>
                <a:cubicBezTo>
                  <a:pt x="1498774" y="5414520"/>
                  <a:pt x="1489007" y="5424393"/>
                  <a:pt x="1460734" y="5411778"/>
                </a:cubicBezTo>
                <a:cubicBezTo>
                  <a:pt x="1459446" y="5412932"/>
                  <a:pt x="1457867" y="5413992"/>
                  <a:pt x="1456045" y="5414928"/>
                </a:cubicBezTo>
                <a:cubicBezTo>
                  <a:pt x="1445460" y="5420354"/>
                  <a:pt x="1429166" y="5420415"/>
                  <a:pt x="1419653" y="5415060"/>
                </a:cubicBezTo>
                <a:cubicBezTo>
                  <a:pt x="1374353" y="5398095"/>
                  <a:pt x="1332064" y="5398411"/>
                  <a:pt x="1292605" y="5394671"/>
                </a:cubicBezTo>
                <a:cubicBezTo>
                  <a:pt x="1247867" y="5392301"/>
                  <a:pt x="1276603" y="5411730"/>
                  <a:pt x="1221477" y="5395509"/>
                </a:cubicBezTo>
                <a:cubicBezTo>
                  <a:pt x="1215107" y="5402140"/>
                  <a:pt x="1207983" y="5402421"/>
                  <a:pt x="1196159" y="5399169"/>
                </a:cubicBezTo>
                <a:cubicBezTo>
                  <a:pt x="1174396" y="5398516"/>
                  <a:pt x="1175280" y="5415282"/>
                  <a:pt x="1153748" y="5405093"/>
                </a:cubicBezTo>
                <a:cubicBezTo>
                  <a:pt x="1157267" y="5414115"/>
                  <a:pt x="1112247" y="5408398"/>
                  <a:pt x="1121874" y="5417803"/>
                </a:cubicBezTo>
                <a:cubicBezTo>
                  <a:pt x="1107293" y="5425943"/>
                  <a:pt x="1100911" y="5412406"/>
                  <a:pt x="1086481" y="5419474"/>
                </a:cubicBezTo>
                <a:cubicBezTo>
                  <a:pt x="1070504" y="5421068"/>
                  <a:pt x="1096054" y="5409890"/>
                  <a:pt x="1078485" y="5409150"/>
                </a:cubicBezTo>
                <a:cubicBezTo>
                  <a:pt x="1057107" y="5409880"/>
                  <a:pt x="1057916" y="5393370"/>
                  <a:pt x="1040550" y="5414415"/>
                </a:cubicBezTo>
                <a:cubicBezTo>
                  <a:pt x="1018445" y="5409298"/>
                  <a:pt x="1013694" y="5418764"/>
                  <a:pt x="982981" y="5423575"/>
                </a:cubicBezTo>
                <a:cubicBezTo>
                  <a:pt x="970423" y="5418342"/>
                  <a:pt x="960063" y="5420960"/>
                  <a:pt x="949836" y="5426093"/>
                </a:cubicBezTo>
                <a:cubicBezTo>
                  <a:pt x="920168" y="5424861"/>
                  <a:pt x="892764" y="5432710"/>
                  <a:pt x="859237" y="5435973"/>
                </a:cubicBezTo>
                <a:cubicBezTo>
                  <a:pt x="823344" y="5430160"/>
                  <a:pt x="804272" y="5444731"/>
                  <a:pt x="768445" y="5448159"/>
                </a:cubicBezTo>
                <a:cubicBezTo>
                  <a:pt x="733630" y="5434899"/>
                  <a:pt x="744432" y="5468566"/>
                  <a:pt x="714393" y="5468302"/>
                </a:cubicBezTo>
                <a:cubicBezTo>
                  <a:pt x="665910" y="5456640"/>
                  <a:pt x="715197" y="5479526"/>
                  <a:pt x="639791" y="5476924"/>
                </a:cubicBezTo>
                <a:cubicBezTo>
                  <a:pt x="635590" y="5474880"/>
                  <a:pt x="626375" y="5477333"/>
                  <a:pt x="627266" y="5480260"/>
                </a:cubicBezTo>
                <a:cubicBezTo>
                  <a:pt x="622501" y="5479477"/>
                  <a:pt x="611196" y="5474127"/>
                  <a:pt x="609977" y="5478891"/>
                </a:cubicBezTo>
                <a:cubicBezTo>
                  <a:pt x="585928" y="5480121"/>
                  <a:pt x="562064" y="5478026"/>
                  <a:pt x="540688" y="5472807"/>
                </a:cubicBezTo>
                <a:cubicBezTo>
                  <a:pt x="494260" y="5482226"/>
                  <a:pt x="519722" y="5459453"/>
                  <a:pt x="486194" y="5462661"/>
                </a:cubicBezTo>
                <a:cubicBezTo>
                  <a:pt x="459222" y="5472731"/>
                  <a:pt x="449283" y="5465413"/>
                  <a:pt x="418164" y="5472485"/>
                </a:cubicBezTo>
                <a:cubicBezTo>
                  <a:pt x="407504" y="5457469"/>
                  <a:pt x="388899" y="5474930"/>
                  <a:pt x="376724" y="5470967"/>
                </a:cubicBezTo>
                <a:cubicBezTo>
                  <a:pt x="357541" y="5489409"/>
                  <a:pt x="329120" y="5456071"/>
                  <a:pt x="308908" y="5457025"/>
                </a:cubicBezTo>
                <a:cubicBezTo>
                  <a:pt x="274916" y="5461376"/>
                  <a:pt x="238368" y="5480973"/>
                  <a:pt x="219416" y="5463995"/>
                </a:cubicBezTo>
                <a:cubicBezTo>
                  <a:pt x="217077" y="5471389"/>
                  <a:pt x="220429" y="5481203"/>
                  <a:pt x="200977" y="5480608"/>
                </a:cubicBezTo>
                <a:cubicBezTo>
                  <a:pt x="193315" y="5484612"/>
                  <a:pt x="192227" y="5495868"/>
                  <a:pt x="176226" y="5491022"/>
                </a:cubicBezTo>
                <a:cubicBezTo>
                  <a:pt x="195501" y="5480307"/>
                  <a:pt x="163065" y="5480325"/>
                  <a:pt x="165702" y="5468604"/>
                </a:cubicBezTo>
                <a:cubicBezTo>
                  <a:pt x="141228" y="5462364"/>
                  <a:pt x="86026" y="5474606"/>
                  <a:pt x="88282" y="5453658"/>
                </a:cubicBezTo>
                <a:cubicBezTo>
                  <a:pt x="80722" y="5441690"/>
                  <a:pt x="50300" y="5462007"/>
                  <a:pt x="49602" y="5448762"/>
                </a:cubicBezTo>
                <a:cubicBezTo>
                  <a:pt x="42967" y="5453333"/>
                  <a:pt x="33469" y="5452380"/>
                  <a:pt x="22844" y="5450459"/>
                </a:cubicBezTo>
                <a:lnTo>
                  <a:pt x="0" y="5447653"/>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1215899" y="428599"/>
            <a:ext cx="5886449" cy="1211475"/>
          </a:xfrm>
        </p:spPr>
        <p:txBody>
          <a:bodyPr>
            <a:normAutofit/>
          </a:bodyPr>
          <a:lstStyle/>
          <a:p>
            <a:pPr algn="ctr"/>
            <a:r>
              <a:rPr lang="en-IE" sz="3600" b="1" dirty="0">
                <a:effectLst>
                  <a:outerShdw blurRad="38100" dist="38100" dir="2700000" algn="tl">
                    <a:srgbClr val="000000">
                      <a:alpha val="43137"/>
                    </a:srgbClr>
                  </a:outerShdw>
                </a:effectLst>
              </a:rPr>
              <a:t>Lithuania</a:t>
            </a:r>
          </a:p>
        </p:txBody>
      </p:sp>
      <p:sp>
        <p:nvSpPr>
          <p:cNvPr id="5133" name="Rectangle 6">
            <a:extLst>
              <a:ext uri="{FF2B5EF4-FFF2-40B4-BE49-F238E27FC236}">
                <a16:creationId xmlns:a16="http://schemas.microsoft.com/office/drawing/2014/main" id="{F0C518C2-0AA4-470C-87B9-9CBF428FB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05249" y="395108"/>
            <a:ext cx="1707751"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6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641097" y="1252690"/>
            <a:ext cx="7036051" cy="4697536"/>
          </a:xfrm>
        </p:spPr>
        <p:txBody>
          <a:bodyPr anchor="ctr">
            <a:normAutofit/>
          </a:bodyPr>
          <a:lstStyle/>
          <a:p>
            <a:r>
              <a:rPr lang="en-GB" sz="1600" b="1" dirty="0">
                <a:effectLst>
                  <a:outerShdw blurRad="38100" dist="38100" dir="2700000" algn="tl">
                    <a:srgbClr val="000000">
                      <a:alpha val="43137"/>
                    </a:srgbClr>
                  </a:outerShdw>
                </a:effectLst>
              </a:rPr>
              <a:t>Instead of withdrawing, Poland initiated the enactment of a unification act, which formally incorporated Vilna, now renamed Wilno, into Polish territory. </a:t>
            </a:r>
          </a:p>
          <a:p>
            <a:endParaRPr lang="en-GB" sz="1600" b="1" dirty="0">
              <a:effectLst>
                <a:outerShdw blurRad="38100" dist="38100" dir="2700000" algn="tl">
                  <a:srgbClr val="000000">
                    <a:alpha val="43137"/>
                  </a:srgbClr>
                </a:outerShdw>
              </a:effectLst>
            </a:endParaRPr>
          </a:p>
          <a:p>
            <a:r>
              <a:rPr lang="en-GB" sz="1600" b="1" dirty="0">
                <a:effectLst>
                  <a:outerShdw blurRad="38100" dist="38100" dir="2700000" algn="tl">
                    <a:srgbClr val="000000">
                      <a:alpha val="43137"/>
                    </a:srgbClr>
                  </a:outerShdw>
                </a:effectLst>
              </a:rPr>
              <a:t>Given Poland's strategic positioning as a potential buffer zone against the threat of war with Russia, Britain and France chose not to send military forces to support the League's position. </a:t>
            </a:r>
          </a:p>
          <a:p>
            <a:endParaRPr lang="en-GB" sz="1600" b="1" dirty="0">
              <a:effectLst>
                <a:outerShdw blurRad="38100" dist="38100" dir="2700000" algn="tl">
                  <a:srgbClr val="000000">
                    <a:alpha val="43137"/>
                  </a:srgbClr>
                </a:outerShdw>
              </a:effectLst>
            </a:endParaRPr>
          </a:p>
          <a:p>
            <a:r>
              <a:rPr lang="en-GB" sz="1600" b="1" dirty="0">
                <a:effectLst>
                  <a:outerShdw blurRad="38100" dist="38100" dir="2700000" algn="tl">
                    <a:srgbClr val="000000">
                      <a:alpha val="43137"/>
                    </a:srgbClr>
                  </a:outerShdw>
                </a:effectLst>
              </a:rPr>
              <a:t>They deemed the geopolitical implications of a stable and strong Poland too significant to risk.</a:t>
            </a:r>
          </a:p>
          <a:p>
            <a:endParaRPr lang="en-GB" sz="1600" b="1" dirty="0">
              <a:effectLst>
                <a:outerShdw blurRad="38100" dist="38100" dir="2700000" algn="tl">
                  <a:srgbClr val="000000">
                    <a:alpha val="43137"/>
                  </a:srgbClr>
                </a:outerShdw>
              </a:effectLst>
            </a:endParaRPr>
          </a:p>
          <a:p>
            <a:r>
              <a:rPr lang="en-GB" sz="1600" b="1" dirty="0">
                <a:effectLst>
                  <a:outerShdw blurRad="38100" dist="38100" dir="2700000" algn="tl">
                    <a:srgbClr val="000000">
                      <a:alpha val="43137"/>
                    </a:srgbClr>
                  </a:outerShdw>
                </a:effectLst>
              </a:rPr>
              <a:t>As a consequence of these dynamics, Wilno was recognized in 1923 as a Polish city rather than a Lithuanian one, a status which it retained until 1939. </a:t>
            </a:r>
          </a:p>
          <a:p>
            <a:endParaRPr lang="en-GB" sz="1600" b="1" dirty="0">
              <a:effectLst>
                <a:outerShdw blurRad="38100" dist="38100" dir="2700000" algn="tl">
                  <a:srgbClr val="000000">
                    <a:alpha val="43137"/>
                  </a:srgbClr>
                </a:outerShdw>
              </a:effectLst>
            </a:endParaRPr>
          </a:p>
          <a:p>
            <a:r>
              <a:rPr lang="en-GB" sz="1600" b="1" dirty="0">
                <a:effectLst>
                  <a:outerShdw blurRad="38100" dist="38100" dir="2700000" algn="tl">
                    <a:srgbClr val="000000">
                      <a:alpha val="43137"/>
                    </a:srgbClr>
                  </a:outerShdw>
                </a:effectLst>
              </a:rPr>
              <a:t>This episode illustrates the limits of the League of Nations' influence in the face of strategic geopolitical considerations and the reluctance of its powerful member states to enforce its decisions.</a:t>
            </a:r>
          </a:p>
        </p:txBody>
      </p:sp>
    </p:spTree>
    <p:extLst>
      <p:ext uri="{BB962C8B-B14F-4D97-AF65-F5344CB8AC3E}">
        <p14:creationId xmlns:p14="http://schemas.microsoft.com/office/powerpoint/2010/main" val="2505007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359601" y="-292892"/>
            <a:ext cx="6002110" cy="1495425"/>
          </a:xfrm>
        </p:spPr>
        <p:txBody>
          <a:bodyPr>
            <a:normAutofit/>
          </a:bodyPr>
          <a:lstStyle/>
          <a:p>
            <a:r>
              <a:rPr lang="en-IE" sz="4000" b="1" dirty="0">
                <a:effectLst>
                  <a:outerShdw blurRad="38100" dist="38100" dir="2700000" algn="tl">
                    <a:srgbClr val="000000">
                      <a:alpha val="43137"/>
                    </a:srgbClr>
                  </a:outerShdw>
                </a:effectLst>
              </a:rPr>
              <a:t>Ruhr</a:t>
            </a:r>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1" y="1046922"/>
            <a:ext cx="7050157" cy="5698435"/>
          </a:xfrm>
        </p:spPr>
        <p:txBody>
          <a:bodyPr>
            <a:noAutofit/>
          </a:bodyPr>
          <a:lstStyle/>
          <a:p>
            <a:r>
              <a:rPr lang="en-GB" sz="2400" b="1" dirty="0">
                <a:effectLst>
                  <a:outerShdw blurRad="38100" dist="38100" dir="2700000" algn="tl">
                    <a:srgbClr val="000000">
                      <a:alpha val="43137"/>
                    </a:srgbClr>
                  </a:outerShdw>
                </a:effectLst>
              </a:rPr>
              <a:t>Under the terms of the Treaty of Versailles that concluded World War I, Germany was required to make substantial reparations payments to the Allies. </a:t>
            </a:r>
          </a:p>
          <a:p>
            <a:endParaRPr lang="en-GB" sz="2400" b="1" dirty="0">
              <a:effectLst>
                <a:outerShdw blurRad="38100" dist="38100" dir="2700000" algn="tl">
                  <a:srgbClr val="000000">
                    <a:alpha val="43137"/>
                  </a:srgbClr>
                </a:outerShdw>
              </a:effectLst>
            </a:endParaRPr>
          </a:p>
          <a:p>
            <a:r>
              <a:rPr lang="en-GB" sz="2400" b="1" dirty="0">
                <a:effectLst>
                  <a:outerShdw blurRad="38100" dist="38100" dir="2700000" algn="tl">
                    <a:srgbClr val="000000">
                      <a:alpha val="43137"/>
                    </a:srgbClr>
                  </a:outerShdw>
                </a:effectLst>
              </a:rPr>
              <a:t>However, when Germany defaulted on these payments, France and Belgium took the drastic step of invading the Ruhr region, an industrial powerhouse of Germany, in an attempt to extract the reparations in kind. </a:t>
            </a:r>
          </a:p>
          <a:p>
            <a:endParaRPr lang="en-GB" sz="2400" b="1" dirty="0">
              <a:effectLst>
                <a:outerShdw blurRad="38100" dist="38100" dir="2700000" algn="tl">
                  <a:srgbClr val="000000">
                    <a:alpha val="43137"/>
                  </a:srgbClr>
                </a:outerShdw>
              </a:effectLst>
            </a:endParaRPr>
          </a:p>
          <a:p>
            <a:r>
              <a:rPr lang="en-GB" sz="2400" b="1" dirty="0">
                <a:effectLst>
                  <a:outerShdw blurRad="38100" dist="38100" dir="2700000" algn="tl">
                    <a:srgbClr val="000000">
                      <a:alpha val="43137"/>
                    </a:srgbClr>
                  </a:outerShdw>
                </a:effectLst>
              </a:rPr>
              <a:t>This military action directly contradicted the League of Nations' mission to maintain international peace and prevent acts of aggression.</a:t>
            </a:r>
          </a:p>
        </p:txBody>
      </p:sp>
      <p:pic>
        <p:nvPicPr>
          <p:cNvPr id="6146" name="Picture 2" descr="A map of germany with a red location&#10;&#10;Description automatically generated">
            <a:extLst>
              <a:ext uri="{FF2B5EF4-FFF2-40B4-BE49-F238E27FC236}">
                <a16:creationId xmlns:a16="http://schemas.microsoft.com/office/drawing/2014/main" id="{6EE046FC-215E-4F20-8C62-23283EB513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577"/>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512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0" y="-292892"/>
            <a:ext cx="6002110" cy="1495425"/>
          </a:xfrm>
        </p:spPr>
        <p:txBody>
          <a:bodyPr>
            <a:normAutofit/>
          </a:bodyPr>
          <a:lstStyle/>
          <a:p>
            <a:r>
              <a:rPr lang="en-IE" sz="4000" b="1" dirty="0">
                <a:effectLst>
                  <a:outerShdw blurRad="38100" dist="38100" dir="2700000" algn="tl">
                    <a:srgbClr val="000000">
                      <a:alpha val="43137"/>
                    </a:srgbClr>
                  </a:outerShdw>
                </a:effectLst>
              </a:rPr>
              <a:t>Ruhr</a:t>
            </a:r>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1" y="1073426"/>
            <a:ext cx="7196391" cy="5784573"/>
          </a:xfrm>
        </p:spPr>
        <p:txBody>
          <a:bodyPr>
            <a:normAutofit/>
          </a:bodyPr>
          <a:lstStyle/>
          <a:p>
            <a:r>
              <a:rPr lang="en-GB" sz="1800" b="1" dirty="0">
                <a:effectLst>
                  <a:outerShdw blurRad="38100" dist="38100" dir="2700000" algn="tl">
                    <a:srgbClr val="000000">
                      <a:alpha val="43137"/>
                    </a:srgbClr>
                  </a:outerShdw>
                </a:effectLst>
              </a:rPr>
              <a:t>Despite this clear violation, the League of Nations took no corrective action.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France was a key member of the League, wielding substantial influence, and the United Kingdom, another significant member, was reluctant to take a stance that might strain its relations with France.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Consequently, the League's inaction in this instance undermined its own rules and principles.</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This episode exposed the limitations of the League of Nations and its dependency on the positions and interests of its powerful member states.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It set a precedent that challenged the League's authority and effectiveness in maintaining international peace and upholding the principles it was created to protect.</a:t>
            </a:r>
          </a:p>
        </p:txBody>
      </p:sp>
      <p:pic>
        <p:nvPicPr>
          <p:cNvPr id="7170" name="Picture 2" descr="Image tag: ruhr area, image quantity: 177 | tag | Hippopx">
            <a:extLst>
              <a:ext uri="{FF2B5EF4-FFF2-40B4-BE49-F238E27FC236}">
                <a16:creationId xmlns:a16="http://schemas.microsoft.com/office/drawing/2014/main" id="{A6833423-17CE-9629-1183-FA4B28A68D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129" r="23734" b="1"/>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8907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2" name="Rectangle 819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630936" y="640080"/>
            <a:ext cx="4818888" cy="1481328"/>
          </a:xfrm>
        </p:spPr>
        <p:txBody>
          <a:bodyPr anchor="b">
            <a:normAutofit/>
          </a:bodyPr>
          <a:lstStyle/>
          <a:p>
            <a:r>
              <a:rPr lang="en-IE" sz="5400" b="1">
                <a:effectLst>
                  <a:outerShdw blurRad="38100" dist="38100" dir="2700000" algn="tl">
                    <a:srgbClr val="000000">
                      <a:alpha val="43137"/>
                    </a:srgbClr>
                  </a:outerShdw>
                </a:effectLst>
              </a:rPr>
              <a:t>Corfu</a:t>
            </a:r>
          </a:p>
        </p:txBody>
      </p:sp>
      <p:sp>
        <p:nvSpPr>
          <p:cNvPr id="820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1" y="2372868"/>
            <a:ext cx="6092953" cy="4485132"/>
          </a:xfrm>
        </p:spPr>
        <p:txBody>
          <a:bodyPr anchor="t">
            <a:normAutofit/>
          </a:bodyPr>
          <a:lstStyle/>
          <a:p>
            <a:r>
              <a:rPr lang="en-GB" sz="2000" b="1" dirty="0">
                <a:effectLst>
                  <a:outerShdw blurRad="38100" dist="38100" dir="2700000" algn="tl">
                    <a:srgbClr val="000000">
                      <a:alpha val="43137"/>
                    </a:srgbClr>
                  </a:outerShdw>
                </a:effectLst>
              </a:rPr>
              <a:t>The murder of General Enrico </a:t>
            </a:r>
            <a:r>
              <a:rPr lang="en-GB" sz="2000" b="1" dirty="0" err="1">
                <a:effectLst>
                  <a:outerShdw blurRad="38100" dist="38100" dir="2700000" algn="tl">
                    <a:srgbClr val="000000">
                      <a:alpha val="43137"/>
                    </a:srgbClr>
                  </a:outerShdw>
                </a:effectLst>
              </a:rPr>
              <a:t>Tellini</a:t>
            </a:r>
            <a:r>
              <a:rPr lang="en-GB" sz="2000" b="1" dirty="0">
                <a:effectLst>
                  <a:outerShdw blurRad="38100" dist="38100" dir="2700000" algn="tl">
                    <a:srgbClr val="000000">
                      <a:alpha val="43137"/>
                    </a:srgbClr>
                  </a:outerShdw>
                </a:effectLst>
              </a:rPr>
              <a:t>, an Italian officer, along with his team while they were inspecting the Greek side of the border on the island of Corfu led to a major international incident.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This event provoked an outraged response from Benito Mussolini, the Italian leader, who demanded reparations from Greece.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When Greece failed to meet his demands promptly, Mussolini launched an invasion on the Greek island of Corfu, an action that resulted in the loss of 15 lives.</a:t>
            </a:r>
          </a:p>
        </p:txBody>
      </p:sp>
      <p:pic>
        <p:nvPicPr>
          <p:cNvPr id="8194" name="Picture 2" descr="A map of the world&#10;&#10;Description automatically generated">
            <a:extLst>
              <a:ext uri="{FF2B5EF4-FFF2-40B4-BE49-F238E27FC236}">
                <a16:creationId xmlns:a16="http://schemas.microsoft.com/office/drawing/2014/main" id="{DE41FE02-3BBB-E1D2-34F1-7F9A1CB6A8F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99048" y="897404"/>
            <a:ext cx="5458968" cy="5063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8870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255105" y="-416753"/>
            <a:ext cx="5251316" cy="1807305"/>
          </a:xfrm>
        </p:spPr>
        <p:txBody>
          <a:bodyPr>
            <a:normAutofit/>
          </a:bodyPr>
          <a:lstStyle/>
          <a:p>
            <a:r>
              <a:rPr lang="en-IE" b="1">
                <a:effectLst>
                  <a:outerShdw blurRad="38100" dist="38100" dir="2700000" algn="tl">
                    <a:srgbClr val="000000">
                      <a:alpha val="43137"/>
                    </a:srgbClr>
                  </a:outerShdw>
                </a:effectLst>
              </a:rPr>
              <a:t>Corfu</a:t>
            </a:r>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3048" y="874643"/>
            <a:ext cx="6229215" cy="5983357"/>
          </a:xfrm>
        </p:spPr>
        <p:txBody>
          <a:bodyPr>
            <a:noAutofit/>
          </a:bodyPr>
          <a:lstStyle/>
          <a:p>
            <a:r>
              <a:rPr lang="en-GB" sz="1800" b="1" dirty="0">
                <a:effectLst>
                  <a:outerShdw blurRad="38100" dist="38100" dir="2700000" algn="tl">
                    <a:srgbClr val="000000">
                      <a:alpha val="43137"/>
                    </a:srgbClr>
                  </a:outerShdw>
                </a:effectLst>
              </a:rPr>
              <a:t>In response to this clear act of aggression, the League of Nations condemned Italy's actions and insisted that Italy should instead pay reparations to Greece for the invasion.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However, Mussolini proved adept at manipulating the situation within the League.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After initially appearing to comply with the League's terms, he persuaded the League to reverse its decision.</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The final outcome saw Greece compelled to issue an apology to Italy for the initial incident and required to make immediate payment as compensation.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This situation demonstrated the limitations of the League of Nations and highlighted the extent to which its decisions could be influenced and overridden by powerful member states.</a:t>
            </a:r>
          </a:p>
        </p:txBody>
      </p:sp>
      <p:pic>
        <p:nvPicPr>
          <p:cNvPr id="9218" name="Picture 2" descr="A person in a military uniform&#10;&#10;Description automatically generated">
            <a:extLst>
              <a:ext uri="{FF2B5EF4-FFF2-40B4-BE49-F238E27FC236}">
                <a16:creationId xmlns:a16="http://schemas.microsoft.com/office/drawing/2014/main" id="{E924A6B0-8F71-CD72-D122-0ACEE82760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25528"/>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1338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9" name="Rectangle 1024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162340" y="-349565"/>
            <a:ext cx="5251316" cy="1807305"/>
          </a:xfrm>
        </p:spPr>
        <p:txBody>
          <a:bodyPr>
            <a:normAutofit/>
          </a:bodyPr>
          <a:lstStyle/>
          <a:p>
            <a:r>
              <a:rPr lang="en-IE" b="1" dirty="0">
                <a:effectLst>
                  <a:outerShdw blurRad="38100" dist="38100" dir="2700000" algn="tl">
                    <a:srgbClr val="000000">
                      <a:alpha val="43137"/>
                    </a:srgbClr>
                  </a:outerShdw>
                </a:effectLst>
              </a:rPr>
              <a:t>Manchuria</a:t>
            </a:r>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0" y="940904"/>
            <a:ext cx="6374296" cy="5917096"/>
          </a:xfrm>
        </p:spPr>
        <p:txBody>
          <a:bodyPr>
            <a:normAutofit/>
          </a:bodyPr>
          <a:lstStyle/>
          <a:p>
            <a:r>
              <a:rPr lang="en-GB" sz="2000" b="1" dirty="0">
                <a:effectLst>
                  <a:outerShdw blurRad="38100" dist="38100" dir="2700000" algn="tl">
                    <a:srgbClr val="000000">
                      <a:alpha val="43137"/>
                    </a:srgbClr>
                  </a:outerShdw>
                </a:effectLst>
              </a:rPr>
              <a:t>In 1931, Japan seized Manchuria, a region that was a part of China, and launched a military attack on the Chinese city of Shanghai.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This was a clear act of aggression and violation of China's sovereignty. In response to these hostilities, China sought assistance from the League of Nations, appealing for international support against Japan's actions.</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However, the League of Nations, bound by the conflicting self-interests of its member states, failed to effectively intervene.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Rather than taking collective action to counter Japan's aggression, the member nations prioritized their individual national interests, leaving China to grapple with the situation alone. </a:t>
            </a:r>
          </a:p>
        </p:txBody>
      </p:sp>
      <p:pic>
        <p:nvPicPr>
          <p:cNvPr id="10244" name="Picture 4" descr="A map of china with red highlighted&#10;&#10;Description automatically generated">
            <a:extLst>
              <a:ext uri="{FF2B5EF4-FFF2-40B4-BE49-F238E27FC236}">
                <a16:creationId xmlns:a16="http://schemas.microsoft.com/office/drawing/2014/main" id="{8EEDF872-79AB-2D43-9CF1-D5F7E8161C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878"/>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51093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3" name="Rectangle 11272">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7320466" y="609600"/>
            <a:ext cx="4140014" cy="1330839"/>
          </a:xfrm>
        </p:spPr>
        <p:txBody>
          <a:bodyPr>
            <a:normAutofit/>
          </a:bodyPr>
          <a:lstStyle/>
          <a:p>
            <a:r>
              <a:rPr lang="en-IE" b="1">
                <a:effectLst>
                  <a:outerShdw blurRad="38100" dist="38100" dir="2700000" algn="tl">
                    <a:srgbClr val="000000">
                      <a:alpha val="43137"/>
                    </a:srgbClr>
                  </a:outerShdw>
                </a:effectLst>
              </a:rPr>
              <a:t>Manchuria</a:t>
            </a:r>
          </a:p>
        </p:txBody>
      </p:sp>
      <p:pic>
        <p:nvPicPr>
          <p:cNvPr id="11266" name="Picture 2" descr="Japanese soldiers in Manchuria - Glass negative photogrpah. Public domain.  - PICRYL - Public Domain Media Search Engine Public Domain Search">
            <a:extLst>
              <a:ext uri="{FF2B5EF4-FFF2-40B4-BE49-F238E27FC236}">
                <a16:creationId xmlns:a16="http://schemas.microsoft.com/office/drawing/2014/main" id="{A4719B49-1F1D-B360-D0A1-3C8FDCA0069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29" r="10127" b="-2"/>
          <a:stretch/>
        </p:blipFill>
        <p:spPr bwMode="auto">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6665843" y="1563757"/>
            <a:ext cx="5526157" cy="5155095"/>
          </a:xfrm>
        </p:spPr>
        <p:txBody>
          <a:bodyPr>
            <a:noAutofit/>
          </a:bodyPr>
          <a:lstStyle/>
          <a:p>
            <a:r>
              <a:rPr lang="en-GB" sz="2000" b="1" dirty="0">
                <a:effectLst>
                  <a:outerShdw blurRad="38100" dist="38100" dir="2700000" algn="tl">
                    <a:srgbClr val="000000">
                      <a:alpha val="43137"/>
                    </a:srgbClr>
                  </a:outerShdw>
                </a:effectLst>
              </a:rPr>
              <a:t>As a result of this inaction, Manchuria remained under Japanese control until 1945.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It was only following the Soviet invasion towards the end of World War II that the region was finally liberated from Japanese control and returned to China.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This episode marked another significant failure of the League of Nations and further highlighted its inability to enforce its principles and protect the sovereignty of nations in the face of aggressive actions by powerful states.</a:t>
            </a:r>
          </a:p>
        </p:txBody>
      </p:sp>
    </p:spTree>
    <p:extLst>
      <p:ext uri="{BB962C8B-B14F-4D97-AF65-F5344CB8AC3E}">
        <p14:creationId xmlns:p14="http://schemas.microsoft.com/office/powerpoint/2010/main" val="27816372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7" name="Rectangle 12296">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838201" y="365125"/>
            <a:ext cx="5251316" cy="1807305"/>
          </a:xfrm>
        </p:spPr>
        <p:txBody>
          <a:bodyPr>
            <a:normAutofit/>
          </a:bodyPr>
          <a:lstStyle/>
          <a:p>
            <a:r>
              <a:rPr lang="en-IE" b="1">
                <a:effectLst>
                  <a:outerShdw blurRad="38100" dist="38100" dir="2700000" algn="tl">
                    <a:srgbClr val="000000">
                      <a:alpha val="43137"/>
                    </a:srgbClr>
                  </a:outerShdw>
                </a:effectLst>
              </a:rPr>
              <a:t>Abyssinia</a:t>
            </a:r>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0" y="1669774"/>
            <a:ext cx="5817704" cy="5188226"/>
          </a:xfrm>
        </p:spPr>
        <p:txBody>
          <a:bodyPr>
            <a:normAutofit lnSpcReduction="10000"/>
          </a:bodyPr>
          <a:lstStyle/>
          <a:p>
            <a:r>
              <a:rPr lang="en-GB" sz="2400" b="1" dirty="0">
                <a:effectLst>
                  <a:outerShdw blurRad="38100" dist="38100" dir="2700000" algn="tl">
                    <a:srgbClr val="000000">
                      <a:alpha val="43137"/>
                    </a:srgbClr>
                  </a:outerShdw>
                </a:effectLst>
              </a:rPr>
              <a:t>In October 1935, Italy, under the leadership of Benito Mussolini, invaded Abyssinia (Ethiopia) and toppled its Emperor, Haile Selassie. </a:t>
            </a:r>
          </a:p>
          <a:p>
            <a:endParaRPr lang="en-GB" sz="2400" b="1" dirty="0">
              <a:effectLst>
                <a:outerShdw blurRad="38100" dist="38100" dir="2700000" algn="tl">
                  <a:srgbClr val="000000">
                    <a:alpha val="43137"/>
                  </a:srgbClr>
                </a:outerShdw>
              </a:effectLst>
            </a:endParaRPr>
          </a:p>
          <a:p>
            <a:r>
              <a:rPr lang="en-GB" sz="2400" b="1" dirty="0">
                <a:effectLst>
                  <a:outerShdw blurRad="38100" dist="38100" dir="2700000" algn="tl">
                    <a:srgbClr val="000000">
                      <a:alpha val="43137"/>
                    </a:srgbClr>
                  </a:outerShdw>
                </a:effectLst>
              </a:rPr>
              <a:t>In response to this unprovoked act of aggression, the League of Nations condemned Italy and imposed economic sanctions. </a:t>
            </a:r>
          </a:p>
          <a:p>
            <a:endParaRPr lang="en-GB" sz="2400" b="1" dirty="0">
              <a:effectLst>
                <a:outerShdw blurRad="38100" dist="38100" dir="2700000" algn="tl">
                  <a:srgbClr val="000000">
                    <a:alpha val="43137"/>
                  </a:srgbClr>
                </a:outerShdw>
              </a:effectLst>
            </a:endParaRPr>
          </a:p>
          <a:p>
            <a:r>
              <a:rPr lang="en-GB" sz="2400" b="1" dirty="0">
                <a:effectLst>
                  <a:outerShdw blurRad="38100" dist="38100" dir="2700000" algn="tl">
                    <a:srgbClr val="000000">
                      <a:alpha val="43137"/>
                    </a:srgbClr>
                  </a:outerShdw>
                </a:effectLst>
              </a:rPr>
              <a:t>However, the enforcement of these sanctions was inconsistent, and crucially, oil—a critical resource for any military campaign—was excluded from the list of prohibited trade items.</a:t>
            </a:r>
          </a:p>
        </p:txBody>
      </p:sp>
      <p:pic>
        <p:nvPicPr>
          <p:cNvPr id="12292" name="Picture 4" descr="A red lion with a crown and a stick&#10;&#10;Description automatically generated">
            <a:extLst>
              <a:ext uri="{FF2B5EF4-FFF2-40B4-BE49-F238E27FC236}">
                <a16:creationId xmlns:a16="http://schemas.microsoft.com/office/drawing/2014/main" id="{9400CE48-6C5D-A4F4-89CF-5E80421353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200" r="19762" b="-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68854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24" name="Rectangle 1332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4654296" y="329184"/>
            <a:ext cx="6894576" cy="1783080"/>
          </a:xfrm>
        </p:spPr>
        <p:txBody>
          <a:bodyPr anchor="b">
            <a:normAutofit/>
          </a:bodyPr>
          <a:lstStyle/>
          <a:p>
            <a:r>
              <a:rPr lang="en-IE" sz="5400" b="1">
                <a:effectLst>
                  <a:outerShdw blurRad="38100" dist="38100" dir="2700000" algn="tl">
                    <a:srgbClr val="000000">
                      <a:alpha val="43137"/>
                    </a:srgbClr>
                  </a:outerShdw>
                </a:effectLst>
              </a:rPr>
              <a:t>Abyssinia</a:t>
            </a:r>
          </a:p>
        </p:txBody>
      </p:sp>
      <p:pic>
        <p:nvPicPr>
          <p:cNvPr id="13316" name="Picture 4" descr="File:Haile-selassie-ethiopian king.webp">
            <a:extLst>
              <a:ext uri="{FF2B5EF4-FFF2-40B4-BE49-F238E27FC236}">
                <a16:creationId xmlns:a16="http://schemas.microsoft.com/office/drawing/2014/main" id="{282C7EA8-0626-A3E7-5D67-148AA249A2C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712" r="31045"/>
          <a:stretch/>
        </p:blipFill>
        <p:spPr bwMode="auto">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3323"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4052542" y="2441448"/>
            <a:ext cx="8139458" cy="4416552"/>
          </a:xfrm>
        </p:spPr>
        <p:txBody>
          <a:bodyPr>
            <a:normAutofit/>
          </a:bodyPr>
          <a:lstStyle/>
          <a:p>
            <a:r>
              <a:rPr lang="en-GB" sz="1600" b="1" dirty="0">
                <a:effectLst>
                  <a:outerShdw blurRad="38100" dist="38100" dir="2700000" algn="tl">
                    <a:srgbClr val="000000">
                      <a:alpha val="43137"/>
                    </a:srgbClr>
                  </a:outerShdw>
                </a:effectLst>
              </a:rPr>
              <a:t>Despite these attempts at resolution, in 1936, Haile Selassie personally appealed to the League of Nations for further help. </a:t>
            </a:r>
          </a:p>
          <a:p>
            <a:endParaRPr lang="en-GB" sz="1600" b="1" dirty="0">
              <a:effectLst>
                <a:outerShdw blurRad="38100" dist="38100" dir="2700000" algn="tl">
                  <a:srgbClr val="000000">
                    <a:alpha val="43137"/>
                  </a:srgbClr>
                </a:outerShdw>
              </a:effectLst>
            </a:endParaRPr>
          </a:p>
          <a:p>
            <a:r>
              <a:rPr lang="en-GB" sz="1600" b="1" dirty="0">
                <a:effectLst>
                  <a:outerShdw blurRad="38100" dist="38100" dir="2700000" algn="tl">
                    <a:srgbClr val="000000">
                      <a:alpha val="43137"/>
                    </a:srgbClr>
                  </a:outerShdw>
                </a:effectLst>
              </a:rPr>
              <a:t>Unfortunately, the League failed to take effective action</a:t>
            </a:r>
          </a:p>
          <a:p>
            <a:endParaRPr lang="en-GB" sz="1600" b="1" dirty="0">
              <a:effectLst>
                <a:outerShdw blurRad="38100" dist="38100" dir="2700000" algn="tl">
                  <a:srgbClr val="000000">
                    <a:alpha val="43137"/>
                  </a:srgbClr>
                </a:outerShdw>
              </a:effectLst>
            </a:endParaRPr>
          </a:p>
          <a:p>
            <a:r>
              <a:rPr lang="en-GB" sz="1600" b="1" dirty="0">
                <a:effectLst>
                  <a:outerShdw blurRad="38100" dist="38100" dir="2700000" algn="tl">
                    <a:srgbClr val="000000">
                      <a:alpha val="43137"/>
                    </a:srgbClr>
                  </a:outerShdw>
                </a:effectLst>
              </a:rPr>
              <a:t>Ultimately, the imposed economic sanctions were lifted, allowing Italy to retain its unlawfully acquired territories.</a:t>
            </a:r>
          </a:p>
          <a:p>
            <a:endParaRPr lang="en-GB" sz="1600" b="1" dirty="0">
              <a:effectLst>
                <a:outerShdw blurRad="38100" dist="38100" dir="2700000" algn="tl">
                  <a:srgbClr val="000000">
                    <a:alpha val="43137"/>
                  </a:srgbClr>
                </a:outerShdw>
              </a:effectLst>
            </a:endParaRPr>
          </a:p>
          <a:p>
            <a:r>
              <a:rPr lang="en-GB" sz="1600" b="1" dirty="0">
                <a:effectLst>
                  <a:outerShdw blurRad="38100" dist="38100" dir="2700000" algn="tl">
                    <a:srgbClr val="000000">
                      <a:alpha val="43137"/>
                    </a:srgbClr>
                  </a:outerShdw>
                </a:effectLst>
              </a:rPr>
              <a:t>This incident dealt a severe blow to the credibility and efficacy of the League of Nations, from which it would never fully recover. </a:t>
            </a:r>
          </a:p>
          <a:p>
            <a:endParaRPr lang="en-GB" sz="1600" b="1" dirty="0">
              <a:effectLst>
                <a:outerShdw blurRad="38100" dist="38100" dir="2700000" algn="tl">
                  <a:srgbClr val="000000">
                    <a:alpha val="43137"/>
                  </a:srgbClr>
                </a:outerShdw>
              </a:effectLst>
            </a:endParaRPr>
          </a:p>
          <a:p>
            <a:r>
              <a:rPr lang="en-GB" sz="1600" b="1" dirty="0">
                <a:effectLst>
                  <a:outerShdw blurRad="38100" dist="38100" dir="2700000" algn="tl">
                    <a:srgbClr val="000000">
                      <a:alpha val="43137"/>
                    </a:srgbClr>
                  </a:outerShdw>
                </a:effectLst>
              </a:rPr>
              <a:t>It highlighted the League's inability to enforce its decisions and protect the sovereignty of smaller nations against aggression by more powerful states.</a:t>
            </a:r>
          </a:p>
        </p:txBody>
      </p:sp>
    </p:spTree>
    <p:extLst>
      <p:ext uri="{BB962C8B-B14F-4D97-AF65-F5344CB8AC3E}">
        <p14:creationId xmlns:p14="http://schemas.microsoft.com/office/powerpoint/2010/main" val="14812520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72B6F8-4AF9-F06C-9586-6805CA1FE4E1}"/>
              </a:ext>
            </a:extLst>
          </p:cNvPr>
          <p:cNvSpPr>
            <a:spLocks noGrp="1"/>
          </p:cNvSpPr>
          <p:nvPr>
            <p:ph type="title"/>
          </p:nvPr>
        </p:nvSpPr>
        <p:spPr>
          <a:xfrm>
            <a:off x="645065" y="1463040"/>
            <a:ext cx="3796306" cy="2690949"/>
          </a:xfrm>
        </p:spPr>
        <p:txBody>
          <a:bodyPr anchor="t">
            <a:normAutofit/>
          </a:bodyPr>
          <a:lstStyle/>
          <a:p>
            <a:r>
              <a:rPr lang="en-IE" sz="4800" b="1">
                <a:effectLst>
                  <a:outerShdw blurRad="38100" dist="38100" dir="2700000" algn="tl">
                    <a:srgbClr val="000000">
                      <a:alpha val="43137"/>
                    </a:srgbClr>
                  </a:outerShdw>
                </a:effectLst>
              </a:rPr>
              <a:t>Abyssinian Crisis, 1936</a:t>
            </a:r>
          </a:p>
        </p:txBody>
      </p:sp>
      <p:grpSp>
        <p:nvGrpSpPr>
          <p:cNvPr id="6"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7"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44C011-FB64-C8B2-A318-84B8FAC8B509}"/>
              </a:ext>
            </a:extLst>
          </p:cNvPr>
          <p:cNvSpPr>
            <a:spLocks noGrp="1"/>
          </p:cNvSpPr>
          <p:nvPr>
            <p:ph idx="1"/>
          </p:nvPr>
        </p:nvSpPr>
        <p:spPr>
          <a:xfrm>
            <a:off x="5086436" y="689113"/>
            <a:ext cx="6552570" cy="5581058"/>
          </a:xfrm>
        </p:spPr>
        <p:txBody>
          <a:bodyPr anchor="t">
            <a:normAutofit fontScale="92500" lnSpcReduction="10000"/>
          </a:bodyPr>
          <a:lstStyle/>
          <a:p>
            <a:r>
              <a:rPr lang="en-GB" sz="1600" b="1" i="1" dirty="0">
                <a:effectLst>
                  <a:outerShdw blurRad="38100" dist="38100" dir="2700000" algn="tl">
                    <a:srgbClr val="000000">
                      <a:alpha val="43137"/>
                    </a:srgbClr>
                  </a:outerShdw>
                </a:effectLst>
              </a:rPr>
              <a:t>“However it may be disguised, it can only be with a feeling of bitter humiliation that each successive speaker has during these days come to this Tribune.</a:t>
            </a:r>
          </a:p>
          <a:p>
            <a:endParaRPr lang="en-GB" sz="1600" b="1" i="1" dirty="0">
              <a:effectLst>
                <a:outerShdw blurRad="38100" dist="38100" dir="2700000" algn="tl">
                  <a:srgbClr val="000000">
                    <a:alpha val="43137"/>
                  </a:srgbClr>
                </a:outerShdw>
              </a:effectLst>
            </a:endParaRPr>
          </a:p>
          <a:p>
            <a:r>
              <a:rPr lang="en-GB" sz="1600" b="1" i="1" dirty="0">
                <a:effectLst>
                  <a:outerShdw blurRad="38100" dist="38100" dir="2700000" algn="tl">
                    <a:srgbClr val="000000">
                      <a:alpha val="43137"/>
                    </a:srgbClr>
                  </a:outerShdw>
                </a:effectLst>
              </a:rPr>
              <a:t>Over fifty nations pledged themselves to one another in the most solemn manner each to respect the independence and to preserve the integrity of the territories of the others. One of these nations turned its back on its pledges freely given, and was adjudged almost unanimously by the remainder to have been an aggressor, and now, one by one, we have come here to confess that we can do nothing effective about it.</a:t>
            </a:r>
          </a:p>
          <a:p>
            <a:endParaRPr lang="en-GB" sz="1600" b="1" i="1" dirty="0">
              <a:effectLst>
                <a:outerShdw blurRad="38100" dist="38100" dir="2700000" algn="tl">
                  <a:srgbClr val="000000">
                    <a:alpha val="43137"/>
                  </a:srgbClr>
                </a:outerShdw>
              </a:effectLst>
            </a:endParaRPr>
          </a:p>
          <a:p>
            <a:r>
              <a:rPr lang="en-GB" sz="1600" b="1" i="1" dirty="0">
                <a:effectLst>
                  <a:outerShdw blurRad="38100" dist="38100" dir="2700000" algn="tl">
                    <a:srgbClr val="000000">
                      <a:alpha val="43137"/>
                    </a:srgbClr>
                  </a:outerShdw>
                </a:effectLst>
              </a:rPr>
              <a:t>Over fifty nations we banded ourselves together for collective security. Over fifty nations we have now to confess publicly that we must abandon the victim to his fate.</a:t>
            </a:r>
          </a:p>
          <a:p>
            <a:endParaRPr lang="en-GB" sz="1600" b="1" i="1" dirty="0">
              <a:effectLst>
                <a:outerShdw blurRad="38100" dist="38100" dir="2700000" algn="tl">
                  <a:srgbClr val="000000">
                    <a:alpha val="43137"/>
                  </a:srgbClr>
                </a:outerShdw>
              </a:effectLst>
            </a:endParaRPr>
          </a:p>
          <a:p>
            <a:r>
              <a:rPr lang="en-GB" sz="1600" b="1" i="1" dirty="0">
                <a:effectLst>
                  <a:outerShdw blurRad="38100" dist="38100" dir="2700000" algn="tl">
                    <a:srgbClr val="000000">
                      <a:alpha val="43137"/>
                    </a:srgbClr>
                  </a:outerShdw>
                </a:effectLst>
              </a:rPr>
              <a:t>It is a sad confession, as well as a bitter one. It is the fulfilment of the worst predictions of all who decried the League and said it could not succeed.</a:t>
            </a:r>
          </a:p>
          <a:p>
            <a:endParaRPr lang="en-GB" sz="1600" b="1" i="1" dirty="0">
              <a:effectLst>
                <a:outerShdw blurRad="38100" dist="38100" dir="2700000" algn="tl">
                  <a:srgbClr val="000000">
                    <a:alpha val="43137"/>
                  </a:srgbClr>
                </a:outerShdw>
              </a:effectLst>
            </a:endParaRPr>
          </a:p>
          <a:p>
            <a:r>
              <a:rPr lang="en-GB" sz="1600" b="1" i="1" dirty="0">
                <a:effectLst>
                  <a:outerShdw blurRad="38100" dist="38100" dir="2700000" algn="tl">
                    <a:srgbClr val="000000">
                      <a:alpha val="43137"/>
                    </a:srgbClr>
                  </a:outerShdw>
                </a:effectLst>
              </a:rPr>
              <a:t>As has been said already, we are all of us in some measure responsible for this pitiable position, some much more responsible than others. Read the speech delivered here by the Emperor of Ethiopia. Does any delegate deny that, so far as it relates to what has happened here, there is to his knowledge truth in every line of it?</a:t>
            </a:r>
            <a:r>
              <a:rPr lang="en-GB" sz="1600" b="1" dirty="0">
                <a:effectLst>
                  <a:outerShdw blurRad="38100" dist="38100" dir="2700000" algn="tl">
                    <a:srgbClr val="000000">
                      <a:alpha val="43137"/>
                    </a:srgbClr>
                  </a:outerShdw>
                </a:effectLst>
              </a:rPr>
              <a:t>.” – Eamon de Valera to the League of Nations</a:t>
            </a:r>
            <a:endParaRPr lang="en-IE" sz="1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053189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TotalTime>
  <Words>2092</Words>
  <Application>Microsoft Office PowerPoint</Application>
  <PresentationFormat>Widescreen</PresentationFormat>
  <Paragraphs>158</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Open Sans</vt:lpstr>
      <vt:lpstr>Office Theme</vt:lpstr>
      <vt:lpstr>PowerPoint Presentation</vt:lpstr>
      <vt:lpstr>Successes &amp; Failures of the League of Nations</vt:lpstr>
      <vt:lpstr>League of Nations</vt:lpstr>
      <vt:lpstr>Aland Islands</vt:lpstr>
      <vt:lpstr>Silesia</vt:lpstr>
      <vt:lpstr>Silesia</vt:lpstr>
      <vt:lpstr>Lithuania</vt:lpstr>
      <vt:lpstr>Lithuania</vt:lpstr>
      <vt:lpstr>Ruhr</vt:lpstr>
      <vt:lpstr>Ruhr</vt:lpstr>
      <vt:lpstr>Corfu</vt:lpstr>
      <vt:lpstr>Corfu</vt:lpstr>
      <vt:lpstr>Manchuria</vt:lpstr>
      <vt:lpstr>Manchuria</vt:lpstr>
      <vt:lpstr>Abyssinia</vt:lpstr>
      <vt:lpstr>Abyssinia</vt:lpstr>
      <vt:lpstr>Abyssinian Crisis, 1936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 Toner</dc:creator>
  <cp:lastModifiedBy>Simon Toner</cp:lastModifiedBy>
  <cp:revision>1</cp:revision>
  <dcterms:created xsi:type="dcterms:W3CDTF">2023-07-26T14:34:05Z</dcterms:created>
  <dcterms:modified xsi:type="dcterms:W3CDTF">2023-07-26T16:38:46Z</dcterms:modified>
</cp:coreProperties>
</file>