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7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41" r:id="rId5"/>
    <p:sldMasterId id="2147483675" r:id="rId6"/>
    <p:sldMasterId id="2147483733" r:id="rId7"/>
    <p:sldMasterId id="2147483689" r:id="rId8"/>
    <p:sldMasterId id="2147483725" r:id="rId9"/>
    <p:sldMasterId id="2147483709" r:id="rId10"/>
    <p:sldMasterId id="2147483717" r:id="rId11"/>
  </p:sldMasterIdLst>
  <p:notesMasterIdLst>
    <p:notesMasterId r:id="rId17"/>
  </p:notesMasterIdLst>
  <p:handoutMasterIdLst>
    <p:handoutMasterId r:id="rId18"/>
  </p:handoutMasterIdLst>
  <p:sldIdLst>
    <p:sldId id="256" r:id="rId12"/>
    <p:sldId id="259" r:id="rId13"/>
    <p:sldId id="261" r:id="rId14"/>
    <p:sldId id="260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853A6F-71A3-06EE-C06F-048F17DD86FA}" name="Adrian McCormack" initials="AM" userId="S::adrian.mccormack@oide.ie::8501f6d6-f32f-4acb-b7d2-bfc359fa27e8" providerId="AD"/>
  <p188:author id="{F15416F2-9013-EBF8-25CA-E36FCF7BD528}" name="Irene Stone" initials="IS" userId="S::irene.stone@oide.ie::de25a681-75de-4de8-916e-d324cb224c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D44"/>
    <a:srgbClr val="0E85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089111-5853-4B8F-9152-CFE847D84CE3}" v="2" dt="2023-11-13T16:49:19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32" autoAdjust="0"/>
    <p:restoredTop sz="86248" autoAdjust="0"/>
  </p:normalViewPr>
  <p:slideViewPr>
    <p:cSldViewPr snapToGrid="0">
      <p:cViewPr varScale="1">
        <p:scale>
          <a:sx n="80" d="100"/>
          <a:sy n="80" d="100"/>
        </p:scale>
        <p:origin x="76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96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 Dwane" userId="10d430de-7c5c-406a-a297-e5749aab6c7b" providerId="ADAL" clId="{D4089111-5853-4B8F-9152-CFE847D84CE3}"/>
    <pc:docChg chg="custSel addSld delSld modSld">
      <pc:chgData name="Angela Dwane" userId="10d430de-7c5c-406a-a297-e5749aab6c7b" providerId="ADAL" clId="{D4089111-5853-4B8F-9152-CFE847D84CE3}" dt="2023-11-20T12:15:29.661" v="31" actId="47"/>
      <pc:docMkLst>
        <pc:docMk/>
      </pc:docMkLst>
      <pc:sldChg chg="modSp mod">
        <pc:chgData name="Angela Dwane" userId="10d430de-7c5c-406a-a297-e5749aab6c7b" providerId="ADAL" clId="{D4089111-5853-4B8F-9152-CFE847D84CE3}" dt="2023-11-13T16:48:00.312" v="11" actId="20577"/>
        <pc:sldMkLst>
          <pc:docMk/>
          <pc:sldMk cId="1074654706" sldId="256"/>
        </pc:sldMkLst>
        <pc:spChg chg="mod">
          <ac:chgData name="Angela Dwane" userId="10d430de-7c5c-406a-a297-e5749aab6c7b" providerId="ADAL" clId="{D4089111-5853-4B8F-9152-CFE847D84CE3}" dt="2023-11-13T16:48:00.312" v="11" actId="20577"/>
          <ac:spMkLst>
            <pc:docMk/>
            <pc:sldMk cId="1074654706" sldId="256"/>
            <ac:spMk id="2" creationId="{9217204E-885A-559A-B30E-8CFB143E7B44}"/>
          </ac:spMkLst>
        </pc:spChg>
      </pc:sldChg>
      <pc:sldChg chg="modSp add">
        <pc:chgData name="Angela Dwane" userId="10d430de-7c5c-406a-a297-e5749aab6c7b" providerId="ADAL" clId="{D4089111-5853-4B8F-9152-CFE847D84CE3}" dt="2023-11-13T16:49:19.212" v="28" actId="1076"/>
        <pc:sldMkLst>
          <pc:docMk/>
          <pc:sldMk cId="1245095182" sldId="260"/>
        </pc:sldMkLst>
        <pc:spChg chg="mod">
          <ac:chgData name="Angela Dwane" userId="10d430de-7c5c-406a-a297-e5749aab6c7b" providerId="ADAL" clId="{D4089111-5853-4B8F-9152-CFE847D84CE3}" dt="2023-11-13T16:49:19.212" v="28" actId="1076"/>
          <ac:spMkLst>
            <pc:docMk/>
            <pc:sldMk cId="1245095182" sldId="260"/>
            <ac:spMk id="11" creationId="{BACF6031-2384-16BF-F86E-6A856D4C8761}"/>
          </ac:spMkLst>
        </pc:spChg>
        <pc:spChg chg="mod">
          <ac:chgData name="Angela Dwane" userId="10d430de-7c5c-406a-a297-e5749aab6c7b" providerId="ADAL" clId="{D4089111-5853-4B8F-9152-CFE847D84CE3}" dt="2023-11-13T16:49:19.212" v="28" actId="1076"/>
          <ac:spMkLst>
            <pc:docMk/>
            <pc:sldMk cId="1245095182" sldId="260"/>
            <ac:spMk id="12" creationId="{456A6447-1A05-CB4D-E8A9-6E20C0088AD0}"/>
          </ac:spMkLst>
        </pc:spChg>
        <pc:spChg chg="mod">
          <ac:chgData name="Angela Dwane" userId="10d430de-7c5c-406a-a297-e5749aab6c7b" providerId="ADAL" clId="{D4089111-5853-4B8F-9152-CFE847D84CE3}" dt="2023-11-13T16:49:19.212" v="28" actId="1076"/>
          <ac:spMkLst>
            <pc:docMk/>
            <pc:sldMk cId="1245095182" sldId="260"/>
            <ac:spMk id="13" creationId="{1077D964-762D-83D9-E754-1DBF2345ECA3}"/>
          </ac:spMkLst>
        </pc:spChg>
        <pc:spChg chg="mod">
          <ac:chgData name="Angela Dwane" userId="10d430de-7c5c-406a-a297-e5749aab6c7b" providerId="ADAL" clId="{D4089111-5853-4B8F-9152-CFE847D84CE3}" dt="2023-11-13T16:49:19.212" v="28" actId="1076"/>
          <ac:spMkLst>
            <pc:docMk/>
            <pc:sldMk cId="1245095182" sldId="260"/>
            <ac:spMk id="14" creationId="{B516AB71-24D2-6E68-566C-4400A1551C34}"/>
          </ac:spMkLst>
        </pc:spChg>
        <pc:spChg chg="mod">
          <ac:chgData name="Angela Dwane" userId="10d430de-7c5c-406a-a297-e5749aab6c7b" providerId="ADAL" clId="{D4089111-5853-4B8F-9152-CFE847D84CE3}" dt="2023-11-13T16:49:19.212" v="28" actId="1076"/>
          <ac:spMkLst>
            <pc:docMk/>
            <pc:sldMk cId="1245095182" sldId="260"/>
            <ac:spMk id="15" creationId="{B273E8DD-B2AD-83DB-D754-5E9A4F52D5D0}"/>
          </ac:spMkLst>
        </pc:spChg>
        <pc:spChg chg="mod">
          <ac:chgData name="Angela Dwane" userId="10d430de-7c5c-406a-a297-e5749aab6c7b" providerId="ADAL" clId="{D4089111-5853-4B8F-9152-CFE847D84CE3}" dt="2023-11-13T16:49:19.212" v="28" actId="1076"/>
          <ac:spMkLst>
            <pc:docMk/>
            <pc:sldMk cId="1245095182" sldId="260"/>
            <ac:spMk id="16" creationId="{5B0ABF56-264A-3413-E949-432071316C44}"/>
          </ac:spMkLst>
        </pc:spChg>
        <pc:grpChg chg="mod">
          <ac:chgData name="Angela Dwane" userId="10d430de-7c5c-406a-a297-e5749aab6c7b" providerId="ADAL" clId="{D4089111-5853-4B8F-9152-CFE847D84CE3}" dt="2023-11-13T16:49:19.212" v="28" actId="1076"/>
          <ac:grpSpMkLst>
            <pc:docMk/>
            <pc:sldMk cId="1245095182" sldId="260"/>
            <ac:grpSpMk id="2" creationId="{B440E0C9-0E46-54EC-0D24-740B1D3951E3}"/>
          </ac:grpSpMkLst>
        </pc:grpChg>
        <pc:grpChg chg="mod">
          <ac:chgData name="Angela Dwane" userId="10d430de-7c5c-406a-a297-e5749aab6c7b" providerId="ADAL" clId="{D4089111-5853-4B8F-9152-CFE847D84CE3}" dt="2023-11-13T16:49:19.212" v="28" actId="1076"/>
          <ac:grpSpMkLst>
            <pc:docMk/>
            <pc:sldMk cId="1245095182" sldId="260"/>
            <ac:grpSpMk id="22" creationId="{7A8AC7F7-C5CF-4148-E5A5-C42E472889BB}"/>
          </ac:grpSpMkLst>
        </pc:grpChg>
        <pc:picChg chg="mod">
          <ac:chgData name="Angela Dwane" userId="10d430de-7c5c-406a-a297-e5749aab6c7b" providerId="ADAL" clId="{D4089111-5853-4B8F-9152-CFE847D84CE3}" dt="2023-11-13T16:49:19.212" v="28" actId="1076"/>
          <ac:picMkLst>
            <pc:docMk/>
            <pc:sldMk cId="1245095182" sldId="260"/>
            <ac:picMk id="10" creationId="{2ACB01D0-7619-A7AD-FC49-D036CA02E38F}"/>
          </ac:picMkLst>
        </pc:picChg>
        <pc:picChg chg="mod">
          <ac:chgData name="Angela Dwane" userId="10d430de-7c5c-406a-a297-e5749aab6c7b" providerId="ADAL" clId="{D4089111-5853-4B8F-9152-CFE847D84CE3}" dt="2023-11-13T16:49:19.212" v="28" actId="1076"/>
          <ac:picMkLst>
            <pc:docMk/>
            <pc:sldMk cId="1245095182" sldId="260"/>
            <ac:picMk id="18" creationId="{117E92C4-6728-3C35-266E-95B406101DA4}"/>
          </ac:picMkLst>
        </pc:picChg>
        <pc:picChg chg="mod">
          <ac:chgData name="Angela Dwane" userId="10d430de-7c5c-406a-a297-e5749aab6c7b" providerId="ADAL" clId="{D4089111-5853-4B8F-9152-CFE847D84CE3}" dt="2023-11-13T16:49:19.212" v="28" actId="1076"/>
          <ac:picMkLst>
            <pc:docMk/>
            <pc:sldMk cId="1245095182" sldId="260"/>
            <ac:picMk id="19" creationId="{FFB5C1B2-A4F8-2D88-5B40-7BF6B6C24324}"/>
          </ac:picMkLst>
        </pc:picChg>
        <pc:picChg chg="mod">
          <ac:chgData name="Angela Dwane" userId="10d430de-7c5c-406a-a297-e5749aab6c7b" providerId="ADAL" clId="{D4089111-5853-4B8F-9152-CFE847D84CE3}" dt="2023-11-13T16:49:19.212" v="28" actId="1076"/>
          <ac:picMkLst>
            <pc:docMk/>
            <pc:sldMk cId="1245095182" sldId="260"/>
            <ac:picMk id="24" creationId="{5CF977D0-7FD8-5415-5204-8F24317F2F37}"/>
          </ac:picMkLst>
        </pc:picChg>
        <pc:picChg chg="mod">
          <ac:chgData name="Angela Dwane" userId="10d430de-7c5c-406a-a297-e5749aab6c7b" providerId="ADAL" clId="{D4089111-5853-4B8F-9152-CFE847D84CE3}" dt="2023-11-13T16:49:19.212" v="28" actId="1076"/>
          <ac:picMkLst>
            <pc:docMk/>
            <pc:sldMk cId="1245095182" sldId="260"/>
            <ac:picMk id="25" creationId="{F3CC1E48-BD8F-6436-CF58-829FA9ACA5F5}"/>
          </ac:picMkLst>
        </pc:picChg>
        <pc:picChg chg="mod">
          <ac:chgData name="Angela Dwane" userId="10d430de-7c5c-406a-a297-e5749aab6c7b" providerId="ADAL" clId="{D4089111-5853-4B8F-9152-CFE847D84CE3}" dt="2023-11-13T16:49:19.212" v="28" actId="1076"/>
          <ac:picMkLst>
            <pc:docMk/>
            <pc:sldMk cId="1245095182" sldId="260"/>
            <ac:picMk id="26" creationId="{D4062120-0E40-1181-A365-E488DBFDF195}"/>
          </ac:picMkLst>
        </pc:picChg>
        <pc:picChg chg="mod">
          <ac:chgData name="Angela Dwane" userId="10d430de-7c5c-406a-a297-e5749aab6c7b" providerId="ADAL" clId="{D4089111-5853-4B8F-9152-CFE847D84CE3}" dt="2023-11-13T16:49:19.212" v="28" actId="1076"/>
          <ac:picMkLst>
            <pc:docMk/>
            <pc:sldMk cId="1245095182" sldId="260"/>
            <ac:picMk id="32" creationId="{5EA092AA-2911-41A7-5D52-BE3CE95EDFA7}"/>
          </ac:picMkLst>
        </pc:picChg>
        <pc:picChg chg="mod">
          <ac:chgData name="Angela Dwane" userId="10d430de-7c5c-406a-a297-e5749aab6c7b" providerId="ADAL" clId="{D4089111-5853-4B8F-9152-CFE847D84CE3}" dt="2023-11-13T16:49:19.212" v="28" actId="1076"/>
          <ac:picMkLst>
            <pc:docMk/>
            <pc:sldMk cId="1245095182" sldId="260"/>
            <ac:picMk id="33" creationId="{D2BDB0A6-F876-7ADD-4218-371F5295130F}"/>
          </ac:picMkLst>
        </pc:picChg>
      </pc:sldChg>
      <pc:sldChg chg="del">
        <pc:chgData name="Angela Dwane" userId="10d430de-7c5c-406a-a297-e5749aab6c7b" providerId="ADAL" clId="{D4089111-5853-4B8F-9152-CFE847D84CE3}" dt="2023-11-13T16:48:06.833" v="12" actId="47"/>
        <pc:sldMkLst>
          <pc:docMk/>
          <pc:sldMk cId="3742898286" sldId="260"/>
        </pc:sldMkLst>
      </pc:sldChg>
      <pc:sldChg chg="del">
        <pc:chgData name="Angela Dwane" userId="10d430de-7c5c-406a-a297-e5749aab6c7b" providerId="ADAL" clId="{D4089111-5853-4B8F-9152-CFE847D84CE3}" dt="2023-11-13T16:48:06.833" v="12" actId="47"/>
        <pc:sldMkLst>
          <pc:docMk/>
          <pc:sldMk cId="1031777699" sldId="261"/>
        </pc:sldMkLst>
      </pc:sldChg>
      <pc:sldChg chg="addSp delSp modSp add mod chgLayout">
        <pc:chgData name="Angela Dwane" userId="10d430de-7c5c-406a-a297-e5749aab6c7b" providerId="ADAL" clId="{D4089111-5853-4B8F-9152-CFE847D84CE3}" dt="2023-11-13T16:49:01.759" v="27" actId="1076"/>
        <pc:sldMkLst>
          <pc:docMk/>
          <pc:sldMk cId="1147398696" sldId="261"/>
        </pc:sldMkLst>
        <pc:spChg chg="add mod ord">
          <ac:chgData name="Angela Dwane" userId="10d430de-7c5c-406a-a297-e5749aab6c7b" providerId="ADAL" clId="{D4089111-5853-4B8F-9152-CFE847D84CE3}" dt="2023-11-13T16:48:46.571" v="23" actId="20577"/>
          <ac:spMkLst>
            <pc:docMk/>
            <pc:sldMk cId="1147398696" sldId="261"/>
            <ac:spMk id="3" creationId="{A0D2DC17-E10F-FE7F-B430-07B254AB2772}"/>
          </ac:spMkLst>
        </pc:spChg>
        <pc:spChg chg="del mod">
          <ac:chgData name="Angela Dwane" userId="10d430de-7c5c-406a-a297-e5749aab6c7b" providerId="ADAL" clId="{D4089111-5853-4B8F-9152-CFE847D84CE3}" dt="2023-11-13T16:48:39.058" v="18" actId="478"/>
          <ac:spMkLst>
            <pc:docMk/>
            <pc:sldMk cId="1147398696" sldId="261"/>
            <ac:spMk id="4" creationId="{DC27C068-DCF7-161C-76EA-EAD9618B5783}"/>
          </ac:spMkLst>
        </pc:spChg>
        <pc:spChg chg="add del mod ord">
          <ac:chgData name="Angela Dwane" userId="10d430de-7c5c-406a-a297-e5749aab6c7b" providerId="ADAL" clId="{D4089111-5853-4B8F-9152-CFE847D84CE3}" dt="2023-11-13T16:48:49.214" v="24" actId="478"/>
          <ac:spMkLst>
            <pc:docMk/>
            <pc:sldMk cId="1147398696" sldId="261"/>
            <ac:spMk id="12" creationId="{38E0FB8F-ABE5-1BBC-1194-AC1C5F75CB27}"/>
          </ac:spMkLst>
        </pc:spChg>
        <pc:grpChg chg="mod">
          <ac:chgData name="Angela Dwane" userId="10d430de-7c5c-406a-a297-e5749aab6c7b" providerId="ADAL" clId="{D4089111-5853-4B8F-9152-CFE847D84CE3}" dt="2023-11-13T16:49:01.759" v="27" actId="1076"/>
          <ac:grpSpMkLst>
            <pc:docMk/>
            <pc:sldMk cId="1147398696" sldId="261"/>
            <ac:grpSpMk id="6" creationId="{6D7A2FA6-9016-F784-1290-C426918B4416}"/>
          </ac:grpSpMkLst>
        </pc:grpChg>
        <pc:picChg chg="mod">
          <ac:chgData name="Angela Dwane" userId="10d430de-7c5c-406a-a297-e5749aab6c7b" providerId="ADAL" clId="{D4089111-5853-4B8F-9152-CFE847D84CE3}" dt="2023-11-13T16:48:51.490" v="25" actId="1076"/>
          <ac:picMkLst>
            <pc:docMk/>
            <pc:sldMk cId="1147398696" sldId="261"/>
            <ac:picMk id="13" creationId="{2D93666F-AA0E-E556-7CDF-9E25303E6A61}"/>
          </ac:picMkLst>
        </pc:picChg>
      </pc:sldChg>
      <pc:sldChg chg="del">
        <pc:chgData name="Angela Dwane" userId="10d430de-7c5c-406a-a297-e5749aab6c7b" providerId="ADAL" clId="{D4089111-5853-4B8F-9152-CFE847D84CE3}" dt="2023-11-13T16:48:06.833" v="12" actId="47"/>
        <pc:sldMkLst>
          <pc:docMk/>
          <pc:sldMk cId="1044386980" sldId="262"/>
        </pc:sldMkLst>
      </pc:sldChg>
      <pc:sldChg chg="add">
        <pc:chgData name="Angela Dwane" userId="10d430de-7c5c-406a-a297-e5749aab6c7b" providerId="ADAL" clId="{D4089111-5853-4B8F-9152-CFE847D84CE3}" dt="2023-11-13T16:48:16.264" v="13"/>
        <pc:sldMkLst>
          <pc:docMk/>
          <pc:sldMk cId="2328047254" sldId="262"/>
        </pc:sldMkLst>
      </pc:sldChg>
      <pc:sldChg chg="del">
        <pc:chgData name="Angela Dwane" userId="10d430de-7c5c-406a-a297-e5749aab6c7b" providerId="ADAL" clId="{D4089111-5853-4B8F-9152-CFE847D84CE3}" dt="2023-11-13T16:48:06.833" v="12" actId="47"/>
        <pc:sldMkLst>
          <pc:docMk/>
          <pc:sldMk cId="967448499" sldId="263"/>
        </pc:sldMkLst>
      </pc:sldChg>
      <pc:sldChg chg="addSp delSp modSp new del mod modClrScheme chgLayout">
        <pc:chgData name="Angela Dwane" userId="10d430de-7c5c-406a-a297-e5749aab6c7b" providerId="ADAL" clId="{D4089111-5853-4B8F-9152-CFE847D84CE3}" dt="2023-11-20T12:15:29.661" v="31" actId="47"/>
        <pc:sldMkLst>
          <pc:docMk/>
          <pc:sldMk cId="3080049772" sldId="263"/>
        </pc:sldMkLst>
        <pc:spChg chg="del mod ord">
          <ac:chgData name="Angela Dwane" userId="10d430de-7c5c-406a-a297-e5749aab6c7b" providerId="ADAL" clId="{D4089111-5853-4B8F-9152-CFE847D84CE3}" dt="2023-11-13T17:49:40.304" v="30" actId="700"/>
          <ac:spMkLst>
            <pc:docMk/>
            <pc:sldMk cId="3080049772" sldId="263"/>
            <ac:spMk id="2" creationId="{A5CF475A-6BC8-4EF6-98D0-A50E80F68E1B}"/>
          </ac:spMkLst>
        </pc:spChg>
        <pc:spChg chg="del mod ord">
          <ac:chgData name="Angela Dwane" userId="10d430de-7c5c-406a-a297-e5749aab6c7b" providerId="ADAL" clId="{D4089111-5853-4B8F-9152-CFE847D84CE3}" dt="2023-11-13T17:49:40.304" v="30" actId="700"/>
          <ac:spMkLst>
            <pc:docMk/>
            <pc:sldMk cId="3080049772" sldId="263"/>
            <ac:spMk id="3" creationId="{38628316-76D6-7432-7C18-2D2D4BB9F94F}"/>
          </ac:spMkLst>
        </pc:spChg>
        <pc:spChg chg="add mod ord">
          <ac:chgData name="Angela Dwane" userId="10d430de-7c5c-406a-a297-e5749aab6c7b" providerId="ADAL" clId="{D4089111-5853-4B8F-9152-CFE847D84CE3}" dt="2023-11-13T17:49:40.304" v="30" actId="700"/>
          <ac:spMkLst>
            <pc:docMk/>
            <pc:sldMk cId="3080049772" sldId="263"/>
            <ac:spMk id="4" creationId="{F713BE43-B874-1CE7-3A81-9B86EA7714AE}"/>
          </ac:spMkLst>
        </pc:spChg>
        <pc:spChg chg="add mod ord">
          <ac:chgData name="Angela Dwane" userId="10d430de-7c5c-406a-a297-e5749aab6c7b" providerId="ADAL" clId="{D4089111-5853-4B8F-9152-CFE847D84CE3}" dt="2023-11-13T17:49:40.304" v="30" actId="700"/>
          <ac:spMkLst>
            <pc:docMk/>
            <pc:sldMk cId="3080049772" sldId="263"/>
            <ac:spMk id="5" creationId="{ECE3A3F8-C282-30EE-C46F-16C0783CE999}"/>
          </ac:spMkLst>
        </pc:spChg>
      </pc:sldChg>
      <pc:sldChg chg="del">
        <pc:chgData name="Angela Dwane" userId="10d430de-7c5c-406a-a297-e5749aab6c7b" providerId="ADAL" clId="{D4089111-5853-4B8F-9152-CFE847D84CE3}" dt="2023-11-13T16:48:06.833" v="12" actId="47"/>
        <pc:sldMkLst>
          <pc:docMk/>
          <pc:sldMk cId="1230993816" sldId="264"/>
        </pc:sldMkLst>
      </pc:sldChg>
      <pc:sldChg chg="del">
        <pc:chgData name="Angela Dwane" userId="10d430de-7c5c-406a-a297-e5749aab6c7b" providerId="ADAL" clId="{D4089111-5853-4B8F-9152-CFE847D84CE3}" dt="2023-11-13T16:48:06.833" v="12" actId="47"/>
        <pc:sldMkLst>
          <pc:docMk/>
          <pc:sldMk cId="1770648443" sldId="26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E258C5-75BE-93F8-A16A-4050621548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66BB6-5650-586B-27F1-2D1653FE20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FCAC1-A11E-4B46-9803-81E3EDD38202}" type="datetimeFigureOut">
              <a:rPr lang="en-IE" smtClean="0"/>
              <a:t>20/11/2023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F44072-84DC-F51A-D675-6744DD34E8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ED3D2E-6233-38D8-6625-1010EC68F6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CB4-CA28-4364-A8C8-DE68DF080A4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089366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F4485-8988-4DE2-BC28-1FB802FC5CE5}" type="datetimeFigureOut">
              <a:rPr lang="en-IE" smtClean="0"/>
              <a:t>20/11/2023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27F17-31A8-4877-B718-D306516D8F8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1381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27F17-31A8-4877-B718-D306516D8F8C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8026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.sv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11" Type="http://schemas.openxmlformats.org/officeDocument/2006/relationships/image" Target="../media/image1.png"/><Relationship Id="rId5" Type="http://schemas.openxmlformats.org/officeDocument/2006/relationships/image" Target="../media/image16.png"/><Relationship Id="rId10" Type="http://schemas.openxmlformats.org/officeDocument/2006/relationships/image" Target="../media/image8.svg"/><Relationship Id="rId4" Type="http://schemas.openxmlformats.org/officeDocument/2006/relationships/image" Target="../media/image15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Subtitle  light">
    <p:bg>
      <p:bgPr>
        <a:gradFill>
          <a:gsLst>
            <a:gs pos="0">
              <a:srgbClr val="246076"/>
            </a:gs>
            <a:gs pos="100000">
              <a:srgbClr val="1987A8"/>
            </a:gs>
          </a:gsLst>
          <a:lin ang="17054404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54E402B-0CEA-76CC-B774-546F74B36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597" y="805778"/>
            <a:ext cx="5974978" cy="102902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16989F7-607E-C42C-04A2-493393925C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118100"/>
            <a:ext cx="6494688" cy="17399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79987BE-CCC5-A892-BA86-A5DFE563B2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91464" y="4044950"/>
            <a:ext cx="10500537" cy="2813051"/>
          </a:xfrm>
          <a:prstGeom prst="rect">
            <a:avLst/>
          </a:prstGeom>
        </p:spPr>
      </p:pic>
      <p:pic>
        <p:nvPicPr>
          <p:cNvPr id="2" name="Creative Commons logo">
            <a:extLst>
              <a:ext uri="{FF2B5EF4-FFF2-40B4-BE49-F238E27FC236}">
                <a16:creationId xmlns:a16="http://schemas.microsoft.com/office/drawing/2014/main" id="{86F8946A-B1BF-D2FE-C298-097FC5BB83C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21972" y="6264471"/>
            <a:ext cx="1143000" cy="400050"/>
          </a:xfrm>
          <a:prstGeom prst="rect">
            <a:avLst/>
          </a:prstGeom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DBF4B890-8A06-A22A-70F4-FB49FCCDF4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26163" y="1907006"/>
            <a:ext cx="9576837" cy="26195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8000" b="0" i="0" cap="none" spc="-136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CC71582C-4629-6DB1-D32F-85D7F89DDB7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726163" y="4741162"/>
            <a:ext cx="9576837" cy="1503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Clr>
                <a:schemeClr val="bg1"/>
              </a:buClr>
              <a:buNone/>
              <a:defRPr sz="4000" b="0" i="0" spc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chemeClr val="bg1"/>
              </a:buClr>
              <a:defRPr sz="1600" b="0" spc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chemeClr val="bg1"/>
              </a:buClr>
              <a:defRPr sz="1200" spc="0">
                <a:solidFill>
                  <a:schemeClr val="tx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GB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534290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&amp; Subtitle 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F2E61496-955F-0BA1-2D5F-8076C78B5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044950"/>
            <a:ext cx="12192000" cy="2813050"/>
          </a:xfrm>
          <a:prstGeom prst="rect">
            <a:avLst/>
          </a:prstGeom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726163" y="1907006"/>
            <a:ext cx="9576837" cy="26195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8000" b="0" i="0" cap="none" spc="-136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26163" y="4741162"/>
            <a:ext cx="9576837" cy="1503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Clr>
                <a:schemeClr val="bg1"/>
              </a:buClr>
              <a:buNone/>
              <a:defRPr sz="4000" b="0" i="0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chemeClr val="bg1"/>
              </a:buClr>
              <a:defRPr sz="1600" b="0" spc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chemeClr val="bg1"/>
              </a:buClr>
              <a:defRPr sz="1200" spc="0">
                <a:solidFill>
                  <a:schemeClr val="tx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GB" dirty="0"/>
              <a:t>Click to edit Master text style</a:t>
            </a:r>
          </a:p>
        </p:txBody>
      </p:sp>
      <p:pic>
        <p:nvPicPr>
          <p:cNvPr id="2" name="Creative Commons logo">
            <a:extLst>
              <a:ext uri="{FF2B5EF4-FFF2-40B4-BE49-F238E27FC236}">
                <a16:creationId xmlns:a16="http://schemas.microsoft.com/office/drawing/2014/main" id="{86F8946A-B1BF-D2FE-C298-097FC5BB83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21972" y="6264471"/>
            <a:ext cx="1143000" cy="40005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993076F-988A-B031-B6F0-CCD5D96001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1597" y="805778"/>
            <a:ext cx="5974978" cy="10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56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E45BF6-86A8-84A0-A1D8-4F3BFAA4760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2" name="Picture 11" descr="Person writing in notebook">
            <a:extLst>
              <a:ext uri="{FF2B5EF4-FFF2-40B4-BE49-F238E27FC236}">
                <a16:creationId xmlns:a16="http://schemas.microsoft.com/office/drawing/2014/main" id="{12D65D97-4FDB-71AE-E76F-3681F99A47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57" y="0"/>
            <a:ext cx="10287000" cy="6858000"/>
          </a:xfrm>
          <a:prstGeom prst="rect">
            <a:avLst/>
          </a:prstGeom>
        </p:spPr>
      </p:pic>
      <p:pic>
        <p:nvPicPr>
          <p:cNvPr id="14" name="Blue shape 1">
            <a:extLst>
              <a:ext uri="{FF2B5EF4-FFF2-40B4-BE49-F238E27FC236}">
                <a16:creationId xmlns:a16="http://schemas.microsoft.com/office/drawing/2014/main" id="{44F7C792-8988-EDC5-7094-29373BADA6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6223000" cy="6858000"/>
          </a:xfrm>
          <a:prstGeom prst="rect">
            <a:avLst/>
          </a:prstGeom>
        </p:spPr>
      </p:pic>
      <p:pic>
        <p:nvPicPr>
          <p:cNvPr id="20" name="Blue shape 2">
            <a:extLst>
              <a:ext uri="{FF2B5EF4-FFF2-40B4-BE49-F238E27FC236}">
                <a16:creationId xmlns:a16="http://schemas.microsoft.com/office/drawing/2014/main" id="{CDC71264-9DEB-75C5-7874-06C333AF88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5562600" cy="6858000"/>
          </a:xfrm>
          <a:prstGeom prst="rect">
            <a:avLst/>
          </a:prstGeom>
        </p:spPr>
      </p:pic>
      <p:pic>
        <p:nvPicPr>
          <p:cNvPr id="10" name="Blue shape 3">
            <a:extLst>
              <a:ext uri="{FF2B5EF4-FFF2-40B4-BE49-F238E27FC236}">
                <a16:creationId xmlns:a16="http://schemas.microsoft.com/office/drawing/2014/main" id="{EBE1C1A6-7251-1F44-FC21-8FF34283E6C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7" y="0"/>
            <a:ext cx="49720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54199"/>
            <a:ext cx="3857625" cy="1069975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2924174"/>
            <a:ext cx="3857625" cy="2944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8D19DB-B48B-0B94-E732-6FD1FE6E76B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8674" y="6264471"/>
            <a:ext cx="1143000" cy="400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49EE74-035C-A454-F0E2-ACA17D4C8E62}"/>
              </a:ext>
            </a:extLst>
          </p:cNvPr>
          <p:cNvSpPr txBox="1"/>
          <p:nvPr userDrawn="1"/>
        </p:nvSpPr>
        <p:spPr>
          <a:xfrm>
            <a:off x="6223000" y="28849"/>
            <a:ext cx="573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>
                <a:solidFill>
                  <a:srgbClr val="0E85AA"/>
                </a:solidFill>
              </a:rPr>
              <a:t>Change this image from the Master slide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021664-C95E-C7B2-8E40-A2879255C7B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7962" y="206131"/>
            <a:ext cx="4784727" cy="82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0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3535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3109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7883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798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22032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05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15821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3246"/>
            <a:ext cx="3932237" cy="2965741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1186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90111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465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29219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6524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1220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051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1229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6729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28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4087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7458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10535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313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3692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620557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01171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48018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977775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013762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3062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62864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745956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25281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00851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893172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450876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794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64892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658992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01634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35148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357138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963250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5906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42891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491044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9920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36612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757874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933088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265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121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1.sv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0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3.sv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2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25.sv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23.sv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2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26.sv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2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28.sv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26.svg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2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30.sv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2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32.sv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31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30.svg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2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71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pic>
        <p:nvPicPr>
          <p:cNvPr id="12" name="Oide logo">
            <a:extLst>
              <a:ext uri="{FF2B5EF4-FFF2-40B4-BE49-F238E27FC236}">
                <a16:creationId xmlns:a16="http://schemas.microsoft.com/office/drawing/2014/main" id="{29B03D4A-90D1-4388-1E06-16C8D54A1CF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grpSp>
        <p:nvGrpSpPr>
          <p:cNvPr id="6" name="Graphic 4">
            <a:extLst>
              <a:ext uri="{FF2B5EF4-FFF2-40B4-BE49-F238E27FC236}">
                <a16:creationId xmlns:a16="http://schemas.microsoft.com/office/drawing/2014/main" id="{FD0CAEF2-E72E-C7FB-76ED-BAA7739A752A}"/>
              </a:ext>
            </a:extLst>
          </p:cNvPr>
          <p:cNvGrpSpPr/>
          <p:nvPr/>
        </p:nvGrpSpPr>
        <p:grpSpPr>
          <a:xfrm>
            <a:off x="-18000" y="6066000"/>
            <a:ext cx="12240127" cy="2316929"/>
            <a:chOff x="-18000" y="6066000"/>
            <a:chExt cx="12240127" cy="2316929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BB13611-124F-6BD0-E02B-9E9F73092123}"/>
                </a:ext>
              </a:extLst>
            </p:cNvPr>
            <p:cNvSpPr/>
            <p:nvPr/>
          </p:nvSpPr>
          <p:spPr>
            <a:xfrm>
              <a:off x="-18000" y="6066000"/>
              <a:ext cx="12240127" cy="2316929"/>
            </a:xfrm>
            <a:custGeom>
              <a:avLst/>
              <a:gdLst>
                <a:gd name="connsiteX0" fmla="*/ 0 w 12240127"/>
                <a:gd name="connsiteY0" fmla="*/ 2316929 h 2316929"/>
                <a:gd name="connsiteX1" fmla="*/ 12240128 w 12240127"/>
                <a:gd name="connsiteY1" fmla="*/ 2316929 h 2316929"/>
                <a:gd name="connsiteX2" fmla="*/ 12240128 w 12240127"/>
                <a:gd name="connsiteY2" fmla="*/ 0 h 2316929"/>
                <a:gd name="connsiteX3" fmla="*/ 0 w 12240127"/>
                <a:gd name="connsiteY3" fmla="*/ 625323 h 2316929"/>
                <a:gd name="connsiteX4" fmla="*/ 0 w 12240127"/>
                <a:gd name="connsiteY4" fmla="*/ 2316929 h 231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40127" h="2316929">
                  <a:moveTo>
                    <a:pt x="0" y="2316929"/>
                  </a:moveTo>
                  <a:lnTo>
                    <a:pt x="12240128" y="2316929"/>
                  </a:lnTo>
                  <a:lnTo>
                    <a:pt x="12240128" y="0"/>
                  </a:lnTo>
                  <a:lnTo>
                    <a:pt x="0" y="625323"/>
                  </a:lnTo>
                  <a:lnTo>
                    <a:pt x="0" y="2316929"/>
                  </a:lnTo>
                  <a:close/>
                </a:path>
              </a:pathLst>
            </a:custGeom>
            <a:gradFill>
              <a:gsLst>
                <a:gs pos="0">
                  <a:srgbClr val="1588A8">
                    <a:alpha val="29804"/>
                  </a:srgbClr>
                </a:gs>
                <a:gs pos="79000">
                  <a:srgbClr val="1588A8"/>
                </a:gs>
              </a:gsLst>
              <a:lin ang="20699984" scaled="1"/>
            </a:gradFill>
            <a:ln w="63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4F2A305-06C7-5C3E-E3AC-ECBB75CA09BB}"/>
                </a:ext>
              </a:extLst>
            </p:cNvPr>
            <p:cNvSpPr/>
            <p:nvPr/>
          </p:nvSpPr>
          <p:spPr>
            <a:xfrm>
              <a:off x="-18000" y="6489682"/>
              <a:ext cx="12240127" cy="1893246"/>
            </a:xfrm>
            <a:custGeom>
              <a:avLst/>
              <a:gdLst>
                <a:gd name="connsiteX0" fmla="*/ 0 w 12240127"/>
                <a:gd name="connsiteY0" fmla="*/ 1893247 h 1893246"/>
                <a:gd name="connsiteX1" fmla="*/ 12240128 w 12240127"/>
                <a:gd name="connsiteY1" fmla="*/ 1893247 h 1893246"/>
                <a:gd name="connsiteX2" fmla="*/ 12240128 w 12240127"/>
                <a:gd name="connsiteY2" fmla="*/ 625324 h 1893246"/>
                <a:gd name="connsiteX3" fmla="*/ 0 w 12240127"/>
                <a:gd name="connsiteY3" fmla="*/ 0 h 1893246"/>
                <a:gd name="connsiteX4" fmla="*/ 0 w 12240127"/>
                <a:gd name="connsiteY4" fmla="*/ 1893247 h 189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40127" h="1893246">
                  <a:moveTo>
                    <a:pt x="0" y="1893247"/>
                  </a:moveTo>
                  <a:lnTo>
                    <a:pt x="12240128" y="1893247"/>
                  </a:lnTo>
                  <a:lnTo>
                    <a:pt x="12240128" y="625324"/>
                  </a:lnTo>
                  <a:lnTo>
                    <a:pt x="0" y="0"/>
                  </a:lnTo>
                  <a:lnTo>
                    <a:pt x="0" y="1893247"/>
                  </a:lnTo>
                  <a:close/>
                </a:path>
              </a:pathLst>
            </a:custGeom>
            <a:gradFill>
              <a:gsLst>
                <a:gs pos="0">
                  <a:srgbClr val="2E9CB1">
                    <a:alpha val="40000"/>
                  </a:srgbClr>
                </a:gs>
                <a:gs pos="50000">
                  <a:srgbClr val="3C8BAB">
                    <a:alpha val="69804"/>
                  </a:srgbClr>
                </a:gs>
                <a:gs pos="100000">
                  <a:srgbClr val="4B7BA6"/>
                </a:gs>
              </a:gsLst>
              <a:lin ang="0" scaled="1"/>
            </a:gradFill>
            <a:ln w="63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16051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ide mark black">
            <a:extLst>
              <a:ext uri="{FF2B5EF4-FFF2-40B4-BE49-F238E27FC236}">
                <a16:creationId xmlns:a16="http://schemas.microsoft.com/office/drawing/2014/main" id="{2BF40E6F-255B-4E3E-E840-D124C7E1438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3457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ide mark black">
            <a:extLst>
              <a:ext uri="{FF2B5EF4-FFF2-40B4-BE49-F238E27FC236}">
                <a16:creationId xmlns:a16="http://schemas.microsoft.com/office/drawing/2014/main" id="{2BF40E6F-255B-4E3E-E840-D124C7E1438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A27000-425A-B642-450D-B195B12CF73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4FBC4F4-F8C8-E204-5C96-DAA73323AB9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9583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4FBC4F4-F8C8-E204-5C96-DAA73323AB9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96508C-3EE0-2502-6986-04E77A30C66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2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D38DBB-208A-6FB1-A648-0C457748E8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F3752C-EDFB-8231-23FA-7C79DC4D6C3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9396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0256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D38DBB-208A-6FB1-A648-0C457748E8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F3752C-EDFB-8231-23FA-7C79DC4D6C3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9396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6F9471F-39F5-431E-55B0-3CF5E5185D5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4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irsat1.i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s://www.esa.int/Education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204E-885A-559A-B30E-8CFB143E7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Straw Rocket</a:t>
            </a:r>
          </a:p>
        </p:txBody>
      </p:sp>
      <p:pic>
        <p:nvPicPr>
          <p:cNvPr id="9" name="Picture 8" descr="A blue logo with a star and a square&#10;&#10;Description automatically generated">
            <a:extLst>
              <a:ext uri="{FF2B5EF4-FFF2-40B4-BE49-F238E27FC236}">
                <a16:creationId xmlns:a16="http://schemas.microsoft.com/office/drawing/2014/main" id="{C61F7BB7-872A-4033-3766-33A9A2509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63" y="4939213"/>
            <a:ext cx="4396326" cy="177183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F28D6BD9-C2A9-E944-E249-1D21D57CF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034" y="4978136"/>
            <a:ext cx="1732907" cy="173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54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7806F53-4D02-E36E-4929-DF35A187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E</a:t>
            </a:r>
            <a:r>
              <a:rPr lang="en-GB" sz="4000" b="0" i="0" dirty="0">
                <a:effectLst/>
              </a:rPr>
              <a:t>ducational Irish Research Satellite</a:t>
            </a:r>
            <a:br>
              <a:rPr lang="en-GB" sz="4000" b="0" i="0" dirty="0">
                <a:effectLst/>
              </a:rPr>
            </a:br>
            <a:r>
              <a:rPr lang="en-GB" sz="4000" b="0" i="0" dirty="0">
                <a:effectLst/>
              </a:rPr>
              <a:t>(EIRSAT-1)</a:t>
            </a:r>
            <a:endParaRPr lang="en-IE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20A64-45BD-DAF0-26A5-C0F264527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IE" sz="3500" dirty="0">
              <a:hlinkClick r:id="rId3"/>
            </a:endParaRPr>
          </a:p>
          <a:p>
            <a:pPr marL="0" indent="0">
              <a:buNone/>
            </a:pPr>
            <a:r>
              <a:rPr lang="en-IE" sz="3500" dirty="0">
                <a:hlinkClick r:id="rId3"/>
              </a:rPr>
              <a:t>https://www.eirsat1.ie/</a:t>
            </a:r>
            <a:endParaRPr lang="en-IE" sz="3500" dirty="0"/>
          </a:p>
          <a:p>
            <a:pPr marL="0" indent="0">
              <a:buNone/>
            </a:pPr>
            <a:endParaRPr lang="en-GB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r>
              <a:rPr lang="en-GB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EIRSAT-1 is supported by the ESA Education Office under its ‘Fly Your Satellite!’ programme</a:t>
            </a:r>
          </a:p>
          <a:p>
            <a:pPr marL="0" indent="0">
              <a:buNone/>
            </a:pPr>
            <a:endParaRPr lang="en-GB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en-GB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en-GB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en-GB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marL="0" indent="0">
              <a:buNone/>
            </a:pPr>
            <a:r>
              <a:rPr lang="en-IE" dirty="0">
                <a:hlinkClick r:id="rId4"/>
              </a:rPr>
              <a:t>https://www.esa.int/Education</a:t>
            </a: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1173E679-4C76-0094-528F-41A192C47C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622" y="3959433"/>
            <a:ext cx="1461654" cy="14616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BF040D-0322-D3A7-A82C-EDDDFCC66B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3031" y="3733801"/>
            <a:ext cx="1334861" cy="177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33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D7A2FA6-9016-F784-1290-C426918B4416}"/>
              </a:ext>
            </a:extLst>
          </p:cNvPr>
          <p:cNvGrpSpPr/>
          <p:nvPr/>
        </p:nvGrpSpPr>
        <p:grpSpPr>
          <a:xfrm>
            <a:off x="7291123" y="1656938"/>
            <a:ext cx="3364719" cy="4509164"/>
            <a:chOff x="6823296" y="1174460"/>
            <a:chExt cx="3947549" cy="496597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61896E-B2A1-7A0C-D681-F47CCE8BD628}"/>
                </a:ext>
              </a:extLst>
            </p:cNvPr>
            <p:cNvSpPr txBox="1"/>
            <p:nvPr/>
          </p:nvSpPr>
          <p:spPr>
            <a:xfrm>
              <a:off x="7482608" y="2481272"/>
              <a:ext cx="889987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GB">
                  <a:solidFill>
                    <a:srgbClr val="1588A8"/>
                  </a:solidFill>
                  <a:latin typeface="Arial" panose="020B0604020202020204"/>
                </a:rPr>
                <a:t>Straws</a:t>
              </a:r>
              <a:endParaRPr lang="en-IE">
                <a:solidFill>
                  <a:srgbClr val="1588A8"/>
                </a:solidFill>
                <a:latin typeface="Arial" panose="020B0604020202020204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687B1F-3AA3-DCF0-C7E0-DF1A19FD11FA}"/>
                </a:ext>
              </a:extLst>
            </p:cNvPr>
            <p:cNvSpPr txBox="1"/>
            <p:nvPr/>
          </p:nvSpPr>
          <p:spPr>
            <a:xfrm>
              <a:off x="9387796" y="2481272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>
                  <a:solidFill>
                    <a:srgbClr val="1588A8"/>
                  </a:solidFill>
                  <a:latin typeface="Arial" panose="020B0604020202020204"/>
                </a:rPr>
                <a:t>Paper</a:t>
              </a:r>
              <a:endParaRPr lang="en-IE">
                <a:solidFill>
                  <a:srgbClr val="1588A8"/>
                </a:solidFill>
                <a:latin typeface="Arial" panose="020B0604020202020204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9DA7CA-97C6-54F9-CA38-9D5709F98D6C}"/>
                </a:ext>
              </a:extLst>
            </p:cNvPr>
            <p:cNvSpPr txBox="1"/>
            <p:nvPr/>
          </p:nvSpPr>
          <p:spPr>
            <a:xfrm>
              <a:off x="8804965" y="4119604"/>
              <a:ext cx="196588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>
                  <a:solidFill>
                    <a:srgbClr val="1588A8"/>
                  </a:solidFill>
                  <a:latin typeface="Arial" panose="020B0604020202020204"/>
                </a:rPr>
                <a:t>Sticky tape</a:t>
              </a:r>
              <a:endParaRPr lang="en-IE">
                <a:solidFill>
                  <a:srgbClr val="1588A8"/>
                </a:solidFill>
                <a:latin typeface="Arial" panose="020B0604020202020204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B8CF6D-6D85-7184-C701-B4C8519C0A37}"/>
                </a:ext>
              </a:extLst>
            </p:cNvPr>
            <p:cNvSpPr txBox="1"/>
            <p:nvPr/>
          </p:nvSpPr>
          <p:spPr>
            <a:xfrm>
              <a:off x="7394665" y="4119604"/>
              <a:ext cx="1056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>
                  <a:solidFill>
                    <a:srgbClr val="1588A8"/>
                  </a:solidFill>
                  <a:latin typeface="Arial" panose="020B0604020202020204"/>
                </a:rPr>
                <a:t>Scissors</a:t>
              </a:r>
              <a:endParaRPr lang="en-IE">
                <a:solidFill>
                  <a:srgbClr val="1588A8"/>
                </a:solidFill>
                <a:latin typeface="Arial" panose="020B0604020202020204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98EDCB-303D-BF59-DD64-5837F1371452}"/>
                </a:ext>
              </a:extLst>
            </p:cNvPr>
            <p:cNvSpPr txBox="1"/>
            <p:nvPr/>
          </p:nvSpPr>
          <p:spPr>
            <a:xfrm>
              <a:off x="7516493" y="5756357"/>
              <a:ext cx="8130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>
                  <a:solidFill>
                    <a:srgbClr val="1588A8"/>
                  </a:solidFill>
                  <a:latin typeface="Arial" panose="020B0604020202020204"/>
                </a:rPr>
                <a:t>Pencil</a:t>
              </a:r>
              <a:endParaRPr lang="en-IE">
                <a:solidFill>
                  <a:srgbClr val="1588A8"/>
                </a:solidFill>
                <a:latin typeface="Arial" panose="020B0604020202020204"/>
              </a:endParaRPr>
            </a:p>
          </p:txBody>
        </p: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58542778-F22F-AFB8-14CF-8055D6DC1F95}"/>
                </a:ext>
              </a:extLst>
            </p:cNvPr>
            <p:cNvCxnSpPr>
              <a:cxnSpLocks/>
            </p:cNvCxnSpPr>
            <p:nvPr/>
          </p:nvCxnSpPr>
          <p:spPr>
            <a:xfrm>
              <a:off x="6823296" y="1174460"/>
              <a:ext cx="0" cy="4957893"/>
            </a:xfrm>
            <a:prstGeom prst="line">
              <a:avLst/>
            </a:prstGeom>
            <a:ln w="28575">
              <a:solidFill>
                <a:srgbClr val="A6D4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F340054-78CD-8FA8-1AF9-998771B3E75F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7827" y="1279037"/>
              <a:ext cx="1512000" cy="1132541"/>
            </a:xfrm>
            <a:prstGeom prst="rect">
              <a:avLst/>
            </a:prstGeom>
            <a:ln>
              <a:solidFill>
                <a:srgbClr val="58A8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C51EE7-091B-F82E-25B1-148E7DB20A9D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31906" y="1279037"/>
              <a:ext cx="1512000" cy="1134000"/>
            </a:xfrm>
            <a:prstGeom prst="rect">
              <a:avLst/>
            </a:prstGeom>
            <a:ln>
              <a:solidFill>
                <a:srgbClr val="58A8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90EF0AF-3A68-76F0-06D1-98BAEA045A4E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7167015" y="2920298"/>
              <a:ext cx="1512000" cy="1134000"/>
            </a:xfrm>
            <a:prstGeom prst="rect">
              <a:avLst/>
            </a:prstGeom>
            <a:ln>
              <a:solidFill>
                <a:srgbClr val="58A8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73F13E4-15DD-1E81-4DBD-6247E4420E1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31906" y="2920298"/>
              <a:ext cx="1512000" cy="1134000"/>
            </a:xfrm>
            <a:prstGeom prst="rect">
              <a:avLst/>
            </a:prstGeom>
            <a:ln>
              <a:solidFill>
                <a:srgbClr val="58A8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6D43A4F-CAB6-72FE-A53C-968116E2808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67015" y="4563019"/>
              <a:ext cx="1512000" cy="1134000"/>
            </a:xfrm>
            <a:prstGeom prst="rect">
              <a:avLst/>
            </a:prstGeom>
            <a:ln>
              <a:solidFill>
                <a:srgbClr val="58A8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E1D5E5D-0D96-1C4E-3B1C-2E64B06600A8}"/>
                </a:ext>
              </a:extLst>
            </p:cNvPr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031906" y="4563019"/>
              <a:ext cx="1512000" cy="1134000"/>
            </a:xfrm>
            <a:prstGeom prst="rect">
              <a:avLst/>
            </a:prstGeom>
            <a:ln>
              <a:solidFill>
                <a:srgbClr val="58A8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A389FED-F5C4-E277-6612-B3AAC275397B}"/>
                </a:ext>
              </a:extLst>
            </p:cNvPr>
            <p:cNvSpPr txBox="1"/>
            <p:nvPr/>
          </p:nvSpPr>
          <p:spPr>
            <a:xfrm>
              <a:off x="8900482" y="5771102"/>
              <a:ext cx="1774845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GB">
                  <a:solidFill>
                    <a:srgbClr val="1588A8"/>
                  </a:solidFill>
                  <a:latin typeface="Arial" panose="020B0604020202020204"/>
                </a:rPr>
                <a:t>Measuring tape</a:t>
              </a:r>
              <a:endParaRPr lang="en-IE">
                <a:solidFill>
                  <a:srgbClr val="1588A8"/>
                </a:solidFill>
                <a:latin typeface="Arial" panose="020B0604020202020204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2D93666F-AA0E-E556-7CDF-9E25303E6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262" y="1701529"/>
            <a:ext cx="5901439" cy="4419983"/>
          </a:xfrm>
          <a:prstGeom prst="rect">
            <a:avLst/>
          </a:prstGeom>
          <a:ln>
            <a:solidFill>
              <a:srgbClr val="58A8B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0D2DC17-E10F-FE7F-B430-07B254AB2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5806" cy="1325563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1588A8"/>
                </a:solidFill>
                <a:latin typeface="Arial" panose="020B0604020202020204"/>
              </a:rPr>
              <a:t>How to Make a Straw Rocket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47398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E19E89-17F4-BC45-5197-F654D4A6C36E}"/>
              </a:ext>
            </a:extLst>
          </p:cNvPr>
          <p:cNvCxnSpPr>
            <a:cxnSpLocks/>
          </p:cNvCxnSpPr>
          <p:nvPr/>
        </p:nvCxnSpPr>
        <p:spPr>
          <a:xfrm>
            <a:off x="3431587" y="350240"/>
            <a:ext cx="0" cy="6092692"/>
          </a:xfrm>
          <a:prstGeom prst="line">
            <a:avLst/>
          </a:prstGeom>
          <a:ln w="28575">
            <a:solidFill>
              <a:srgbClr val="A6D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C11B57C-A618-D998-8327-CD277C276598}"/>
              </a:ext>
            </a:extLst>
          </p:cNvPr>
          <p:cNvSpPr txBox="1"/>
          <p:nvPr/>
        </p:nvSpPr>
        <p:spPr>
          <a:xfrm>
            <a:off x="706638" y="956098"/>
            <a:ext cx="2031325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b="1">
                <a:solidFill>
                  <a:srgbClr val="1588A8"/>
                </a:solidFill>
                <a:latin typeface="Arial" panose="020B0604020202020204"/>
              </a:rPr>
              <a:t>Before you start:</a:t>
            </a:r>
          </a:p>
          <a:p>
            <a:r>
              <a:rPr lang="en-GB" b="1">
                <a:solidFill>
                  <a:srgbClr val="1588A8"/>
                </a:solidFill>
                <a:latin typeface="Arial" panose="020B0604020202020204"/>
              </a:rPr>
              <a:t>Safety first </a:t>
            </a:r>
            <a:endParaRPr lang="en-GB" b="1">
              <a:solidFill>
                <a:srgbClr val="1588A8"/>
              </a:solidFill>
              <a:latin typeface="Arial" panose="020B0604020202020204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6ABD2E-1B04-A0AC-6567-64B84A636EAA}"/>
              </a:ext>
            </a:extLst>
          </p:cNvPr>
          <p:cNvSpPr txBox="1"/>
          <p:nvPr/>
        </p:nvSpPr>
        <p:spPr>
          <a:xfrm>
            <a:off x="709902" y="1507681"/>
            <a:ext cx="18455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">
              <a:solidFill>
                <a:prstClr val="black"/>
              </a:solidFill>
              <a:latin typeface="Arial" panose="020B0604020202020204"/>
            </a:endParaRPr>
          </a:p>
          <a:p>
            <a:r>
              <a:rPr lang="en-GB" sz="1000">
                <a:solidFill>
                  <a:prstClr val="black"/>
                </a:solidFill>
                <a:latin typeface="Arial" panose="020B0604020202020204"/>
              </a:rPr>
              <a:t>Please make sure that you are careful when using the scissors.</a:t>
            </a:r>
          </a:p>
          <a:p>
            <a:endParaRPr lang="en-GB" sz="1000">
              <a:solidFill>
                <a:prstClr val="black"/>
              </a:solidFill>
              <a:latin typeface="Arial" panose="020B0604020202020204"/>
            </a:endParaRPr>
          </a:p>
          <a:p>
            <a:r>
              <a:rPr lang="en-GB" sz="1000">
                <a:solidFill>
                  <a:prstClr val="black"/>
                </a:solidFill>
                <a:latin typeface="Arial" panose="020B0604020202020204"/>
              </a:rPr>
              <a:t>Only launch your rocket when the pathway is clear.</a:t>
            </a:r>
            <a:endParaRPr lang="en-IE" sz="100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B8DF42-CAFB-F913-D898-959CB7F17347}"/>
              </a:ext>
            </a:extLst>
          </p:cNvPr>
          <p:cNvSpPr txBox="1"/>
          <p:nvPr/>
        </p:nvSpPr>
        <p:spPr>
          <a:xfrm>
            <a:off x="706638" y="2841710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1588A8"/>
                </a:solidFill>
                <a:latin typeface="Arial" panose="020B0604020202020204"/>
              </a:rPr>
              <a:t>What you need</a:t>
            </a:r>
            <a:endParaRPr lang="en-IE" b="1">
              <a:solidFill>
                <a:srgbClr val="1588A8"/>
              </a:solidFill>
              <a:latin typeface="Arial" panose="020B0604020202020204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A07235B2-9E49-6A96-72DB-1B414A16B75C}"/>
              </a:ext>
            </a:extLst>
          </p:cNvPr>
          <p:cNvGraphicFramePr>
            <a:graphicFrameLocks noGrp="1"/>
          </p:cNvGraphicFramePr>
          <p:nvPr/>
        </p:nvGraphicFramePr>
        <p:xfrm>
          <a:off x="713782" y="3342981"/>
          <a:ext cx="1818408" cy="1930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91886">
                  <a:extLst>
                    <a:ext uri="{9D8B030D-6E8A-4147-A177-3AD203B41FA5}">
                      <a16:colId xmlns:a16="http://schemas.microsoft.com/office/drawing/2014/main" val="832604813"/>
                    </a:ext>
                  </a:extLst>
                </a:gridCol>
                <a:gridCol w="926522">
                  <a:extLst>
                    <a:ext uri="{9D8B030D-6E8A-4147-A177-3AD203B41FA5}">
                      <a16:colId xmlns:a16="http://schemas.microsoft.com/office/drawing/2014/main" val="129360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000"/>
                        <a:t>Equipment</a:t>
                      </a:r>
                      <a:endParaRPr lang="en-IE" sz="1000"/>
                    </a:p>
                  </a:txBody>
                  <a:tcPr anchor="ctr">
                    <a:solidFill>
                      <a:srgbClr val="1588A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Equipment</a:t>
                      </a:r>
                      <a:endParaRPr lang="en-IE" sz="1000"/>
                    </a:p>
                  </a:txBody>
                  <a:tcPr anchor="ctr">
                    <a:solidFill>
                      <a:srgbClr val="1588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/>
                        <a:t>Pencil</a:t>
                      </a:r>
                      <a:endParaRPr lang="en-IE" sz="1000"/>
                    </a:p>
                  </a:txBody>
                  <a:tcPr anchor="ctr">
                    <a:solidFill>
                      <a:srgbClr val="A7D5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Measuring tape </a:t>
                      </a:r>
                      <a:endParaRPr lang="en-IE" sz="1000"/>
                    </a:p>
                  </a:txBody>
                  <a:tcPr anchor="ctr">
                    <a:solidFill>
                      <a:srgbClr val="A7D5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38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/>
                        <a:t>Scissors</a:t>
                      </a:r>
                      <a:endParaRPr lang="en-IE" sz="1000"/>
                    </a:p>
                  </a:txBody>
                  <a:tcPr anchor="ctr">
                    <a:solidFill>
                      <a:srgbClr val="A7D5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Paper or card</a:t>
                      </a:r>
                      <a:endParaRPr lang="en-IE" sz="1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A7D5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58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/>
                        <a:t>Sticky tape</a:t>
                      </a:r>
                      <a:endParaRPr lang="en-IE" sz="1000"/>
                    </a:p>
                  </a:txBody>
                  <a:tcPr anchor="ctr">
                    <a:solidFill>
                      <a:srgbClr val="A7D5D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/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Student data log</a:t>
                      </a:r>
                      <a:endParaRPr lang="en-IE" sz="1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7D5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30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/>
                        <a:t>A straw</a:t>
                      </a:r>
                      <a:endParaRPr lang="en-IE" sz="1000"/>
                    </a:p>
                  </a:txBody>
                  <a:tcPr anchor="ctr">
                    <a:solidFill>
                      <a:srgbClr val="A7D5D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/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Balloon</a:t>
                      </a:r>
                      <a:endParaRPr lang="en-IE" sz="1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7D5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5619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CF6031-2384-16BF-F86E-6A856D4C8761}"/>
              </a:ext>
            </a:extLst>
          </p:cNvPr>
          <p:cNvSpPr txBox="1"/>
          <p:nvPr/>
        </p:nvSpPr>
        <p:spPr>
          <a:xfrm>
            <a:off x="6412522" y="2374007"/>
            <a:ext cx="2138123" cy="17851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GB" sz="1000" b="1" i="0">
                <a:solidFill>
                  <a:srgbClr val="58A8BE"/>
                </a:solidFill>
                <a:effectLst/>
              </a:rPr>
              <a:t>Nose Cone:</a:t>
            </a:r>
            <a:endParaRPr lang="en-GB" sz="1000" b="0" i="0">
              <a:solidFill>
                <a:srgbClr val="58A8BE"/>
              </a:solidFill>
              <a:effectLst/>
            </a:endParaRPr>
          </a:p>
          <a:p>
            <a:pPr marL="228600" indent="-228600" algn="l">
              <a:buFont typeface="+mj-lt"/>
              <a:buAutoNum type="arabicParenR" startAt="3"/>
            </a:pPr>
            <a:r>
              <a:rPr lang="en-GB" sz="1000" b="0" i="0">
                <a:solidFill>
                  <a:srgbClr val="374151"/>
                </a:solidFill>
                <a:effectLst/>
              </a:rPr>
              <a:t>Cut a small circle and attach it to one end of the rocket body forming a point at the front</a:t>
            </a:r>
            <a:r>
              <a:rPr lang="en-GB" sz="1000">
                <a:solidFill>
                  <a:srgbClr val="374151"/>
                </a:solidFill>
              </a:rPr>
              <a:t>.</a:t>
            </a:r>
          </a:p>
          <a:p>
            <a:pPr marL="228600" indent="-228600">
              <a:buFont typeface="+mj-lt"/>
              <a:buAutoNum type="arabicParenR" startAt="3"/>
            </a:pPr>
            <a:r>
              <a:rPr lang="en-GB" sz="1000" i="0">
                <a:solidFill>
                  <a:srgbClr val="374151"/>
                </a:solidFill>
                <a:effectLst/>
              </a:rPr>
              <a:t>Measure the length of your nose </a:t>
            </a:r>
            <a:r>
              <a:rPr lang="en-GB" sz="1000">
                <a:solidFill>
                  <a:srgbClr val="374151"/>
                </a:solidFill>
              </a:rPr>
              <a:t>c</a:t>
            </a:r>
            <a:r>
              <a:rPr lang="en-GB" sz="1000" i="0">
                <a:solidFill>
                  <a:srgbClr val="374151"/>
                </a:solidFill>
                <a:effectLst/>
              </a:rPr>
              <a:t>one.</a:t>
            </a:r>
          </a:p>
          <a:p>
            <a:pPr marL="228600" indent="-228600">
              <a:buFont typeface="+mj-lt"/>
              <a:buAutoNum type="arabicParenR" startAt="3"/>
            </a:pPr>
            <a:r>
              <a:rPr lang="en-GB" sz="1000">
                <a:solidFill>
                  <a:srgbClr val="374151"/>
                </a:solidFill>
              </a:rPr>
              <a:t>Alternatively, twist the top of the body into a nose cone around the sharpened end of your pencil.</a:t>
            </a:r>
          </a:p>
          <a:p>
            <a:endParaRPr lang="en-GB" sz="1000" b="0" i="0">
              <a:solidFill>
                <a:srgbClr val="374151"/>
              </a:solidFill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6A6447-1A05-CB4D-E8A9-6E20C0088AD0}"/>
              </a:ext>
            </a:extLst>
          </p:cNvPr>
          <p:cNvSpPr txBox="1"/>
          <p:nvPr/>
        </p:nvSpPr>
        <p:spPr>
          <a:xfrm>
            <a:off x="8951651" y="2374007"/>
            <a:ext cx="2138123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GB" sz="1000" b="1" i="0">
                <a:solidFill>
                  <a:srgbClr val="58A8BE"/>
                </a:solidFill>
                <a:effectLst/>
              </a:rPr>
              <a:t>Fins:</a:t>
            </a:r>
            <a:endParaRPr lang="en-GB" sz="1000" b="0" i="0">
              <a:solidFill>
                <a:srgbClr val="58A8BE"/>
              </a:solidFill>
              <a:effectLst/>
            </a:endParaRPr>
          </a:p>
          <a:p>
            <a:pPr marL="228600" indent="-228600">
              <a:buFont typeface="+mj-lt"/>
              <a:buAutoNum type="arabicParenR" startAt="5"/>
            </a:pPr>
            <a:r>
              <a:rPr lang="en-GB" sz="1000" b="0" i="0">
                <a:solidFill>
                  <a:srgbClr val="374151"/>
                </a:solidFill>
                <a:effectLst/>
              </a:rPr>
              <a:t>Cut two triangular fins of equal size (as shown in the diagram above) and attach them</a:t>
            </a:r>
            <a:r>
              <a:rPr lang="en-GB" sz="1000">
                <a:solidFill>
                  <a:srgbClr val="374151"/>
                </a:solidFill>
              </a:rPr>
              <a:t>, </a:t>
            </a:r>
            <a:r>
              <a:rPr lang="en-GB" sz="1000" b="0" i="0">
                <a:solidFill>
                  <a:srgbClr val="374151"/>
                </a:solidFill>
                <a:effectLst/>
              </a:rPr>
              <a:t>evenly spaced</a:t>
            </a:r>
            <a:r>
              <a:rPr lang="en-GB" sz="1000">
                <a:solidFill>
                  <a:srgbClr val="374151"/>
                </a:solidFill>
              </a:rPr>
              <a:t>, </a:t>
            </a:r>
            <a:r>
              <a:rPr lang="en-GB" sz="1000" b="0" i="0">
                <a:solidFill>
                  <a:srgbClr val="374151"/>
                </a:solidFill>
                <a:effectLst/>
              </a:rPr>
              <a:t>around the bottom of your rocket. This is to keep it stable</a:t>
            </a:r>
            <a:r>
              <a:rPr lang="en-GB" sz="1000">
                <a:solidFill>
                  <a:srgbClr val="374151"/>
                </a:solidFill>
              </a:rPr>
              <a:t>.</a:t>
            </a:r>
            <a:endParaRPr lang="en-GB" sz="1000" b="0" i="0">
              <a:solidFill>
                <a:srgbClr val="374151"/>
              </a:solidFill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77D964-762D-83D9-E754-1DBF2345ECA3}"/>
              </a:ext>
            </a:extLst>
          </p:cNvPr>
          <p:cNvSpPr txBox="1"/>
          <p:nvPr/>
        </p:nvSpPr>
        <p:spPr>
          <a:xfrm>
            <a:off x="3785834" y="5192436"/>
            <a:ext cx="2138120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GB" sz="1000" b="1" i="0">
                <a:solidFill>
                  <a:srgbClr val="58A8BE"/>
                </a:solidFill>
                <a:effectLst/>
              </a:rPr>
              <a:t>Test:</a:t>
            </a:r>
            <a:endParaRPr lang="en-GB" sz="1000" b="0" i="0">
              <a:solidFill>
                <a:srgbClr val="58A8BE"/>
              </a:solidFill>
              <a:effectLst/>
            </a:endParaRPr>
          </a:p>
          <a:p>
            <a:pPr marL="228600" indent="-228600" algn="l">
              <a:buFont typeface="+mj-lt"/>
              <a:buAutoNum type="arabicParenR" startAt="6"/>
            </a:pPr>
            <a:r>
              <a:rPr lang="en-GB" sz="1000">
                <a:solidFill>
                  <a:srgbClr val="374151"/>
                </a:solidFill>
              </a:rPr>
              <a:t>Remove the pencil.</a:t>
            </a:r>
          </a:p>
          <a:p>
            <a:pPr marL="228600" indent="-228600" algn="l">
              <a:buFont typeface="+mj-lt"/>
              <a:buAutoNum type="arabicParenR" startAt="6"/>
            </a:pPr>
            <a:r>
              <a:rPr lang="en-GB" sz="1000" b="0" i="0">
                <a:solidFill>
                  <a:srgbClr val="374151"/>
                </a:solidFill>
                <a:effectLst/>
              </a:rPr>
              <a:t>Slide the straw in and blow to test. Adjust design as needed.</a:t>
            </a:r>
          </a:p>
          <a:p>
            <a:pPr marL="228600" indent="-228600">
              <a:buFont typeface="+mj-lt"/>
              <a:buAutoNum type="arabicParenR" startAt="6"/>
            </a:pPr>
            <a:endParaRPr lang="en-GB" sz="1000">
              <a:solidFill>
                <a:prstClr val="black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16AB71-24D2-6E68-566C-4400A1551C34}"/>
              </a:ext>
            </a:extLst>
          </p:cNvPr>
          <p:cNvSpPr txBox="1"/>
          <p:nvPr/>
        </p:nvSpPr>
        <p:spPr>
          <a:xfrm>
            <a:off x="6494766" y="5189913"/>
            <a:ext cx="2138121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GB" sz="1000" b="1" i="0">
                <a:solidFill>
                  <a:srgbClr val="58A8BE"/>
                </a:solidFill>
                <a:effectLst/>
              </a:rPr>
              <a:t>Launch:</a:t>
            </a:r>
            <a:endParaRPr lang="en-GB" sz="1000" b="0" i="0">
              <a:solidFill>
                <a:srgbClr val="58A8BE"/>
              </a:solidFill>
              <a:effectLst/>
            </a:endParaRPr>
          </a:p>
          <a:p>
            <a:pPr marL="228600" indent="-228600" algn="l">
              <a:buFont typeface="+mj-lt"/>
              <a:buAutoNum type="arabicParenR" startAt="8"/>
            </a:pPr>
            <a:r>
              <a:rPr lang="en-GB" sz="1000" b="0" i="0">
                <a:solidFill>
                  <a:srgbClr val="374151"/>
                </a:solidFill>
                <a:effectLst/>
              </a:rPr>
              <a:t>Hold the rocket by the straw, blow forcefully, and watch it soar! Estimate the distance you think it will travel!</a:t>
            </a:r>
          </a:p>
          <a:p>
            <a:pPr marL="228600" indent="-228600" algn="l">
              <a:buFont typeface="+mj-lt"/>
              <a:buAutoNum type="arabicParenR" startAt="8"/>
            </a:pPr>
            <a:r>
              <a:rPr lang="en-GB" sz="1000">
                <a:solidFill>
                  <a:srgbClr val="374151"/>
                </a:solidFill>
              </a:rPr>
              <a:t>Record the distance travelled on your student data log.</a:t>
            </a:r>
            <a:endParaRPr lang="en-GB" sz="1000" b="0" i="0">
              <a:solidFill>
                <a:srgbClr val="374151"/>
              </a:solidFill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73E8DD-B2AD-83DB-D754-5E9A4F52D5D0}"/>
              </a:ext>
            </a:extLst>
          </p:cNvPr>
          <p:cNvSpPr txBox="1"/>
          <p:nvPr/>
        </p:nvSpPr>
        <p:spPr>
          <a:xfrm>
            <a:off x="8951651" y="5199621"/>
            <a:ext cx="21381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>
                <a:solidFill>
                  <a:srgbClr val="58A8BE"/>
                </a:solidFill>
              </a:rPr>
              <a:t>Extension:</a:t>
            </a:r>
          </a:p>
          <a:p>
            <a:pPr marL="228600" indent="-228600">
              <a:buFont typeface="+mj-lt"/>
              <a:buAutoNum type="arabicParenR" startAt="9"/>
            </a:pPr>
            <a:r>
              <a:rPr lang="en-GB" sz="1000">
                <a:solidFill>
                  <a:srgbClr val="374151"/>
                </a:solidFill>
              </a:rPr>
              <a:t>Use SCAMPER to improve your rocket</a:t>
            </a:r>
          </a:p>
          <a:p>
            <a:pPr marL="228600" indent="-228600">
              <a:buFont typeface="+mj-lt"/>
              <a:buAutoNum type="arabicParenR" startAt="9"/>
            </a:pPr>
            <a:r>
              <a:rPr lang="en-GB" sz="1000">
                <a:solidFill>
                  <a:srgbClr val="374151"/>
                </a:solidFill>
              </a:rPr>
              <a:t>How might a balloon or card help your design?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E8498A-559C-249E-D090-2FC0888997DA}"/>
              </a:ext>
            </a:extLst>
          </p:cNvPr>
          <p:cNvSpPr txBox="1"/>
          <p:nvPr/>
        </p:nvSpPr>
        <p:spPr>
          <a:xfrm>
            <a:off x="712127" y="5273381"/>
            <a:ext cx="1845577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1000">
              <a:solidFill>
                <a:prstClr val="black"/>
              </a:solidFill>
              <a:latin typeface="Arial" panose="020B0604020202020204"/>
            </a:endParaRPr>
          </a:p>
          <a:p>
            <a:r>
              <a:rPr lang="en-GB" sz="1000">
                <a:solidFill>
                  <a:prstClr val="black"/>
                </a:solidFill>
                <a:latin typeface="Arial" panose="020B0604020202020204"/>
              </a:rPr>
              <a:t>This resource has been adapted for Irish Science students from https://www.jpl.nasa.gov/edu/pdfs/strawrocket_worksheet.pdf.</a:t>
            </a:r>
            <a:endParaRPr lang="en-IE" sz="100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0ABF56-264A-3413-E949-432071316C44}"/>
              </a:ext>
            </a:extLst>
          </p:cNvPr>
          <p:cNvSpPr txBox="1"/>
          <p:nvPr/>
        </p:nvSpPr>
        <p:spPr>
          <a:xfrm>
            <a:off x="3791158" y="2374007"/>
            <a:ext cx="2138123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GB" sz="1000" b="1" i="0">
                <a:solidFill>
                  <a:srgbClr val="58A8BE"/>
                </a:solidFill>
                <a:effectLst/>
              </a:rPr>
              <a:t>Rocket Body:</a:t>
            </a:r>
            <a:endParaRPr lang="en-GB" sz="1000" b="0" i="0">
              <a:solidFill>
                <a:srgbClr val="58A8BE"/>
              </a:solidFill>
              <a:effectLst/>
            </a:endParaRPr>
          </a:p>
          <a:p>
            <a:pPr marL="228600" indent="-228600" algn="l">
              <a:buFont typeface="+mj-lt"/>
              <a:buAutoNum type="arabicParenR"/>
            </a:pPr>
            <a:r>
              <a:rPr lang="en-GB" sz="1000" b="0" i="0">
                <a:solidFill>
                  <a:srgbClr val="374151"/>
                </a:solidFill>
                <a:effectLst/>
              </a:rPr>
              <a:t>Cut a 5 cm wide strip from A4 paper. Make sure to decorate it.</a:t>
            </a:r>
          </a:p>
          <a:p>
            <a:pPr marL="228600" indent="-228600">
              <a:buFont typeface="+mj-lt"/>
              <a:buAutoNum type="arabicParenR"/>
            </a:pPr>
            <a:r>
              <a:rPr lang="en-GB" sz="1000" i="0">
                <a:solidFill>
                  <a:srgbClr val="374151"/>
                </a:solidFill>
                <a:effectLst/>
              </a:rPr>
              <a:t>Wrap it</a:t>
            </a:r>
            <a:r>
              <a:rPr lang="en-GB" sz="1000" b="1" i="0">
                <a:solidFill>
                  <a:srgbClr val="374151"/>
                </a:solidFill>
                <a:effectLst/>
              </a:rPr>
              <a:t> </a:t>
            </a:r>
            <a:r>
              <a:rPr lang="en-GB" sz="1000" b="0" i="0">
                <a:solidFill>
                  <a:srgbClr val="374151"/>
                </a:solidFill>
                <a:effectLst/>
              </a:rPr>
              <a:t>around the pencil and</a:t>
            </a:r>
            <a:r>
              <a:rPr lang="en-GB" sz="1000">
                <a:solidFill>
                  <a:srgbClr val="374151"/>
                </a:solidFill>
              </a:rPr>
              <a:t> secure</a:t>
            </a:r>
            <a:r>
              <a:rPr lang="en-GB" sz="1000" b="0" i="0">
                <a:solidFill>
                  <a:srgbClr val="374151"/>
                </a:solidFill>
                <a:effectLst/>
              </a:rPr>
              <a:t> it </a:t>
            </a:r>
            <a:r>
              <a:rPr lang="en-GB" sz="1000">
                <a:solidFill>
                  <a:srgbClr val="374151"/>
                </a:solidFill>
              </a:rPr>
              <a:t>with tape. Make</a:t>
            </a:r>
            <a:r>
              <a:rPr lang="en-GB" sz="1000" b="0" i="0">
                <a:solidFill>
                  <a:srgbClr val="374151"/>
                </a:solidFill>
                <a:effectLst/>
              </a:rPr>
              <a:t> sure to leave space for easy sliding.</a:t>
            </a:r>
          </a:p>
          <a:p>
            <a:pPr marL="228600" indent="-228600">
              <a:buFont typeface="+mj-lt"/>
              <a:buAutoNum type="arabicParenR"/>
            </a:pPr>
            <a:endParaRPr lang="en-IE" sz="1000">
              <a:solidFill>
                <a:prstClr val="black"/>
              </a:solidFill>
            </a:endParaRPr>
          </a:p>
        </p:txBody>
      </p:sp>
      <p:sp>
        <p:nvSpPr>
          <p:cNvPr id="20" name="TextBox 19" hidden="1">
            <a:extLst>
              <a:ext uri="{FF2B5EF4-FFF2-40B4-BE49-F238E27FC236}">
                <a16:creationId xmlns:a16="http://schemas.microsoft.com/office/drawing/2014/main" id="{14FC5824-7401-6DDE-EDC8-D219130534DF}"/>
              </a:ext>
            </a:extLst>
          </p:cNvPr>
          <p:cNvSpPr txBox="1"/>
          <p:nvPr/>
        </p:nvSpPr>
        <p:spPr>
          <a:xfrm>
            <a:off x="7426136" y="918192"/>
            <a:ext cx="140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highlight>
                  <a:srgbClr val="FFFF00"/>
                </a:highlight>
              </a:rPr>
              <a:t>Not CC</a:t>
            </a:r>
            <a:endParaRPr lang="en-IE">
              <a:highlight>
                <a:srgbClr val="FFFF00"/>
              </a:highlight>
            </a:endParaRPr>
          </a:p>
        </p:txBody>
      </p:sp>
      <p:sp>
        <p:nvSpPr>
          <p:cNvPr id="23" name="TextBox 22" hidden="1">
            <a:extLst>
              <a:ext uri="{FF2B5EF4-FFF2-40B4-BE49-F238E27FC236}">
                <a16:creationId xmlns:a16="http://schemas.microsoft.com/office/drawing/2014/main" id="{FC6B750A-AEB8-5DC7-5D49-64512D67CFB8}"/>
              </a:ext>
            </a:extLst>
          </p:cNvPr>
          <p:cNvSpPr txBox="1"/>
          <p:nvPr/>
        </p:nvSpPr>
        <p:spPr>
          <a:xfrm>
            <a:off x="10461851" y="1102858"/>
            <a:ext cx="140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highlight>
                  <a:srgbClr val="FFFF00"/>
                </a:highlight>
              </a:rPr>
              <a:t>Not CC</a:t>
            </a:r>
            <a:endParaRPr lang="en-IE">
              <a:highlight>
                <a:srgbClr val="FFFF00"/>
              </a:highlight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4062120-0E40-1181-A365-E488DBFDF195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953372" y="4058033"/>
            <a:ext cx="1614679" cy="1008000"/>
          </a:xfrm>
          <a:prstGeom prst="rect">
            <a:avLst/>
          </a:prstGeom>
          <a:ln>
            <a:solidFill>
              <a:srgbClr val="58A8B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 hidden="1">
            <a:extLst>
              <a:ext uri="{FF2B5EF4-FFF2-40B4-BE49-F238E27FC236}">
                <a16:creationId xmlns:a16="http://schemas.microsoft.com/office/drawing/2014/main" id="{9113A460-E420-0305-192F-D830FDF57F22}"/>
              </a:ext>
            </a:extLst>
          </p:cNvPr>
          <p:cNvSpPr txBox="1"/>
          <p:nvPr/>
        </p:nvSpPr>
        <p:spPr>
          <a:xfrm>
            <a:off x="4175559" y="4670315"/>
            <a:ext cx="140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highlight>
                  <a:srgbClr val="FFFF00"/>
                </a:highlight>
              </a:rPr>
              <a:t>Not CC</a:t>
            </a:r>
            <a:endParaRPr lang="en-IE">
              <a:highlight>
                <a:srgbClr val="FFFF00"/>
              </a:highlight>
            </a:endParaRPr>
          </a:p>
        </p:txBody>
      </p:sp>
      <p:sp>
        <p:nvSpPr>
          <p:cNvPr id="28" name="TextBox 27" hidden="1">
            <a:extLst>
              <a:ext uri="{FF2B5EF4-FFF2-40B4-BE49-F238E27FC236}">
                <a16:creationId xmlns:a16="http://schemas.microsoft.com/office/drawing/2014/main" id="{9AE00489-553D-CD99-D755-BF1DA87A3656}"/>
              </a:ext>
            </a:extLst>
          </p:cNvPr>
          <p:cNvSpPr txBox="1"/>
          <p:nvPr/>
        </p:nvSpPr>
        <p:spPr>
          <a:xfrm>
            <a:off x="4591555" y="1113660"/>
            <a:ext cx="140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highlight>
                  <a:srgbClr val="FFFF00"/>
                </a:highlight>
              </a:rPr>
              <a:t>Not CC</a:t>
            </a:r>
            <a:endParaRPr lang="en-IE">
              <a:highlight>
                <a:srgbClr val="FFFF00"/>
              </a:highlight>
            </a:endParaRPr>
          </a:p>
        </p:txBody>
      </p:sp>
      <p:sp>
        <p:nvSpPr>
          <p:cNvPr id="29" name="TextBox 28" hidden="1">
            <a:extLst>
              <a:ext uri="{FF2B5EF4-FFF2-40B4-BE49-F238E27FC236}">
                <a16:creationId xmlns:a16="http://schemas.microsoft.com/office/drawing/2014/main" id="{154C8701-D7EA-0F3E-03EF-E1470C2E93D3}"/>
              </a:ext>
            </a:extLst>
          </p:cNvPr>
          <p:cNvSpPr txBox="1"/>
          <p:nvPr/>
        </p:nvSpPr>
        <p:spPr>
          <a:xfrm>
            <a:off x="10314714" y="4032277"/>
            <a:ext cx="140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highlight>
                  <a:srgbClr val="FFFF00"/>
                </a:highlight>
              </a:rPr>
              <a:t>Not CC</a:t>
            </a:r>
            <a:endParaRPr lang="en-IE">
              <a:highlight>
                <a:srgbClr val="FFFF00"/>
              </a:highligh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440E0C9-0E46-54EC-0D24-740B1D3951E3}"/>
              </a:ext>
            </a:extLst>
          </p:cNvPr>
          <p:cNvGrpSpPr/>
          <p:nvPr/>
        </p:nvGrpSpPr>
        <p:grpSpPr>
          <a:xfrm>
            <a:off x="3785834" y="1239100"/>
            <a:ext cx="1627200" cy="1008000"/>
            <a:chOff x="1504726" y="3063854"/>
            <a:chExt cx="3262837" cy="100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ACB01D0-7619-A7AD-FC49-D036CA02E38F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4726" y="3063854"/>
              <a:ext cx="1627200" cy="1008000"/>
            </a:xfrm>
            <a:prstGeom prst="rect">
              <a:avLst/>
            </a:prstGeom>
            <a:noFill/>
            <a:ln>
              <a:solidFill>
                <a:srgbClr val="1588A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>
              <a:extLst>
                <a:ext uri="{FF2B5EF4-FFF2-40B4-BE49-F238E27FC236}">
                  <a16:creationId xmlns:a16="http://schemas.microsoft.com/office/drawing/2014/main" id="{117E92C4-6728-3C35-266E-95B406101DA4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0363" y="3063854"/>
              <a:ext cx="1627200" cy="1008000"/>
            </a:xfrm>
            <a:prstGeom prst="rect">
              <a:avLst/>
            </a:prstGeom>
            <a:noFill/>
            <a:ln>
              <a:solidFill>
                <a:srgbClr val="1588A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8" descr="A group of paper circles and a cone&#10;&#10;Description automatically generated">
            <a:extLst>
              <a:ext uri="{FF2B5EF4-FFF2-40B4-BE49-F238E27FC236}">
                <a16:creationId xmlns:a16="http://schemas.microsoft.com/office/drawing/2014/main" id="{FFB5C1B2-A4F8-2D88-5B40-7BF6B6C2432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704" y="1239100"/>
            <a:ext cx="1616400" cy="1008000"/>
          </a:xfrm>
          <a:prstGeom prst="rect">
            <a:avLst/>
          </a:prstGeom>
          <a:ln>
            <a:solidFill>
              <a:srgbClr val="58A8B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A8AC7F7-C5CF-4148-E5A5-C42E472889BB}"/>
              </a:ext>
            </a:extLst>
          </p:cNvPr>
          <p:cNvGrpSpPr/>
          <p:nvPr/>
        </p:nvGrpSpPr>
        <p:grpSpPr>
          <a:xfrm>
            <a:off x="8951651" y="1239100"/>
            <a:ext cx="1616400" cy="1008000"/>
            <a:chOff x="6414637" y="1881599"/>
            <a:chExt cx="3232800" cy="100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4" name="Picture 23" descr="A paper arrow on a white surface&#10;&#10;Description automatically generated">
              <a:extLst>
                <a:ext uri="{FF2B5EF4-FFF2-40B4-BE49-F238E27FC236}">
                  <a16:creationId xmlns:a16="http://schemas.microsoft.com/office/drawing/2014/main" id="{5CF977D0-7FD8-5415-5204-8F24317F2F37}"/>
                </a:ext>
              </a:extLst>
            </p:cNvPr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1037" y="1881599"/>
              <a:ext cx="1616400" cy="1008000"/>
            </a:xfrm>
            <a:prstGeom prst="rect">
              <a:avLst/>
            </a:prstGeom>
            <a:ln>
              <a:solidFill>
                <a:srgbClr val="58A8BE"/>
              </a:solidFill>
            </a:ln>
          </p:spPr>
        </p:pic>
        <p:pic>
          <p:nvPicPr>
            <p:cNvPr id="25" name="Picture 24" descr="Scissors and scissors on a table&#10;&#10;Description automatically generated">
              <a:extLst>
                <a:ext uri="{FF2B5EF4-FFF2-40B4-BE49-F238E27FC236}">
                  <a16:creationId xmlns:a16="http://schemas.microsoft.com/office/drawing/2014/main" id="{F3CC1E48-BD8F-6436-CF58-829FA9ACA5F5}"/>
                </a:ext>
              </a:extLst>
            </p:cNvPr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4637" y="1881599"/>
              <a:ext cx="1616400" cy="1008000"/>
            </a:xfrm>
            <a:prstGeom prst="rect">
              <a:avLst/>
            </a:prstGeom>
            <a:ln>
              <a:solidFill>
                <a:srgbClr val="58A8BE"/>
              </a:solidFill>
            </a:ln>
          </p:spPr>
        </p:pic>
      </p:grpSp>
      <p:pic>
        <p:nvPicPr>
          <p:cNvPr id="32" name="Picture 31" descr="A paper rocket on a white surface&#10;&#10;Description automatically generated">
            <a:extLst>
              <a:ext uri="{FF2B5EF4-FFF2-40B4-BE49-F238E27FC236}">
                <a16:creationId xmlns:a16="http://schemas.microsoft.com/office/drawing/2014/main" id="{5EA092AA-2911-41A7-5D52-BE3CE95EDFA7}"/>
              </a:ext>
            </a:extLst>
          </p:cNvPr>
          <p:cNvPicPr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51"/>
          <a:stretch/>
        </p:blipFill>
        <p:spPr>
          <a:xfrm>
            <a:off x="3784674" y="4058033"/>
            <a:ext cx="1616400" cy="1008000"/>
          </a:xfrm>
          <a:prstGeom prst="rect">
            <a:avLst/>
          </a:prstGeom>
          <a:ln>
            <a:solidFill>
              <a:srgbClr val="58A8B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 descr="A person with a paper rocket in her mouth&#10;&#10;Description automatically generated">
            <a:extLst>
              <a:ext uri="{FF2B5EF4-FFF2-40B4-BE49-F238E27FC236}">
                <a16:creationId xmlns:a16="http://schemas.microsoft.com/office/drawing/2014/main" id="{D2BDB0A6-F876-7ADD-4218-371F5295130F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704" y="4058033"/>
            <a:ext cx="1616400" cy="1008000"/>
          </a:xfrm>
          <a:prstGeom prst="rect">
            <a:avLst/>
          </a:prstGeom>
          <a:ln>
            <a:solidFill>
              <a:srgbClr val="58A8B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5095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C20695C-1B42-CF69-6ED8-E2BBA7374E5E}"/>
              </a:ext>
            </a:extLst>
          </p:cNvPr>
          <p:cNvGraphicFramePr>
            <a:graphicFrameLocks noGrp="1"/>
          </p:cNvGraphicFramePr>
          <p:nvPr/>
        </p:nvGraphicFramePr>
        <p:xfrm>
          <a:off x="1381125" y="1245162"/>
          <a:ext cx="9428162" cy="4681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050">
                  <a:extLst>
                    <a:ext uri="{9D8B030D-6E8A-4147-A177-3AD203B41FA5}">
                      <a16:colId xmlns:a16="http://schemas.microsoft.com/office/drawing/2014/main" val="179255307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33260671"/>
                    </a:ext>
                  </a:extLst>
                </a:gridCol>
                <a:gridCol w="606954">
                  <a:extLst>
                    <a:ext uri="{9D8B030D-6E8A-4147-A177-3AD203B41FA5}">
                      <a16:colId xmlns:a16="http://schemas.microsoft.com/office/drawing/2014/main" val="994330885"/>
                    </a:ext>
                  </a:extLst>
                </a:gridCol>
                <a:gridCol w="945621">
                  <a:extLst>
                    <a:ext uri="{9D8B030D-6E8A-4147-A177-3AD203B41FA5}">
                      <a16:colId xmlns:a16="http://schemas.microsoft.com/office/drawing/2014/main" val="2048227958"/>
                    </a:ext>
                  </a:extLst>
                </a:gridCol>
                <a:gridCol w="632883">
                  <a:extLst>
                    <a:ext uri="{9D8B030D-6E8A-4147-A177-3AD203B41FA5}">
                      <a16:colId xmlns:a16="http://schemas.microsoft.com/office/drawing/2014/main" val="1963343482"/>
                    </a:ext>
                  </a:extLst>
                </a:gridCol>
                <a:gridCol w="1005417">
                  <a:extLst>
                    <a:ext uri="{9D8B030D-6E8A-4147-A177-3AD203B41FA5}">
                      <a16:colId xmlns:a16="http://schemas.microsoft.com/office/drawing/2014/main" val="1059886176"/>
                    </a:ext>
                  </a:extLst>
                </a:gridCol>
                <a:gridCol w="573087">
                  <a:extLst>
                    <a:ext uri="{9D8B030D-6E8A-4147-A177-3AD203B41FA5}">
                      <a16:colId xmlns:a16="http://schemas.microsoft.com/office/drawing/2014/main" val="2120057491"/>
                    </a:ext>
                  </a:extLst>
                </a:gridCol>
                <a:gridCol w="931863">
                  <a:extLst>
                    <a:ext uri="{9D8B030D-6E8A-4147-A177-3AD203B41FA5}">
                      <a16:colId xmlns:a16="http://schemas.microsoft.com/office/drawing/2014/main" val="2588960887"/>
                    </a:ext>
                  </a:extLst>
                </a:gridCol>
                <a:gridCol w="646641">
                  <a:extLst>
                    <a:ext uri="{9D8B030D-6E8A-4147-A177-3AD203B41FA5}">
                      <a16:colId xmlns:a16="http://schemas.microsoft.com/office/drawing/2014/main" val="394129641"/>
                    </a:ext>
                  </a:extLst>
                </a:gridCol>
                <a:gridCol w="1571096">
                  <a:extLst>
                    <a:ext uri="{9D8B030D-6E8A-4147-A177-3AD203B41FA5}">
                      <a16:colId xmlns:a16="http://schemas.microsoft.com/office/drawing/2014/main" val="4035862002"/>
                    </a:ext>
                  </a:extLst>
                </a:gridCol>
              </a:tblGrid>
              <a:tr h="639852">
                <a:tc rowSpan="2">
                  <a:txBody>
                    <a:bodyPr/>
                    <a:lstStyle/>
                    <a:p>
                      <a:pPr algn="ctr"/>
                      <a:r>
                        <a:rPr lang="en-GB" sz="2000"/>
                        <a:t>Length of the nose cone </a:t>
                      </a:r>
                    </a:p>
                    <a:p>
                      <a:pPr algn="ctr"/>
                      <a:r>
                        <a:rPr lang="en-GB" sz="2000"/>
                        <a:t>(in cm)</a:t>
                      </a:r>
                      <a:endParaRPr lang="en-IE" sz="2000"/>
                    </a:p>
                  </a:txBody>
                  <a:tcPr>
                    <a:solidFill>
                      <a:srgbClr val="58A8BE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GB" sz="2400"/>
                        <a:t>Distance Travelled (in cm)</a:t>
                      </a:r>
                      <a:endParaRPr lang="en-IE" sz="2400"/>
                    </a:p>
                  </a:txBody>
                  <a:tcPr>
                    <a:solidFill>
                      <a:srgbClr val="58A8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58A8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58A8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58A8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2000"/>
                        <a:t>Average distance travelled </a:t>
                      </a:r>
                      <a:endParaRPr lang="en-IE" sz="2000"/>
                    </a:p>
                  </a:txBody>
                  <a:tcPr anchor="ctr">
                    <a:solidFill>
                      <a:srgbClr val="58A8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971713"/>
                  </a:ext>
                </a:extLst>
              </a:tr>
              <a:tr h="659586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AAD7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b="1"/>
                        <a:t>Trial 1</a:t>
                      </a:r>
                      <a:endParaRPr lang="en-IE" sz="2000" b="1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b="1"/>
                        <a:t>Trial 2</a:t>
                      </a:r>
                      <a:endParaRPr lang="en-IE" sz="2000" b="1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b="1"/>
                        <a:t>Trial 3</a:t>
                      </a:r>
                      <a:endParaRPr lang="en-IE" sz="2000" b="1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b="1"/>
                        <a:t>Trial 4</a:t>
                      </a:r>
                      <a:endParaRPr lang="en-IE" sz="2000" b="1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AAD7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073387"/>
                  </a:ext>
                </a:extLst>
              </a:tr>
              <a:tr h="561848">
                <a:tc row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distance</a:t>
                      </a: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>
                        <a:lnSpc>
                          <a:spcPct val="100000"/>
                        </a:lnSpc>
                      </a:pP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AAD7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654242"/>
                  </a:ext>
                </a:extLst>
              </a:tr>
              <a:tr h="561848">
                <a:tc v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Actual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Actual distance</a:t>
                      </a: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>
                        <a:lnSpc>
                          <a:spcPct val="100000"/>
                        </a:lnSpc>
                      </a:pP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Actual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Actual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782933"/>
                  </a:ext>
                </a:extLst>
              </a:tr>
              <a:tr h="561848">
                <a:tc vMerge="1"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endParaRPr lang="en-IE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Difference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Difference</a:t>
                      </a: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>
                        <a:lnSpc>
                          <a:spcPct val="100000"/>
                        </a:lnSpc>
                      </a:pP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Difference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Difference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922541"/>
                  </a:ext>
                </a:extLst>
              </a:tr>
              <a:tr h="561848">
                <a:tc row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463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distance</a:t>
                      </a: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>
                        <a:lnSpc>
                          <a:spcPct val="100000"/>
                        </a:lnSpc>
                      </a:pP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IE"/>
                    </a:p>
                  </a:txBody>
                  <a:tcPr>
                    <a:solidFill>
                      <a:srgbClr val="AAD7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527195"/>
                  </a:ext>
                </a:extLst>
              </a:tr>
              <a:tr h="561848">
                <a:tc v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Actual distance</a:t>
                      </a: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>
                        <a:lnSpc>
                          <a:spcPct val="100000"/>
                        </a:lnSpc>
                      </a:pP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Actual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Actual distance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36698"/>
                  </a:ext>
                </a:extLst>
              </a:tr>
              <a:tr h="561848">
                <a:tc v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Difference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Difference</a:t>
                      </a: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>
                        <a:lnSpc>
                          <a:spcPct val="100000"/>
                        </a:lnSpc>
                      </a:pPr>
                      <a:endParaRPr lang="en-IE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Difference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Difference</a:t>
                      </a: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endParaRPr lang="en-IE" sz="1200"/>
                    </a:p>
                  </a:txBody>
                  <a:tcPr anchor="ctr">
                    <a:solidFill>
                      <a:srgbClr val="AAD7D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047806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B3855BD5-607D-EF43-E3D0-DE24C9042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880035"/>
          </a:xfrm>
        </p:spPr>
        <p:txBody>
          <a:bodyPr>
            <a:normAutofit fontScale="90000"/>
          </a:bodyPr>
          <a:lstStyle/>
          <a:p>
            <a:pPr algn="ctr"/>
            <a:r>
              <a:rPr lang="en-GB"/>
              <a:t>Student Data Log </a:t>
            </a:r>
            <a:br>
              <a:rPr lang="en-GB"/>
            </a:br>
            <a:r>
              <a:rPr lang="en-GB"/>
              <a:t>Name: _____________________</a:t>
            </a:r>
            <a:br>
              <a:rPr lang="en-GB"/>
            </a:b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28047254"/>
      </p:ext>
    </p:extLst>
  </p:cSld>
  <p:clrMapOvr>
    <a:masterClrMapping/>
  </p:clrMapOvr>
</p:sld>
</file>

<file path=ppt/theme/theme1.xml><?xml version="1.0" encoding="utf-8"?>
<a:theme xmlns:a="http://schemas.openxmlformats.org/drawingml/2006/main" name="Oide title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8AF6E9F7-F0AF-430C-9E49-E2C4F37893F3}"/>
    </a:ext>
  </a:extLst>
</a:theme>
</file>

<file path=ppt/theme/theme2.xml><?xml version="1.0" encoding="utf-8"?>
<a:theme xmlns:a="http://schemas.openxmlformats.org/drawingml/2006/main" name="Oide blue theme_mark_state gold_state green_white taglin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361AC70-6062-4FE3-B29C-521F1991522B}"/>
    </a:ext>
  </a:extLst>
</a:theme>
</file>

<file path=ppt/theme/theme3.xml><?xml version="1.0" encoding="utf-8"?>
<a:theme xmlns:a="http://schemas.openxmlformats.org/drawingml/2006/main" name="Oide mark_black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3FCEEEC5-7805-4FD1-877C-A5CCE72C6CB4}"/>
    </a:ext>
  </a:extLst>
</a:theme>
</file>

<file path=ppt/theme/theme4.xml><?xml version="1.0" encoding="utf-8"?>
<a:theme xmlns:a="http://schemas.openxmlformats.org/drawingml/2006/main" name="Oide mark with tagline_black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1C13525-E58D-4674-97C0-94922B01C18F}"/>
    </a:ext>
  </a:extLst>
</a:theme>
</file>

<file path=ppt/theme/theme5.xml><?xml version="1.0" encoding="utf-8"?>
<a:theme xmlns:a="http://schemas.openxmlformats.org/drawingml/2006/main" name="Oide mark_state gold_state green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C230CFD5-1383-4B53-AB6D-2C2204B4F587}"/>
    </a:ext>
  </a:extLst>
</a:theme>
</file>

<file path=ppt/theme/theme6.xml><?xml version="1.0" encoding="utf-8"?>
<a:theme xmlns:a="http://schemas.openxmlformats.org/drawingml/2006/main" name="Oide mark_state gold_state green with tagline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EE2BEAB7-51D1-4ECE-A448-22E3AB38B48A}"/>
    </a:ext>
  </a:extLst>
</a:theme>
</file>

<file path=ppt/theme/theme7.xml><?xml version="1.0" encoding="utf-8"?>
<a:theme xmlns:a="http://schemas.openxmlformats.org/drawingml/2006/main" name="Oide mark_white_Oide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184E1AF-BA7D-4B7E-BA7F-4CA97AC1B0E9}"/>
    </a:ext>
  </a:extLst>
</a:theme>
</file>

<file path=ppt/theme/theme8.xml><?xml version="1.0" encoding="utf-8"?>
<a:theme xmlns:a="http://schemas.openxmlformats.org/drawingml/2006/main" name="Oide mark and tagline_white_Oide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EC0FF70C-8DC1-48C7-9DBD-DC385BE0E73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EBA24FBCC1414F9DC927D1DF467191" ma:contentTypeVersion="3" ma:contentTypeDescription="Create a new document." ma:contentTypeScope="" ma:versionID="b60796ede7a09266894e38dbc8b928e4">
  <xsd:schema xmlns:xsd="http://www.w3.org/2001/XMLSchema" xmlns:xs="http://www.w3.org/2001/XMLSchema" xmlns:p="http://schemas.microsoft.com/office/2006/metadata/properties" xmlns:ns2="a37a3882-ceee-4329-b504-b4ae172dabad" targetNamespace="http://schemas.microsoft.com/office/2006/metadata/properties" ma:root="true" ma:fieldsID="bb9ed73d39156e67da3a68c3fc759897" ns2:_="">
    <xsd:import namespace="a37a3882-ceee-4329-b504-b4ae172dab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7a3882-ceee-4329-b504-b4ae172dab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5286D7B-15AB-496A-8DB4-19036A791E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7a3882-ceee-4329-b504-b4ae172dab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A98945-62E4-488C-A4A6-DCFA39A6A0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4B137A-2C17-4964-A74E-BE2FF8862A6E}">
  <ds:schemaRefs>
    <ds:schemaRef ds:uri="a37a3882-ceee-4329-b504-b4ae172dabad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423</Words>
  <Application>Microsoft Office PowerPoint</Application>
  <PresentationFormat>Widescreen</PresentationFormat>
  <Paragraphs>95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Arial</vt:lpstr>
      <vt:lpstr>Calibri</vt:lpstr>
      <vt:lpstr>Segoe UI</vt:lpstr>
      <vt:lpstr>Oide title slides</vt:lpstr>
      <vt:lpstr>Oide blue theme_mark_state gold_state green_white tagline</vt:lpstr>
      <vt:lpstr>Oide mark_black_white background</vt:lpstr>
      <vt:lpstr>Oide mark with tagline_black_white background</vt:lpstr>
      <vt:lpstr>Oide mark_state gold_state green_white background</vt:lpstr>
      <vt:lpstr>Oide mark_state gold_state green with tagline_white background</vt:lpstr>
      <vt:lpstr>Oide mark_white_Oide blue background</vt:lpstr>
      <vt:lpstr>Oide mark and tagline_white_Oide blue background</vt:lpstr>
      <vt:lpstr>Straw Rocket</vt:lpstr>
      <vt:lpstr>Educational Irish Research Satellite (EIRSAT-1)</vt:lpstr>
      <vt:lpstr>How to Make a Straw Rocket</vt:lpstr>
      <vt:lpstr>PowerPoint Presentation</vt:lpstr>
      <vt:lpstr>Student Data Log  Name: _____________________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Lyons</dc:creator>
  <cp:lastModifiedBy>Angela Dwane</cp:lastModifiedBy>
  <cp:revision>7</cp:revision>
  <dcterms:created xsi:type="dcterms:W3CDTF">2023-01-26T16:35:33Z</dcterms:created>
  <dcterms:modified xsi:type="dcterms:W3CDTF">2023-11-20T12:15:34Z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0x0101001FEBA24FBCC1414F9DC927D1DF467191</vt:lpwstr>
  </property>
  <property fmtid="{D5CDD505-2E9C-101B-9397-08002B2CF9AE}" pid="3" name="MediaServiceImageTags">
    <vt:lpwstr/>
  </property>
</Properties>
</file>