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722" r:id="rId5"/>
  </p:sldMasterIdLst>
  <p:notesMasterIdLst>
    <p:notesMasterId r:id="rId24"/>
  </p:notesMasterIdLst>
  <p:sldIdLst>
    <p:sldId id="258" r:id="rId6"/>
    <p:sldId id="386" r:id="rId7"/>
    <p:sldId id="385" r:id="rId8"/>
    <p:sldId id="371" r:id="rId9"/>
    <p:sldId id="372" r:id="rId10"/>
    <p:sldId id="373" r:id="rId11"/>
    <p:sldId id="374" r:id="rId12"/>
    <p:sldId id="375" r:id="rId13"/>
    <p:sldId id="376" r:id="rId14"/>
    <p:sldId id="377" r:id="rId15"/>
    <p:sldId id="378" r:id="rId16"/>
    <p:sldId id="379" r:id="rId17"/>
    <p:sldId id="380" r:id="rId18"/>
    <p:sldId id="381" r:id="rId19"/>
    <p:sldId id="382" r:id="rId20"/>
    <p:sldId id="383" r:id="rId21"/>
    <p:sldId id="384" r:id="rId22"/>
    <p:sldId id="370"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8" roundtripDataSignature="AMtx7mgZ049oKrOpF6Hqle0EZSNJyztJ4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il Butler" initials="" lastIdx="5" clrIdx="0"/>
  <p:cmAuthor id="1" name="Irene Stone" initials="" lastIdx="1" clrIdx="1"/>
  <p:cmAuthor id="2" name="Neil Butler" initials="NB" lastIdx="4" clrIdx="2">
    <p:extLst>
      <p:ext uri="{19B8F6BF-5375-455C-9EA6-DF929625EA0E}">
        <p15:presenceInfo xmlns:p15="http://schemas.microsoft.com/office/powerpoint/2012/main" userId="Neil Butler" providerId="None"/>
      </p:ext>
    </p:extLst>
  </p:cmAuthor>
  <p:cmAuthor id="3" name="Irene Stone" initials="IS" lastIdx="8" clrIdx="3">
    <p:extLst>
      <p:ext uri="{19B8F6BF-5375-455C-9EA6-DF929625EA0E}">
        <p15:presenceInfo xmlns:p15="http://schemas.microsoft.com/office/powerpoint/2012/main" userId="S::irene.stone@oide.ie::de25a681-75de-4de8-916e-d324cb224c22" providerId="AD"/>
      </p:ext>
    </p:extLst>
  </p:cmAuthor>
  <p:cmAuthor id="4" name="Sinéad Crotty" initials="SC" lastIdx="1" clrIdx="4">
    <p:extLst>
      <p:ext uri="{19B8F6BF-5375-455C-9EA6-DF929625EA0E}">
        <p15:presenceInfo xmlns:p15="http://schemas.microsoft.com/office/powerpoint/2012/main" userId="S::sinead.crotty@oide.ie::b660e4fc-02c5-49ee-8922-a581362050b6" providerId="AD"/>
      </p:ext>
    </p:extLst>
  </p:cmAuthor>
  <p:cmAuthor id="5" name="Joe English" initials="JE" lastIdx="2" clrIdx="5">
    <p:extLst>
      <p:ext uri="{19B8F6BF-5375-455C-9EA6-DF929625EA0E}">
        <p15:presenceInfo xmlns:p15="http://schemas.microsoft.com/office/powerpoint/2012/main" userId="S::joe.english@oide.ie::823853bc-2c5f-49f0-b08a-44799c96ba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CA2"/>
    <a:srgbClr val="2D94B1"/>
    <a:srgbClr val="0E85AA"/>
    <a:srgbClr val="54A8C3"/>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449DF4D-E4B7-4BCC-900F-F576458A4FDF}">
  <a:tblStyle styleId="{7449DF4D-E4B7-4BCC-900F-F576458A4FD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53DC786-3409-4605-8739-AB96F26663BC}"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485" autoAdjust="0"/>
  </p:normalViewPr>
  <p:slideViewPr>
    <p:cSldViewPr snapToGrid="0">
      <p:cViewPr varScale="1">
        <p:scale>
          <a:sx n="82" d="100"/>
          <a:sy n="82" d="100"/>
        </p:scale>
        <p:origin x="384"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72"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68" Type="http://customschemas.google.com/relationships/presentationmetadata" Target="meta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7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10" Type="http://schemas.openxmlformats.org/officeDocument/2006/relationships/slide" Target="slides/slide5.xml"/><Relationship Id="rId19" Type="http://schemas.openxmlformats.org/officeDocument/2006/relationships/slide" Target="slides/slide14.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6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English" userId="823853bc-2c5f-49f0-b08a-44799c96ba6d" providerId="ADAL" clId="{4F839A8B-C9AF-46C4-AC6D-087972A8B063}"/>
    <pc:docChg chg="custSel modSld">
      <pc:chgData name="Joe English" userId="823853bc-2c5f-49f0-b08a-44799c96ba6d" providerId="ADAL" clId="{4F839A8B-C9AF-46C4-AC6D-087972A8B063}" dt="2023-09-28T13:43:56.001" v="2" actId="1076"/>
      <pc:docMkLst>
        <pc:docMk/>
      </pc:docMkLst>
      <pc:sldChg chg="modSp mod delCm">
        <pc:chgData name="Joe English" userId="823853bc-2c5f-49f0-b08a-44799c96ba6d" providerId="ADAL" clId="{4F839A8B-C9AF-46C4-AC6D-087972A8B063}" dt="2023-09-28T13:43:56.001" v="2" actId="1076"/>
        <pc:sldMkLst>
          <pc:docMk/>
          <pc:sldMk cId="0" sldId="258"/>
        </pc:sldMkLst>
        <pc:picChg chg="mod">
          <ac:chgData name="Joe English" userId="823853bc-2c5f-49f0-b08a-44799c96ba6d" providerId="ADAL" clId="{4F839A8B-C9AF-46C4-AC6D-087972A8B063}" dt="2023-09-28T13:43:56.001" v="2" actId="1076"/>
          <ac:picMkLst>
            <pc:docMk/>
            <pc:sldMk cId="0" sldId="258"/>
            <ac:picMk id="8" creationId="{32F8AEB5-C621-D52E-8B99-83411F115F9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12" name="Google Shape;31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A fully documented step-by-step tutorial designed to empower students (16-18 year olds/TY and leaving cert students) to build on their Python programming skills</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Heavily scaffolded tasks – based on Use-Modify-Create family of pedagogies. Students learn my using and modifying someone else’s code rather that creating their own</a:t>
            </a:r>
          </a:p>
          <a:p>
            <a:pPr marL="457200" lvl="0" indent="-228600" algn="l" rtl="0">
              <a:lnSpc>
                <a:spcPct val="100000"/>
              </a:lnSpc>
              <a:spcBef>
                <a:spcPts val="0"/>
              </a:spcBef>
              <a:spcAft>
                <a:spcPts val="0"/>
              </a:spcAft>
              <a:buSzPts val="1100"/>
              <a:buNone/>
            </a:pPr>
            <a:endParaRPr lang="en-GB" dirty="0"/>
          </a:p>
          <a:p>
            <a:pPr marL="457200" lvl="0" indent="-228600" algn="l" rtl="0">
              <a:lnSpc>
                <a:spcPct val="100000"/>
              </a:lnSpc>
              <a:spcBef>
                <a:spcPts val="0"/>
              </a:spcBef>
              <a:spcAft>
                <a:spcPts val="0"/>
              </a:spcAft>
              <a:buSzPts val="1100"/>
              <a:buNone/>
            </a:pPr>
            <a:r>
              <a:rPr lang="en-GB" dirty="0"/>
              <a:t>Aligned with Leaving Certificate Computer Science Learning Outcomes </a:t>
            </a:r>
          </a:p>
          <a:p>
            <a:pPr marL="457200" lvl="0" indent="-228600" algn="l" rtl="0">
              <a:lnSpc>
                <a:spcPct val="100000"/>
              </a:lnSpc>
              <a:spcBef>
                <a:spcPts val="0"/>
              </a:spcBef>
              <a:spcAft>
                <a:spcPts val="0"/>
              </a:spcAft>
              <a:buSzPts val="1100"/>
              <a:buNone/>
            </a:pPr>
            <a:r>
              <a:rPr lang="en-GB" dirty="0"/>
              <a:t>Particularly builds on basic programming constructs – sequential execution, variables, assignments, arithmetic operations, datatypes, iteration and selection</a:t>
            </a:r>
          </a:p>
          <a:p>
            <a:pPr marL="457200" lvl="0" indent="-228600" algn="l" rtl="0">
              <a:lnSpc>
                <a:spcPct val="100000"/>
              </a:lnSpc>
              <a:spcBef>
                <a:spcPts val="0"/>
              </a:spcBef>
              <a:spcAft>
                <a:spcPts val="0"/>
              </a:spcAft>
              <a:buSzPts val="1100"/>
              <a:buNone/>
            </a:pPr>
            <a:r>
              <a:rPr lang="en-GB" dirty="0"/>
              <a:t>Provides a good opportunity to develop students understanding of data structures –lists and dictionaries.</a:t>
            </a:r>
          </a:p>
          <a:p>
            <a:pPr marL="457200" lvl="0" indent="-228600" algn="l" rtl="0">
              <a:lnSpc>
                <a:spcPct val="100000"/>
              </a:lnSpc>
              <a:spcBef>
                <a:spcPts val="0"/>
              </a:spcBef>
              <a:spcAft>
                <a:spcPts val="0"/>
              </a:spcAft>
              <a:buSzPts val="1100"/>
              <a:buNone/>
            </a:pPr>
            <a:r>
              <a:rPr lang="en-GB" dirty="0"/>
              <a:t>Provides opportunities to develop Computational Thinking Skills – algorithmic thinking, abstraction, pattern recognition/generalisation and most importantly of all Abstraction</a:t>
            </a:r>
          </a:p>
          <a:p>
            <a:pPr marL="457200" lvl="0" indent="-228600" algn="l" rtl="0">
              <a:lnSpc>
                <a:spcPct val="100000"/>
              </a:lnSpc>
              <a:spcBef>
                <a:spcPts val="0"/>
              </a:spcBef>
              <a:spcAft>
                <a:spcPts val="0"/>
              </a:spcAft>
              <a:buSzPts val="1100"/>
              <a:buNone/>
            </a:pPr>
            <a:r>
              <a:rPr lang="en-GB" dirty="0"/>
              <a:t>Context of space will be interesting for many students </a:t>
            </a: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254820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err="1"/>
              <a:t>Pygame</a:t>
            </a:r>
            <a:r>
              <a:rPr lang="en-GB" dirty="0"/>
              <a:t> is a 3</a:t>
            </a:r>
            <a:r>
              <a:rPr lang="en-GB" baseline="30000" dirty="0"/>
              <a:t>rd</a:t>
            </a:r>
            <a:r>
              <a:rPr lang="en-GB" dirty="0"/>
              <a:t> party/external Python library designed for writing video games</a:t>
            </a:r>
          </a:p>
          <a:p>
            <a:pPr marL="457200" lvl="0" indent="-228600" algn="l" rtl="0">
              <a:lnSpc>
                <a:spcPct val="100000"/>
              </a:lnSpc>
              <a:spcBef>
                <a:spcPts val="0"/>
              </a:spcBef>
              <a:spcAft>
                <a:spcPts val="0"/>
              </a:spcAft>
              <a:buSzPts val="1100"/>
              <a:buNone/>
            </a:pPr>
            <a:r>
              <a:rPr lang="en-GB" dirty="0"/>
              <a:t>In this tutorial we use </a:t>
            </a:r>
            <a:r>
              <a:rPr lang="en-GB" dirty="0" err="1"/>
              <a:t>pygame</a:t>
            </a:r>
            <a:r>
              <a:rPr lang="en-GB" dirty="0"/>
              <a:t> to simulate the Kessler effect</a:t>
            </a:r>
          </a:p>
          <a:p>
            <a:pPr marL="457200" lvl="0" indent="-228600" algn="l" rtl="0">
              <a:lnSpc>
                <a:spcPct val="100000"/>
              </a:lnSpc>
              <a:spcBef>
                <a:spcPts val="0"/>
              </a:spcBef>
              <a:spcAft>
                <a:spcPts val="0"/>
              </a:spcAft>
              <a:buSzPts val="1100"/>
              <a:buNone/>
            </a:pPr>
            <a:r>
              <a:rPr lang="en-GB" dirty="0"/>
              <a:t>This is our first </a:t>
            </a:r>
            <a:r>
              <a:rPr lang="en-GB" dirty="0" err="1"/>
              <a:t>pygame</a:t>
            </a:r>
            <a:r>
              <a:rPr lang="en-GB" dirty="0"/>
              <a:t> program - the ‘Hello World’ of </a:t>
            </a:r>
            <a:r>
              <a:rPr lang="en-GB" dirty="0" err="1"/>
              <a:t>pygame</a:t>
            </a:r>
            <a:endParaRPr lang="en-GB" dirty="0"/>
          </a:p>
          <a:p>
            <a:pPr marL="457200" lvl="0" indent="-228600" algn="l" rtl="0">
              <a:lnSpc>
                <a:spcPct val="100000"/>
              </a:lnSpc>
              <a:spcBef>
                <a:spcPts val="0"/>
              </a:spcBef>
              <a:spcAft>
                <a:spcPts val="0"/>
              </a:spcAft>
              <a:buSzPts val="1100"/>
              <a:buNone/>
            </a:pPr>
            <a:r>
              <a:rPr lang="en-GB" dirty="0"/>
              <a:t>The program initialises the </a:t>
            </a:r>
            <a:r>
              <a:rPr lang="en-GB" dirty="0" err="1"/>
              <a:t>pygame</a:t>
            </a:r>
            <a:r>
              <a:rPr lang="en-GB" dirty="0"/>
              <a:t> engine and creates a basic window - 400x300 pixels.</a:t>
            </a:r>
          </a:p>
          <a:p>
            <a:pPr marL="457200" lvl="0" indent="-228600" algn="l" rtl="0">
              <a:lnSpc>
                <a:spcPct val="100000"/>
              </a:lnSpc>
              <a:spcBef>
                <a:spcPts val="0"/>
              </a:spcBef>
              <a:spcAft>
                <a:spcPts val="0"/>
              </a:spcAft>
              <a:buSzPts val="1100"/>
              <a:buNone/>
            </a:pPr>
            <a:r>
              <a:rPr lang="en-GB" dirty="0"/>
              <a:t>Every </a:t>
            </a:r>
            <a:r>
              <a:rPr lang="en-GB" dirty="0" err="1"/>
              <a:t>pygame</a:t>
            </a:r>
            <a:r>
              <a:rPr lang="en-GB" dirty="0"/>
              <a:t> program uses the basic game loop shown</a:t>
            </a:r>
          </a:p>
          <a:p>
            <a:pPr marL="457200" lvl="0" indent="-228600" algn="l" rtl="0">
              <a:lnSpc>
                <a:spcPct val="100000"/>
              </a:lnSpc>
              <a:spcBef>
                <a:spcPts val="0"/>
              </a:spcBef>
              <a:spcAft>
                <a:spcPts val="0"/>
              </a:spcAft>
              <a:buSzPts val="1100"/>
              <a:buNone/>
            </a:pPr>
            <a:endParaRPr lang="en-GB" dirty="0"/>
          </a:p>
          <a:p>
            <a:pPr marL="457200" lvl="0" indent="-228600" algn="l" rtl="0">
              <a:lnSpc>
                <a:spcPct val="100000"/>
              </a:lnSpc>
              <a:spcBef>
                <a:spcPts val="0"/>
              </a:spcBef>
              <a:spcAft>
                <a:spcPts val="0"/>
              </a:spcAft>
              <a:buSzPts val="1100"/>
              <a:buNone/>
            </a:pPr>
            <a:r>
              <a:rPr lang="en-GB" dirty="0"/>
              <a:t>When the program is run the window is displayed - CLICK</a:t>
            </a:r>
            <a:endParaRPr dirty="0"/>
          </a:p>
        </p:txBody>
      </p:sp>
    </p:spTree>
    <p:extLst>
      <p:ext uri="{BB962C8B-B14F-4D97-AF65-F5344CB8AC3E}">
        <p14:creationId xmlns:p14="http://schemas.microsoft.com/office/powerpoint/2010/main" val="835311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We extend our first program to draw a single white square</a:t>
            </a:r>
          </a:p>
          <a:p>
            <a:pPr marL="457200" lvl="0" indent="-228600" algn="l" rtl="0">
              <a:lnSpc>
                <a:spcPct val="100000"/>
              </a:lnSpc>
              <a:spcBef>
                <a:spcPts val="0"/>
              </a:spcBef>
              <a:spcAft>
                <a:spcPts val="0"/>
              </a:spcAft>
              <a:buSzPts val="1100"/>
              <a:buNone/>
            </a:pPr>
            <a:r>
              <a:rPr lang="en-GB" dirty="0"/>
              <a:t>The additional/new lines of code are shown in bold</a:t>
            </a:r>
          </a:p>
          <a:p>
            <a:pPr marL="457200" lvl="0" indent="-228600" algn="l" rtl="0">
              <a:lnSpc>
                <a:spcPct val="100000"/>
              </a:lnSpc>
              <a:spcBef>
                <a:spcPts val="0"/>
              </a:spcBef>
              <a:spcAft>
                <a:spcPts val="0"/>
              </a:spcAft>
              <a:buSzPts val="1100"/>
              <a:buNone/>
            </a:pPr>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When the program is run the window is displayed - CLICK</a:t>
            </a: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58375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The tutorial includes some exercises …</a:t>
            </a:r>
            <a:endParaRPr dirty="0"/>
          </a:p>
        </p:txBody>
      </p:sp>
    </p:spTree>
    <p:extLst>
      <p:ext uri="{BB962C8B-B14F-4D97-AF65-F5344CB8AC3E}">
        <p14:creationId xmlns:p14="http://schemas.microsoft.com/office/powerpoint/2010/main" val="305156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This program introduces the concept of loops to draw multiple squares (satellites)</a:t>
            </a:r>
          </a:p>
          <a:p>
            <a:pPr marL="457200" lvl="0" indent="-228600" algn="l" rtl="0">
              <a:lnSpc>
                <a:spcPct val="100000"/>
              </a:lnSpc>
              <a:spcBef>
                <a:spcPts val="0"/>
              </a:spcBef>
              <a:spcAft>
                <a:spcPts val="0"/>
              </a:spcAft>
              <a:buSzPts val="1100"/>
              <a:buNone/>
            </a:pPr>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When the program is run the window is displayed - CLICK</a:t>
            </a:r>
          </a:p>
          <a:p>
            <a:pPr marL="457200" lvl="0" indent="-228600" algn="l" rtl="0">
              <a:lnSpc>
                <a:spcPct val="100000"/>
              </a:lnSpc>
              <a:spcBef>
                <a:spcPts val="0"/>
              </a:spcBef>
              <a:spcAft>
                <a:spcPts val="0"/>
              </a:spcAft>
              <a:buSzPts val="1100"/>
              <a:buNone/>
            </a:pPr>
            <a:endParaRPr lang="en-GB" dirty="0"/>
          </a:p>
          <a:p>
            <a:pPr marL="457200" lvl="0" indent="-228600" algn="l" rtl="0">
              <a:lnSpc>
                <a:spcPct val="100000"/>
              </a:lnSpc>
              <a:spcBef>
                <a:spcPts val="0"/>
              </a:spcBef>
              <a:spcAft>
                <a:spcPts val="0"/>
              </a:spcAft>
              <a:buSzPts val="1100"/>
              <a:buNone/>
            </a:pPr>
            <a:endParaRPr lang="en-GB" dirty="0"/>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00293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The tutorial now introduces animation / movement.</a:t>
            </a:r>
          </a:p>
          <a:p>
            <a:pPr marL="457200" lvl="0" indent="-228600" algn="l" rtl="0">
              <a:lnSpc>
                <a:spcPct val="100000"/>
              </a:lnSpc>
              <a:spcBef>
                <a:spcPts val="0"/>
              </a:spcBef>
              <a:spcAft>
                <a:spcPts val="0"/>
              </a:spcAft>
              <a:buSzPts val="1100"/>
              <a:buNone/>
            </a:pPr>
            <a:r>
              <a:rPr lang="en-GB" dirty="0"/>
              <a:t>Animation is simulated by changing the object’s co-ordinates and refreshing the window (every hundredth of a second)</a:t>
            </a:r>
          </a:p>
          <a:p>
            <a:pPr marL="457200" lvl="0" indent="-228600" algn="l" rtl="0">
              <a:lnSpc>
                <a:spcPct val="100000"/>
              </a:lnSpc>
              <a:spcBef>
                <a:spcPts val="0"/>
              </a:spcBef>
              <a:spcAft>
                <a:spcPts val="0"/>
              </a:spcAft>
              <a:buSzPts val="1100"/>
              <a:buNone/>
            </a:pPr>
            <a:r>
              <a:rPr lang="en-GB" dirty="0"/>
              <a:t>The ‘old’ object is replaced with the ‘new’ one!</a:t>
            </a:r>
          </a:p>
          <a:p>
            <a:pPr marL="457200" lvl="0" indent="-228600" algn="l" rtl="0">
              <a:lnSpc>
                <a:spcPct val="100000"/>
              </a:lnSpc>
              <a:spcBef>
                <a:spcPts val="0"/>
              </a:spcBef>
              <a:spcAft>
                <a:spcPts val="0"/>
              </a:spcAft>
              <a:buSzPts val="1100"/>
              <a:buNone/>
            </a:pPr>
            <a:endParaRPr lang="en-GB" dirty="0"/>
          </a:p>
          <a:p>
            <a:pPr marL="457200" lvl="0" indent="-228600" algn="l" rtl="0">
              <a:lnSpc>
                <a:spcPct val="100000"/>
              </a:lnSpc>
              <a:spcBef>
                <a:spcPts val="0"/>
              </a:spcBef>
              <a:spcAft>
                <a:spcPts val="0"/>
              </a:spcAft>
              <a:buSzPts val="1100"/>
              <a:buNone/>
            </a:pPr>
            <a:r>
              <a:rPr lang="en-GB" dirty="0"/>
              <a:t>Left … becomes left/right … horizontal</a:t>
            </a:r>
          </a:p>
          <a:p>
            <a:pPr marL="457200" lvl="0" indent="-228600" algn="l" rtl="0">
              <a:lnSpc>
                <a:spcPct val="100000"/>
              </a:lnSpc>
              <a:spcBef>
                <a:spcPts val="0"/>
              </a:spcBef>
              <a:spcAft>
                <a:spcPts val="0"/>
              </a:spcAft>
              <a:buSzPts val="1100"/>
              <a:buNone/>
            </a:pPr>
            <a:r>
              <a:rPr lang="en-GB" dirty="0"/>
              <a:t>Up … becomes up/down … vertical</a:t>
            </a:r>
          </a:p>
          <a:p>
            <a:pPr marL="457200" lvl="0" indent="-228600" algn="l" rtl="0">
              <a:lnSpc>
                <a:spcPct val="100000"/>
              </a:lnSpc>
              <a:spcBef>
                <a:spcPts val="0"/>
              </a:spcBef>
              <a:spcAft>
                <a:spcPts val="0"/>
              </a:spcAft>
              <a:buSzPts val="1100"/>
              <a:buNone/>
            </a:pPr>
            <a:r>
              <a:rPr lang="en-GB" dirty="0"/>
              <a:t>Example of Computational Thinking Skill of generalisation</a:t>
            </a:r>
          </a:p>
          <a:p>
            <a:pPr marL="457200" lvl="0" indent="-228600" algn="l" rtl="0">
              <a:lnSpc>
                <a:spcPct val="100000"/>
              </a:lnSpc>
              <a:spcBef>
                <a:spcPts val="0"/>
              </a:spcBef>
              <a:spcAft>
                <a:spcPts val="0"/>
              </a:spcAft>
              <a:buSzPts val="1100"/>
              <a:buNone/>
            </a:pPr>
            <a:r>
              <a:rPr lang="en-GB" dirty="0"/>
              <a:t>Students must use pattern matching skills to learn how to change the object’s direction</a:t>
            </a:r>
          </a:p>
          <a:p>
            <a:pPr marL="457200" lvl="0" indent="-228600" algn="l" rtl="0">
              <a:lnSpc>
                <a:spcPct val="100000"/>
              </a:lnSpc>
              <a:spcBef>
                <a:spcPts val="0"/>
              </a:spcBef>
              <a:spcAft>
                <a:spcPts val="0"/>
              </a:spcAft>
              <a:buSzPts val="1100"/>
              <a:buNone/>
            </a:pPr>
            <a:r>
              <a:rPr lang="en-GB" dirty="0"/>
              <a:t>Directions can be combined to simulate diagonal movement</a:t>
            </a:r>
            <a:endParaRPr dirty="0"/>
          </a:p>
        </p:txBody>
      </p:sp>
    </p:spTree>
    <p:extLst>
      <p:ext uri="{BB962C8B-B14F-4D97-AF65-F5344CB8AC3E}">
        <p14:creationId xmlns:p14="http://schemas.microsoft.com/office/powerpoint/2010/main" val="3010282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In the previous lesson we learned how by changing the position of a square we can create the illusion of animation.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One obvious drawback to the way our animation behaves is that the square disappears as soon as it reaches the edge of the window.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In this tutorial students learn how to keep the objects inside the window by simulating a bouncing effect</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Requires logical thinking … what are all the possibilities</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 object is moving downward left-right and hits the right edge</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 object is moving downward left-right and hits the bottom edge</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 if object is moving downward left-right it the case of hitting the top and left edge should not arise</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What are the other possibilities?</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What about anti-clockwise?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683128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rPr>
              <a:t>The graphic depicts 11 separate blocks of code in no particular order.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rPr>
              <a:t>When the blocks are combined into the correct order the resulting program will display 10 squares – ALL MOVING  IN THE SAME DIRECTION.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rPr>
              <a:t>Each square will be animated in a manner similar to the animation achieved on the previous slide</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rPr>
              <a:t>TASK: Arrange the blocks to achieve the required task</a:t>
            </a:r>
            <a:endParaRPr dirty="0"/>
          </a:p>
        </p:txBody>
      </p:sp>
    </p:spTree>
    <p:extLst>
      <p:ext uri="{BB962C8B-B14F-4D97-AF65-F5344CB8AC3E}">
        <p14:creationId xmlns:p14="http://schemas.microsoft.com/office/powerpoint/2010/main" val="861025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The solution to the previous programming task yields a program that displays 10 animated squares.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However, there is one major drawback (which hopefully you identified in the evaluation) - the squares do not move independently.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This gives a ‘herd like’ behaviour in which every square follows the same movement pattern as depicted on the left hand side below.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The arrows indicate the direction of movement.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The desired behaviour – all squares moving independently in different directions – is depicted on the right hand side.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85510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Data structures – lists and dictionaries</a:t>
            </a:r>
          </a:p>
          <a:p>
            <a:pPr marL="457200" lvl="0" indent="-228600" algn="l" rtl="0">
              <a:lnSpc>
                <a:spcPct val="100000"/>
              </a:lnSpc>
              <a:spcBef>
                <a:spcPts val="0"/>
              </a:spcBef>
              <a:spcAft>
                <a:spcPts val="0"/>
              </a:spcAft>
              <a:buSzPts val="1100"/>
              <a:buNone/>
            </a:pPr>
            <a:r>
              <a:rPr lang="en-GB" dirty="0"/>
              <a:t>The use of dictionaries enables independent movement</a:t>
            </a:r>
          </a:p>
          <a:p>
            <a:pPr marL="457200" lvl="0" indent="-228600" algn="l" rtl="0">
              <a:lnSpc>
                <a:spcPct val="100000"/>
              </a:lnSpc>
              <a:spcBef>
                <a:spcPts val="0"/>
              </a:spcBef>
              <a:spcAft>
                <a:spcPts val="0"/>
              </a:spcAft>
              <a:buSzPts val="1100"/>
              <a:buNone/>
            </a:pPr>
            <a:r>
              <a:rPr lang="en-GB" dirty="0"/>
              <a:t>Each satellite is represented as a dictionary and stored as a separate list element</a:t>
            </a:r>
            <a:endParaRPr dirty="0"/>
          </a:p>
        </p:txBody>
      </p:sp>
    </p:spTree>
    <p:extLst>
      <p:ext uri="{BB962C8B-B14F-4D97-AF65-F5344CB8AC3E}">
        <p14:creationId xmlns:p14="http://schemas.microsoft.com/office/powerpoint/2010/main" val="590371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923435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What should happen when two squares crash into one another?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016093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We want the satellite to break up – disintegrate </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Q. From what you have learned so far how do you think this could be achieved?</a:t>
            </a:r>
          </a:p>
          <a:p>
            <a:pPr marL="571500" marR="0" lvl="0" indent="-342900" algn="l" defTabSz="914400" rtl="0" eaLnBrk="1" fontAlgn="auto" latinLnBrk="0" hangingPunct="1">
              <a:lnSpc>
                <a:spcPct val="100000"/>
              </a:lnSpc>
              <a:spcBef>
                <a:spcPts val="0"/>
              </a:spcBef>
              <a:spcAft>
                <a:spcPts val="0"/>
              </a:spcAft>
              <a:buClr>
                <a:srgbClr val="000000"/>
              </a:buClr>
              <a:buSzPts val="1100"/>
              <a:buFont typeface="Arial"/>
              <a:buAutoNum type="alphaUcPeriod"/>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The code would need to create new smaller satellites when it detects a collision.</a:t>
            </a:r>
          </a:p>
          <a:p>
            <a:pPr marL="571500" marR="0" lvl="0" indent="-342900" algn="l" defTabSz="914400" rtl="0" eaLnBrk="1" fontAlgn="auto" latinLnBrk="0" hangingPunct="1">
              <a:lnSpc>
                <a:spcPct val="100000"/>
              </a:lnSpc>
              <a:spcBef>
                <a:spcPts val="0"/>
              </a:spcBef>
              <a:spcAft>
                <a:spcPts val="0"/>
              </a:spcAft>
              <a:buClr>
                <a:srgbClr val="000000"/>
              </a:buClr>
              <a:buSzPts val="1100"/>
              <a:buFont typeface="Arial"/>
              <a:buAutoNum type="alphaUcPeriod"/>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CLICK. The key code block is shown on the right</a:t>
            </a:r>
          </a:p>
          <a:p>
            <a:pPr marL="2286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278438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We’re now ready to apply our knowledge to simulate circular motion. We want to draw a satellite (rectangle object) moving around Earth (blue circle object)</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dirty="0">
                <a:effectLst/>
                <a:latin typeface="Calibri" panose="020F0502020204030204" pitchFamily="34" charset="0"/>
                <a:ea typeface="Calibri" panose="020F0502020204030204" pitchFamily="34" charset="0"/>
                <a:cs typeface="Calibri" panose="020F0502020204030204" pitchFamily="34" charset="0"/>
              </a:rPr>
              <a:t>We will piece the different elements of the solution like a jigsaw.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b="1" dirty="0">
                <a:effectLst/>
                <a:latin typeface="Calibri" panose="020F0502020204030204" pitchFamily="34" charset="0"/>
                <a:ea typeface="Calibri" panose="020F0502020204030204" pitchFamily="34" charset="0"/>
                <a:cs typeface="Calibri" panose="020F0502020204030204" pitchFamily="34" charset="0"/>
              </a:rPr>
              <a:t>STEP 1.</a:t>
            </a:r>
            <a:r>
              <a:rPr lang="en-IE" sz="1800" dirty="0">
                <a:effectLst/>
                <a:latin typeface="Calibri" panose="020F0502020204030204" pitchFamily="34" charset="0"/>
                <a:ea typeface="Calibri" panose="020F0502020204030204" pitchFamily="34" charset="0"/>
                <a:cs typeface="Calibri" panose="020F0502020204030204" pitchFamily="34" charset="0"/>
              </a:rPr>
              <a:t> The first piece of the jigsaw is the code to display Earth.</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b="1" dirty="0">
                <a:effectLst/>
                <a:latin typeface="Calibri" panose="020F0502020204030204" pitchFamily="34" charset="0"/>
                <a:ea typeface="Calibri" panose="020F0502020204030204" pitchFamily="34" charset="0"/>
                <a:cs typeface="Calibri" panose="020F0502020204030204" pitchFamily="34" charset="0"/>
              </a:rPr>
              <a:t>STEP 2.</a:t>
            </a:r>
            <a:r>
              <a:rPr lang="en-IE" sz="1800" dirty="0">
                <a:effectLst/>
                <a:latin typeface="Calibri" panose="020F0502020204030204" pitchFamily="34" charset="0"/>
                <a:ea typeface="Calibri" panose="020F0502020204030204" pitchFamily="34" charset="0"/>
                <a:cs typeface="Calibri" panose="020F0502020204030204" pitchFamily="34" charset="0"/>
              </a:rPr>
              <a:t> The next step is to create the satellite object itself. We already know how to do this from earlier programs, but the code is shown here again just to remind you.</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b="1" dirty="0">
                <a:effectLst/>
                <a:latin typeface="Calibri" panose="020F0502020204030204" pitchFamily="34" charset="0"/>
                <a:ea typeface="Calibri" panose="020F0502020204030204" pitchFamily="34" charset="0"/>
                <a:cs typeface="Calibri" panose="020F0502020204030204" pitchFamily="34" charset="0"/>
              </a:rPr>
              <a:t>STEP 3.</a:t>
            </a:r>
            <a:r>
              <a:rPr lang="en-IE" sz="1800" dirty="0">
                <a:effectLst/>
                <a:latin typeface="Calibri" panose="020F0502020204030204" pitchFamily="34" charset="0"/>
                <a:ea typeface="Calibri" panose="020F0502020204030204" pitchFamily="34" charset="0"/>
                <a:cs typeface="Calibri" panose="020F0502020204030204" pitchFamily="34" charset="0"/>
              </a:rPr>
              <a:t> We now need the code to simulate the elliptical motion. This is accomplished using the formula for the circumference on a circle as illustrate in the code below. The code is placed inside the main program loop which refreshes the screen every hundredth of a second during which time the x and y position of the satellite are changed to give the illusion of movement.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b="1" dirty="0">
                <a:effectLst/>
                <a:latin typeface="Calibri" panose="020F0502020204030204" pitchFamily="34" charset="0"/>
                <a:ea typeface="Calibri" panose="020F0502020204030204" pitchFamily="34" charset="0"/>
                <a:cs typeface="Calibri" panose="020F0502020204030204" pitchFamily="34" charset="0"/>
              </a:rPr>
              <a:t>STEP 4.</a:t>
            </a:r>
            <a:r>
              <a:rPr lang="en-IE" sz="1800" dirty="0">
                <a:effectLst/>
                <a:latin typeface="Calibri" panose="020F0502020204030204" pitchFamily="34" charset="0"/>
                <a:ea typeface="Calibri" panose="020F0502020204030204" pitchFamily="34" charset="0"/>
                <a:cs typeface="Calibri" panose="020F0502020204030204" pitchFamily="34" charset="0"/>
              </a:rPr>
              <a:t> Now that the details of the satellite have been changed it can be displayed at its new position using the following line of code.</a:t>
            </a: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800" b="1" dirty="0">
                <a:effectLst/>
                <a:latin typeface="Calibri" panose="020F0502020204030204" pitchFamily="34" charset="0"/>
                <a:ea typeface="Calibri" panose="020F0502020204030204" pitchFamily="34" charset="0"/>
                <a:cs typeface="Calibri" panose="020F0502020204030204" pitchFamily="34" charset="0"/>
              </a:rPr>
              <a:t>STEP 5.</a:t>
            </a:r>
            <a:r>
              <a:rPr lang="en-IE" sz="1800" dirty="0">
                <a:effectLst/>
                <a:latin typeface="Calibri" panose="020F0502020204030204" pitchFamily="34" charset="0"/>
                <a:ea typeface="Calibri" panose="020F0502020204030204" pitchFamily="34" charset="0"/>
                <a:cs typeface="Calibri" panose="020F0502020204030204" pitchFamily="34" charset="0"/>
              </a:rPr>
              <a:t> Putting it all together – this is left as an exercise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IE"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2844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GB" dirty="0"/>
              <a:t>Now that we know how to simulate circular motion of 1 object …. </a:t>
            </a:r>
          </a:p>
          <a:p>
            <a:pPr marL="457200" lvl="0" indent="-228600" algn="l" rtl="0">
              <a:lnSpc>
                <a:spcPct val="100000"/>
              </a:lnSpc>
              <a:spcBef>
                <a:spcPts val="0"/>
              </a:spcBef>
              <a:spcAft>
                <a:spcPts val="0"/>
              </a:spcAft>
              <a:buSzPts val="1100"/>
              <a:buNone/>
            </a:pPr>
            <a:r>
              <a:rPr lang="en-GB" dirty="0"/>
              <a:t>… CLICK</a:t>
            </a:r>
          </a:p>
          <a:p>
            <a:pPr marL="457200" lvl="0" indent="-228600" algn="l" rtl="0">
              <a:lnSpc>
                <a:spcPct val="100000"/>
              </a:lnSpc>
              <a:spcBef>
                <a:spcPts val="0"/>
              </a:spcBef>
              <a:spcAft>
                <a:spcPts val="0"/>
              </a:spcAft>
              <a:buSzPts val="1100"/>
              <a:buNone/>
            </a:pPr>
            <a:r>
              <a:rPr lang="en-IE" sz="1800" dirty="0">
                <a:effectLst/>
                <a:latin typeface="Calibri" panose="020F0502020204030204" pitchFamily="34" charset="0"/>
                <a:ea typeface="Calibri" panose="020F0502020204030204" pitchFamily="34" charset="0"/>
              </a:rPr>
              <a:t>Write a program to create and display 100 satellite objects all orbiting about a central point and then …</a:t>
            </a:r>
          </a:p>
          <a:p>
            <a:pPr marL="457200" lvl="0" indent="-228600" algn="l" rtl="0">
              <a:lnSpc>
                <a:spcPct val="100000"/>
              </a:lnSpc>
              <a:spcBef>
                <a:spcPts val="0"/>
              </a:spcBef>
              <a:spcAft>
                <a:spcPts val="0"/>
              </a:spcAft>
              <a:buSzPts val="1100"/>
              <a:buNone/>
            </a:pPr>
            <a:r>
              <a:rPr lang="en-IE" sz="1800" dirty="0">
                <a:effectLst/>
                <a:latin typeface="Calibri" panose="020F0502020204030204" pitchFamily="34" charset="0"/>
                <a:ea typeface="Calibri" panose="020F0502020204030204" pitchFamily="34" charset="0"/>
              </a:rPr>
              <a:t>… CLICK</a:t>
            </a:r>
          </a:p>
          <a:p>
            <a:pPr marL="457200" lvl="0" indent="-228600" algn="l" rtl="0">
              <a:lnSpc>
                <a:spcPct val="100000"/>
              </a:lnSpc>
              <a:spcBef>
                <a:spcPts val="0"/>
              </a:spcBef>
              <a:spcAft>
                <a:spcPts val="0"/>
              </a:spcAft>
              <a:buSzPts val="1100"/>
              <a:buNone/>
            </a:pPr>
            <a:r>
              <a:rPr lang="en-IE" sz="1800" dirty="0">
                <a:effectLst/>
                <a:latin typeface="Calibri" panose="020F0502020204030204" pitchFamily="34" charset="0"/>
                <a:ea typeface="Calibri" panose="020F0502020204030204" pitchFamily="34" charset="0"/>
              </a:rPr>
              <a:t>Simulate the Kessler effect. As the satellites collide into each other they will break up into smaller satellites (shown below in RED).</a:t>
            </a:r>
            <a:endParaRPr dirty="0"/>
          </a:p>
        </p:txBody>
      </p:sp>
    </p:spTree>
    <p:extLst>
      <p:ext uri="{BB962C8B-B14F-4D97-AF65-F5344CB8AC3E}">
        <p14:creationId xmlns:p14="http://schemas.microsoft.com/office/powerpoint/2010/main" val="3270944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1:notes"/>
          <p:cNvSpPr>
            <a:spLocks noGrp="1" noRot="1" noChangeAspect="1"/>
          </p:cNvSpPr>
          <p:nvPr>
            <p:ph type="sldImg" idx="2"/>
          </p:nvPr>
        </p:nvSpPr>
        <p:spPr>
          <a:xfrm>
            <a:off x="69850" y="747713"/>
            <a:ext cx="6623050" cy="3725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1:notes"/>
          <p:cNvSpPr txBox="1">
            <a:spLocks noGrp="1"/>
          </p:cNvSpPr>
          <p:nvPr>
            <p:ph type="body" idx="1"/>
          </p:nvPr>
        </p:nvSpPr>
        <p:spPr>
          <a:xfrm>
            <a:off x="676117" y="4722695"/>
            <a:ext cx="5408930" cy="447413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054581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Title &amp; Subtitle  light" type="title">
  <p:cSld name="TITLE">
    <p:bg>
      <p:bgPr>
        <a:gradFill>
          <a:gsLst>
            <a:gs pos="0">
              <a:srgbClr val="246076"/>
            </a:gs>
            <a:gs pos="100000">
              <a:srgbClr val="1987A8"/>
            </a:gs>
          </a:gsLst>
          <a:lin ang="17054404" scaled="0"/>
        </a:gradFill>
        <a:effectLst/>
      </p:bgPr>
    </p:bg>
    <p:spTree>
      <p:nvGrpSpPr>
        <p:cNvPr id="1" name="Shape 12"/>
        <p:cNvGrpSpPr/>
        <p:nvPr/>
      </p:nvGrpSpPr>
      <p:grpSpPr>
        <a:xfrm>
          <a:off x="0" y="0"/>
          <a:ext cx="0" cy="0"/>
          <a:chOff x="0" y="0"/>
          <a:chExt cx="0" cy="0"/>
        </a:xfrm>
      </p:grpSpPr>
      <p:pic>
        <p:nvPicPr>
          <p:cNvPr id="13" name="Google Shape;13;p21"/>
          <p:cNvPicPr preferRelativeResize="0"/>
          <p:nvPr/>
        </p:nvPicPr>
        <p:blipFill rotWithShape="1">
          <a:blip r:embed="rId2">
            <a:alphaModFix/>
          </a:blip>
          <a:srcRect/>
          <a:stretch/>
        </p:blipFill>
        <p:spPr>
          <a:xfrm>
            <a:off x="0" y="5118101"/>
            <a:ext cx="6494688" cy="1739900"/>
          </a:xfrm>
          <a:prstGeom prst="rect">
            <a:avLst/>
          </a:prstGeom>
          <a:noFill/>
          <a:ln>
            <a:noFill/>
          </a:ln>
        </p:spPr>
      </p:pic>
      <p:pic>
        <p:nvPicPr>
          <p:cNvPr id="14" name="Google Shape;14;p21"/>
          <p:cNvPicPr preferRelativeResize="0"/>
          <p:nvPr/>
        </p:nvPicPr>
        <p:blipFill rotWithShape="1">
          <a:blip r:embed="rId3">
            <a:alphaModFix/>
          </a:blip>
          <a:srcRect/>
          <a:stretch/>
        </p:blipFill>
        <p:spPr>
          <a:xfrm>
            <a:off x="1691465" y="4044951"/>
            <a:ext cx="10500537" cy="2813051"/>
          </a:xfrm>
          <a:prstGeom prst="rect">
            <a:avLst/>
          </a:prstGeom>
          <a:noFill/>
          <a:ln>
            <a:noFill/>
          </a:ln>
        </p:spPr>
      </p:pic>
      <p:sp>
        <p:nvSpPr>
          <p:cNvPr id="15" name="Google Shape;15;p21"/>
          <p:cNvSpPr txBox="1">
            <a:spLocks noGrp="1"/>
          </p:cNvSpPr>
          <p:nvPr>
            <p:ph type="title"/>
          </p:nvPr>
        </p:nvSpPr>
        <p:spPr>
          <a:xfrm>
            <a:off x="1854485" y="1907007"/>
            <a:ext cx="9448515" cy="2619571"/>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rgbClr val="FFFFFF"/>
              </a:buClr>
              <a:buSzPts val="8000"/>
              <a:buFont typeface="Arial"/>
              <a:buNone/>
              <a:defRPr sz="8000" b="0" i="0" cap="none">
                <a:solidFill>
                  <a:srgbClr val="FFFFF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1"/>
          <p:cNvSpPr txBox="1">
            <a:spLocks noGrp="1"/>
          </p:cNvSpPr>
          <p:nvPr>
            <p:ph type="body" idx="1"/>
          </p:nvPr>
        </p:nvSpPr>
        <p:spPr>
          <a:xfrm>
            <a:off x="1854485" y="4741163"/>
            <a:ext cx="9448515" cy="150340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600"/>
              <a:buNone/>
              <a:defRPr sz="1600" b="0" i="0">
                <a:solidFill>
                  <a:schemeClr val="lt1"/>
                </a:solidFill>
                <a:latin typeface="Arial"/>
                <a:ea typeface="Arial"/>
                <a:cs typeface="Arial"/>
                <a:sym typeface="Arial"/>
              </a:defRPr>
            </a:lvl1pPr>
            <a:lvl2pPr marL="914400" lvl="1" indent="-330200" algn="l">
              <a:lnSpc>
                <a:spcPct val="120000"/>
              </a:lnSpc>
              <a:spcBef>
                <a:spcPts val="500"/>
              </a:spcBef>
              <a:spcAft>
                <a:spcPts val="0"/>
              </a:spcAft>
              <a:buClr>
                <a:schemeClr val="lt1"/>
              </a:buClr>
              <a:buSzPts val="1600"/>
              <a:buChar char="•"/>
              <a:defRPr sz="1600" b="0">
                <a:solidFill>
                  <a:schemeClr val="lt1"/>
                </a:solidFill>
                <a:latin typeface="Arial"/>
                <a:ea typeface="Arial"/>
                <a:cs typeface="Arial"/>
                <a:sym typeface="Arial"/>
              </a:defRPr>
            </a:lvl2pPr>
            <a:lvl3pPr marL="1371600" lvl="2" indent="-304800" algn="l">
              <a:lnSpc>
                <a:spcPct val="120000"/>
              </a:lnSpc>
              <a:spcBef>
                <a:spcPts val="500"/>
              </a:spcBef>
              <a:spcAft>
                <a:spcPts val="0"/>
              </a:spcAft>
              <a:buClr>
                <a:schemeClr val="lt1"/>
              </a:buClr>
              <a:buSzPts val="1200"/>
              <a:buChar char="•"/>
              <a:defRPr sz="1200" b="0" i="1">
                <a:solidFill>
                  <a:schemeClr val="lt1"/>
                </a:solidFill>
                <a:latin typeface="Arial"/>
                <a:ea typeface="Arial"/>
                <a:cs typeface="Arial"/>
                <a:sym typeface="Arial"/>
              </a:defRPr>
            </a:lvl3pPr>
            <a:lvl4pPr marL="1828800" lvl="3" indent="-304800" algn="l">
              <a:lnSpc>
                <a:spcPct val="120000"/>
              </a:lnSpc>
              <a:spcBef>
                <a:spcPts val="500"/>
              </a:spcBef>
              <a:spcAft>
                <a:spcPts val="0"/>
              </a:spcAft>
              <a:buClr>
                <a:schemeClr val="lt1"/>
              </a:buClr>
              <a:buSzPts val="1200"/>
              <a:buChar char="•"/>
              <a:defRPr sz="1200">
                <a:solidFill>
                  <a:schemeClr val="lt1"/>
                </a:solidFill>
                <a:latin typeface="Arial"/>
                <a:ea typeface="Arial"/>
                <a:cs typeface="Arial"/>
                <a:sym typeface="Arial"/>
              </a:defRPr>
            </a:lvl4pPr>
            <a:lvl5pPr marL="2286000" lvl="4" indent="-304800" algn="l">
              <a:lnSpc>
                <a:spcPct val="120000"/>
              </a:lnSpc>
              <a:spcBef>
                <a:spcPts val="500"/>
              </a:spcBef>
              <a:spcAft>
                <a:spcPts val="0"/>
              </a:spcAft>
              <a:buClr>
                <a:schemeClr val="lt1"/>
              </a:buClr>
              <a:buSzPts val="1200"/>
              <a:buChar char="•"/>
              <a:defRPr sz="1200" b="0" i="1">
                <a:solidFill>
                  <a:schemeClr val="lt1"/>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 name="Google Shape;17;p21"/>
          <p:cNvPicPr preferRelativeResize="0"/>
          <p:nvPr/>
        </p:nvPicPr>
        <p:blipFill rotWithShape="1">
          <a:blip r:embed="rId4">
            <a:alphaModFix/>
          </a:blip>
          <a:srcRect/>
          <a:stretch/>
        </p:blipFill>
        <p:spPr>
          <a:xfrm>
            <a:off x="926976" y="805779"/>
            <a:ext cx="5949509" cy="1024639"/>
          </a:xfrm>
          <a:prstGeom prst="rect">
            <a:avLst/>
          </a:prstGeom>
          <a:noFill/>
          <a:ln>
            <a:noFill/>
          </a:ln>
        </p:spPr>
      </p:pic>
      <p:pic>
        <p:nvPicPr>
          <p:cNvPr id="18" name="Google Shape;18;p21"/>
          <p:cNvPicPr preferRelativeResize="0"/>
          <p:nvPr/>
        </p:nvPicPr>
        <p:blipFill rotWithShape="1">
          <a:blip r:embed="rId5">
            <a:alphaModFix/>
          </a:blip>
          <a:srcRect/>
          <a:stretch/>
        </p:blipFill>
        <p:spPr>
          <a:xfrm>
            <a:off x="10821972" y="6264471"/>
            <a:ext cx="1143000" cy="400051"/>
          </a:xfrm>
          <a:prstGeom prst="rect">
            <a:avLst/>
          </a:prstGeom>
          <a:noFill/>
          <a:ln>
            <a:noFill/>
          </a:ln>
        </p:spPr>
      </p:pic>
      <p:pic>
        <p:nvPicPr>
          <p:cNvPr id="19" name="Google Shape;19;p21"/>
          <p:cNvPicPr preferRelativeResize="0"/>
          <p:nvPr/>
        </p:nvPicPr>
        <p:blipFill rotWithShape="1">
          <a:blip r:embed="rId2">
            <a:alphaModFix/>
          </a:blip>
          <a:srcRect/>
          <a:stretch/>
        </p:blipFill>
        <p:spPr>
          <a:xfrm>
            <a:off x="0" y="5118100"/>
            <a:ext cx="6494688" cy="1739900"/>
          </a:xfrm>
          <a:prstGeom prst="rect">
            <a:avLst/>
          </a:prstGeom>
          <a:noFill/>
          <a:ln>
            <a:noFill/>
          </a:ln>
        </p:spPr>
      </p:pic>
      <p:pic>
        <p:nvPicPr>
          <p:cNvPr id="20" name="Google Shape;20;p21"/>
          <p:cNvPicPr preferRelativeResize="0"/>
          <p:nvPr/>
        </p:nvPicPr>
        <p:blipFill rotWithShape="1">
          <a:blip r:embed="rId3">
            <a:alphaModFix/>
          </a:blip>
          <a:srcRect/>
          <a:stretch/>
        </p:blipFill>
        <p:spPr>
          <a:xfrm>
            <a:off x="1691464" y="4044950"/>
            <a:ext cx="10500537" cy="2813051"/>
          </a:xfrm>
          <a:prstGeom prst="rect">
            <a:avLst/>
          </a:prstGeom>
          <a:noFill/>
          <a:ln>
            <a:noFill/>
          </a:ln>
        </p:spPr>
      </p:pic>
      <p:pic>
        <p:nvPicPr>
          <p:cNvPr id="21" name="Google Shape;21;p21"/>
          <p:cNvPicPr preferRelativeResize="0"/>
          <p:nvPr/>
        </p:nvPicPr>
        <p:blipFill rotWithShape="1">
          <a:blip r:embed="rId4">
            <a:alphaModFix/>
          </a:blip>
          <a:srcRect/>
          <a:stretch/>
        </p:blipFill>
        <p:spPr>
          <a:xfrm>
            <a:off x="926976" y="805779"/>
            <a:ext cx="5949509" cy="1024638"/>
          </a:xfrm>
          <a:prstGeom prst="rect">
            <a:avLst/>
          </a:prstGeom>
          <a:noFill/>
          <a:ln>
            <a:noFill/>
          </a:ln>
        </p:spPr>
      </p:pic>
      <p:pic>
        <p:nvPicPr>
          <p:cNvPr id="22" name="Google Shape;22;p21"/>
          <p:cNvPicPr preferRelativeResize="0"/>
          <p:nvPr/>
        </p:nvPicPr>
        <p:blipFill rotWithShape="1">
          <a:blip r:embed="rId5">
            <a:alphaModFix/>
          </a:blip>
          <a:srcRect/>
          <a:stretch/>
        </p:blipFill>
        <p:spPr>
          <a:xfrm>
            <a:off x="10821972" y="6264471"/>
            <a:ext cx="1143000" cy="4000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53"/>
        <p:cNvGrpSpPr/>
        <p:nvPr/>
      </p:nvGrpSpPr>
      <p:grpSpPr>
        <a:xfrm>
          <a:off x="0" y="0"/>
          <a:ext cx="0" cy="0"/>
          <a:chOff x="0" y="0"/>
          <a:chExt cx="0" cy="0"/>
        </a:xfrm>
      </p:grpSpPr>
      <p:sp>
        <p:nvSpPr>
          <p:cNvPr id="54" name="Google Shape;54;p29"/>
          <p:cNvSpPr txBox="1">
            <a:spLocks noGrp="1"/>
          </p:cNvSpPr>
          <p:nvPr>
            <p:ph type="title"/>
          </p:nvPr>
        </p:nvSpPr>
        <p:spPr>
          <a:xfrm>
            <a:off x="6231333" y="2456476"/>
            <a:ext cx="4624400" cy="1346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 name="Google Shape;55;p29"/>
          <p:cNvSpPr txBox="1">
            <a:spLocks noGrp="1"/>
          </p:cNvSpPr>
          <p:nvPr>
            <p:ph type="body" idx="1"/>
          </p:nvPr>
        </p:nvSpPr>
        <p:spPr>
          <a:xfrm>
            <a:off x="6231333" y="4092463"/>
            <a:ext cx="4624400" cy="877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1500"/>
              <a:buNone/>
              <a:defRPr sz="2000">
                <a:solidFill>
                  <a:schemeClr val="dk2"/>
                </a:solidFill>
              </a:defRPr>
            </a:lvl1pPr>
            <a:lvl2pPr marL="914400" lvl="1" indent="-228600" algn="l">
              <a:lnSpc>
                <a:spcPct val="90000"/>
              </a:lnSpc>
              <a:spcBef>
                <a:spcPts val="400"/>
              </a:spcBef>
              <a:spcAft>
                <a:spcPts val="0"/>
              </a:spcAft>
              <a:buClr>
                <a:schemeClr val="dk2"/>
              </a:buClr>
              <a:buSzPts val="1400"/>
              <a:buNone/>
              <a:defRPr>
                <a:solidFill>
                  <a:schemeClr val="dk2"/>
                </a:solidFill>
              </a:defRPr>
            </a:lvl2pPr>
            <a:lvl3pPr marL="1371600" lvl="2" indent="-317500" algn="l">
              <a:lnSpc>
                <a:spcPct val="90000"/>
              </a:lnSpc>
              <a:spcBef>
                <a:spcPts val="400"/>
              </a:spcBef>
              <a:spcAft>
                <a:spcPts val="0"/>
              </a:spcAft>
              <a:buClr>
                <a:srgbClr val="FF0000"/>
              </a:buClr>
              <a:buSzPts val="1400"/>
              <a:buChar char="•"/>
              <a:defRPr>
                <a:solidFill>
                  <a:srgbClr val="FF0000"/>
                </a:solidFill>
              </a:defRPr>
            </a:lvl3pPr>
            <a:lvl4pPr marL="1828800" lvl="3" indent="-304800" algn="l">
              <a:lnSpc>
                <a:spcPct val="90000"/>
              </a:lnSpc>
              <a:spcBef>
                <a:spcPts val="400"/>
              </a:spcBef>
              <a:spcAft>
                <a:spcPts val="0"/>
              </a:spcAft>
              <a:buClr>
                <a:srgbClr val="FF0000"/>
              </a:buClr>
              <a:buSzPts val="1200"/>
              <a:buChar char="•"/>
              <a:defRPr>
                <a:solidFill>
                  <a:srgbClr val="FF0000"/>
                </a:solidFill>
              </a:defRPr>
            </a:lvl4pPr>
            <a:lvl5pPr marL="2286000" lvl="4" indent="-228600" algn="l">
              <a:lnSpc>
                <a:spcPct val="90000"/>
              </a:lnSpc>
              <a:spcBef>
                <a:spcPts val="800"/>
              </a:spcBef>
              <a:spcAft>
                <a:spcPts val="0"/>
              </a:spcAft>
              <a:buClr>
                <a:srgbClr val="FF0000"/>
              </a:buClr>
              <a:buSzPts val="1500"/>
              <a:buNone/>
              <a:defRPr>
                <a:solidFill>
                  <a:srgbClr val="FF0000"/>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31"/>
          <p:cNvSpPr txBox="1">
            <a:spLocks noGrp="1"/>
          </p:cNvSpPr>
          <p:nvPr>
            <p:ph type="title"/>
          </p:nvPr>
        </p:nvSpPr>
        <p:spPr>
          <a:xfrm>
            <a:off x="514800" y="434983"/>
            <a:ext cx="4752400" cy="12556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31"/>
          <p:cNvSpPr txBox="1">
            <a:spLocks noGrp="1"/>
          </p:cNvSpPr>
          <p:nvPr>
            <p:ph type="body" idx="1"/>
          </p:nvPr>
        </p:nvSpPr>
        <p:spPr>
          <a:xfrm>
            <a:off x="514800" y="3104964"/>
            <a:ext cx="4752400" cy="2857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1500"/>
              <a:buNone/>
              <a:defRPr>
                <a:solidFill>
                  <a:schemeClr val="lt1"/>
                </a:solidFill>
              </a:defRPr>
            </a:lvl1pPr>
            <a:lvl2pPr marL="914400" lvl="1" indent="-228600" algn="l">
              <a:lnSpc>
                <a:spcPct val="90000"/>
              </a:lnSpc>
              <a:spcBef>
                <a:spcPts val="400"/>
              </a:spcBef>
              <a:spcAft>
                <a:spcPts val="0"/>
              </a:spcAft>
              <a:buClr>
                <a:schemeClr val="lt1"/>
              </a:buClr>
              <a:buSzPts val="1400"/>
              <a:buNone/>
              <a:defRPr>
                <a:solidFill>
                  <a:schemeClr val="lt1"/>
                </a:solidFill>
              </a:defRPr>
            </a:lvl2pPr>
            <a:lvl3pPr marL="1371600" lvl="2" indent="-317500" algn="l">
              <a:lnSpc>
                <a:spcPct val="90000"/>
              </a:lnSpc>
              <a:spcBef>
                <a:spcPts val="400"/>
              </a:spcBef>
              <a:spcAft>
                <a:spcPts val="0"/>
              </a:spcAft>
              <a:buClr>
                <a:schemeClr val="lt1"/>
              </a:buClr>
              <a:buSzPts val="1400"/>
              <a:buChar char="•"/>
              <a:defRPr>
                <a:solidFill>
                  <a:schemeClr val="lt1"/>
                </a:solidFill>
              </a:defRPr>
            </a:lvl3pPr>
            <a:lvl4pPr marL="1828800" lvl="3" indent="-304800" algn="l">
              <a:lnSpc>
                <a:spcPct val="90000"/>
              </a:lnSpc>
              <a:spcBef>
                <a:spcPts val="400"/>
              </a:spcBef>
              <a:spcAft>
                <a:spcPts val="0"/>
              </a:spcAft>
              <a:buClr>
                <a:schemeClr val="lt1"/>
              </a:buClr>
              <a:buSzPts val="1200"/>
              <a:buChar char="•"/>
              <a:defRPr>
                <a:solidFill>
                  <a:schemeClr val="lt1"/>
                </a:solidFill>
              </a:defRPr>
            </a:lvl4pPr>
            <a:lvl5pPr marL="2286000" lvl="4" indent="-228600" algn="l">
              <a:lnSpc>
                <a:spcPct val="90000"/>
              </a:lnSpc>
              <a:spcBef>
                <a:spcPts val="800"/>
              </a:spcBef>
              <a:spcAft>
                <a:spcPts val="0"/>
              </a:spcAft>
              <a:buClr>
                <a:schemeClr val="lt1"/>
              </a:buClr>
              <a:buSzPts val="1500"/>
              <a:buNone/>
              <a:defRPr>
                <a:solidFill>
                  <a:schemeClr val="lt1"/>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62"/>
        <p:cNvGrpSpPr/>
        <p:nvPr/>
      </p:nvGrpSpPr>
      <p:grpSpPr>
        <a:xfrm>
          <a:off x="0" y="0"/>
          <a:ext cx="0" cy="0"/>
          <a:chOff x="0" y="0"/>
          <a:chExt cx="0" cy="0"/>
        </a:xfrm>
      </p:grpSpPr>
      <p:sp>
        <p:nvSpPr>
          <p:cNvPr id="63" name="Google Shape;63;p32"/>
          <p:cNvSpPr txBox="1">
            <a:spLocks noGrp="1"/>
          </p:cNvSpPr>
          <p:nvPr>
            <p:ph type="title"/>
          </p:nvPr>
        </p:nvSpPr>
        <p:spPr>
          <a:xfrm>
            <a:off x="514800" y="897616"/>
            <a:ext cx="52564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32"/>
          <p:cNvSpPr txBox="1">
            <a:spLocks noGrp="1"/>
          </p:cNvSpPr>
          <p:nvPr>
            <p:ph type="body" idx="1"/>
          </p:nvPr>
        </p:nvSpPr>
        <p:spPr>
          <a:xfrm>
            <a:off x="514799" y="2263939"/>
            <a:ext cx="10010400" cy="3696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100"/>
              <a:buNone/>
              <a:defRPr sz="2800">
                <a:solidFill>
                  <a:schemeClr val="dk2"/>
                </a:solidFill>
              </a:defRPr>
            </a:lvl1pPr>
            <a:lvl2pPr marL="914400" lvl="1" indent="-228600" algn="l">
              <a:lnSpc>
                <a:spcPct val="90000"/>
              </a:lnSpc>
              <a:spcBef>
                <a:spcPts val="400"/>
              </a:spcBef>
              <a:spcAft>
                <a:spcPts val="0"/>
              </a:spcAft>
              <a:buClr>
                <a:schemeClr val="dk2"/>
              </a:buClr>
              <a:buSzPts val="1400"/>
              <a:buNone/>
              <a:defRPr sz="1867">
                <a:solidFill>
                  <a:schemeClr val="dk2"/>
                </a:solidFill>
              </a:defRPr>
            </a:lvl2pPr>
            <a:lvl3pPr marL="1371600" lvl="2" indent="-317500" algn="l">
              <a:lnSpc>
                <a:spcPct val="90000"/>
              </a:lnSpc>
              <a:spcBef>
                <a:spcPts val="400"/>
              </a:spcBef>
              <a:spcAft>
                <a:spcPts val="0"/>
              </a:spcAft>
              <a:buClr>
                <a:schemeClr val="accent2"/>
              </a:buClr>
              <a:buSzPts val="1400"/>
              <a:buChar char="•"/>
              <a:defRPr sz="1867">
                <a:solidFill>
                  <a:schemeClr val="dk2"/>
                </a:solidFill>
              </a:defRPr>
            </a:lvl3pPr>
            <a:lvl4pPr marL="1828800" lvl="3" indent="-304800" algn="l">
              <a:lnSpc>
                <a:spcPct val="90000"/>
              </a:lnSpc>
              <a:spcBef>
                <a:spcPts val="400"/>
              </a:spcBef>
              <a:spcAft>
                <a:spcPts val="0"/>
              </a:spcAft>
              <a:buClr>
                <a:schemeClr val="accent2"/>
              </a:buClr>
              <a:buSzPts val="1200"/>
              <a:buChar char="•"/>
              <a:defRPr sz="1600">
                <a:solidFill>
                  <a:schemeClr val="dk2"/>
                </a:solidFill>
              </a:defRPr>
            </a:lvl4pPr>
            <a:lvl5pPr marL="2286000" lvl="4" indent="-228600" algn="l">
              <a:lnSpc>
                <a:spcPct val="90000"/>
              </a:lnSpc>
              <a:spcBef>
                <a:spcPts val="800"/>
              </a:spcBef>
              <a:spcAft>
                <a:spcPts val="0"/>
              </a:spcAft>
              <a:buClr>
                <a:schemeClr val="dk2"/>
              </a:buClr>
              <a:buSzPts val="2100"/>
              <a:buNone/>
              <a:defRPr sz="2800">
                <a:solidFill>
                  <a:schemeClr val="dk2"/>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chemeClr val="lt1"/>
        </a:solidFill>
        <a:effectLst/>
      </p:bgPr>
    </p:bg>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514800" y="897616"/>
            <a:ext cx="52564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 name="Google Shape;70;p34"/>
          <p:cNvSpPr txBox="1">
            <a:spLocks noGrp="1"/>
          </p:cNvSpPr>
          <p:nvPr>
            <p:ph type="body" idx="1"/>
          </p:nvPr>
        </p:nvSpPr>
        <p:spPr>
          <a:xfrm>
            <a:off x="514799" y="2263939"/>
            <a:ext cx="10010400" cy="3696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1500"/>
              <a:buNone/>
              <a:defRPr>
                <a:solidFill>
                  <a:schemeClr val="dk2"/>
                </a:solidFill>
              </a:defRPr>
            </a:lvl1pPr>
            <a:lvl2pPr marL="914400" lvl="1" indent="-228600" algn="l">
              <a:lnSpc>
                <a:spcPct val="90000"/>
              </a:lnSpc>
              <a:spcBef>
                <a:spcPts val="400"/>
              </a:spcBef>
              <a:spcAft>
                <a:spcPts val="0"/>
              </a:spcAft>
              <a:buClr>
                <a:schemeClr val="dk2"/>
              </a:buClr>
              <a:buSzPts val="1400"/>
              <a:buNone/>
              <a:defRPr>
                <a:solidFill>
                  <a:schemeClr val="dk2"/>
                </a:solidFill>
              </a:defRPr>
            </a:lvl2pPr>
            <a:lvl3pPr marL="1371600" lvl="2" indent="-317500" algn="l">
              <a:lnSpc>
                <a:spcPct val="90000"/>
              </a:lnSpc>
              <a:spcBef>
                <a:spcPts val="400"/>
              </a:spcBef>
              <a:spcAft>
                <a:spcPts val="0"/>
              </a:spcAft>
              <a:buClr>
                <a:schemeClr val="accent2"/>
              </a:buClr>
              <a:buSzPts val="1400"/>
              <a:buChar char="•"/>
              <a:defRPr>
                <a:solidFill>
                  <a:schemeClr val="dk2"/>
                </a:solidFill>
              </a:defRPr>
            </a:lvl3pPr>
            <a:lvl4pPr marL="1828800" lvl="3" indent="-304800" algn="l">
              <a:lnSpc>
                <a:spcPct val="90000"/>
              </a:lnSpc>
              <a:spcBef>
                <a:spcPts val="400"/>
              </a:spcBef>
              <a:spcAft>
                <a:spcPts val="0"/>
              </a:spcAft>
              <a:buClr>
                <a:schemeClr val="accent2"/>
              </a:buClr>
              <a:buSzPts val="1200"/>
              <a:buChar char="•"/>
              <a:defRPr>
                <a:solidFill>
                  <a:schemeClr val="dk2"/>
                </a:solidFill>
              </a:defRPr>
            </a:lvl4pPr>
            <a:lvl5pPr marL="2286000" lvl="4" indent="-228600" algn="l">
              <a:lnSpc>
                <a:spcPct val="90000"/>
              </a:lnSpc>
              <a:spcBef>
                <a:spcPts val="800"/>
              </a:spcBef>
              <a:spcAft>
                <a:spcPts val="0"/>
              </a:spcAft>
              <a:buClr>
                <a:schemeClr val="dk2"/>
              </a:buClr>
              <a:buSzPts val="1500"/>
              <a:buNone/>
              <a:defRPr>
                <a:solidFill>
                  <a:schemeClr val="dk2"/>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71"/>
        <p:cNvGrpSpPr/>
        <p:nvPr/>
      </p:nvGrpSpPr>
      <p:grpSpPr>
        <a:xfrm>
          <a:off x="0" y="0"/>
          <a:ext cx="0" cy="0"/>
          <a:chOff x="0" y="0"/>
          <a:chExt cx="0" cy="0"/>
        </a:xfrm>
      </p:grpSpPr>
      <p:sp>
        <p:nvSpPr>
          <p:cNvPr id="72" name="Google Shape;72;p35"/>
          <p:cNvSpPr txBox="1">
            <a:spLocks noGrp="1"/>
          </p:cNvSpPr>
          <p:nvPr>
            <p:ph type="title"/>
          </p:nvPr>
        </p:nvSpPr>
        <p:spPr>
          <a:xfrm>
            <a:off x="514800" y="897616"/>
            <a:ext cx="52564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 name="Google Shape;73;p35"/>
          <p:cNvSpPr txBox="1">
            <a:spLocks noGrp="1"/>
          </p:cNvSpPr>
          <p:nvPr>
            <p:ph type="body" idx="1"/>
          </p:nvPr>
        </p:nvSpPr>
        <p:spPr>
          <a:xfrm>
            <a:off x="514799" y="2263939"/>
            <a:ext cx="4788400" cy="3696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1500"/>
              <a:buNone/>
              <a:defRPr>
                <a:solidFill>
                  <a:schemeClr val="dk2"/>
                </a:solidFill>
              </a:defRPr>
            </a:lvl1pPr>
            <a:lvl2pPr marL="914400" lvl="1" indent="-228600" algn="l">
              <a:lnSpc>
                <a:spcPct val="90000"/>
              </a:lnSpc>
              <a:spcBef>
                <a:spcPts val="400"/>
              </a:spcBef>
              <a:spcAft>
                <a:spcPts val="0"/>
              </a:spcAft>
              <a:buClr>
                <a:schemeClr val="dk2"/>
              </a:buClr>
              <a:buSzPts val="1400"/>
              <a:buNone/>
              <a:defRPr>
                <a:solidFill>
                  <a:schemeClr val="dk2"/>
                </a:solidFill>
              </a:defRPr>
            </a:lvl2pPr>
            <a:lvl3pPr marL="1371600" lvl="2" indent="-317500" algn="l">
              <a:lnSpc>
                <a:spcPct val="90000"/>
              </a:lnSpc>
              <a:spcBef>
                <a:spcPts val="400"/>
              </a:spcBef>
              <a:spcAft>
                <a:spcPts val="0"/>
              </a:spcAft>
              <a:buClr>
                <a:schemeClr val="accent2"/>
              </a:buClr>
              <a:buSzPts val="1400"/>
              <a:buChar char="•"/>
              <a:defRPr>
                <a:solidFill>
                  <a:schemeClr val="dk2"/>
                </a:solidFill>
              </a:defRPr>
            </a:lvl3pPr>
            <a:lvl4pPr marL="1828800" lvl="3" indent="-304800" algn="l">
              <a:lnSpc>
                <a:spcPct val="90000"/>
              </a:lnSpc>
              <a:spcBef>
                <a:spcPts val="400"/>
              </a:spcBef>
              <a:spcAft>
                <a:spcPts val="0"/>
              </a:spcAft>
              <a:buClr>
                <a:schemeClr val="accent2"/>
              </a:buClr>
              <a:buSzPts val="1200"/>
              <a:buChar char="•"/>
              <a:defRPr>
                <a:solidFill>
                  <a:schemeClr val="dk2"/>
                </a:solidFill>
              </a:defRPr>
            </a:lvl4pPr>
            <a:lvl5pPr marL="2286000" lvl="4" indent="-228600" algn="l">
              <a:lnSpc>
                <a:spcPct val="90000"/>
              </a:lnSpc>
              <a:spcBef>
                <a:spcPts val="800"/>
              </a:spcBef>
              <a:spcAft>
                <a:spcPts val="0"/>
              </a:spcAft>
              <a:buClr>
                <a:schemeClr val="dk2"/>
              </a:buClr>
              <a:buSzPts val="1500"/>
              <a:buNone/>
              <a:defRPr>
                <a:solidFill>
                  <a:schemeClr val="dk2"/>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74" name="Google Shape;74;p35"/>
          <p:cNvSpPr txBox="1">
            <a:spLocks noGrp="1"/>
          </p:cNvSpPr>
          <p:nvPr>
            <p:ph type="body" idx="2"/>
          </p:nvPr>
        </p:nvSpPr>
        <p:spPr>
          <a:xfrm>
            <a:off x="5720811" y="2263939"/>
            <a:ext cx="4788400" cy="3696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1500"/>
              <a:buNone/>
              <a:defRPr>
                <a:solidFill>
                  <a:schemeClr val="dk2"/>
                </a:solidFill>
              </a:defRPr>
            </a:lvl1pPr>
            <a:lvl2pPr marL="914400" lvl="1" indent="-228600" algn="l">
              <a:lnSpc>
                <a:spcPct val="90000"/>
              </a:lnSpc>
              <a:spcBef>
                <a:spcPts val="400"/>
              </a:spcBef>
              <a:spcAft>
                <a:spcPts val="0"/>
              </a:spcAft>
              <a:buClr>
                <a:schemeClr val="dk2"/>
              </a:buClr>
              <a:buSzPts val="1400"/>
              <a:buNone/>
              <a:defRPr>
                <a:solidFill>
                  <a:schemeClr val="dk2"/>
                </a:solidFill>
              </a:defRPr>
            </a:lvl2pPr>
            <a:lvl3pPr marL="1371600" lvl="2" indent="-317500" algn="l">
              <a:lnSpc>
                <a:spcPct val="90000"/>
              </a:lnSpc>
              <a:spcBef>
                <a:spcPts val="400"/>
              </a:spcBef>
              <a:spcAft>
                <a:spcPts val="0"/>
              </a:spcAft>
              <a:buClr>
                <a:schemeClr val="accent2"/>
              </a:buClr>
              <a:buSzPts val="1400"/>
              <a:buChar char="•"/>
              <a:defRPr>
                <a:solidFill>
                  <a:schemeClr val="dk2"/>
                </a:solidFill>
              </a:defRPr>
            </a:lvl3pPr>
            <a:lvl4pPr marL="1828800" lvl="3" indent="-304800" algn="l">
              <a:lnSpc>
                <a:spcPct val="90000"/>
              </a:lnSpc>
              <a:spcBef>
                <a:spcPts val="400"/>
              </a:spcBef>
              <a:spcAft>
                <a:spcPts val="0"/>
              </a:spcAft>
              <a:buClr>
                <a:schemeClr val="accent2"/>
              </a:buClr>
              <a:buSzPts val="1200"/>
              <a:buChar char="•"/>
              <a:defRPr>
                <a:solidFill>
                  <a:schemeClr val="dk2"/>
                </a:solidFill>
              </a:defRPr>
            </a:lvl4pPr>
            <a:lvl5pPr marL="2286000" lvl="4" indent="-228600" algn="l">
              <a:lnSpc>
                <a:spcPct val="90000"/>
              </a:lnSpc>
              <a:spcBef>
                <a:spcPts val="800"/>
              </a:spcBef>
              <a:spcAft>
                <a:spcPts val="0"/>
              </a:spcAft>
              <a:buClr>
                <a:schemeClr val="dk2"/>
              </a:buClr>
              <a:buSzPts val="1500"/>
              <a:buNone/>
              <a:defRPr>
                <a:solidFill>
                  <a:schemeClr val="dk2"/>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75"/>
        <p:cNvGrpSpPr/>
        <p:nvPr/>
      </p:nvGrpSpPr>
      <p:grpSpPr>
        <a:xfrm>
          <a:off x="0" y="0"/>
          <a:ext cx="0" cy="0"/>
          <a:chOff x="0" y="0"/>
          <a:chExt cx="0" cy="0"/>
        </a:xfrm>
      </p:grpSpPr>
      <p:sp>
        <p:nvSpPr>
          <p:cNvPr id="76" name="Google Shape;76;p36"/>
          <p:cNvSpPr txBox="1">
            <a:spLocks noGrp="1"/>
          </p:cNvSpPr>
          <p:nvPr>
            <p:ph type="title"/>
          </p:nvPr>
        </p:nvSpPr>
        <p:spPr>
          <a:xfrm>
            <a:off x="6456039" y="897616"/>
            <a:ext cx="52564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36"/>
          <p:cNvSpPr txBox="1">
            <a:spLocks noGrp="1"/>
          </p:cNvSpPr>
          <p:nvPr>
            <p:ph type="dt" idx="10"/>
          </p:nvPr>
        </p:nvSpPr>
        <p:spPr>
          <a:xfrm>
            <a:off x="695400" y="6496604"/>
            <a:ext cx="5580800" cy="16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9pPr>
          </a:lstStyle>
          <a:p>
            <a:endParaRPr/>
          </a:p>
        </p:txBody>
      </p:sp>
      <p:sp>
        <p:nvSpPr>
          <p:cNvPr id="78" name="Google Shape;78;p36"/>
          <p:cNvSpPr txBox="1">
            <a:spLocks noGrp="1"/>
          </p:cNvSpPr>
          <p:nvPr>
            <p:ph type="ftr" idx="11"/>
          </p:nvPr>
        </p:nvSpPr>
        <p:spPr>
          <a:xfrm>
            <a:off x="695400" y="6416541"/>
            <a:ext cx="5580800" cy="16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9pPr>
          </a:lstStyle>
          <a:p>
            <a:endParaRPr/>
          </a:p>
        </p:txBody>
      </p:sp>
      <p:sp>
        <p:nvSpPr>
          <p:cNvPr id="79" name="Google Shape;79;p36"/>
          <p:cNvSpPr txBox="1">
            <a:spLocks noGrp="1"/>
          </p:cNvSpPr>
          <p:nvPr>
            <p:ph type="sldNum" idx="12"/>
          </p:nvPr>
        </p:nvSpPr>
        <p:spPr>
          <a:xfrm>
            <a:off x="-12703" y="6356351"/>
            <a:ext cx="79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80" name="Google Shape;80;p36"/>
          <p:cNvSpPr txBox="1">
            <a:spLocks noGrp="1"/>
          </p:cNvSpPr>
          <p:nvPr>
            <p:ph type="body" idx="1"/>
          </p:nvPr>
        </p:nvSpPr>
        <p:spPr>
          <a:xfrm>
            <a:off x="6455233" y="2263939"/>
            <a:ext cx="4471600" cy="3698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1500"/>
              <a:buNone/>
              <a:defRPr>
                <a:solidFill>
                  <a:schemeClr val="dk2"/>
                </a:solidFill>
              </a:defRPr>
            </a:lvl1pPr>
            <a:lvl2pPr marL="914400" lvl="1" indent="-228600" algn="l">
              <a:lnSpc>
                <a:spcPct val="90000"/>
              </a:lnSpc>
              <a:spcBef>
                <a:spcPts val="400"/>
              </a:spcBef>
              <a:spcAft>
                <a:spcPts val="0"/>
              </a:spcAft>
              <a:buClr>
                <a:schemeClr val="dk2"/>
              </a:buClr>
              <a:buSzPts val="1400"/>
              <a:buNone/>
              <a:defRPr>
                <a:solidFill>
                  <a:schemeClr val="dk2"/>
                </a:solidFill>
              </a:defRPr>
            </a:lvl2pPr>
            <a:lvl3pPr marL="1371600" lvl="2" indent="-317500" algn="l">
              <a:lnSpc>
                <a:spcPct val="90000"/>
              </a:lnSpc>
              <a:spcBef>
                <a:spcPts val="400"/>
              </a:spcBef>
              <a:spcAft>
                <a:spcPts val="0"/>
              </a:spcAft>
              <a:buClr>
                <a:schemeClr val="accent2"/>
              </a:buClr>
              <a:buSzPts val="1400"/>
              <a:buChar char="•"/>
              <a:defRPr>
                <a:solidFill>
                  <a:schemeClr val="dk2"/>
                </a:solidFill>
              </a:defRPr>
            </a:lvl3pPr>
            <a:lvl4pPr marL="1828800" lvl="3" indent="-304800" algn="l">
              <a:lnSpc>
                <a:spcPct val="90000"/>
              </a:lnSpc>
              <a:spcBef>
                <a:spcPts val="400"/>
              </a:spcBef>
              <a:spcAft>
                <a:spcPts val="0"/>
              </a:spcAft>
              <a:buClr>
                <a:schemeClr val="accent2"/>
              </a:buClr>
              <a:buSzPts val="1200"/>
              <a:buChar char="•"/>
              <a:defRPr>
                <a:solidFill>
                  <a:schemeClr val="dk2"/>
                </a:solidFill>
              </a:defRPr>
            </a:lvl4pPr>
            <a:lvl5pPr marL="2286000" lvl="4" indent="-228600" algn="l">
              <a:lnSpc>
                <a:spcPct val="90000"/>
              </a:lnSpc>
              <a:spcBef>
                <a:spcPts val="800"/>
              </a:spcBef>
              <a:spcAft>
                <a:spcPts val="0"/>
              </a:spcAft>
              <a:buClr>
                <a:schemeClr val="dk2"/>
              </a:buClr>
              <a:buSzPts val="1500"/>
              <a:buNone/>
              <a:defRPr>
                <a:solidFill>
                  <a:schemeClr val="dk2"/>
                </a:solidFill>
              </a:defRPr>
            </a:lvl5pPr>
            <a:lvl6pPr marL="2743200" lvl="5" indent="-317500" algn="l">
              <a:lnSpc>
                <a:spcPct val="90000"/>
              </a:lnSpc>
              <a:spcBef>
                <a:spcPts val="533"/>
              </a:spcBef>
              <a:spcAft>
                <a:spcPts val="0"/>
              </a:spcAft>
              <a:buClr>
                <a:srgbClr val="FF0000"/>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6"/>
        <p:cNvGrpSpPr/>
        <p:nvPr/>
      </p:nvGrpSpPr>
      <p:grpSpPr>
        <a:xfrm>
          <a:off x="0" y="0"/>
          <a:ext cx="0" cy="0"/>
          <a:chOff x="0" y="0"/>
          <a:chExt cx="0" cy="0"/>
        </a:xfrm>
      </p:grpSpPr>
      <p:sp>
        <p:nvSpPr>
          <p:cNvPr id="237" name="Google Shape;237;p47"/>
          <p:cNvSpPr txBox="1">
            <a:spLocks noGrp="1"/>
          </p:cNvSpPr>
          <p:nvPr>
            <p:ph type="dt" idx="10"/>
          </p:nvPr>
        </p:nvSpPr>
        <p:spPr>
          <a:xfrm>
            <a:off x="695400" y="6496604"/>
            <a:ext cx="5580800" cy="160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47"/>
          <p:cNvSpPr txBox="1">
            <a:spLocks noGrp="1"/>
          </p:cNvSpPr>
          <p:nvPr>
            <p:ph type="ftr" idx="11"/>
          </p:nvPr>
        </p:nvSpPr>
        <p:spPr>
          <a:xfrm>
            <a:off x="695400" y="6416541"/>
            <a:ext cx="5580800" cy="160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47"/>
          <p:cNvSpPr txBox="1">
            <a:spLocks noGrp="1"/>
          </p:cNvSpPr>
          <p:nvPr>
            <p:ph type="sldNum" idx="12"/>
          </p:nvPr>
        </p:nvSpPr>
        <p:spPr>
          <a:xfrm>
            <a:off x="-12703" y="6356351"/>
            <a:ext cx="79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SzPts val="1600"/>
              <a:buNone/>
              <a:defRPr/>
            </a:lvl1pPr>
            <a:lvl2pPr marL="0" marR="0" lvl="1" indent="0" algn="r">
              <a:lnSpc>
                <a:spcPct val="100000"/>
              </a:lnSpc>
              <a:spcBef>
                <a:spcPts val="0"/>
              </a:spcBef>
              <a:spcAft>
                <a:spcPts val="0"/>
              </a:spcAft>
              <a:buSzPts val="1600"/>
              <a:buNone/>
              <a:defRPr/>
            </a:lvl2pPr>
            <a:lvl3pPr marL="0" marR="0" lvl="2" indent="0" algn="r">
              <a:lnSpc>
                <a:spcPct val="100000"/>
              </a:lnSpc>
              <a:spcBef>
                <a:spcPts val="0"/>
              </a:spcBef>
              <a:spcAft>
                <a:spcPts val="0"/>
              </a:spcAft>
              <a:buSzPts val="1600"/>
              <a:buNone/>
              <a:defRPr/>
            </a:lvl3pPr>
            <a:lvl4pPr marL="0" marR="0" lvl="3" indent="0" algn="r">
              <a:lnSpc>
                <a:spcPct val="100000"/>
              </a:lnSpc>
              <a:spcBef>
                <a:spcPts val="0"/>
              </a:spcBef>
              <a:spcAft>
                <a:spcPts val="0"/>
              </a:spcAft>
              <a:buSzPts val="1600"/>
              <a:buNone/>
              <a:defRPr/>
            </a:lvl4pPr>
            <a:lvl5pPr marL="0" marR="0" lvl="4" indent="0" algn="r">
              <a:lnSpc>
                <a:spcPct val="100000"/>
              </a:lnSpc>
              <a:spcBef>
                <a:spcPts val="0"/>
              </a:spcBef>
              <a:spcAft>
                <a:spcPts val="0"/>
              </a:spcAft>
              <a:buSzPts val="1600"/>
              <a:buNone/>
              <a:defRPr/>
            </a:lvl5pPr>
            <a:lvl6pPr marL="0" marR="0" lvl="5" indent="0" algn="r">
              <a:lnSpc>
                <a:spcPct val="100000"/>
              </a:lnSpc>
              <a:spcBef>
                <a:spcPts val="0"/>
              </a:spcBef>
              <a:spcAft>
                <a:spcPts val="0"/>
              </a:spcAft>
              <a:buSzPts val="1600"/>
              <a:buNone/>
              <a:defRPr/>
            </a:lvl6pPr>
            <a:lvl7pPr marL="0" marR="0" lvl="6" indent="0" algn="r">
              <a:lnSpc>
                <a:spcPct val="100000"/>
              </a:lnSpc>
              <a:spcBef>
                <a:spcPts val="0"/>
              </a:spcBef>
              <a:spcAft>
                <a:spcPts val="0"/>
              </a:spcAft>
              <a:buSzPts val="1600"/>
              <a:buNone/>
              <a:defRPr/>
            </a:lvl7pPr>
            <a:lvl8pPr marL="0" marR="0" lvl="7" indent="0" algn="r">
              <a:lnSpc>
                <a:spcPct val="100000"/>
              </a:lnSpc>
              <a:spcBef>
                <a:spcPts val="0"/>
              </a:spcBef>
              <a:spcAft>
                <a:spcPts val="0"/>
              </a:spcAft>
              <a:buSzPts val="1600"/>
              <a:buNone/>
              <a:defRPr/>
            </a:lvl8pPr>
            <a:lvl9pPr marL="0" marR="0" lvl="8" indent="0" algn="r">
              <a:lnSpc>
                <a:spcPct val="100000"/>
              </a:lnSpc>
              <a:spcBef>
                <a:spcPts val="0"/>
              </a:spcBef>
              <a:spcAft>
                <a:spcPts val="0"/>
              </a:spcAft>
              <a:buSzPts val="160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5756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amp; Subtitle  light" type="title">
  <p:cSld name="TITLE">
    <p:bg>
      <p:bgPr>
        <a:gradFill>
          <a:gsLst>
            <a:gs pos="0">
              <a:srgbClr val="246076"/>
            </a:gs>
            <a:gs pos="100000">
              <a:srgbClr val="1987A8"/>
            </a:gs>
          </a:gsLst>
          <a:lin ang="17054317" scaled="0"/>
        </a:gradFill>
        <a:effectLst/>
      </p:bgPr>
    </p:bg>
    <p:spTree>
      <p:nvGrpSpPr>
        <p:cNvPr id="1" name="Shape 229"/>
        <p:cNvGrpSpPr/>
        <p:nvPr/>
      </p:nvGrpSpPr>
      <p:grpSpPr>
        <a:xfrm>
          <a:off x="0" y="0"/>
          <a:ext cx="0" cy="0"/>
          <a:chOff x="0" y="0"/>
          <a:chExt cx="0" cy="0"/>
        </a:xfrm>
      </p:grpSpPr>
      <p:pic>
        <p:nvPicPr>
          <p:cNvPr id="230" name="Google Shape;230;g24c08561a31_0_301"/>
          <p:cNvPicPr preferRelativeResize="0"/>
          <p:nvPr/>
        </p:nvPicPr>
        <p:blipFill rotWithShape="1">
          <a:blip r:embed="rId2">
            <a:alphaModFix/>
          </a:blip>
          <a:srcRect/>
          <a:stretch/>
        </p:blipFill>
        <p:spPr>
          <a:xfrm>
            <a:off x="0" y="5118101"/>
            <a:ext cx="6494688" cy="1739900"/>
          </a:xfrm>
          <a:prstGeom prst="rect">
            <a:avLst/>
          </a:prstGeom>
          <a:noFill/>
          <a:ln>
            <a:noFill/>
          </a:ln>
        </p:spPr>
      </p:pic>
      <p:pic>
        <p:nvPicPr>
          <p:cNvPr id="231" name="Google Shape;231;g24c08561a31_0_301"/>
          <p:cNvPicPr preferRelativeResize="0"/>
          <p:nvPr/>
        </p:nvPicPr>
        <p:blipFill rotWithShape="1">
          <a:blip r:embed="rId3">
            <a:alphaModFix/>
          </a:blip>
          <a:srcRect/>
          <a:stretch/>
        </p:blipFill>
        <p:spPr>
          <a:xfrm>
            <a:off x="1691465" y="4044951"/>
            <a:ext cx="10500538" cy="2813051"/>
          </a:xfrm>
          <a:prstGeom prst="rect">
            <a:avLst/>
          </a:prstGeom>
          <a:noFill/>
          <a:ln>
            <a:noFill/>
          </a:ln>
        </p:spPr>
      </p:pic>
      <p:sp>
        <p:nvSpPr>
          <p:cNvPr id="232" name="Google Shape;232;g24c08561a31_0_301"/>
          <p:cNvSpPr txBox="1">
            <a:spLocks noGrp="1"/>
          </p:cNvSpPr>
          <p:nvPr>
            <p:ph type="title"/>
          </p:nvPr>
        </p:nvSpPr>
        <p:spPr>
          <a:xfrm>
            <a:off x="1854485" y="1907007"/>
            <a:ext cx="9448500" cy="2619600"/>
          </a:xfrm>
          <a:prstGeom prst="rect">
            <a:avLst/>
          </a:prstGeom>
          <a:noFill/>
          <a:ln>
            <a:noFill/>
          </a:ln>
        </p:spPr>
        <p:txBody>
          <a:bodyPr spcFirstLastPara="1" wrap="square" lIns="91425" tIns="45700" rIns="91425" bIns="45700" anchor="b" anchorCtr="0">
            <a:normAutofit/>
          </a:bodyPr>
          <a:lstStyle>
            <a:lvl1pPr lvl="0" algn="l" rtl="0">
              <a:lnSpc>
                <a:spcPct val="80000"/>
              </a:lnSpc>
              <a:spcBef>
                <a:spcPts val="0"/>
              </a:spcBef>
              <a:spcAft>
                <a:spcPts val="0"/>
              </a:spcAft>
              <a:buClr>
                <a:srgbClr val="FFFFFF"/>
              </a:buClr>
              <a:buSzPts val="8000"/>
              <a:buFont typeface="Arial"/>
              <a:buNone/>
              <a:defRPr sz="8000" b="0" i="0" cap="none">
                <a:solidFill>
                  <a:srgbClr val="FFFFFF"/>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3" name="Google Shape;233;g24c08561a31_0_301"/>
          <p:cNvSpPr txBox="1">
            <a:spLocks noGrp="1"/>
          </p:cNvSpPr>
          <p:nvPr>
            <p:ph type="body" idx="1"/>
          </p:nvPr>
        </p:nvSpPr>
        <p:spPr>
          <a:xfrm>
            <a:off x="1854485" y="4741163"/>
            <a:ext cx="9448500" cy="1503300"/>
          </a:xfrm>
          <a:prstGeom prst="rect">
            <a:avLst/>
          </a:prstGeom>
          <a:noFill/>
          <a:ln>
            <a:noFill/>
          </a:ln>
        </p:spPr>
        <p:txBody>
          <a:bodyPr spcFirstLastPara="1" wrap="square" lIns="91425" tIns="45700" rIns="91425" bIns="45700" anchor="t" anchorCtr="0">
            <a:normAutofit/>
          </a:bodyPr>
          <a:lstStyle>
            <a:lvl1pPr marL="457200" lvl="0" indent="-228600" algn="l" rtl="0">
              <a:lnSpc>
                <a:spcPct val="120000"/>
              </a:lnSpc>
              <a:spcBef>
                <a:spcPts val="1000"/>
              </a:spcBef>
              <a:spcAft>
                <a:spcPts val="0"/>
              </a:spcAft>
              <a:buClr>
                <a:schemeClr val="lt1"/>
              </a:buClr>
              <a:buSzPts val="1600"/>
              <a:buNone/>
              <a:defRPr sz="1600" b="0" i="0">
                <a:solidFill>
                  <a:schemeClr val="lt1"/>
                </a:solidFill>
                <a:latin typeface="Arial"/>
                <a:ea typeface="Arial"/>
                <a:cs typeface="Arial"/>
                <a:sym typeface="Arial"/>
              </a:defRPr>
            </a:lvl1pPr>
            <a:lvl2pPr marL="914400" lvl="1" indent="-330200" algn="l" rtl="0">
              <a:lnSpc>
                <a:spcPct val="120000"/>
              </a:lnSpc>
              <a:spcBef>
                <a:spcPts val="500"/>
              </a:spcBef>
              <a:spcAft>
                <a:spcPts val="0"/>
              </a:spcAft>
              <a:buClr>
                <a:schemeClr val="lt1"/>
              </a:buClr>
              <a:buSzPts val="1600"/>
              <a:buChar char="•"/>
              <a:defRPr sz="1600" b="0">
                <a:solidFill>
                  <a:schemeClr val="lt1"/>
                </a:solidFill>
                <a:latin typeface="Arial"/>
                <a:ea typeface="Arial"/>
                <a:cs typeface="Arial"/>
                <a:sym typeface="Arial"/>
              </a:defRPr>
            </a:lvl2pPr>
            <a:lvl3pPr marL="1371600" lvl="2" indent="-304800" algn="l" rtl="0">
              <a:lnSpc>
                <a:spcPct val="120000"/>
              </a:lnSpc>
              <a:spcBef>
                <a:spcPts val="500"/>
              </a:spcBef>
              <a:spcAft>
                <a:spcPts val="0"/>
              </a:spcAft>
              <a:buClr>
                <a:schemeClr val="lt1"/>
              </a:buClr>
              <a:buSzPts val="1200"/>
              <a:buChar char="•"/>
              <a:defRPr sz="1200" b="0" i="1">
                <a:solidFill>
                  <a:schemeClr val="lt1"/>
                </a:solidFill>
                <a:latin typeface="Arial"/>
                <a:ea typeface="Arial"/>
                <a:cs typeface="Arial"/>
                <a:sym typeface="Arial"/>
              </a:defRPr>
            </a:lvl3pPr>
            <a:lvl4pPr marL="1828800" lvl="3" indent="-304800" algn="l" rtl="0">
              <a:lnSpc>
                <a:spcPct val="120000"/>
              </a:lnSpc>
              <a:spcBef>
                <a:spcPts val="500"/>
              </a:spcBef>
              <a:spcAft>
                <a:spcPts val="0"/>
              </a:spcAft>
              <a:buClr>
                <a:schemeClr val="lt1"/>
              </a:buClr>
              <a:buSzPts val="1200"/>
              <a:buChar char="•"/>
              <a:defRPr sz="1200">
                <a:solidFill>
                  <a:schemeClr val="lt1"/>
                </a:solidFill>
                <a:latin typeface="Arial"/>
                <a:ea typeface="Arial"/>
                <a:cs typeface="Arial"/>
                <a:sym typeface="Arial"/>
              </a:defRPr>
            </a:lvl4pPr>
            <a:lvl5pPr marL="2286000" lvl="4" indent="-304800" algn="l" rtl="0">
              <a:lnSpc>
                <a:spcPct val="120000"/>
              </a:lnSpc>
              <a:spcBef>
                <a:spcPts val="500"/>
              </a:spcBef>
              <a:spcAft>
                <a:spcPts val="0"/>
              </a:spcAft>
              <a:buClr>
                <a:schemeClr val="lt1"/>
              </a:buClr>
              <a:buSzPts val="1200"/>
              <a:buChar char="•"/>
              <a:defRPr sz="1200" b="0" i="1">
                <a:solidFill>
                  <a:schemeClr val="lt1"/>
                </a:solidFill>
                <a:latin typeface="Arial"/>
                <a:ea typeface="Arial"/>
                <a:cs typeface="Arial"/>
                <a:sym typeface="Aria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34" name="Google Shape;234;g24c08561a31_0_301"/>
          <p:cNvPicPr preferRelativeResize="0"/>
          <p:nvPr/>
        </p:nvPicPr>
        <p:blipFill rotWithShape="1">
          <a:blip r:embed="rId4">
            <a:alphaModFix/>
          </a:blip>
          <a:srcRect/>
          <a:stretch/>
        </p:blipFill>
        <p:spPr>
          <a:xfrm>
            <a:off x="926976" y="805779"/>
            <a:ext cx="5949507" cy="1024639"/>
          </a:xfrm>
          <a:prstGeom prst="rect">
            <a:avLst/>
          </a:prstGeom>
          <a:noFill/>
          <a:ln>
            <a:noFill/>
          </a:ln>
        </p:spPr>
      </p:pic>
      <p:pic>
        <p:nvPicPr>
          <p:cNvPr id="235" name="Google Shape;235;g24c08561a31_0_301"/>
          <p:cNvPicPr preferRelativeResize="0"/>
          <p:nvPr/>
        </p:nvPicPr>
        <p:blipFill rotWithShape="1">
          <a:blip r:embed="rId5">
            <a:alphaModFix/>
          </a:blip>
          <a:srcRect/>
          <a:stretch/>
        </p:blipFill>
        <p:spPr>
          <a:xfrm>
            <a:off x="10821972" y="6264471"/>
            <a:ext cx="1143000" cy="400051"/>
          </a:xfrm>
          <a:prstGeom prst="rect">
            <a:avLst/>
          </a:prstGeom>
          <a:noFill/>
          <a:ln>
            <a:noFill/>
          </a:ln>
        </p:spPr>
      </p:pic>
      <p:pic>
        <p:nvPicPr>
          <p:cNvPr id="236" name="Google Shape;236;g24c08561a31_0_301"/>
          <p:cNvPicPr preferRelativeResize="0"/>
          <p:nvPr/>
        </p:nvPicPr>
        <p:blipFill rotWithShape="1">
          <a:blip r:embed="rId2">
            <a:alphaModFix/>
          </a:blip>
          <a:srcRect/>
          <a:stretch/>
        </p:blipFill>
        <p:spPr>
          <a:xfrm>
            <a:off x="0" y="5118100"/>
            <a:ext cx="6494688" cy="1739900"/>
          </a:xfrm>
          <a:prstGeom prst="rect">
            <a:avLst/>
          </a:prstGeom>
          <a:noFill/>
          <a:ln>
            <a:noFill/>
          </a:ln>
        </p:spPr>
      </p:pic>
      <p:pic>
        <p:nvPicPr>
          <p:cNvPr id="237" name="Google Shape;237;g24c08561a31_0_301"/>
          <p:cNvPicPr preferRelativeResize="0"/>
          <p:nvPr/>
        </p:nvPicPr>
        <p:blipFill rotWithShape="1">
          <a:blip r:embed="rId3">
            <a:alphaModFix/>
          </a:blip>
          <a:srcRect/>
          <a:stretch/>
        </p:blipFill>
        <p:spPr>
          <a:xfrm>
            <a:off x="1691464" y="4044950"/>
            <a:ext cx="10500538" cy="2813051"/>
          </a:xfrm>
          <a:prstGeom prst="rect">
            <a:avLst/>
          </a:prstGeom>
          <a:noFill/>
          <a:ln>
            <a:noFill/>
          </a:ln>
        </p:spPr>
      </p:pic>
      <p:pic>
        <p:nvPicPr>
          <p:cNvPr id="238" name="Google Shape;238;g24c08561a31_0_301"/>
          <p:cNvPicPr preferRelativeResize="0"/>
          <p:nvPr/>
        </p:nvPicPr>
        <p:blipFill rotWithShape="1">
          <a:blip r:embed="rId4">
            <a:alphaModFix/>
          </a:blip>
          <a:srcRect/>
          <a:stretch/>
        </p:blipFill>
        <p:spPr>
          <a:xfrm>
            <a:off x="926976" y="805779"/>
            <a:ext cx="5949507" cy="1024638"/>
          </a:xfrm>
          <a:prstGeom prst="rect">
            <a:avLst/>
          </a:prstGeom>
          <a:noFill/>
          <a:ln>
            <a:noFill/>
          </a:ln>
        </p:spPr>
      </p:pic>
      <p:pic>
        <p:nvPicPr>
          <p:cNvPr id="239" name="Google Shape;239;g24c08561a31_0_301"/>
          <p:cNvPicPr preferRelativeResize="0"/>
          <p:nvPr/>
        </p:nvPicPr>
        <p:blipFill rotWithShape="1">
          <a:blip r:embed="rId5">
            <a:alphaModFix/>
          </a:blip>
          <a:srcRect/>
          <a:stretch/>
        </p:blipFill>
        <p:spPr>
          <a:xfrm>
            <a:off x="10821972" y="6264471"/>
            <a:ext cx="1143000" cy="4000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2_Title &amp; Subtitle  light">
  <p:cSld name="2_Title &amp; Subtitle  light">
    <p:bg>
      <p:bgPr>
        <a:solidFill>
          <a:schemeClr val="lt1"/>
        </a:solidFill>
        <a:effectLst/>
      </p:bgPr>
    </p:bg>
    <p:spTree>
      <p:nvGrpSpPr>
        <p:cNvPr id="1" name="Shape 240"/>
        <p:cNvGrpSpPr/>
        <p:nvPr/>
      </p:nvGrpSpPr>
      <p:grpSpPr>
        <a:xfrm>
          <a:off x="0" y="0"/>
          <a:ext cx="0" cy="0"/>
          <a:chOff x="0" y="0"/>
          <a:chExt cx="0" cy="0"/>
        </a:xfrm>
      </p:grpSpPr>
      <p:pic>
        <p:nvPicPr>
          <p:cNvPr id="241" name="Google Shape;241;g24c08561a31_0_312"/>
          <p:cNvPicPr preferRelativeResize="0"/>
          <p:nvPr/>
        </p:nvPicPr>
        <p:blipFill rotWithShape="1">
          <a:blip r:embed="rId2">
            <a:alphaModFix/>
          </a:blip>
          <a:srcRect/>
          <a:stretch/>
        </p:blipFill>
        <p:spPr>
          <a:xfrm>
            <a:off x="0" y="4044949"/>
            <a:ext cx="12192000" cy="2813052"/>
          </a:xfrm>
          <a:prstGeom prst="rect">
            <a:avLst/>
          </a:prstGeom>
          <a:noFill/>
          <a:ln>
            <a:noFill/>
          </a:ln>
        </p:spPr>
      </p:pic>
      <p:pic>
        <p:nvPicPr>
          <p:cNvPr id="242" name="Google Shape;242;g24c08561a31_0_312"/>
          <p:cNvPicPr preferRelativeResize="0"/>
          <p:nvPr/>
        </p:nvPicPr>
        <p:blipFill rotWithShape="1">
          <a:blip r:embed="rId3">
            <a:alphaModFix/>
          </a:blip>
          <a:srcRect/>
          <a:stretch/>
        </p:blipFill>
        <p:spPr>
          <a:xfrm>
            <a:off x="907927" y="802499"/>
            <a:ext cx="5968559" cy="1027919"/>
          </a:xfrm>
          <a:prstGeom prst="rect">
            <a:avLst/>
          </a:prstGeom>
          <a:noFill/>
          <a:ln>
            <a:noFill/>
          </a:ln>
        </p:spPr>
      </p:pic>
      <p:sp>
        <p:nvSpPr>
          <p:cNvPr id="243" name="Google Shape;243;g24c08561a31_0_312"/>
          <p:cNvSpPr txBox="1">
            <a:spLocks noGrp="1"/>
          </p:cNvSpPr>
          <p:nvPr>
            <p:ph type="title"/>
          </p:nvPr>
        </p:nvSpPr>
        <p:spPr>
          <a:xfrm>
            <a:off x="1854485" y="1907007"/>
            <a:ext cx="9448500" cy="2619600"/>
          </a:xfrm>
          <a:prstGeom prst="rect">
            <a:avLst/>
          </a:prstGeom>
          <a:noFill/>
          <a:ln>
            <a:noFill/>
          </a:ln>
        </p:spPr>
        <p:txBody>
          <a:bodyPr spcFirstLastPara="1" wrap="square" lIns="91425" tIns="45700" rIns="91425" bIns="45700" anchor="b" anchorCtr="0">
            <a:normAutofit/>
          </a:bodyPr>
          <a:lstStyle>
            <a:lvl1pPr lvl="0" algn="l" rtl="0">
              <a:lnSpc>
                <a:spcPct val="80000"/>
              </a:lnSpc>
              <a:spcBef>
                <a:spcPts val="0"/>
              </a:spcBef>
              <a:spcAft>
                <a:spcPts val="0"/>
              </a:spcAft>
              <a:buClr>
                <a:schemeClr val="dk1"/>
              </a:buClr>
              <a:buSzPts val="8000"/>
              <a:buFont typeface="Arial"/>
              <a:buNone/>
              <a:defRPr sz="8000" b="0" i="0" cap="none">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4" name="Google Shape;244;g24c08561a31_0_312"/>
          <p:cNvSpPr txBox="1">
            <a:spLocks noGrp="1"/>
          </p:cNvSpPr>
          <p:nvPr>
            <p:ph type="body" idx="1"/>
          </p:nvPr>
        </p:nvSpPr>
        <p:spPr>
          <a:xfrm>
            <a:off x="1854485" y="4741163"/>
            <a:ext cx="9448500" cy="1503300"/>
          </a:xfrm>
          <a:prstGeom prst="rect">
            <a:avLst/>
          </a:prstGeom>
          <a:noFill/>
          <a:ln>
            <a:noFill/>
          </a:ln>
        </p:spPr>
        <p:txBody>
          <a:bodyPr spcFirstLastPara="1" wrap="square" lIns="91425" tIns="45700" rIns="91425" bIns="45700" anchor="t" anchorCtr="0">
            <a:normAutofit/>
          </a:bodyPr>
          <a:lstStyle>
            <a:lvl1pPr marL="457200" lvl="0" indent="-228600" algn="l" rtl="0">
              <a:lnSpc>
                <a:spcPct val="120000"/>
              </a:lnSpc>
              <a:spcBef>
                <a:spcPts val="1000"/>
              </a:spcBef>
              <a:spcAft>
                <a:spcPts val="0"/>
              </a:spcAft>
              <a:buClr>
                <a:schemeClr val="lt1"/>
              </a:buClr>
              <a:buSzPts val="1600"/>
              <a:buNone/>
              <a:defRPr sz="1600" b="0" i="0">
                <a:solidFill>
                  <a:schemeClr val="dk1"/>
                </a:solidFill>
                <a:latin typeface="Arial"/>
                <a:ea typeface="Arial"/>
                <a:cs typeface="Arial"/>
                <a:sym typeface="Arial"/>
              </a:defRPr>
            </a:lvl1pPr>
            <a:lvl2pPr marL="914400" lvl="1" indent="-330200" algn="l" rtl="0">
              <a:lnSpc>
                <a:spcPct val="120000"/>
              </a:lnSpc>
              <a:spcBef>
                <a:spcPts val="500"/>
              </a:spcBef>
              <a:spcAft>
                <a:spcPts val="0"/>
              </a:spcAft>
              <a:buClr>
                <a:schemeClr val="lt1"/>
              </a:buClr>
              <a:buSzPts val="1600"/>
              <a:buChar char="•"/>
              <a:defRPr sz="1600" b="0">
                <a:solidFill>
                  <a:schemeClr val="dk1"/>
                </a:solidFill>
                <a:latin typeface="Arial"/>
                <a:ea typeface="Arial"/>
                <a:cs typeface="Arial"/>
                <a:sym typeface="Arial"/>
              </a:defRPr>
            </a:lvl2pPr>
            <a:lvl3pPr marL="1371600" lvl="2" indent="-304800" algn="l" rtl="0">
              <a:lnSpc>
                <a:spcPct val="120000"/>
              </a:lnSpc>
              <a:spcBef>
                <a:spcPts val="500"/>
              </a:spcBef>
              <a:spcAft>
                <a:spcPts val="0"/>
              </a:spcAft>
              <a:buClr>
                <a:schemeClr val="lt1"/>
              </a:buClr>
              <a:buSzPts val="1200"/>
              <a:buChar char="•"/>
              <a:defRPr sz="1200" b="0" i="1">
                <a:solidFill>
                  <a:schemeClr val="dk1"/>
                </a:solidFill>
                <a:latin typeface="Arial"/>
                <a:ea typeface="Arial"/>
                <a:cs typeface="Arial"/>
                <a:sym typeface="Arial"/>
              </a:defRPr>
            </a:lvl3pPr>
            <a:lvl4pPr marL="1828800" lvl="3" indent="-304800" algn="l" rtl="0">
              <a:lnSpc>
                <a:spcPct val="120000"/>
              </a:lnSpc>
              <a:spcBef>
                <a:spcPts val="500"/>
              </a:spcBef>
              <a:spcAft>
                <a:spcPts val="0"/>
              </a:spcAft>
              <a:buClr>
                <a:schemeClr val="lt1"/>
              </a:buClr>
              <a:buSzPts val="1200"/>
              <a:buChar char="•"/>
              <a:defRPr sz="1200">
                <a:solidFill>
                  <a:schemeClr val="dk1"/>
                </a:solidFill>
                <a:latin typeface="Arial"/>
                <a:ea typeface="Arial"/>
                <a:cs typeface="Arial"/>
                <a:sym typeface="Arial"/>
              </a:defRPr>
            </a:lvl4pPr>
            <a:lvl5pPr marL="2286000" lvl="4" indent="-304800" algn="l" rtl="0">
              <a:lnSpc>
                <a:spcPct val="120000"/>
              </a:lnSpc>
              <a:spcBef>
                <a:spcPts val="500"/>
              </a:spcBef>
              <a:spcAft>
                <a:spcPts val="0"/>
              </a:spcAft>
              <a:buClr>
                <a:schemeClr val="lt1"/>
              </a:buClr>
              <a:buSzPts val="1200"/>
              <a:buChar char="•"/>
              <a:defRPr sz="1200" b="0" i="1">
                <a:solidFill>
                  <a:schemeClr val="dk1"/>
                </a:solidFill>
                <a:latin typeface="Arial"/>
                <a:ea typeface="Arial"/>
                <a:cs typeface="Arial"/>
                <a:sym typeface="Aria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45" name="Google Shape;245;g24c08561a31_0_312"/>
          <p:cNvPicPr preferRelativeResize="0"/>
          <p:nvPr/>
        </p:nvPicPr>
        <p:blipFill rotWithShape="1">
          <a:blip r:embed="rId4">
            <a:alphaModFix/>
          </a:blip>
          <a:srcRect/>
          <a:stretch/>
        </p:blipFill>
        <p:spPr>
          <a:xfrm>
            <a:off x="10821972" y="6264471"/>
            <a:ext cx="1143000" cy="400051"/>
          </a:xfrm>
          <a:prstGeom prst="rect">
            <a:avLst/>
          </a:prstGeom>
          <a:noFill/>
          <a:ln>
            <a:noFill/>
          </a:ln>
        </p:spPr>
      </p:pic>
      <p:pic>
        <p:nvPicPr>
          <p:cNvPr id="246" name="Google Shape;246;g24c08561a31_0_312"/>
          <p:cNvPicPr preferRelativeResize="0"/>
          <p:nvPr/>
        </p:nvPicPr>
        <p:blipFill rotWithShape="1">
          <a:blip r:embed="rId2">
            <a:alphaModFix/>
          </a:blip>
          <a:srcRect/>
          <a:stretch/>
        </p:blipFill>
        <p:spPr>
          <a:xfrm>
            <a:off x="0" y="4044950"/>
            <a:ext cx="12192000" cy="2813050"/>
          </a:xfrm>
          <a:prstGeom prst="rect">
            <a:avLst/>
          </a:prstGeom>
          <a:noFill/>
          <a:ln>
            <a:noFill/>
          </a:ln>
        </p:spPr>
      </p:pic>
      <p:pic>
        <p:nvPicPr>
          <p:cNvPr id="247" name="Google Shape;247;g24c08561a31_0_312"/>
          <p:cNvPicPr preferRelativeResize="0"/>
          <p:nvPr/>
        </p:nvPicPr>
        <p:blipFill rotWithShape="1">
          <a:blip r:embed="rId3">
            <a:alphaModFix/>
          </a:blip>
          <a:srcRect/>
          <a:stretch/>
        </p:blipFill>
        <p:spPr>
          <a:xfrm>
            <a:off x="907926" y="802498"/>
            <a:ext cx="5968559" cy="1027919"/>
          </a:xfrm>
          <a:prstGeom prst="rect">
            <a:avLst/>
          </a:prstGeom>
          <a:noFill/>
          <a:ln>
            <a:noFill/>
          </a:ln>
        </p:spPr>
      </p:pic>
      <p:pic>
        <p:nvPicPr>
          <p:cNvPr id="248" name="Google Shape;248;g24c08561a31_0_312"/>
          <p:cNvPicPr preferRelativeResize="0"/>
          <p:nvPr/>
        </p:nvPicPr>
        <p:blipFill rotWithShape="1">
          <a:blip r:embed="rId4">
            <a:alphaModFix/>
          </a:blip>
          <a:srcRect/>
          <a:stretch/>
        </p:blipFill>
        <p:spPr>
          <a:xfrm>
            <a:off x="10821972" y="6264471"/>
            <a:ext cx="1143000" cy="4000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Picture with Caption" type="picTx">
  <p:cSld name="PICTURE_WITH_CAPTION_TEXT">
    <p:spTree>
      <p:nvGrpSpPr>
        <p:cNvPr id="1" name="Shape 249"/>
        <p:cNvGrpSpPr/>
        <p:nvPr/>
      </p:nvGrpSpPr>
      <p:grpSpPr>
        <a:xfrm>
          <a:off x="0" y="0"/>
          <a:ext cx="0" cy="0"/>
          <a:chOff x="0" y="0"/>
          <a:chExt cx="0" cy="0"/>
        </a:xfrm>
      </p:grpSpPr>
      <p:sp>
        <p:nvSpPr>
          <p:cNvPr id="250" name="Google Shape;250;g24c08561a31_0_32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51" name="Google Shape;251;g24c08561a31_0_321" descr="Person writing in notebook"/>
          <p:cNvPicPr preferRelativeResize="0"/>
          <p:nvPr/>
        </p:nvPicPr>
        <p:blipFill rotWithShape="1">
          <a:blip r:embed="rId2">
            <a:alphaModFix/>
          </a:blip>
          <a:srcRect/>
          <a:stretch/>
        </p:blipFill>
        <p:spPr>
          <a:xfrm>
            <a:off x="1910557" y="0"/>
            <a:ext cx="10286996" cy="6858001"/>
          </a:xfrm>
          <a:prstGeom prst="rect">
            <a:avLst/>
          </a:prstGeom>
          <a:noFill/>
          <a:ln>
            <a:noFill/>
          </a:ln>
        </p:spPr>
      </p:pic>
      <p:sp>
        <p:nvSpPr>
          <p:cNvPr id="252" name="Google Shape;252;g24c08561a31_0_321"/>
          <p:cNvSpPr>
            <a:spLocks noGrp="1"/>
          </p:cNvSpPr>
          <p:nvPr>
            <p:ph type="pic" idx="2"/>
          </p:nvPr>
        </p:nvSpPr>
        <p:spPr>
          <a:xfrm>
            <a:off x="3581401" y="0"/>
            <a:ext cx="8604900" cy="6858000"/>
          </a:xfrm>
          <a:prstGeom prst="rect">
            <a:avLst/>
          </a:prstGeom>
          <a:noFill/>
          <a:ln>
            <a:noFill/>
          </a:ln>
        </p:spPr>
      </p:sp>
      <p:pic>
        <p:nvPicPr>
          <p:cNvPr id="253" name="Google Shape;253;g24c08561a31_0_321"/>
          <p:cNvPicPr preferRelativeResize="0"/>
          <p:nvPr/>
        </p:nvPicPr>
        <p:blipFill rotWithShape="1">
          <a:blip r:embed="rId3">
            <a:alphaModFix/>
          </a:blip>
          <a:srcRect/>
          <a:stretch/>
        </p:blipFill>
        <p:spPr>
          <a:xfrm>
            <a:off x="0" y="0"/>
            <a:ext cx="6223001" cy="6858000"/>
          </a:xfrm>
          <a:prstGeom prst="rect">
            <a:avLst/>
          </a:prstGeom>
          <a:noFill/>
          <a:ln>
            <a:noFill/>
          </a:ln>
        </p:spPr>
      </p:pic>
      <p:pic>
        <p:nvPicPr>
          <p:cNvPr id="254" name="Google Shape;254;g24c08561a31_0_321"/>
          <p:cNvPicPr preferRelativeResize="0"/>
          <p:nvPr/>
        </p:nvPicPr>
        <p:blipFill rotWithShape="1">
          <a:blip r:embed="rId4">
            <a:alphaModFix/>
          </a:blip>
          <a:srcRect/>
          <a:stretch/>
        </p:blipFill>
        <p:spPr>
          <a:xfrm>
            <a:off x="0" y="0"/>
            <a:ext cx="5562600" cy="6858000"/>
          </a:xfrm>
          <a:prstGeom prst="rect">
            <a:avLst/>
          </a:prstGeom>
          <a:noFill/>
          <a:ln>
            <a:noFill/>
          </a:ln>
        </p:spPr>
      </p:pic>
      <p:pic>
        <p:nvPicPr>
          <p:cNvPr id="255" name="Google Shape;255;g24c08561a31_0_321"/>
          <p:cNvPicPr preferRelativeResize="0"/>
          <p:nvPr/>
        </p:nvPicPr>
        <p:blipFill rotWithShape="1">
          <a:blip r:embed="rId5">
            <a:alphaModFix/>
          </a:blip>
          <a:srcRect/>
          <a:stretch/>
        </p:blipFill>
        <p:spPr>
          <a:xfrm>
            <a:off x="5557" y="0"/>
            <a:ext cx="4972051" cy="6858000"/>
          </a:xfrm>
          <a:prstGeom prst="rect">
            <a:avLst/>
          </a:prstGeom>
          <a:noFill/>
          <a:ln>
            <a:noFill/>
          </a:ln>
        </p:spPr>
      </p:pic>
      <p:sp>
        <p:nvSpPr>
          <p:cNvPr id="256" name="Google Shape;256;g24c08561a31_0_321"/>
          <p:cNvSpPr txBox="1">
            <a:spLocks noGrp="1"/>
          </p:cNvSpPr>
          <p:nvPr>
            <p:ph type="title"/>
          </p:nvPr>
        </p:nvSpPr>
        <p:spPr>
          <a:xfrm>
            <a:off x="914401" y="1854201"/>
            <a:ext cx="3857700" cy="1070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3200"/>
              <a:buFont typeface="Aria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7" name="Google Shape;257;g24c08561a31_0_321"/>
          <p:cNvSpPr txBox="1">
            <a:spLocks noGrp="1"/>
          </p:cNvSpPr>
          <p:nvPr>
            <p:ph type="body" idx="1"/>
          </p:nvPr>
        </p:nvSpPr>
        <p:spPr>
          <a:xfrm>
            <a:off x="914401" y="2924175"/>
            <a:ext cx="3857700" cy="2944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1600"/>
              <a:buNone/>
              <a:defRPr sz="1600">
                <a:solidFill>
                  <a:schemeClr val="lt1"/>
                </a:solidFill>
              </a:defRPr>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pic>
        <p:nvPicPr>
          <p:cNvPr id="258" name="Google Shape;258;g24c08561a31_0_321"/>
          <p:cNvPicPr preferRelativeResize="0"/>
          <p:nvPr/>
        </p:nvPicPr>
        <p:blipFill rotWithShape="1">
          <a:blip r:embed="rId6">
            <a:alphaModFix/>
          </a:blip>
          <a:srcRect/>
          <a:stretch/>
        </p:blipFill>
        <p:spPr>
          <a:xfrm>
            <a:off x="230188" y="206131"/>
            <a:ext cx="4757763" cy="819395"/>
          </a:xfrm>
          <a:prstGeom prst="rect">
            <a:avLst/>
          </a:prstGeom>
          <a:noFill/>
          <a:ln>
            <a:noFill/>
          </a:ln>
        </p:spPr>
      </p:pic>
      <p:pic>
        <p:nvPicPr>
          <p:cNvPr id="259" name="Google Shape;259;g24c08561a31_0_321"/>
          <p:cNvPicPr preferRelativeResize="0"/>
          <p:nvPr/>
        </p:nvPicPr>
        <p:blipFill rotWithShape="1">
          <a:blip r:embed="rId7">
            <a:alphaModFix/>
          </a:blip>
          <a:srcRect/>
          <a:stretch/>
        </p:blipFill>
        <p:spPr>
          <a:xfrm>
            <a:off x="248675" y="6264471"/>
            <a:ext cx="1143000" cy="400051"/>
          </a:xfrm>
          <a:prstGeom prst="rect">
            <a:avLst/>
          </a:prstGeom>
          <a:noFill/>
          <a:ln>
            <a:noFill/>
          </a:ln>
        </p:spPr>
      </p:pic>
      <p:sp>
        <p:nvSpPr>
          <p:cNvPr id="260" name="Google Shape;260;g24c08561a31_0_32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61" name="Google Shape;261;g24c08561a31_0_321"/>
          <p:cNvPicPr preferRelativeResize="0"/>
          <p:nvPr/>
        </p:nvPicPr>
        <p:blipFill rotWithShape="1">
          <a:blip r:embed="rId8">
            <a:alphaModFix/>
          </a:blip>
          <a:srcRect l="1835" t="15604"/>
          <a:stretch/>
        </p:blipFill>
        <p:spPr>
          <a:xfrm>
            <a:off x="230175" y="0"/>
            <a:ext cx="11968625" cy="6857999"/>
          </a:xfrm>
          <a:prstGeom prst="rect">
            <a:avLst/>
          </a:prstGeom>
          <a:noFill/>
          <a:ln>
            <a:noFill/>
          </a:ln>
        </p:spPr>
      </p:pic>
      <p:pic>
        <p:nvPicPr>
          <p:cNvPr id="262" name="Google Shape;262;g24c08561a31_0_321"/>
          <p:cNvPicPr preferRelativeResize="0"/>
          <p:nvPr/>
        </p:nvPicPr>
        <p:blipFill rotWithShape="1">
          <a:blip r:embed="rId3">
            <a:alphaModFix/>
          </a:blip>
          <a:srcRect/>
          <a:stretch/>
        </p:blipFill>
        <p:spPr>
          <a:xfrm>
            <a:off x="0" y="0"/>
            <a:ext cx="6223001" cy="6858000"/>
          </a:xfrm>
          <a:prstGeom prst="rect">
            <a:avLst/>
          </a:prstGeom>
          <a:noFill/>
          <a:ln>
            <a:noFill/>
          </a:ln>
        </p:spPr>
      </p:pic>
      <p:pic>
        <p:nvPicPr>
          <p:cNvPr id="263" name="Google Shape;263;g24c08561a31_0_321"/>
          <p:cNvPicPr preferRelativeResize="0"/>
          <p:nvPr/>
        </p:nvPicPr>
        <p:blipFill rotWithShape="1">
          <a:blip r:embed="rId4">
            <a:alphaModFix/>
          </a:blip>
          <a:srcRect/>
          <a:stretch/>
        </p:blipFill>
        <p:spPr>
          <a:xfrm>
            <a:off x="0" y="0"/>
            <a:ext cx="5562600" cy="6858000"/>
          </a:xfrm>
          <a:prstGeom prst="rect">
            <a:avLst/>
          </a:prstGeom>
          <a:noFill/>
          <a:ln>
            <a:noFill/>
          </a:ln>
        </p:spPr>
      </p:pic>
      <p:pic>
        <p:nvPicPr>
          <p:cNvPr id="264" name="Google Shape;264;g24c08561a31_0_321"/>
          <p:cNvPicPr preferRelativeResize="0"/>
          <p:nvPr/>
        </p:nvPicPr>
        <p:blipFill rotWithShape="1">
          <a:blip r:embed="rId5">
            <a:alphaModFix/>
          </a:blip>
          <a:srcRect/>
          <a:stretch/>
        </p:blipFill>
        <p:spPr>
          <a:xfrm>
            <a:off x="5557" y="0"/>
            <a:ext cx="4972051" cy="6858000"/>
          </a:xfrm>
          <a:prstGeom prst="rect">
            <a:avLst/>
          </a:prstGeom>
          <a:noFill/>
          <a:ln>
            <a:noFill/>
          </a:ln>
        </p:spPr>
      </p:pic>
      <p:pic>
        <p:nvPicPr>
          <p:cNvPr id="265" name="Google Shape;265;g24c08561a31_0_321"/>
          <p:cNvPicPr preferRelativeResize="0"/>
          <p:nvPr/>
        </p:nvPicPr>
        <p:blipFill rotWithShape="1">
          <a:blip r:embed="rId6">
            <a:alphaModFix/>
          </a:blip>
          <a:srcRect/>
          <a:stretch/>
        </p:blipFill>
        <p:spPr>
          <a:xfrm>
            <a:off x="230187" y="206131"/>
            <a:ext cx="4757763" cy="819394"/>
          </a:xfrm>
          <a:prstGeom prst="rect">
            <a:avLst/>
          </a:prstGeom>
          <a:noFill/>
          <a:ln>
            <a:noFill/>
          </a:ln>
        </p:spPr>
      </p:pic>
      <p:pic>
        <p:nvPicPr>
          <p:cNvPr id="266" name="Google Shape;266;g24c08561a31_0_321"/>
          <p:cNvPicPr preferRelativeResize="0"/>
          <p:nvPr/>
        </p:nvPicPr>
        <p:blipFill rotWithShape="1">
          <a:blip r:embed="rId7">
            <a:alphaModFix/>
          </a:blip>
          <a:srcRect/>
          <a:stretch/>
        </p:blipFill>
        <p:spPr>
          <a:xfrm>
            <a:off x="248674" y="6264471"/>
            <a:ext cx="1143000" cy="4000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270"/>
        <p:cNvGrpSpPr/>
        <p:nvPr/>
      </p:nvGrpSpPr>
      <p:grpSpPr>
        <a:xfrm>
          <a:off x="0" y="0"/>
          <a:ext cx="0" cy="0"/>
          <a:chOff x="0" y="0"/>
          <a:chExt cx="0" cy="0"/>
        </a:xfrm>
      </p:grpSpPr>
      <p:sp>
        <p:nvSpPr>
          <p:cNvPr id="271" name="Google Shape;271;g24c08561a31_0_342"/>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2" name="Google Shape;272;g24c08561a31_0_342"/>
          <p:cNvSpPr txBox="1">
            <a:spLocks noGrp="1"/>
          </p:cNvSpPr>
          <p:nvPr>
            <p:ph type="body" idx="1"/>
          </p:nvPr>
        </p:nvSpPr>
        <p:spPr>
          <a:xfrm>
            <a:off x="6231333" y="4092463"/>
            <a:ext cx="4624500" cy="8775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sz="2000">
                <a:solidFill>
                  <a:schemeClr val="dk2"/>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rgbClr val="FF0000"/>
              </a:buClr>
              <a:buSzPts val="1400"/>
              <a:buChar char="•"/>
              <a:defRPr>
                <a:solidFill>
                  <a:srgbClr val="FF0000"/>
                </a:solidFill>
              </a:defRPr>
            </a:lvl3pPr>
            <a:lvl4pPr marL="1828800" lvl="3" indent="-304800" algn="l" rtl="0">
              <a:lnSpc>
                <a:spcPct val="90000"/>
              </a:lnSpc>
              <a:spcBef>
                <a:spcPts val="400"/>
              </a:spcBef>
              <a:spcAft>
                <a:spcPts val="0"/>
              </a:spcAft>
              <a:buClr>
                <a:srgbClr val="FF0000"/>
              </a:buClr>
              <a:buSzPts val="1200"/>
              <a:buChar char="•"/>
              <a:defRPr>
                <a:solidFill>
                  <a:srgbClr val="FF0000"/>
                </a:solidFill>
              </a:defRPr>
            </a:lvl4pPr>
            <a:lvl5pPr marL="2286000" lvl="4" indent="-228600" algn="l" rtl="0">
              <a:lnSpc>
                <a:spcPct val="90000"/>
              </a:lnSpc>
              <a:spcBef>
                <a:spcPts val="800"/>
              </a:spcBef>
              <a:spcAft>
                <a:spcPts val="0"/>
              </a:spcAft>
              <a:buClr>
                <a:srgbClr val="FF0000"/>
              </a:buClr>
              <a:buSzPts val="1500"/>
              <a:buNone/>
              <a:defRPr>
                <a:solidFill>
                  <a:srgbClr val="FF0000"/>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1">
  <p:cSld name="Title and Content 1">
    <p:bg>
      <p:bgPr>
        <a:solidFill>
          <a:schemeClr val="lt1"/>
        </a:solidFill>
        <a:effectLst/>
      </p:bgPr>
    </p:bg>
    <p:spTree>
      <p:nvGrpSpPr>
        <p:cNvPr id="1" name="Shape 273"/>
        <p:cNvGrpSpPr/>
        <p:nvPr/>
      </p:nvGrpSpPr>
      <p:grpSpPr>
        <a:xfrm>
          <a:off x="0" y="0"/>
          <a:ext cx="0" cy="0"/>
          <a:chOff x="0" y="0"/>
          <a:chExt cx="0" cy="0"/>
        </a:xfrm>
      </p:grpSpPr>
      <p:sp>
        <p:nvSpPr>
          <p:cNvPr id="274" name="Google Shape;274;g24c08561a31_0_345"/>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5" name="Google Shape;275;g24c08561a31_0_345"/>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a:solidFill>
                  <a:srgbClr val="3A9BB6"/>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chemeClr val="accent2"/>
              </a:buClr>
              <a:buSzPts val="1400"/>
              <a:buChar char="•"/>
              <a:defRPr>
                <a:solidFill>
                  <a:schemeClr val="dk2"/>
                </a:solidFill>
              </a:defRPr>
            </a:lvl3pPr>
            <a:lvl4pPr marL="1828800" lvl="3" indent="-304800" algn="l" rtl="0">
              <a:lnSpc>
                <a:spcPct val="90000"/>
              </a:lnSpc>
              <a:spcBef>
                <a:spcPts val="400"/>
              </a:spcBef>
              <a:spcAft>
                <a:spcPts val="0"/>
              </a:spcAft>
              <a:buClr>
                <a:schemeClr val="accent2"/>
              </a:buClr>
              <a:buSzPts val="1200"/>
              <a:buChar char="•"/>
              <a:defRPr>
                <a:solidFill>
                  <a:schemeClr val="dk2"/>
                </a:solidFill>
              </a:defRPr>
            </a:lvl4pPr>
            <a:lvl5pPr marL="2286000" lvl="4" indent="-228600" algn="l" rtl="0">
              <a:lnSpc>
                <a:spcPct val="90000"/>
              </a:lnSpc>
              <a:spcBef>
                <a:spcPts val="800"/>
              </a:spcBef>
              <a:spcAft>
                <a:spcPts val="0"/>
              </a:spcAft>
              <a:buClr>
                <a:schemeClr val="dk2"/>
              </a:buClr>
              <a:buSzPts val="1500"/>
              <a:buNone/>
              <a:defRPr>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276"/>
        <p:cNvGrpSpPr/>
        <p:nvPr/>
      </p:nvGrpSpPr>
      <p:grpSpPr>
        <a:xfrm>
          <a:off x="0" y="0"/>
          <a:ext cx="0" cy="0"/>
          <a:chOff x="0" y="0"/>
          <a:chExt cx="0" cy="0"/>
        </a:xfrm>
      </p:grpSpPr>
      <p:sp>
        <p:nvSpPr>
          <p:cNvPr id="277" name="Google Shape;277;g24c08561a31_0_348"/>
          <p:cNvSpPr txBox="1">
            <a:spLocks noGrp="1"/>
          </p:cNvSpPr>
          <p:nvPr>
            <p:ph type="title"/>
          </p:nvPr>
        </p:nvSpPr>
        <p:spPr>
          <a:xfrm>
            <a:off x="514800" y="434983"/>
            <a:ext cx="4752300" cy="12555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100"/>
              <a:buFont typeface="Calibri"/>
              <a:buNone/>
              <a:defRPr>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8" name="Google Shape;278;g24c08561a31_0_348"/>
          <p:cNvSpPr txBox="1">
            <a:spLocks noGrp="1"/>
          </p:cNvSpPr>
          <p:nvPr>
            <p:ph type="body" idx="1"/>
          </p:nvPr>
        </p:nvSpPr>
        <p:spPr>
          <a:xfrm>
            <a:off x="514800" y="3104964"/>
            <a:ext cx="4752300" cy="28575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1500"/>
              <a:buNone/>
              <a:defRPr>
                <a:solidFill>
                  <a:schemeClr val="lt1"/>
                </a:solidFill>
              </a:defRPr>
            </a:lvl1pPr>
            <a:lvl2pPr marL="914400" lvl="1" indent="-228600" algn="l" rtl="0">
              <a:lnSpc>
                <a:spcPct val="90000"/>
              </a:lnSpc>
              <a:spcBef>
                <a:spcPts val="400"/>
              </a:spcBef>
              <a:spcAft>
                <a:spcPts val="0"/>
              </a:spcAft>
              <a:buClr>
                <a:schemeClr val="lt1"/>
              </a:buClr>
              <a:buSzPts val="1400"/>
              <a:buNone/>
              <a:defRPr>
                <a:solidFill>
                  <a:schemeClr val="lt1"/>
                </a:solidFill>
              </a:defRPr>
            </a:lvl2pPr>
            <a:lvl3pPr marL="1371600" lvl="2" indent="-317500" algn="l" rtl="0">
              <a:lnSpc>
                <a:spcPct val="90000"/>
              </a:lnSpc>
              <a:spcBef>
                <a:spcPts val="400"/>
              </a:spcBef>
              <a:spcAft>
                <a:spcPts val="0"/>
              </a:spcAft>
              <a:buClr>
                <a:schemeClr val="lt1"/>
              </a:buClr>
              <a:buSzPts val="1400"/>
              <a:buChar char="•"/>
              <a:defRPr>
                <a:solidFill>
                  <a:schemeClr val="lt1"/>
                </a:solidFill>
              </a:defRPr>
            </a:lvl3pPr>
            <a:lvl4pPr marL="1828800" lvl="3" indent="-304800" algn="l" rtl="0">
              <a:lnSpc>
                <a:spcPct val="90000"/>
              </a:lnSpc>
              <a:spcBef>
                <a:spcPts val="400"/>
              </a:spcBef>
              <a:spcAft>
                <a:spcPts val="0"/>
              </a:spcAft>
              <a:buClr>
                <a:schemeClr val="lt1"/>
              </a:buClr>
              <a:buSzPts val="1200"/>
              <a:buChar char="•"/>
              <a:defRPr>
                <a:solidFill>
                  <a:schemeClr val="lt1"/>
                </a:solidFill>
              </a:defRPr>
            </a:lvl4pPr>
            <a:lvl5pPr marL="2286000" lvl="4" indent="-228600" algn="l" rtl="0">
              <a:lnSpc>
                <a:spcPct val="90000"/>
              </a:lnSpc>
              <a:spcBef>
                <a:spcPts val="800"/>
              </a:spcBef>
              <a:spcAft>
                <a:spcPts val="0"/>
              </a:spcAft>
              <a:buClr>
                <a:schemeClr val="lt1"/>
              </a:buClr>
              <a:buSzPts val="1500"/>
              <a:buNone/>
              <a:defRPr>
                <a:solidFill>
                  <a:schemeClr val="lt1"/>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279"/>
        <p:cNvGrpSpPr/>
        <p:nvPr/>
      </p:nvGrpSpPr>
      <p:grpSpPr>
        <a:xfrm>
          <a:off x="0" y="0"/>
          <a:ext cx="0" cy="0"/>
          <a:chOff x="0" y="0"/>
          <a:chExt cx="0" cy="0"/>
        </a:xfrm>
      </p:grpSpPr>
      <p:sp>
        <p:nvSpPr>
          <p:cNvPr id="280" name="Google Shape;280;g24c08561a31_0_351"/>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1" name="Google Shape;281;g24c08561a31_0_351"/>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100"/>
              <a:buNone/>
              <a:defRPr sz="2800">
                <a:solidFill>
                  <a:schemeClr val="dk2"/>
                </a:solidFill>
              </a:defRPr>
            </a:lvl1pPr>
            <a:lvl2pPr marL="914400" lvl="1" indent="-228600" algn="l" rtl="0">
              <a:lnSpc>
                <a:spcPct val="90000"/>
              </a:lnSpc>
              <a:spcBef>
                <a:spcPts val="400"/>
              </a:spcBef>
              <a:spcAft>
                <a:spcPts val="0"/>
              </a:spcAft>
              <a:buClr>
                <a:schemeClr val="dk2"/>
              </a:buClr>
              <a:buSzPts val="1400"/>
              <a:buNone/>
              <a:defRPr sz="1867">
                <a:solidFill>
                  <a:schemeClr val="dk2"/>
                </a:solidFill>
              </a:defRPr>
            </a:lvl2pPr>
            <a:lvl3pPr marL="1371600" lvl="2" indent="-317500" algn="l" rtl="0">
              <a:lnSpc>
                <a:spcPct val="90000"/>
              </a:lnSpc>
              <a:spcBef>
                <a:spcPts val="400"/>
              </a:spcBef>
              <a:spcAft>
                <a:spcPts val="0"/>
              </a:spcAft>
              <a:buClr>
                <a:schemeClr val="accent2"/>
              </a:buClr>
              <a:buSzPts val="1400"/>
              <a:buChar char="•"/>
              <a:defRPr sz="1867">
                <a:solidFill>
                  <a:schemeClr val="dk2"/>
                </a:solidFill>
              </a:defRPr>
            </a:lvl3pPr>
            <a:lvl4pPr marL="1828800" lvl="3" indent="-304800" algn="l" rtl="0">
              <a:lnSpc>
                <a:spcPct val="90000"/>
              </a:lnSpc>
              <a:spcBef>
                <a:spcPts val="400"/>
              </a:spcBef>
              <a:spcAft>
                <a:spcPts val="0"/>
              </a:spcAft>
              <a:buClr>
                <a:schemeClr val="accent2"/>
              </a:buClr>
              <a:buSzPts val="1200"/>
              <a:buChar char="•"/>
              <a:defRPr sz="1600">
                <a:solidFill>
                  <a:schemeClr val="dk2"/>
                </a:solidFill>
              </a:defRPr>
            </a:lvl4pPr>
            <a:lvl5pPr marL="2286000" lvl="4" indent="-228600" algn="l" rtl="0">
              <a:lnSpc>
                <a:spcPct val="90000"/>
              </a:lnSpc>
              <a:spcBef>
                <a:spcPts val="800"/>
              </a:spcBef>
              <a:spcAft>
                <a:spcPts val="0"/>
              </a:spcAft>
              <a:buClr>
                <a:schemeClr val="dk2"/>
              </a:buClr>
              <a:buSzPts val="2100"/>
              <a:buNone/>
              <a:defRPr sz="2800">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282"/>
        <p:cNvGrpSpPr/>
        <p:nvPr/>
      </p:nvGrpSpPr>
      <p:grpSpPr>
        <a:xfrm>
          <a:off x="0" y="0"/>
          <a:ext cx="0" cy="0"/>
          <a:chOff x="0" y="0"/>
          <a:chExt cx="0" cy="0"/>
        </a:xfrm>
      </p:grpSpPr>
      <p:sp>
        <p:nvSpPr>
          <p:cNvPr id="283" name="Google Shape;283;g24c08561a31_0_354"/>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2100"/>
              <a:buFont typeface="Calibri"/>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4" name="Google Shape;284;g24c08561a31_0_354"/>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1"/>
              </a:buClr>
              <a:buSzPts val="1100"/>
              <a:buNone/>
              <a:defRPr sz="1467">
                <a:solidFill>
                  <a:schemeClr val="dk1"/>
                </a:solidFill>
              </a:defRPr>
            </a:lvl1pPr>
            <a:lvl2pPr marL="914400" lvl="1" indent="-228600" algn="l" rtl="0">
              <a:lnSpc>
                <a:spcPct val="90000"/>
              </a:lnSpc>
              <a:spcBef>
                <a:spcPts val="400"/>
              </a:spcBef>
              <a:spcAft>
                <a:spcPts val="0"/>
              </a:spcAft>
              <a:buClr>
                <a:schemeClr val="dk1"/>
              </a:buClr>
              <a:buSzPts val="900"/>
              <a:buNone/>
              <a:defRPr sz="1200">
                <a:solidFill>
                  <a:schemeClr val="dk1"/>
                </a:solidFill>
              </a:defRPr>
            </a:lvl2pPr>
            <a:lvl3pPr marL="1371600" lvl="2" indent="-285750" algn="l" rtl="0">
              <a:lnSpc>
                <a:spcPct val="90000"/>
              </a:lnSpc>
              <a:spcBef>
                <a:spcPts val="400"/>
              </a:spcBef>
              <a:spcAft>
                <a:spcPts val="0"/>
              </a:spcAft>
              <a:buClr>
                <a:schemeClr val="accent2"/>
              </a:buClr>
              <a:buSzPts val="900"/>
              <a:buChar char="•"/>
              <a:defRPr sz="1200" b="0">
                <a:solidFill>
                  <a:schemeClr val="dk1"/>
                </a:solidFill>
              </a:defRPr>
            </a:lvl3pPr>
            <a:lvl4pPr marL="1828800" lvl="3" indent="-279400" algn="l" rtl="0">
              <a:lnSpc>
                <a:spcPct val="90000"/>
              </a:lnSpc>
              <a:spcBef>
                <a:spcPts val="400"/>
              </a:spcBef>
              <a:spcAft>
                <a:spcPts val="0"/>
              </a:spcAft>
              <a:buClr>
                <a:schemeClr val="accent2"/>
              </a:buClr>
              <a:buSzPts val="800"/>
              <a:buChar char="•"/>
              <a:defRPr sz="1067">
                <a:solidFill>
                  <a:schemeClr val="dk1"/>
                </a:solidFill>
              </a:defRPr>
            </a:lvl4pPr>
            <a:lvl5pPr marL="2286000" lvl="4" indent="-228600" algn="l" rtl="0">
              <a:lnSpc>
                <a:spcPct val="90000"/>
              </a:lnSpc>
              <a:spcBef>
                <a:spcPts val="800"/>
              </a:spcBef>
              <a:spcAft>
                <a:spcPts val="0"/>
              </a:spcAft>
              <a:buClr>
                <a:schemeClr val="dk1"/>
              </a:buClr>
              <a:buSzPts val="1100"/>
              <a:buNone/>
              <a:defRPr sz="1467">
                <a:solidFill>
                  <a:schemeClr val="dk1"/>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chemeClr val="lt1"/>
        </a:solidFill>
        <a:effectLst/>
      </p:bgPr>
    </p:bg>
    <p:spTree>
      <p:nvGrpSpPr>
        <p:cNvPr id="1" name="Shape 285"/>
        <p:cNvGrpSpPr/>
        <p:nvPr/>
      </p:nvGrpSpPr>
      <p:grpSpPr>
        <a:xfrm>
          <a:off x="0" y="0"/>
          <a:ext cx="0" cy="0"/>
          <a:chOff x="0" y="0"/>
          <a:chExt cx="0" cy="0"/>
        </a:xfrm>
      </p:grpSpPr>
      <p:sp>
        <p:nvSpPr>
          <p:cNvPr id="286" name="Google Shape;286;g24c08561a31_0_357"/>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7" name="Google Shape;287;g24c08561a31_0_357"/>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a:solidFill>
                  <a:schemeClr val="dk2"/>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chemeClr val="accent2"/>
              </a:buClr>
              <a:buSzPts val="1400"/>
              <a:buChar char="•"/>
              <a:defRPr>
                <a:solidFill>
                  <a:schemeClr val="dk2"/>
                </a:solidFill>
              </a:defRPr>
            </a:lvl3pPr>
            <a:lvl4pPr marL="1828800" lvl="3" indent="-304800" algn="l" rtl="0">
              <a:lnSpc>
                <a:spcPct val="90000"/>
              </a:lnSpc>
              <a:spcBef>
                <a:spcPts val="400"/>
              </a:spcBef>
              <a:spcAft>
                <a:spcPts val="0"/>
              </a:spcAft>
              <a:buClr>
                <a:schemeClr val="accent2"/>
              </a:buClr>
              <a:buSzPts val="1200"/>
              <a:buChar char="•"/>
              <a:defRPr>
                <a:solidFill>
                  <a:schemeClr val="dk2"/>
                </a:solidFill>
              </a:defRPr>
            </a:lvl4pPr>
            <a:lvl5pPr marL="2286000" lvl="4" indent="-228600" algn="l" rtl="0">
              <a:lnSpc>
                <a:spcPct val="90000"/>
              </a:lnSpc>
              <a:spcBef>
                <a:spcPts val="800"/>
              </a:spcBef>
              <a:spcAft>
                <a:spcPts val="0"/>
              </a:spcAft>
              <a:buClr>
                <a:schemeClr val="dk2"/>
              </a:buClr>
              <a:buSzPts val="1500"/>
              <a:buNone/>
              <a:defRPr>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288"/>
        <p:cNvGrpSpPr/>
        <p:nvPr/>
      </p:nvGrpSpPr>
      <p:grpSpPr>
        <a:xfrm>
          <a:off x="0" y="0"/>
          <a:ext cx="0" cy="0"/>
          <a:chOff x="0" y="0"/>
          <a:chExt cx="0" cy="0"/>
        </a:xfrm>
      </p:grpSpPr>
      <p:sp>
        <p:nvSpPr>
          <p:cNvPr id="289" name="Google Shape;289;g24c08561a31_0_360"/>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0" name="Google Shape;290;g24c08561a31_0_360"/>
          <p:cNvSpPr txBox="1">
            <a:spLocks noGrp="1"/>
          </p:cNvSpPr>
          <p:nvPr>
            <p:ph type="body" idx="1"/>
          </p:nvPr>
        </p:nvSpPr>
        <p:spPr>
          <a:xfrm>
            <a:off x="514799" y="2263939"/>
            <a:ext cx="47883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a:solidFill>
                  <a:schemeClr val="dk2"/>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chemeClr val="accent2"/>
              </a:buClr>
              <a:buSzPts val="1400"/>
              <a:buChar char="•"/>
              <a:defRPr>
                <a:solidFill>
                  <a:schemeClr val="dk2"/>
                </a:solidFill>
              </a:defRPr>
            </a:lvl3pPr>
            <a:lvl4pPr marL="1828800" lvl="3" indent="-304800" algn="l" rtl="0">
              <a:lnSpc>
                <a:spcPct val="90000"/>
              </a:lnSpc>
              <a:spcBef>
                <a:spcPts val="400"/>
              </a:spcBef>
              <a:spcAft>
                <a:spcPts val="0"/>
              </a:spcAft>
              <a:buClr>
                <a:schemeClr val="accent2"/>
              </a:buClr>
              <a:buSzPts val="1200"/>
              <a:buChar char="•"/>
              <a:defRPr>
                <a:solidFill>
                  <a:schemeClr val="dk2"/>
                </a:solidFill>
              </a:defRPr>
            </a:lvl4pPr>
            <a:lvl5pPr marL="2286000" lvl="4" indent="-228600" algn="l" rtl="0">
              <a:lnSpc>
                <a:spcPct val="90000"/>
              </a:lnSpc>
              <a:spcBef>
                <a:spcPts val="800"/>
              </a:spcBef>
              <a:spcAft>
                <a:spcPts val="0"/>
              </a:spcAft>
              <a:buClr>
                <a:schemeClr val="dk2"/>
              </a:buClr>
              <a:buSzPts val="1500"/>
              <a:buNone/>
              <a:defRPr>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
        <p:nvSpPr>
          <p:cNvPr id="291" name="Google Shape;291;g24c08561a31_0_360"/>
          <p:cNvSpPr txBox="1">
            <a:spLocks noGrp="1"/>
          </p:cNvSpPr>
          <p:nvPr>
            <p:ph type="body" idx="2"/>
          </p:nvPr>
        </p:nvSpPr>
        <p:spPr>
          <a:xfrm>
            <a:off x="5720811" y="2263939"/>
            <a:ext cx="47883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a:solidFill>
                  <a:schemeClr val="dk2"/>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chemeClr val="accent2"/>
              </a:buClr>
              <a:buSzPts val="1400"/>
              <a:buChar char="•"/>
              <a:defRPr>
                <a:solidFill>
                  <a:schemeClr val="dk2"/>
                </a:solidFill>
              </a:defRPr>
            </a:lvl3pPr>
            <a:lvl4pPr marL="1828800" lvl="3" indent="-304800" algn="l" rtl="0">
              <a:lnSpc>
                <a:spcPct val="90000"/>
              </a:lnSpc>
              <a:spcBef>
                <a:spcPts val="400"/>
              </a:spcBef>
              <a:spcAft>
                <a:spcPts val="0"/>
              </a:spcAft>
              <a:buClr>
                <a:schemeClr val="accent2"/>
              </a:buClr>
              <a:buSzPts val="1200"/>
              <a:buChar char="•"/>
              <a:defRPr>
                <a:solidFill>
                  <a:schemeClr val="dk2"/>
                </a:solidFill>
              </a:defRPr>
            </a:lvl4pPr>
            <a:lvl5pPr marL="2286000" lvl="4" indent="-228600" algn="l" rtl="0">
              <a:lnSpc>
                <a:spcPct val="90000"/>
              </a:lnSpc>
              <a:spcBef>
                <a:spcPts val="800"/>
              </a:spcBef>
              <a:spcAft>
                <a:spcPts val="0"/>
              </a:spcAft>
              <a:buClr>
                <a:schemeClr val="dk2"/>
              </a:buClr>
              <a:buSzPts val="1500"/>
              <a:buNone/>
              <a:defRPr>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292"/>
        <p:cNvGrpSpPr/>
        <p:nvPr/>
      </p:nvGrpSpPr>
      <p:grpSpPr>
        <a:xfrm>
          <a:off x="0" y="0"/>
          <a:ext cx="0" cy="0"/>
          <a:chOff x="0" y="0"/>
          <a:chExt cx="0" cy="0"/>
        </a:xfrm>
      </p:grpSpPr>
      <p:sp>
        <p:nvSpPr>
          <p:cNvPr id="293" name="Google Shape;293;g24c08561a31_0_364"/>
          <p:cNvSpPr txBox="1">
            <a:spLocks noGrp="1"/>
          </p:cNvSpPr>
          <p:nvPr>
            <p:ph type="title"/>
          </p:nvPr>
        </p:nvSpPr>
        <p:spPr>
          <a:xfrm>
            <a:off x="6456039" y="897616"/>
            <a:ext cx="52563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100"/>
              <a:buFont typeface="Calibri"/>
              <a:buNone/>
              <a:defRPr>
                <a:solidFill>
                  <a:schemeClr val="accent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4" name="Google Shape;294;g24c08561a31_0_364"/>
          <p:cNvSpPr txBox="1">
            <a:spLocks noGrp="1"/>
          </p:cNvSpPr>
          <p:nvPr>
            <p:ph type="dt" idx="10"/>
          </p:nvPr>
        </p:nvSpPr>
        <p:spPr>
          <a:xfrm>
            <a:off x="695400" y="6496604"/>
            <a:ext cx="5580900" cy="1599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9pPr>
          </a:lstStyle>
          <a:p>
            <a:endParaRPr/>
          </a:p>
        </p:txBody>
      </p:sp>
      <p:sp>
        <p:nvSpPr>
          <p:cNvPr id="295" name="Google Shape;295;g24c08561a31_0_364"/>
          <p:cNvSpPr txBox="1">
            <a:spLocks noGrp="1"/>
          </p:cNvSpPr>
          <p:nvPr>
            <p:ph type="ftr" idx="11"/>
          </p:nvPr>
        </p:nvSpPr>
        <p:spPr>
          <a:xfrm>
            <a:off x="695400" y="6416541"/>
            <a:ext cx="5580900" cy="1599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800" b="0" i="0" u="none" strike="noStrike" cap="none">
                <a:solidFill>
                  <a:schemeClr val="dk1"/>
                </a:solidFill>
                <a:latin typeface="Arial"/>
                <a:ea typeface="Arial"/>
                <a:cs typeface="Arial"/>
                <a:sym typeface="Arial"/>
              </a:defRPr>
            </a:lvl9pPr>
          </a:lstStyle>
          <a:p>
            <a:endParaRPr/>
          </a:p>
        </p:txBody>
      </p:sp>
      <p:sp>
        <p:nvSpPr>
          <p:cNvPr id="296" name="Google Shape;296;g24c08561a31_0_364"/>
          <p:cNvSpPr txBox="1">
            <a:spLocks noGrp="1"/>
          </p:cNvSpPr>
          <p:nvPr>
            <p:ph type="sldNum" idx="12"/>
          </p:nvPr>
        </p:nvSpPr>
        <p:spPr>
          <a:xfrm>
            <a:off x="-12703" y="6356351"/>
            <a:ext cx="793200" cy="3651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297" name="Google Shape;297;g24c08561a31_0_364"/>
          <p:cNvSpPr txBox="1">
            <a:spLocks noGrp="1"/>
          </p:cNvSpPr>
          <p:nvPr>
            <p:ph type="body" idx="1"/>
          </p:nvPr>
        </p:nvSpPr>
        <p:spPr>
          <a:xfrm>
            <a:off x="6455233" y="2263939"/>
            <a:ext cx="4471500" cy="36987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1500"/>
              <a:buNone/>
              <a:defRPr>
                <a:solidFill>
                  <a:schemeClr val="dk2"/>
                </a:solidFill>
              </a:defRPr>
            </a:lvl1pPr>
            <a:lvl2pPr marL="914400" lvl="1" indent="-228600" algn="l" rtl="0">
              <a:lnSpc>
                <a:spcPct val="90000"/>
              </a:lnSpc>
              <a:spcBef>
                <a:spcPts val="400"/>
              </a:spcBef>
              <a:spcAft>
                <a:spcPts val="0"/>
              </a:spcAft>
              <a:buClr>
                <a:schemeClr val="dk2"/>
              </a:buClr>
              <a:buSzPts val="1400"/>
              <a:buNone/>
              <a:defRPr>
                <a:solidFill>
                  <a:schemeClr val="dk2"/>
                </a:solidFill>
              </a:defRPr>
            </a:lvl2pPr>
            <a:lvl3pPr marL="1371600" lvl="2" indent="-317500" algn="l" rtl="0">
              <a:lnSpc>
                <a:spcPct val="90000"/>
              </a:lnSpc>
              <a:spcBef>
                <a:spcPts val="400"/>
              </a:spcBef>
              <a:spcAft>
                <a:spcPts val="0"/>
              </a:spcAft>
              <a:buClr>
                <a:schemeClr val="accent2"/>
              </a:buClr>
              <a:buSzPts val="1400"/>
              <a:buChar char="•"/>
              <a:defRPr>
                <a:solidFill>
                  <a:schemeClr val="dk2"/>
                </a:solidFill>
              </a:defRPr>
            </a:lvl3pPr>
            <a:lvl4pPr marL="1828800" lvl="3" indent="-304800" algn="l" rtl="0">
              <a:lnSpc>
                <a:spcPct val="90000"/>
              </a:lnSpc>
              <a:spcBef>
                <a:spcPts val="400"/>
              </a:spcBef>
              <a:spcAft>
                <a:spcPts val="0"/>
              </a:spcAft>
              <a:buClr>
                <a:schemeClr val="accent2"/>
              </a:buClr>
              <a:buSzPts val="1200"/>
              <a:buChar char="•"/>
              <a:defRPr>
                <a:solidFill>
                  <a:schemeClr val="dk2"/>
                </a:solidFill>
              </a:defRPr>
            </a:lvl4pPr>
            <a:lvl5pPr marL="2286000" lvl="4" indent="-228600" algn="l" rtl="0">
              <a:lnSpc>
                <a:spcPct val="90000"/>
              </a:lnSpc>
              <a:spcBef>
                <a:spcPts val="800"/>
              </a:spcBef>
              <a:spcAft>
                <a:spcPts val="0"/>
              </a:spcAft>
              <a:buClr>
                <a:schemeClr val="dk2"/>
              </a:buClr>
              <a:buSzPts val="1500"/>
              <a:buNone/>
              <a:defRPr>
                <a:solidFill>
                  <a:schemeClr val="dk2"/>
                </a:solidFill>
              </a:defRPr>
            </a:lvl5pPr>
            <a:lvl6pPr marL="2743200" lvl="5" indent="-317500" algn="l" rtl="0">
              <a:lnSpc>
                <a:spcPct val="90000"/>
              </a:lnSpc>
              <a:spcBef>
                <a:spcPts val="533"/>
              </a:spcBef>
              <a:spcAft>
                <a:spcPts val="0"/>
              </a:spcAft>
              <a:buClr>
                <a:srgbClr val="FF0000"/>
              </a:buClr>
              <a:buSzPts val="1400"/>
              <a:buChar char="•"/>
              <a:defRPr/>
            </a:lvl6pPr>
            <a:lvl7pPr marL="3200400" lvl="6" indent="-317500" algn="l" rtl="0">
              <a:lnSpc>
                <a:spcPct val="90000"/>
              </a:lnSpc>
              <a:spcBef>
                <a:spcPts val="533"/>
              </a:spcBef>
              <a:spcAft>
                <a:spcPts val="0"/>
              </a:spcAft>
              <a:buClr>
                <a:schemeClr val="dk1"/>
              </a:buClr>
              <a:buSzPts val="1400"/>
              <a:buChar char="•"/>
              <a:defRPr/>
            </a:lvl7pPr>
            <a:lvl8pPr marL="3657600" lvl="7" indent="-317500" algn="l" rtl="0">
              <a:lnSpc>
                <a:spcPct val="90000"/>
              </a:lnSpc>
              <a:spcBef>
                <a:spcPts val="533"/>
              </a:spcBef>
              <a:spcAft>
                <a:spcPts val="0"/>
              </a:spcAft>
              <a:buClr>
                <a:schemeClr val="dk1"/>
              </a:buClr>
              <a:buSzPts val="1400"/>
              <a:buChar char="•"/>
              <a:defRPr/>
            </a:lvl8pPr>
            <a:lvl9pPr marL="4114800" lvl="8" indent="-317500" algn="l" rtl="0">
              <a:lnSpc>
                <a:spcPct val="90000"/>
              </a:lnSpc>
              <a:spcBef>
                <a:spcPts val="533"/>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6"/>
        <p:cNvGrpSpPr/>
        <p:nvPr/>
      </p:nvGrpSpPr>
      <p:grpSpPr>
        <a:xfrm>
          <a:off x="0" y="0"/>
          <a:ext cx="0" cy="0"/>
          <a:chOff x="0" y="0"/>
          <a:chExt cx="0" cy="0"/>
        </a:xfrm>
      </p:grpSpPr>
      <p:sp>
        <p:nvSpPr>
          <p:cNvPr id="237" name="Google Shape;237;p47"/>
          <p:cNvSpPr txBox="1">
            <a:spLocks noGrp="1"/>
          </p:cNvSpPr>
          <p:nvPr>
            <p:ph type="dt" idx="10"/>
          </p:nvPr>
        </p:nvSpPr>
        <p:spPr>
          <a:xfrm>
            <a:off x="695400" y="6496604"/>
            <a:ext cx="5580800" cy="160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47"/>
          <p:cNvSpPr txBox="1">
            <a:spLocks noGrp="1"/>
          </p:cNvSpPr>
          <p:nvPr>
            <p:ph type="ftr" idx="11"/>
          </p:nvPr>
        </p:nvSpPr>
        <p:spPr>
          <a:xfrm>
            <a:off x="695400" y="6416541"/>
            <a:ext cx="5580800" cy="160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47"/>
          <p:cNvSpPr txBox="1">
            <a:spLocks noGrp="1"/>
          </p:cNvSpPr>
          <p:nvPr>
            <p:ph type="sldNum" idx="12"/>
          </p:nvPr>
        </p:nvSpPr>
        <p:spPr>
          <a:xfrm>
            <a:off x="-12703" y="6356351"/>
            <a:ext cx="79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SzPts val="1600"/>
              <a:buNone/>
              <a:defRPr/>
            </a:lvl1pPr>
            <a:lvl2pPr marL="0" marR="0" lvl="1" indent="0" algn="r">
              <a:lnSpc>
                <a:spcPct val="100000"/>
              </a:lnSpc>
              <a:spcBef>
                <a:spcPts val="0"/>
              </a:spcBef>
              <a:spcAft>
                <a:spcPts val="0"/>
              </a:spcAft>
              <a:buSzPts val="1600"/>
              <a:buNone/>
              <a:defRPr/>
            </a:lvl2pPr>
            <a:lvl3pPr marL="0" marR="0" lvl="2" indent="0" algn="r">
              <a:lnSpc>
                <a:spcPct val="100000"/>
              </a:lnSpc>
              <a:spcBef>
                <a:spcPts val="0"/>
              </a:spcBef>
              <a:spcAft>
                <a:spcPts val="0"/>
              </a:spcAft>
              <a:buSzPts val="1600"/>
              <a:buNone/>
              <a:defRPr/>
            </a:lvl3pPr>
            <a:lvl4pPr marL="0" marR="0" lvl="3" indent="0" algn="r">
              <a:lnSpc>
                <a:spcPct val="100000"/>
              </a:lnSpc>
              <a:spcBef>
                <a:spcPts val="0"/>
              </a:spcBef>
              <a:spcAft>
                <a:spcPts val="0"/>
              </a:spcAft>
              <a:buSzPts val="1600"/>
              <a:buNone/>
              <a:defRPr/>
            </a:lvl4pPr>
            <a:lvl5pPr marL="0" marR="0" lvl="4" indent="0" algn="r">
              <a:lnSpc>
                <a:spcPct val="100000"/>
              </a:lnSpc>
              <a:spcBef>
                <a:spcPts val="0"/>
              </a:spcBef>
              <a:spcAft>
                <a:spcPts val="0"/>
              </a:spcAft>
              <a:buSzPts val="1600"/>
              <a:buNone/>
              <a:defRPr/>
            </a:lvl5pPr>
            <a:lvl6pPr marL="0" marR="0" lvl="5" indent="0" algn="r">
              <a:lnSpc>
                <a:spcPct val="100000"/>
              </a:lnSpc>
              <a:spcBef>
                <a:spcPts val="0"/>
              </a:spcBef>
              <a:spcAft>
                <a:spcPts val="0"/>
              </a:spcAft>
              <a:buSzPts val="1600"/>
              <a:buNone/>
              <a:defRPr/>
            </a:lvl6pPr>
            <a:lvl7pPr marL="0" marR="0" lvl="6" indent="0" algn="r">
              <a:lnSpc>
                <a:spcPct val="100000"/>
              </a:lnSpc>
              <a:spcBef>
                <a:spcPts val="0"/>
              </a:spcBef>
              <a:spcAft>
                <a:spcPts val="0"/>
              </a:spcAft>
              <a:buSzPts val="1600"/>
              <a:buNone/>
              <a:defRPr/>
            </a:lvl7pPr>
            <a:lvl8pPr marL="0" marR="0" lvl="7" indent="0" algn="r">
              <a:lnSpc>
                <a:spcPct val="100000"/>
              </a:lnSpc>
              <a:spcBef>
                <a:spcPts val="0"/>
              </a:spcBef>
              <a:spcAft>
                <a:spcPts val="0"/>
              </a:spcAft>
              <a:buSzPts val="1600"/>
              <a:buNone/>
              <a:defRPr/>
            </a:lvl8pPr>
            <a:lvl9pPr marL="0" marR="0" lvl="8" indent="0" algn="r">
              <a:lnSpc>
                <a:spcPct val="100000"/>
              </a:lnSpc>
              <a:spcBef>
                <a:spcPts val="0"/>
              </a:spcBef>
              <a:spcAft>
                <a:spcPts val="0"/>
              </a:spcAft>
              <a:buSzPts val="160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661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2.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20"/>
          <p:cNvPicPr preferRelativeResize="0"/>
          <p:nvPr/>
        </p:nvPicPr>
        <p:blipFill rotWithShape="1">
          <a:blip r:embed="rId10">
            <a:alphaModFix/>
          </a:blip>
          <a:srcRect/>
          <a:stretch/>
        </p:blipFill>
        <p:spPr>
          <a:xfrm>
            <a:off x="594" y="2"/>
            <a:ext cx="12190815" cy="6857999"/>
          </a:xfrm>
          <a:prstGeom prst="rect">
            <a:avLst/>
          </a:prstGeom>
          <a:noFill/>
          <a:ln>
            <a:noFill/>
          </a:ln>
        </p:spPr>
      </p:pic>
      <p:sp>
        <p:nvSpPr>
          <p:cNvPr id="7" name="Google Shape;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E85AA"/>
              </a:buClr>
              <a:buSzPts val="4400"/>
              <a:buFont typeface="Arial"/>
              <a:buNone/>
              <a:defRPr sz="4400" b="0" i="0" u="none" strike="noStrike" cap="none">
                <a:solidFill>
                  <a:srgbClr val="0E85AA"/>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20"/>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9" name="Google Shape;9;p20"/>
          <p:cNvPicPr preferRelativeResize="0"/>
          <p:nvPr/>
        </p:nvPicPr>
        <p:blipFill rotWithShape="1">
          <a:blip r:embed="rId11">
            <a:alphaModFix/>
          </a:blip>
          <a:srcRect/>
          <a:stretch/>
        </p:blipFill>
        <p:spPr>
          <a:xfrm>
            <a:off x="10430052" y="136526"/>
            <a:ext cx="1602163" cy="772903"/>
          </a:xfrm>
          <a:prstGeom prst="rect">
            <a:avLst/>
          </a:prstGeom>
          <a:noFill/>
          <a:ln>
            <a:noFill/>
          </a:ln>
        </p:spPr>
      </p:pic>
      <p:pic>
        <p:nvPicPr>
          <p:cNvPr id="10" name="Google Shape;10;p20"/>
          <p:cNvPicPr preferRelativeResize="0"/>
          <p:nvPr/>
        </p:nvPicPr>
        <p:blipFill rotWithShape="1">
          <a:blip r:embed="rId10">
            <a:alphaModFix/>
          </a:blip>
          <a:srcRect/>
          <a:stretch/>
        </p:blipFill>
        <p:spPr>
          <a:xfrm>
            <a:off x="592" y="0"/>
            <a:ext cx="12190815" cy="6857999"/>
          </a:xfrm>
          <a:prstGeom prst="rect">
            <a:avLst/>
          </a:prstGeom>
          <a:noFill/>
          <a:ln>
            <a:noFill/>
          </a:ln>
        </p:spPr>
      </p:pic>
      <p:pic>
        <p:nvPicPr>
          <p:cNvPr id="11" name="Google Shape;11;p20"/>
          <p:cNvPicPr preferRelativeResize="0"/>
          <p:nvPr/>
        </p:nvPicPr>
        <p:blipFill rotWithShape="1">
          <a:blip r:embed="rId11">
            <a:alphaModFix/>
          </a:blip>
          <a:srcRect/>
          <a:stretch/>
        </p:blipFill>
        <p:spPr>
          <a:xfrm>
            <a:off x="10430052" y="136525"/>
            <a:ext cx="1602162" cy="77290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3" r:id="rId2"/>
    <p:sldLayoutId id="2147483655" r:id="rId3"/>
    <p:sldLayoutId id="2147483656" r:id="rId4"/>
    <p:sldLayoutId id="2147483658" r:id="rId5"/>
    <p:sldLayoutId id="2147483659" r:id="rId6"/>
    <p:sldLayoutId id="2147483660" r:id="rId7"/>
    <p:sldLayoutId id="214748375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pic>
        <p:nvPicPr>
          <p:cNvPr id="223" name="Google Shape;223;g24c08561a31_0_294"/>
          <p:cNvPicPr preferRelativeResize="0"/>
          <p:nvPr/>
        </p:nvPicPr>
        <p:blipFill rotWithShape="1">
          <a:blip r:embed="rId14">
            <a:alphaModFix/>
          </a:blip>
          <a:srcRect/>
          <a:stretch/>
        </p:blipFill>
        <p:spPr>
          <a:xfrm>
            <a:off x="594" y="2"/>
            <a:ext cx="12190817" cy="6858000"/>
          </a:xfrm>
          <a:prstGeom prst="rect">
            <a:avLst/>
          </a:prstGeom>
          <a:noFill/>
          <a:ln>
            <a:noFill/>
          </a:ln>
        </p:spPr>
      </p:pic>
      <p:sp>
        <p:nvSpPr>
          <p:cNvPr id="224" name="Google Shape;224;g24c08561a31_0_2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E85AA"/>
              </a:buClr>
              <a:buSzPts val="4400"/>
              <a:buFont typeface="Arial"/>
              <a:buNone/>
              <a:defRPr sz="4400" b="0" i="0" u="none" strike="noStrike" cap="none">
                <a:solidFill>
                  <a:srgbClr val="0E85AA"/>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25" name="Google Shape;225;g24c08561a31_0_29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26" name="Google Shape;226;g24c08561a31_0_294"/>
          <p:cNvPicPr preferRelativeResize="0"/>
          <p:nvPr/>
        </p:nvPicPr>
        <p:blipFill rotWithShape="1">
          <a:blip r:embed="rId15">
            <a:alphaModFix/>
          </a:blip>
          <a:srcRect/>
          <a:stretch/>
        </p:blipFill>
        <p:spPr>
          <a:xfrm>
            <a:off x="10430052" y="136526"/>
            <a:ext cx="1602163" cy="772903"/>
          </a:xfrm>
          <a:prstGeom prst="rect">
            <a:avLst/>
          </a:prstGeom>
          <a:noFill/>
          <a:ln>
            <a:noFill/>
          </a:ln>
        </p:spPr>
      </p:pic>
      <p:pic>
        <p:nvPicPr>
          <p:cNvPr id="227" name="Google Shape;227;g24c08561a31_0_294"/>
          <p:cNvPicPr preferRelativeResize="0"/>
          <p:nvPr/>
        </p:nvPicPr>
        <p:blipFill rotWithShape="1">
          <a:blip r:embed="rId14">
            <a:alphaModFix/>
          </a:blip>
          <a:srcRect/>
          <a:stretch/>
        </p:blipFill>
        <p:spPr>
          <a:xfrm>
            <a:off x="592" y="0"/>
            <a:ext cx="12190817" cy="6858000"/>
          </a:xfrm>
          <a:prstGeom prst="rect">
            <a:avLst/>
          </a:prstGeom>
          <a:noFill/>
          <a:ln>
            <a:noFill/>
          </a:ln>
        </p:spPr>
      </p:pic>
      <p:pic>
        <p:nvPicPr>
          <p:cNvPr id="228" name="Google Shape;228;g24c08561a31_0_294"/>
          <p:cNvPicPr preferRelativeResize="0"/>
          <p:nvPr/>
        </p:nvPicPr>
        <p:blipFill rotWithShape="1">
          <a:blip r:embed="rId15">
            <a:alphaModFix/>
          </a:blip>
          <a:srcRect/>
          <a:stretch/>
        </p:blipFill>
        <p:spPr>
          <a:xfrm>
            <a:off x="10430052" y="136525"/>
            <a:ext cx="1602163" cy="77290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1" r:id="rId4"/>
    <p:sldLayoutId id="2147483692" r:id="rId5"/>
    <p:sldLayoutId id="2147483710" r:id="rId6"/>
    <p:sldLayoutId id="2147483694" r:id="rId7"/>
    <p:sldLayoutId id="2147483695" r:id="rId8"/>
    <p:sldLayoutId id="2147483696" r:id="rId9"/>
    <p:sldLayoutId id="2147483697" r:id="rId10"/>
    <p:sldLayoutId id="2147483698" r:id="rId11"/>
    <p:sldLayoutId id="214748374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20.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4" name="Title 3">
            <a:extLst>
              <a:ext uri="{FF2B5EF4-FFF2-40B4-BE49-F238E27FC236}">
                <a16:creationId xmlns:a16="http://schemas.microsoft.com/office/drawing/2014/main" id="{85A528A2-8E68-C197-C7B5-D874C51FCCE9}"/>
              </a:ext>
            </a:extLst>
          </p:cNvPr>
          <p:cNvSpPr>
            <a:spLocks noGrp="1"/>
          </p:cNvSpPr>
          <p:nvPr>
            <p:ph type="title"/>
          </p:nvPr>
        </p:nvSpPr>
        <p:spPr/>
        <p:txBody>
          <a:bodyPr>
            <a:normAutofit fontScale="90000"/>
          </a:bodyPr>
          <a:lstStyle/>
          <a:p>
            <a:br>
              <a:rPr lang="en-IE" sz="6000" dirty="0"/>
            </a:br>
            <a:r>
              <a:rPr lang="en-IE" sz="6000" dirty="0"/>
              <a:t>Why is there junk in space?</a:t>
            </a:r>
            <a:br>
              <a:rPr lang="en-IE" sz="6000" dirty="0"/>
            </a:br>
            <a:endParaRPr lang="en-IE" sz="6000" dirty="0"/>
          </a:p>
        </p:txBody>
      </p:sp>
      <p:sp>
        <p:nvSpPr>
          <p:cNvPr id="6" name="Text Placeholder 5">
            <a:extLst>
              <a:ext uri="{FF2B5EF4-FFF2-40B4-BE49-F238E27FC236}">
                <a16:creationId xmlns:a16="http://schemas.microsoft.com/office/drawing/2014/main" id="{B0465854-5B05-C2DF-C3BE-6082DB4D82D6}"/>
              </a:ext>
            </a:extLst>
          </p:cNvPr>
          <p:cNvSpPr>
            <a:spLocks noGrp="1"/>
          </p:cNvSpPr>
          <p:nvPr>
            <p:ph type="body" idx="1"/>
          </p:nvPr>
        </p:nvSpPr>
        <p:spPr/>
        <p:txBody>
          <a:bodyPr>
            <a:normAutofit/>
          </a:bodyPr>
          <a:lstStyle/>
          <a:p>
            <a:r>
              <a:rPr lang="en-IE" sz="4000" dirty="0"/>
              <a:t>The Kessler Effect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5EF1E7-F6FE-EB0B-431D-D7CA129EED42}"/>
              </a:ext>
            </a:extLst>
          </p:cNvPr>
          <p:cNvPicPr>
            <a:picLocks noChangeAspect="1"/>
          </p:cNvPicPr>
          <p:nvPr/>
        </p:nvPicPr>
        <p:blipFill rotWithShape="1">
          <a:blip r:embed="rId2"/>
          <a:srcRect l="17610"/>
          <a:stretch/>
        </p:blipFill>
        <p:spPr>
          <a:xfrm>
            <a:off x="1372190" y="2086179"/>
            <a:ext cx="5663447" cy="4123637"/>
          </a:xfrm>
          <a:prstGeom prst="rect">
            <a:avLst/>
          </a:prstGeom>
        </p:spPr>
      </p:pic>
      <p:sp>
        <p:nvSpPr>
          <p:cNvPr id="6" name="Title 5">
            <a:extLst>
              <a:ext uri="{FF2B5EF4-FFF2-40B4-BE49-F238E27FC236}">
                <a16:creationId xmlns:a16="http://schemas.microsoft.com/office/drawing/2014/main" id="{B7804F4F-4010-AFC1-F4ED-4A3723E49886}"/>
              </a:ext>
            </a:extLst>
          </p:cNvPr>
          <p:cNvSpPr>
            <a:spLocks noGrp="1"/>
          </p:cNvSpPr>
          <p:nvPr>
            <p:ph type="title"/>
          </p:nvPr>
        </p:nvSpPr>
        <p:spPr>
          <a:xfrm>
            <a:off x="514799" y="434983"/>
            <a:ext cx="7464359" cy="1255600"/>
          </a:xfrm>
        </p:spPr>
        <p:txBody>
          <a:bodyPr/>
          <a:lstStyle/>
          <a:p>
            <a:r>
              <a:rPr lang="en-IE" dirty="0">
                <a:solidFill>
                  <a:schemeClr val="bg2"/>
                </a:solidFill>
              </a:rPr>
              <a:t>Why is there junk in space?</a:t>
            </a:r>
          </a:p>
        </p:txBody>
      </p:sp>
    </p:spTree>
    <p:extLst>
      <p:ext uri="{BB962C8B-B14F-4D97-AF65-F5344CB8AC3E}">
        <p14:creationId xmlns:p14="http://schemas.microsoft.com/office/powerpoint/2010/main" val="361457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70691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Introduction</a:t>
            </a:r>
          </a:p>
        </p:txBody>
      </p:sp>
      <p:sp>
        <p:nvSpPr>
          <p:cNvPr id="5" name="Rectangle: Rounded Corners 4">
            <a:extLst>
              <a:ext uri="{FF2B5EF4-FFF2-40B4-BE49-F238E27FC236}">
                <a16:creationId xmlns:a16="http://schemas.microsoft.com/office/drawing/2014/main" id="{BF67F969-24F2-209D-FC08-6C9FC2BFCDC2}"/>
              </a:ext>
            </a:extLst>
          </p:cNvPr>
          <p:cNvSpPr/>
          <p:nvPr/>
        </p:nvSpPr>
        <p:spPr>
          <a:xfrm>
            <a:off x="643863" y="883109"/>
            <a:ext cx="10435941" cy="8160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buSzPts val="1100"/>
            </a:pPr>
            <a:r>
              <a:rPr lang="en-GB" sz="2000" dirty="0"/>
              <a:t>A fully documented step-by-step tutorial designed to empower students (TY / leaving cert.) to build on their Python programming skills.</a:t>
            </a:r>
          </a:p>
        </p:txBody>
      </p:sp>
      <p:sp>
        <p:nvSpPr>
          <p:cNvPr id="6" name="Rectangle: Rounded Corners 5">
            <a:extLst>
              <a:ext uri="{FF2B5EF4-FFF2-40B4-BE49-F238E27FC236}">
                <a16:creationId xmlns:a16="http://schemas.microsoft.com/office/drawing/2014/main" id="{995AC540-8448-80FA-D361-6C73536973B6}"/>
              </a:ext>
            </a:extLst>
          </p:cNvPr>
          <p:cNvSpPr/>
          <p:nvPr/>
        </p:nvSpPr>
        <p:spPr>
          <a:xfrm>
            <a:off x="643862" y="1937556"/>
            <a:ext cx="10435942" cy="8160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SzPts val="1100"/>
            </a:pPr>
            <a:r>
              <a:rPr lang="en-GB" sz="2000" dirty="0"/>
              <a:t>Heavily scaffolded tasks – based on Use-Modify-Create family of pedagogies. Students learn my using and modifying someone else’s code rather that creating their own.</a:t>
            </a:r>
          </a:p>
        </p:txBody>
      </p:sp>
      <p:sp>
        <p:nvSpPr>
          <p:cNvPr id="7" name="Rectangle: Rounded Corners 6">
            <a:extLst>
              <a:ext uri="{FF2B5EF4-FFF2-40B4-BE49-F238E27FC236}">
                <a16:creationId xmlns:a16="http://schemas.microsoft.com/office/drawing/2014/main" id="{B9765762-F6E0-ECDC-C595-55D0B837091E}"/>
              </a:ext>
            </a:extLst>
          </p:cNvPr>
          <p:cNvSpPr/>
          <p:nvPr/>
        </p:nvSpPr>
        <p:spPr>
          <a:xfrm>
            <a:off x="643863" y="2992002"/>
            <a:ext cx="10435941" cy="10157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SzPts val="1100"/>
            </a:pPr>
            <a:r>
              <a:rPr lang="en-GB" sz="2000" dirty="0"/>
              <a:t>Builds on basic programming constructs – sequential execution, variables, assignments, arithmetic operations, datatypes, iteration and selection. Provides a good opportunity to develop students understanding of data structures especially lists and dictionaries.</a:t>
            </a:r>
          </a:p>
        </p:txBody>
      </p:sp>
      <p:sp>
        <p:nvSpPr>
          <p:cNvPr id="8" name="Rectangle: Rounded Corners 7">
            <a:extLst>
              <a:ext uri="{FF2B5EF4-FFF2-40B4-BE49-F238E27FC236}">
                <a16:creationId xmlns:a16="http://schemas.microsoft.com/office/drawing/2014/main" id="{DC54D3BE-F13E-690C-7B01-786B89410633}"/>
              </a:ext>
            </a:extLst>
          </p:cNvPr>
          <p:cNvSpPr/>
          <p:nvPr/>
        </p:nvSpPr>
        <p:spPr>
          <a:xfrm>
            <a:off x="643862" y="4246219"/>
            <a:ext cx="10435942" cy="3938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SzPts val="1100"/>
            </a:pPr>
            <a:r>
              <a:rPr lang="en-GB" sz="2000" dirty="0"/>
              <a:t>Aligned with Leaving Certificate Computer Science Learning Outcomes. </a:t>
            </a:r>
          </a:p>
        </p:txBody>
      </p:sp>
      <p:sp>
        <p:nvSpPr>
          <p:cNvPr id="9" name="Rectangle: Rounded Corners 8">
            <a:extLst>
              <a:ext uri="{FF2B5EF4-FFF2-40B4-BE49-F238E27FC236}">
                <a16:creationId xmlns:a16="http://schemas.microsoft.com/office/drawing/2014/main" id="{3DD64006-E65E-D4F8-9B17-EA1F196CF35B}"/>
              </a:ext>
            </a:extLst>
          </p:cNvPr>
          <p:cNvSpPr/>
          <p:nvPr/>
        </p:nvSpPr>
        <p:spPr>
          <a:xfrm>
            <a:off x="643862" y="4878518"/>
            <a:ext cx="10435941" cy="10067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SzPts val="1100"/>
            </a:pPr>
            <a:r>
              <a:rPr lang="en-GB" sz="2000" dirty="0"/>
              <a:t>Provides opportunities to develop Computational Thinking Skills – algorithmic thinking, decomposition, evaluation, pattern recognition/generalisation and most importantly of </a:t>
            </a:r>
            <a:r>
              <a:rPr lang="en-GB" sz="2000"/>
              <a:t>all abstraction.</a:t>
            </a:r>
            <a:endParaRPr lang="en-GB" sz="2000" dirty="0"/>
          </a:p>
        </p:txBody>
      </p:sp>
    </p:spTree>
    <p:extLst>
      <p:ext uri="{BB962C8B-B14F-4D97-AF65-F5344CB8AC3E}">
        <p14:creationId xmlns:p14="http://schemas.microsoft.com/office/powerpoint/2010/main" val="307687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2" name="Picture 1">
            <a:extLst>
              <a:ext uri="{FF2B5EF4-FFF2-40B4-BE49-F238E27FC236}">
                <a16:creationId xmlns:a16="http://schemas.microsoft.com/office/drawing/2014/main" id="{20EC8586-F620-5DDD-5D8D-DE34456BD02B}"/>
              </a:ext>
            </a:extLst>
          </p:cNvPr>
          <p:cNvPicPr>
            <a:picLocks noChangeAspect="1"/>
          </p:cNvPicPr>
          <p:nvPr/>
        </p:nvPicPr>
        <p:blipFill>
          <a:blip r:embed="rId3"/>
          <a:stretch>
            <a:fillRect/>
          </a:stretch>
        </p:blipFill>
        <p:spPr>
          <a:xfrm>
            <a:off x="525294" y="1377288"/>
            <a:ext cx="5195921" cy="3433420"/>
          </a:xfrm>
          <a:prstGeom prst="rect">
            <a:avLst/>
          </a:prstGeom>
        </p:spPr>
      </p:pic>
      <p:pic>
        <p:nvPicPr>
          <p:cNvPr id="3" name="Picture 2">
            <a:extLst>
              <a:ext uri="{FF2B5EF4-FFF2-40B4-BE49-F238E27FC236}">
                <a16:creationId xmlns:a16="http://schemas.microsoft.com/office/drawing/2014/main" id="{B04B5F0C-E6D6-111A-0033-9E9F1D90B9BC}"/>
              </a:ext>
            </a:extLst>
          </p:cNvPr>
          <p:cNvPicPr>
            <a:picLocks noChangeAspect="1"/>
          </p:cNvPicPr>
          <p:nvPr/>
        </p:nvPicPr>
        <p:blipFill>
          <a:blip r:embed="rId4"/>
          <a:stretch>
            <a:fillRect/>
          </a:stretch>
        </p:blipFill>
        <p:spPr>
          <a:xfrm>
            <a:off x="7490298" y="1700482"/>
            <a:ext cx="3031078" cy="2523853"/>
          </a:xfrm>
          <a:prstGeom prst="rect">
            <a:avLst/>
          </a:prstGeom>
          <a:ln>
            <a:solidFill>
              <a:schemeClr val="tx1"/>
            </a:solidFill>
          </a:ln>
        </p:spPr>
      </p:pic>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1325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1</a:t>
            </a:r>
          </a:p>
        </p:txBody>
      </p:sp>
    </p:spTree>
    <p:extLst>
      <p:ext uri="{BB962C8B-B14F-4D97-AF65-F5344CB8AC3E}">
        <p14:creationId xmlns:p14="http://schemas.microsoft.com/office/powerpoint/2010/main" val="395475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1325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2</a:t>
            </a:r>
          </a:p>
        </p:txBody>
      </p:sp>
      <p:pic>
        <p:nvPicPr>
          <p:cNvPr id="5" name="Picture 4">
            <a:extLst>
              <a:ext uri="{FF2B5EF4-FFF2-40B4-BE49-F238E27FC236}">
                <a16:creationId xmlns:a16="http://schemas.microsoft.com/office/drawing/2014/main" id="{4C6491AD-99F6-4E3B-E68B-A2892B0D5EF1}"/>
              </a:ext>
            </a:extLst>
          </p:cNvPr>
          <p:cNvPicPr>
            <a:picLocks noChangeAspect="1"/>
          </p:cNvPicPr>
          <p:nvPr/>
        </p:nvPicPr>
        <p:blipFill>
          <a:blip r:embed="rId3"/>
          <a:stretch>
            <a:fillRect/>
          </a:stretch>
        </p:blipFill>
        <p:spPr>
          <a:xfrm>
            <a:off x="418289" y="1309281"/>
            <a:ext cx="5436187" cy="4656889"/>
          </a:xfrm>
          <a:prstGeom prst="rect">
            <a:avLst/>
          </a:prstGeom>
        </p:spPr>
      </p:pic>
      <p:pic>
        <p:nvPicPr>
          <p:cNvPr id="6" name="Picture 5">
            <a:extLst>
              <a:ext uri="{FF2B5EF4-FFF2-40B4-BE49-F238E27FC236}">
                <a16:creationId xmlns:a16="http://schemas.microsoft.com/office/drawing/2014/main" id="{A769E293-4CD7-B9CC-A753-FB0CEC7C0420}"/>
              </a:ext>
            </a:extLst>
          </p:cNvPr>
          <p:cNvPicPr>
            <a:picLocks noChangeAspect="1"/>
          </p:cNvPicPr>
          <p:nvPr/>
        </p:nvPicPr>
        <p:blipFill>
          <a:blip r:embed="rId4"/>
          <a:stretch>
            <a:fillRect/>
          </a:stretch>
        </p:blipFill>
        <p:spPr>
          <a:xfrm>
            <a:off x="7481887" y="2044309"/>
            <a:ext cx="2714625" cy="2244090"/>
          </a:xfrm>
          <a:prstGeom prst="rect">
            <a:avLst/>
          </a:prstGeom>
        </p:spPr>
      </p:pic>
    </p:spTree>
    <p:extLst>
      <p:ext uri="{BB962C8B-B14F-4D97-AF65-F5344CB8AC3E}">
        <p14:creationId xmlns:p14="http://schemas.microsoft.com/office/powerpoint/2010/main" val="156180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1325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2 - exercises</a:t>
            </a:r>
          </a:p>
        </p:txBody>
      </p:sp>
      <p:pic>
        <p:nvPicPr>
          <p:cNvPr id="2" name="Picture 1">
            <a:extLst>
              <a:ext uri="{FF2B5EF4-FFF2-40B4-BE49-F238E27FC236}">
                <a16:creationId xmlns:a16="http://schemas.microsoft.com/office/drawing/2014/main" id="{7A789689-2D38-274D-1E8E-991D4A57E55D}"/>
              </a:ext>
            </a:extLst>
          </p:cNvPr>
          <p:cNvPicPr>
            <a:picLocks noChangeAspect="1"/>
          </p:cNvPicPr>
          <p:nvPr/>
        </p:nvPicPr>
        <p:blipFill>
          <a:blip r:embed="rId3"/>
          <a:stretch>
            <a:fillRect/>
          </a:stretch>
        </p:blipFill>
        <p:spPr>
          <a:xfrm>
            <a:off x="3134840" y="1405004"/>
            <a:ext cx="1914525" cy="1616075"/>
          </a:xfrm>
          <a:prstGeom prst="rect">
            <a:avLst/>
          </a:prstGeom>
        </p:spPr>
      </p:pic>
      <p:pic>
        <p:nvPicPr>
          <p:cNvPr id="3" name="Picture 2">
            <a:extLst>
              <a:ext uri="{FF2B5EF4-FFF2-40B4-BE49-F238E27FC236}">
                <a16:creationId xmlns:a16="http://schemas.microsoft.com/office/drawing/2014/main" id="{68E946D3-72A5-7E93-7EC1-FC9F7BF9EA43}"/>
              </a:ext>
            </a:extLst>
          </p:cNvPr>
          <p:cNvPicPr>
            <a:picLocks noChangeAspect="1"/>
          </p:cNvPicPr>
          <p:nvPr/>
        </p:nvPicPr>
        <p:blipFill>
          <a:blip r:embed="rId4"/>
          <a:stretch>
            <a:fillRect/>
          </a:stretch>
        </p:blipFill>
        <p:spPr>
          <a:xfrm>
            <a:off x="6146322" y="1415899"/>
            <a:ext cx="1992630" cy="1644650"/>
          </a:xfrm>
          <a:prstGeom prst="rect">
            <a:avLst/>
          </a:prstGeom>
        </p:spPr>
      </p:pic>
      <p:pic>
        <p:nvPicPr>
          <p:cNvPr id="7" name="Picture 6">
            <a:extLst>
              <a:ext uri="{FF2B5EF4-FFF2-40B4-BE49-F238E27FC236}">
                <a16:creationId xmlns:a16="http://schemas.microsoft.com/office/drawing/2014/main" id="{2629B26B-218D-FB7A-EAF3-E3840B1255A0}"/>
              </a:ext>
            </a:extLst>
          </p:cNvPr>
          <p:cNvPicPr>
            <a:picLocks noChangeAspect="1"/>
          </p:cNvPicPr>
          <p:nvPr/>
        </p:nvPicPr>
        <p:blipFill>
          <a:blip r:embed="rId5"/>
          <a:stretch>
            <a:fillRect/>
          </a:stretch>
        </p:blipFill>
        <p:spPr>
          <a:xfrm>
            <a:off x="3134840" y="4326620"/>
            <a:ext cx="1828800" cy="1531620"/>
          </a:xfrm>
          <a:prstGeom prst="rect">
            <a:avLst/>
          </a:prstGeom>
        </p:spPr>
      </p:pic>
      <p:pic>
        <p:nvPicPr>
          <p:cNvPr id="8" name="Picture 7">
            <a:extLst>
              <a:ext uri="{FF2B5EF4-FFF2-40B4-BE49-F238E27FC236}">
                <a16:creationId xmlns:a16="http://schemas.microsoft.com/office/drawing/2014/main" id="{77851BF8-4757-951B-CB78-F5CDDE7A56F3}"/>
              </a:ext>
            </a:extLst>
          </p:cNvPr>
          <p:cNvPicPr>
            <a:picLocks noChangeAspect="1"/>
          </p:cNvPicPr>
          <p:nvPr/>
        </p:nvPicPr>
        <p:blipFill>
          <a:blip r:embed="rId6"/>
          <a:stretch>
            <a:fillRect/>
          </a:stretch>
        </p:blipFill>
        <p:spPr>
          <a:xfrm>
            <a:off x="6266337" y="4326620"/>
            <a:ext cx="1752600" cy="1455420"/>
          </a:xfrm>
          <a:prstGeom prst="rect">
            <a:avLst/>
          </a:prstGeom>
        </p:spPr>
      </p:pic>
      <p:sp>
        <p:nvSpPr>
          <p:cNvPr id="10" name="TextBox 9">
            <a:extLst>
              <a:ext uri="{FF2B5EF4-FFF2-40B4-BE49-F238E27FC236}">
                <a16:creationId xmlns:a16="http://schemas.microsoft.com/office/drawing/2014/main" id="{B6F74880-82A2-9E3D-D44D-4D45D6DFD5D2}"/>
              </a:ext>
            </a:extLst>
          </p:cNvPr>
          <p:cNvSpPr txBox="1"/>
          <p:nvPr/>
        </p:nvSpPr>
        <p:spPr>
          <a:xfrm>
            <a:off x="3467501" y="3060549"/>
            <a:ext cx="2002176" cy="307777"/>
          </a:xfrm>
          <a:prstGeom prst="rect">
            <a:avLst/>
          </a:prstGeom>
          <a:noFill/>
        </p:spPr>
        <p:txBody>
          <a:bodyPr wrap="square">
            <a:spAutoFit/>
          </a:bodyPr>
          <a:lstStyle/>
          <a:p>
            <a:r>
              <a:rPr lang="en-IE" sz="1400" dirty="0">
                <a:effectLst/>
                <a:latin typeface="Calibri" panose="020F0502020204030204" pitchFamily="34" charset="0"/>
                <a:ea typeface="Calibri" panose="020F0502020204030204" pitchFamily="34" charset="0"/>
                <a:cs typeface="Times New Roman" panose="02020603050405020304" pitchFamily="18" charset="0"/>
              </a:rPr>
              <a:t>From this ….</a:t>
            </a:r>
            <a:endParaRPr lang="en-IE" dirty="0"/>
          </a:p>
        </p:txBody>
      </p:sp>
      <p:sp>
        <p:nvSpPr>
          <p:cNvPr id="11" name="TextBox 10">
            <a:extLst>
              <a:ext uri="{FF2B5EF4-FFF2-40B4-BE49-F238E27FC236}">
                <a16:creationId xmlns:a16="http://schemas.microsoft.com/office/drawing/2014/main" id="{3122DB2F-7EBB-C621-358B-8BB526A8F715}"/>
              </a:ext>
            </a:extLst>
          </p:cNvPr>
          <p:cNvSpPr txBox="1"/>
          <p:nvPr/>
        </p:nvSpPr>
        <p:spPr>
          <a:xfrm>
            <a:off x="6693852" y="3121223"/>
            <a:ext cx="1253646" cy="307777"/>
          </a:xfrm>
          <a:prstGeom prst="rect">
            <a:avLst/>
          </a:prstGeom>
          <a:noFill/>
        </p:spPr>
        <p:txBody>
          <a:bodyPr wrap="square">
            <a:spAutoFit/>
          </a:bodyPr>
          <a:lstStyle/>
          <a:p>
            <a:r>
              <a:rPr lang="en-IE" sz="1400" dirty="0">
                <a:effectLst/>
                <a:latin typeface="Calibri" panose="020F0502020204030204" pitchFamily="34" charset="0"/>
                <a:ea typeface="Calibri" panose="020F0502020204030204" pitchFamily="34" charset="0"/>
                <a:cs typeface="Times New Roman" panose="02020603050405020304" pitchFamily="18" charset="0"/>
              </a:rPr>
              <a:t>… to this ….</a:t>
            </a:r>
            <a:endParaRPr lang="en-IE" dirty="0"/>
          </a:p>
        </p:txBody>
      </p:sp>
      <p:sp>
        <p:nvSpPr>
          <p:cNvPr id="12" name="TextBox 11">
            <a:extLst>
              <a:ext uri="{FF2B5EF4-FFF2-40B4-BE49-F238E27FC236}">
                <a16:creationId xmlns:a16="http://schemas.microsoft.com/office/drawing/2014/main" id="{52F7B383-133A-B751-AEFD-AC2CC2D6319F}"/>
              </a:ext>
            </a:extLst>
          </p:cNvPr>
          <p:cNvSpPr txBox="1"/>
          <p:nvPr/>
        </p:nvSpPr>
        <p:spPr>
          <a:xfrm>
            <a:off x="3422417" y="5939002"/>
            <a:ext cx="1253646" cy="307777"/>
          </a:xfrm>
          <a:prstGeom prst="rect">
            <a:avLst/>
          </a:prstGeom>
          <a:noFill/>
        </p:spPr>
        <p:txBody>
          <a:bodyPr wrap="square">
            <a:spAutoFit/>
          </a:bodyPr>
          <a:lstStyle/>
          <a:p>
            <a:r>
              <a:rPr lang="en-IE" sz="1400" dirty="0">
                <a:effectLst/>
                <a:latin typeface="Calibri" panose="020F0502020204030204" pitchFamily="34" charset="0"/>
                <a:ea typeface="Calibri" panose="020F0502020204030204" pitchFamily="34" charset="0"/>
                <a:cs typeface="Times New Roman" panose="02020603050405020304" pitchFamily="18" charset="0"/>
              </a:rPr>
              <a:t>… to this ….</a:t>
            </a:r>
            <a:endParaRPr lang="en-IE" dirty="0"/>
          </a:p>
        </p:txBody>
      </p:sp>
      <p:sp>
        <p:nvSpPr>
          <p:cNvPr id="13" name="TextBox 12">
            <a:extLst>
              <a:ext uri="{FF2B5EF4-FFF2-40B4-BE49-F238E27FC236}">
                <a16:creationId xmlns:a16="http://schemas.microsoft.com/office/drawing/2014/main" id="{EC9BB58B-A4F1-CC49-6463-794AFA4252E8}"/>
              </a:ext>
            </a:extLst>
          </p:cNvPr>
          <p:cNvSpPr txBox="1"/>
          <p:nvPr/>
        </p:nvSpPr>
        <p:spPr>
          <a:xfrm>
            <a:off x="6765291" y="5939002"/>
            <a:ext cx="1253646" cy="307777"/>
          </a:xfrm>
          <a:prstGeom prst="rect">
            <a:avLst/>
          </a:prstGeom>
          <a:noFill/>
        </p:spPr>
        <p:txBody>
          <a:bodyPr wrap="square">
            <a:spAutoFit/>
          </a:bodyPr>
          <a:lstStyle/>
          <a:p>
            <a:r>
              <a:rPr lang="en-IE" sz="1400" dirty="0">
                <a:effectLst/>
                <a:latin typeface="Calibri" panose="020F0502020204030204" pitchFamily="34" charset="0"/>
                <a:ea typeface="Calibri" panose="020F0502020204030204" pitchFamily="34" charset="0"/>
                <a:cs typeface="Times New Roman" panose="02020603050405020304" pitchFamily="18" charset="0"/>
              </a:rPr>
              <a:t>… to this ….</a:t>
            </a:r>
            <a:endParaRPr lang="en-IE" dirty="0"/>
          </a:p>
        </p:txBody>
      </p:sp>
    </p:spTree>
    <p:extLst>
      <p:ext uri="{BB962C8B-B14F-4D97-AF65-F5344CB8AC3E}">
        <p14:creationId xmlns:p14="http://schemas.microsoft.com/office/powerpoint/2010/main" val="362867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1325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3</a:t>
            </a:r>
          </a:p>
        </p:txBody>
      </p:sp>
      <p:pic>
        <p:nvPicPr>
          <p:cNvPr id="2" name="Picture 1">
            <a:extLst>
              <a:ext uri="{FF2B5EF4-FFF2-40B4-BE49-F238E27FC236}">
                <a16:creationId xmlns:a16="http://schemas.microsoft.com/office/drawing/2014/main" id="{4FD999B1-DFDA-9DF5-EA3E-400F194EE209}"/>
              </a:ext>
            </a:extLst>
          </p:cNvPr>
          <p:cNvPicPr>
            <a:picLocks noChangeAspect="1"/>
          </p:cNvPicPr>
          <p:nvPr/>
        </p:nvPicPr>
        <p:blipFill>
          <a:blip r:embed="rId3"/>
          <a:stretch>
            <a:fillRect/>
          </a:stretch>
        </p:blipFill>
        <p:spPr>
          <a:xfrm>
            <a:off x="768487" y="1156327"/>
            <a:ext cx="5215950" cy="4911116"/>
          </a:xfrm>
          <a:prstGeom prst="rect">
            <a:avLst/>
          </a:prstGeom>
        </p:spPr>
      </p:pic>
      <p:pic>
        <p:nvPicPr>
          <p:cNvPr id="3" name="Picture 2">
            <a:extLst>
              <a:ext uri="{FF2B5EF4-FFF2-40B4-BE49-F238E27FC236}">
                <a16:creationId xmlns:a16="http://schemas.microsoft.com/office/drawing/2014/main" id="{62D27007-F3D5-71BE-EBFB-26AC6A965243}"/>
              </a:ext>
            </a:extLst>
          </p:cNvPr>
          <p:cNvPicPr>
            <a:picLocks noChangeAspect="1"/>
          </p:cNvPicPr>
          <p:nvPr/>
        </p:nvPicPr>
        <p:blipFill>
          <a:blip r:embed="rId4"/>
          <a:stretch>
            <a:fillRect/>
          </a:stretch>
        </p:blipFill>
        <p:spPr>
          <a:xfrm>
            <a:off x="7831255" y="2173610"/>
            <a:ext cx="2308770" cy="1902279"/>
          </a:xfrm>
          <a:prstGeom prst="rect">
            <a:avLst/>
          </a:prstGeom>
        </p:spPr>
      </p:pic>
    </p:spTree>
    <p:extLst>
      <p:ext uri="{BB962C8B-B14F-4D97-AF65-F5344CB8AC3E}">
        <p14:creationId xmlns:p14="http://schemas.microsoft.com/office/powerpoint/2010/main" val="407887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4 – Animation I</a:t>
            </a:r>
          </a:p>
        </p:txBody>
      </p:sp>
      <p:pic>
        <p:nvPicPr>
          <p:cNvPr id="5" name="Picture 4">
            <a:extLst>
              <a:ext uri="{FF2B5EF4-FFF2-40B4-BE49-F238E27FC236}">
                <a16:creationId xmlns:a16="http://schemas.microsoft.com/office/drawing/2014/main" id="{3A929C15-3A3A-6199-87FB-B176DA757F57}"/>
              </a:ext>
            </a:extLst>
          </p:cNvPr>
          <p:cNvPicPr>
            <a:picLocks noChangeAspect="1"/>
          </p:cNvPicPr>
          <p:nvPr/>
        </p:nvPicPr>
        <p:blipFill>
          <a:blip r:embed="rId3"/>
          <a:stretch>
            <a:fillRect/>
          </a:stretch>
        </p:blipFill>
        <p:spPr>
          <a:xfrm>
            <a:off x="680937" y="899523"/>
            <a:ext cx="5178141" cy="5384175"/>
          </a:xfrm>
          <a:prstGeom prst="rect">
            <a:avLst/>
          </a:prstGeom>
        </p:spPr>
      </p:pic>
      <p:grpSp>
        <p:nvGrpSpPr>
          <p:cNvPr id="6" name="Group 5">
            <a:extLst>
              <a:ext uri="{FF2B5EF4-FFF2-40B4-BE49-F238E27FC236}">
                <a16:creationId xmlns:a16="http://schemas.microsoft.com/office/drawing/2014/main" id="{9D4955F6-08CD-6D34-6240-2DBCFF858AF2}"/>
              </a:ext>
            </a:extLst>
          </p:cNvPr>
          <p:cNvGrpSpPr/>
          <p:nvPr/>
        </p:nvGrpSpPr>
        <p:grpSpPr>
          <a:xfrm>
            <a:off x="6576115" y="1797224"/>
            <a:ext cx="1951077" cy="1996563"/>
            <a:chOff x="2997003" y="289437"/>
            <a:chExt cx="3895725" cy="3257550"/>
          </a:xfrm>
        </p:grpSpPr>
        <p:pic>
          <p:nvPicPr>
            <p:cNvPr id="7" name="Picture 6">
              <a:extLst>
                <a:ext uri="{FF2B5EF4-FFF2-40B4-BE49-F238E27FC236}">
                  <a16:creationId xmlns:a16="http://schemas.microsoft.com/office/drawing/2014/main" id="{40F6E23F-E6FB-E4B0-EE4C-AF01802A7C6A}"/>
                </a:ext>
              </a:extLst>
            </p:cNvPr>
            <p:cNvPicPr>
              <a:picLocks noChangeAspect="1"/>
            </p:cNvPicPr>
            <p:nvPr/>
          </p:nvPicPr>
          <p:blipFill>
            <a:blip r:embed="rId4"/>
            <a:stretch>
              <a:fillRect/>
            </a:stretch>
          </p:blipFill>
          <p:spPr>
            <a:xfrm>
              <a:off x="2997003" y="289437"/>
              <a:ext cx="3895725" cy="3257550"/>
            </a:xfrm>
            <a:prstGeom prst="rect">
              <a:avLst/>
            </a:prstGeom>
          </p:spPr>
        </p:pic>
        <p:cxnSp>
          <p:nvCxnSpPr>
            <p:cNvPr id="8" name="Straight Arrow Connector 7">
              <a:extLst>
                <a:ext uri="{FF2B5EF4-FFF2-40B4-BE49-F238E27FC236}">
                  <a16:creationId xmlns:a16="http://schemas.microsoft.com/office/drawing/2014/main" id="{EBC4523C-C1EE-7567-8B7B-E50FFDF40E59}"/>
                </a:ext>
              </a:extLst>
            </p:cNvPr>
            <p:cNvCxnSpPr>
              <a:cxnSpLocks/>
            </p:cNvCxnSpPr>
            <p:nvPr/>
          </p:nvCxnSpPr>
          <p:spPr>
            <a:xfrm>
              <a:off x="4383728" y="1655539"/>
              <a:ext cx="554808" cy="0"/>
            </a:xfrm>
            <a:prstGeom prst="straightConnector1">
              <a:avLst/>
            </a:prstGeom>
            <a:ln w="25400">
              <a:solidFill>
                <a:schemeClr val="bg1"/>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1C0D148-48A1-C732-7B8C-CB2FAEECF7E3}"/>
              </a:ext>
            </a:extLst>
          </p:cNvPr>
          <p:cNvGrpSpPr/>
          <p:nvPr/>
        </p:nvGrpSpPr>
        <p:grpSpPr>
          <a:xfrm>
            <a:off x="9319097" y="1797224"/>
            <a:ext cx="2096992" cy="1996564"/>
            <a:chOff x="2997003" y="3600450"/>
            <a:chExt cx="3895725" cy="3257550"/>
          </a:xfrm>
        </p:grpSpPr>
        <p:pic>
          <p:nvPicPr>
            <p:cNvPr id="10" name="Picture 9">
              <a:extLst>
                <a:ext uri="{FF2B5EF4-FFF2-40B4-BE49-F238E27FC236}">
                  <a16:creationId xmlns:a16="http://schemas.microsoft.com/office/drawing/2014/main" id="{87227B52-2D0E-4964-78E4-D582247F62D9}"/>
                </a:ext>
              </a:extLst>
            </p:cNvPr>
            <p:cNvPicPr>
              <a:picLocks noChangeAspect="1"/>
            </p:cNvPicPr>
            <p:nvPr/>
          </p:nvPicPr>
          <p:blipFill>
            <a:blip r:embed="rId4"/>
            <a:stretch>
              <a:fillRect/>
            </a:stretch>
          </p:blipFill>
          <p:spPr>
            <a:xfrm>
              <a:off x="2997003" y="3600450"/>
              <a:ext cx="3895725" cy="3257550"/>
            </a:xfrm>
            <a:prstGeom prst="rect">
              <a:avLst/>
            </a:prstGeom>
          </p:spPr>
        </p:pic>
        <p:cxnSp>
          <p:nvCxnSpPr>
            <p:cNvPr id="11" name="Straight Arrow Connector 10">
              <a:extLst>
                <a:ext uri="{FF2B5EF4-FFF2-40B4-BE49-F238E27FC236}">
                  <a16:creationId xmlns:a16="http://schemas.microsoft.com/office/drawing/2014/main" id="{28346027-68B7-EFC5-8A57-E49FB53D7BE5}"/>
                </a:ext>
              </a:extLst>
            </p:cNvPr>
            <p:cNvCxnSpPr>
              <a:cxnSpLocks/>
            </p:cNvCxnSpPr>
            <p:nvPr/>
          </p:nvCxnSpPr>
          <p:spPr>
            <a:xfrm>
              <a:off x="4465129" y="4462722"/>
              <a:ext cx="0" cy="483159"/>
            </a:xfrm>
            <a:prstGeom prst="straightConnector1">
              <a:avLst/>
            </a:prstGeom>
            <a:ln w="25400">
              <a:solidFill>
                <a:schemeClr val="bg1"/>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029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5 – Animation II</a:t>
            </a:r>
          </a:p>
        </p:txBody>
      </p:sp>
      <p:pic>
        <p:nvPicPr>
          <p:cNvPr id="2" name="Picture 1">
            <a:extLst>
              <a:ext uri="{FF2B5EF4-FFF2-40B4-BE49-F238E27FC236}">
                <a16:creationId xmlns:a16="http://schemas.microsoft.com/office/drawing/2014/main" id="{B2A926AE-7A95-774B-2D19-5FBCB0F93DB5}"/>
              </a:ext>
            </a:extLst>
          </p:cNvPr>
          <p:cNvPicPr>
            <a:picLocks noChangeAspect="1"/>
          </p:cNvPicPr>
          <p:nvPr/>
        </p:nvPicPr>
        <p:blipFill>
          <a:blip r:embed="rId3"/>
          <a:stretch>
            <a:fillRect/>
          </a:stretch>
        </p:blipFill>
        <p:spPr>
          <a:xfrm>
            <a:off x="4377447" y="1642746"/>
            <a:ext cx="2929748" cy="3021782"/>
          </a:xfrm>
          <a:prstGeom prst="rect">
            <a:avLst/>
          </a:prstGeom>
        </p:spPr>
      </p:pic>
    </p:spTree>
    <p:extLst>
      <p:ext uri="{BB962C8B-B14F-4D97-AF65-F5344CB8AC3E}">
        <p14:creationId xmlns:p14="http://schemas.microsoft.com/office/powerpoint/2010/main" val="52106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5A – Parson’s Problem</a:t>
            </a:r>
          </a:p>
        </p:txBody>
      </p:sp>
      <p:pic>
        <p:nvPicPr>
          <p:cNvPr id="3" name="Picture 2">
            <a:extLst>
              <a:ext uri="{FF2B5EF4-FFF2-40B4-BE49-F238E27FC236}">
                <a16:creationId xmlns:a16="http://schemas.microsoft.com/office/drawing/2014/main" id="{0F57C1F6-4CFA-C73E-735D-CB97E0ED12F7}"/>
              </a:ext>
            </a:extLst>
          </p:cNvPr>
          <p:cNvPicPr>
            <a:picLocks noChangeAspect="1"/>
          </p:cNvPicPr>
          <p:nvPr/>
        </p:nvPicPr>
        <p:blipFill>
          <a:blip r:embed="rId3"/>
          <a:stretch>
            <a:fillRect/>
          </a:stretch>
        </p:blipFill>
        <p:spPr>
          <a:xfrm>
            <a:off x="1848256" y="1015242"/>
            <a:ext cx="7813891" cy="5069593"/>
          </a:xfrm>
          <a:prstGeom prst="rect">
            <a:avLst/>
          </a:prstGeom>
        </p:spPr>
      </p:pic>
    </p:spTree>
    <p:extLst>
      <p:ext uri="{BB962C8B-B14F-4D97-AF65-F5344CB8AC3E}">
        <p14:creationId xmlns:p14="http://schemas.microsoft.com/office/powerpoint/2010/main" val="190148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6 – Animation III</a:t>
            </a:r>
          </a:p>
        </p:txBody>
      </p:sp>
      <p:pic>
        <p:nvPicPr>
          <p:cNvPr id="3" name="Picture 2">
            <a:extLst>
              <a:ext uri="{FF2B5EF4-FFF2-40B4-BE49-F238E27FC236}">
                <a16:creationId xmlns:a16="http://schemas.microsoft.com/office/drawing/2014/main" id="{EBE8976E-AD2A-D0FE-598D-DD3A6EE702FA}"/>
              </a:ext>
            </a:extLst>
          </p:cNvPr>
          <p:cNvPicPr>
            <a:picLocks noChangeAspect="1"/>
          </p:cNvPicPr>
          <p:nvPr/>
        </p:nvPicPr>
        <p:blipFill>
          <a:blip r:embed="rId3"/>
          <a:stretch>
            <a:fillRect/>
          </a:stretch>
        </p:blipFill>
        <p:spPr>
          <a:xfrm>
            <a:off x="2701047" y="1755843"/>
            <a:ext cx="1828800" cy="1828800"/>
          </a:xfrm>
          <a:prstGeom prst="rect">
            <a:avLst/>
          </a:prstGeom>
        </p:spPr>
      </p:pic>
      <p:pic>
        <p:nvPicPr>
          <p:cNvPr id="5" name="Picture 4">
            <a:extLst>
              <a:ext uri="{FF2B5EF4-FFF2-40B4-BE49-F238E27FC236}">
                <a16:creationId xmlns:a16="http://schemas.microsoft.com/office/drawing/2014/main" id="{4003B89B-F7F6-BC09-A8AB-901C88BE568F}"/>
              </a:ext>
            </a:extLst>
          </p:cNvPr>
          <p:cNvPicPr>
            <a:picLocks noChangeAspect="1"/>
          </p:cNvPicPr>
          <p:nvPr/>
        </p:nvPicPr>
        <p:blipFill>
          <a:blip r:embed="rId4"/>
          <a:stretch>
            <a:fillRect/>
          </a:stretch>
        </p:blipFill>
        <p:spPr>
          <a:xfrm>
            <a:off x="7278011" y="1755843"/>
            <a:ext cx="1838325" cy="1838325"/>
          </a:xfrm>
          <a:prstGeom prst="rect">
            <a:avLst/>
          </a:prstGeom>
        </p:spPr>
      </p:pic>
      <p:sp>
        <p:nvSpPr>
          <p:cNvPr id="7" name="TextBox 6">
            <a:extLst>
              <a:ext uri="{FF2B5EF4-FFF2-40B4-BE49-F238E27FC236}">
                <a16:creationId xmlns:a16="http://schemas.microsoft.com/office/drawing/2014/main" id="{A1BE848C-FF04-31C4-BDA8-4DED85B7F7E1}"/>
              </a:ext>
            </a:extLst>
          </p:cNvPr>
          <p:cNvSpPr txBox="1"/>
          <p:nvPr/>
        </p:nvSpPr>
        <p:spPr>
          <a:xfrm>
            <a:off x="1932662" y="3712779"/>
            <a:ext cx="3612103" cy="625812"/>
          </a:xfrm>
          <a:prstGeom prst="rect">
            <a:avLst/>
          </a:prstGeom>
          <a:noFill/>
        </p:spPr>
        <p:txBody>
          <a:bodyPr wrap="square">
            <a:spAutoFit/>
          </a:bodyPr>
          <a:lstStyle/>
          <a:p>
            <a:pPr algn="ctr">
              <a:spcAft>
                <a:spcPts val="800"/>
              </a:spcAft>
            </a:pPr>
            <a:r>
              <a:rPr lang="en-IE" sz="1400" i="1" dirty="0">
                <a:effectLst/>
                <a:latin typeface="Calibri" panose="020F0502020204030204" pitchFamily="34" charset="0"/>
                <a:ea typeface="Calibri" panose="020F0502020204030204" pitchFamily="34" charset="0"/>
                <a:cs typeface="Times New Roman" panose="02020603050405020304" pitchFamily="18" charset="0"/>
              </a:rPr>
              <a:t>Actual behaviour</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IE" sz="1400" i="1" dirty="0">
                <a:effectLst/>
                <a:latin typeface="Calibri" panose="020F0502020204030204" pitchFamily="34" charset="0"/>
                <a:ea typeface="Calibri" panose="020F0502020204030204" pitchFamily="34" charset="0"/>
                <a:cs typeface="Times New Roman" panose="02020603050405020304" pitchFamily="18" charset="0"/>
              </a:rPr>
              <a:t>Every square moves in the same direction</a:t>
            </a:r>
            <a:endParaRPr lang="en-IE" dirty="0"/>
          </a:p>
        </p:txBody>
      </p:sp>
      <p:sp>
        <p:nvSpPr>
          <p:cNvPr id="9" name="TextBox 8">
            <a:extLst>
              <a:ext uri="{FF2B5EF4-FFF2-40B4-BE49-F238E27FC236}">
                <a16:creationId xmlns:a16="http://schemas.microsoft.com/office/drawing/2014/main" id="{1A766552-DE10-EDD4-8E56-F97F580D986B}"/>
              </a:ext>
            </a:extLst>
          </p:cNvPr>
          <p:cNvSpPr txBox="1"/>
          <p:nvPr/>
        </p:nvSpPr>
        <p:spPr>
          <a:xfrm>
            <a:off x="6520775" y="3594168"/>
            <a:ext cx="3612104" cy="658129"/>
          </a:xfrm>
          <a:prstGeom prst="rect">
            <a:avLst/>
          </a:prstGeom>
          <a:noFill/>
        </p:spPr>
        <p:txBody>
          <a:bodyPr wrap="square">
            <a:spAutoFit/>
          </a:bodyPr>
          <a:lstStyle/>
          <a:p>
            <a:pPr algn="ctr">
              <a:lnSpc>
                <a:spcPct val="115000"/>
              </a:lnSpc>
              <a:spcAft>
                <a:spcPts val="800"/>
              </a:spcAft>
            </a:pPr>
            <a:r>
              <a:rPr lang="en-IE" sz="1400" i="1" dirty="0">
                <a:effectLst/>
                <a:latin typeface="Calibri" panose="020F0502020204030204" pitchFamily="34" charset="0"/>
                <a:ea typeface="Calibri" panose="020F0502020204030204" pitchFamily="34" charset="0"/>
                <a:cs typeface="Times New Roman" panose="02020603050405020304" pitchFamily="18" charset="0"/>
              </a:rPr>
              <a:t>Desired behaviour</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IE" sz="1400" i="1" dirty="0">
                <a:effectLst/>
                <a:latin typeface="Calibri" panose="020F0502020204030204" pitchFamily="34" charset="0"/>
                <a:ea typeface="Calibri" panose="020F0502020204030204" pitchFamily="34" charset="0"/>
                <a:cs typeface="Times New Roman" panose="02020603050405020304" pitchFamily="18" charset="0"/>
              </a:rPr>
              <a:t>Squares moving independently</a:t>
            </a:r>
            <a:endParaRPr lang="en-IE" dirty="0"/>
          </a:p>
        </p:txBody>
      </p:sp>
    </p:spTree>
    <p:extLst>
      <p:ext uri="{BB962C8B-B14F-4D97-AF65-F5344CB8AC3E}">
        <p14:creationId xmlns:p14="http://schemas.microsoft.com/office/powerpoint/2010/main" val="341597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6 – Animation III</a:t>
            </a:r>
          </a:p>
        </p:txBody>
      </p:sp>
      <p:pic>
        <p:nvPicPr>
          <p:cNvPr id="2" name="Picture 1">
            <a:extLst>
              <a:ext uri="{FF2B5EF4-FFF2-40B4-BE49-F238E27FC236}">
                <a16:creationId xmlns:a16="http://schemas.microsoft.com/office/drawing/2014/main" id="{C9A23302-1B07-78B6-E3F4-92F491714DAA}"/>
              </a:ext>
            </a:extLst>
          </p:cNvPr>
          <p:cNvPicPr>
            <a:picLocks noChangeAspect="1"/>
          </p:cNvPicPr>
          <p:nvPr/>
        </p:nvPicPr>
        <p:blipFill>
          <a:blip r:embed="rId3"/>
          <a:stretch>
            <a:fillRect/>
          </a:stretch>
        </p:blipFill>
        <p:spPr>
          <a:xfrm>
            <a:off x="476162" y="1880484"/>
            <a:ext cx="5329800" cy="2506690"/>
          </a:xfrm>
          <a:prstGeom prst="rect">
            <a:avLst/>
          </a:prstGeom>
        </p:spPr>
      </p:pic>
      <p:pic>
        <p:nvPicPr>
          <p:cNvPr id="6" name="Picture 5">
            <a:extLst>
              <a:ext uri="{FF2B5EF4-FFF2-40B4-BE49-F238E27FC236}">
                <a16:creationId xmlns:a16="http://schemas.microsoft.com/office/drawing/2014/main" id="{503BC2D0-1FD3-0507-0784-E2E3DBB5CBDD}"/>
              </a:ext>
            </a:extLst>
          </p:cNvPr>
          <p:cNvPicPr>
            <a:picLocks noChangeAspect="1"/>
          </p:cNvPicPr>
          <p:nvPr/>
        </p:nvPicPr>
        <p:blipFill>
          <a:blip r:embed="rId4"/>
          <a:stretch>
            <a:fillRect/>
          </a:stretch>
        </p:blipFill>
        <p:spPr>
          <a:xfrm>
            <a:off x="6165886" y="568098"/>
            <a:ext cx="4221802" cy="5086775"/>
          </a:xfrm>
          <a:prstGeom prst="rect">
            <a:avLst/>
          </a:prstGeom>
        </p:spPr>
      </p:pic>
    </p:spTree>
    <p:extLst>
      <p:ext uri="{BB962C8B-B14F-4D97-AF65-F5344CB8AC3E}">
        <p14:creationId xmlns:p14="http://schemas.microsoft.com/office/powerpoint/2010/main" val="203391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6 – Animation III</a:t>
            </a:r>
          </a:p>
        </p:txBody>
      </p:sp>
      <p:pic>
        <p:nvPicPr>
          <p:cNvPr id="3" name="Picture 2">
            <a:extLst>
              <a:ext uri="{FF2B5EF4-FFF2-40B4-BE49-F238E27FC236}">
                <a16:creationId xmlns:a16="http://schemas.microsoft.com/office/drawing/2014/main" id="{BC3ED462-3878-88C9-BE8B-BDC0C051E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4332" y="1377949"/>
            <a:ext cx="3649494" cy="3629219"/>
          </a:xfrm>
          <a:prstGeom prst="rect">
            <a:avLst/>
          </a:prstGeom>
        </p:spPr>
      </p:pic>
    </p:spTree>
    <p:extLst>
      <p:ext uri="{BB962C8B-B14F-4D97-AF65-F5344CB8AC3E}">
        <p14:creationId xmlns:p14="http://schemas.microsoft.com/office/powerpoint/2010/main" val="273106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7 – Collision Detection</a:t>
            </a:r>
          </a:p>
        </p:txBody>
      </p:sp>
      <p:pic>
        <p:nvPicPr>
          <p:cNvPr id="2" name="Picture 1">
            <a:extLst>
              <a:ext uri="{FF2B5EF4-FFF2-40B4-BE49-F238E27FC236}">
                <a16:creationId xmlns:a16="http://schemas.microsoft.com/office/drawing/2014/main" id="{97C1481F-03F8-F138-E9A6-4BF12849FA3C}"/>
              </a:ext>
            </a:extLst>
          </p:cNvPr>
          <p:cNvPicPr>
            <a:picLocks noChangeAspect="1"/>
          </p:cNvPicPr>
          <p:nvPr/>
        </p:nvPicPr>
        <p:blipFill>
          <a:blip r:embed="rId3"/>
          <a:stretch>
            <a:fillRect/>
          </a:stretch>
        </p:blipFill>
        <p:spPr>
          <a:xfrm>
            <a:off x="155643" y="1837007"/>
            <a:ext cx="2700844" cy="2728688"/>
          </a:xfrm>
          <a:prstGeom prst="rect">
            <a:avLst/>
          </a:prstGeom>
        </p:spPr>
      </p:pic>
      <p:pic>
        <p:nvPicPr>
          <p:cNvPr id="5" name="Picture 4">
            <a:extLst>
              <a:ext uri="{FF2B5EF4-FFF2-40B4-BE49-F238E27FC236}">
                <a16:creationId xmlns:a16="http://schemas.microsoft.com/office/drawing/2014/main" id="{44211802-292F-6ED7-BABB-EB878A9622E1}"/>
              </a:ext>
            </a:extLst>
          </p:cNvPr>
          <p:cNvPicPr>
            <a:picLocks noChangeAspect="1"/>
          </p:cNvPicPr>
          <p:nvPr/>
        </p:nvPicPr>
        <p:blipFill>
          <a:blip r:embed="rId4"/>
          <a:stretch>
            <a:fillRect/>
          </a:stretch>
        </p:blipFill>
        <p:spPr>
          <a:xfrm>
            <a:off x="3345317" y="1837007"/>
            <a:ext cx="5474632" cy="1228380"/>
          </a:xfrm>
          <a:prstGeom prst="rect">
            <a:avLst/>
          </a:prstGeom>
        </p:spPr>
      </p:pic>
      <p:pic>
        <p:nvPicPr>
          <p:cNvPr id="6" name="Picture 5">
            <a:extLst>
              <a:ext uri="{FF2B5EF4-FFF2-40B4-BE49-F238E27FC236}">
                <a16:creationId xmlns:a16="http://schemas.microsoft.com/office/drawing/2014/main" id="{06873FE7-6FF2-96F2-5FC1-83CE17F7A7E5}"/>
              </a:ext>
            </a:extLst>
          </p:cNvPr>
          <p:cNvPicPr>
            <a:picLocks noChangeAspect="1"/>
          </p:cNvPicPr>
          <p:nvPr/>
        </p:nvPicPr>
        <p:blipFill>
          <a:blip r:embed="rId5"/>
          <a:stretch>
            <a:fillRect/>
          </a:stretch>
        </p:blipFill>
        <p:spPr>
          <a:xfrm>
            <a:off x="3345317" y="3429000"/>
            <a:ext cx="5474632" cy="1288149"/>
          </a:xfrm>
          <a:prstGeom prst="rect">
            <a:avLst/>
          </a:prstGeom>
        </p:spPr>
      </p:pic>
      <p:pic>
        <p:nvPicPr>
          <p:cNvPr id="7" name="Picture 6">
            <a:extLst>
              <a:ext uri="{FF2B5EF4-FFF2-40B4-BE49-F238E27FC236}">
                <a16:creationId xmlns:a16="http://schemas.microsoft.com/office/drawing/2014/main" id="{B0008603-592C-4CB8-434D-252549BABD8F}"/>
              </a:ext>
            </a:extLst>
          </p:cNvPr>
          <p:cNvPicPr>
            <a:picLocks noChangeAspect="1"/>
          </p:cNvPicPr>
          <p:nvPr/>
        </p:nvPicPr>
        <p:blipFill>
          <a:blip r:embed="rId6"/>
          <a:stretch>
            <a:fillRect/>
          </a:stretch>
        </p:blipFill>
        <p:spPr>
          <a:xfrm>
            <a:off x="9308779" y="1837007"/>
            <a:ext cx="2727578" cy="2814249"/>
          </a:xfrm>
          <a:prstGeom prst="rect">
            <a:avLst/>
          </a:prstGeom>
        </p:spPr>
      </p:pic>
      <p:pic>
        <p:nvPicPr>
          <p:cNvPr id="8" name="Picture 7">
            <a:extLst>
              <a:ext uri="{FF2B5EF4-FFF2-40B4-BE49-F238E27FC236}">
                <a16:creationId xmlns:a16="http://schemas.microsoft.com/office/drawing/2014/main" id="{6BA9238B-E61A-7F42-B8ED-C7B8B1800EED}"/>
              </a:ext>
            </a:extLst>
          </p:cNvPr>
          <p:cNvPicPr>
            <a:picLocks noChangeAspect="1"/>
          </p:cNvPicPr>
          <p:nvPr/>
        </p:nvPicPr>
        <p:blipFill>
          <a:blip r:embed="rId7"/>
          <a:stretch>
            <a:fillRect/>
          </a:stretch>
        </p:blipFill>
        <p:spPr>
          <a:xfrm>
            <a:off x="10105222" y="4651256"/>
            <a:ext cx="1134691" cy="1146389"/>
          </a:xfrm>
          <a:prstGeom prst="rect">
            <a:avLst/>
          </a:prstGeom>
        </p:spPr>
      </p:pic>
    </p:spTree>
    <p:extLst>
      <p:ext uri="{BB962C8B-B14F-4D97-AF65-F5344CB8AC3E}">
        <p14:creationId xmlns:p14="http://schemas.microsoft.com/office/powerpoint/2010/main" val="58725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7 – Collision Detection</a:t>
            </a:r>
          </a:p>
        </p:txBody>
      </p:sp>
      <p:pic>
        <p:nvPicPr>
          <p:cNvPr id="8" name="Picture 7">
            <a:extLst>
              <a:ext uri="{FF2B5EF4-FFF2-40B4-BE49-F238E27FC236}">
                <a16:creationId xmlns:a16="http://schemas.microsoft.com/office/drawing/2014/main" id="{6BA9238B-E61A-7F42-B8ED-C7B8B1800EED}"/>
              </a:ext>
            </a:extLst>
          </p:cNvPr>
          <p:cNvPicPr>
            <a:picLocks noChangeAspect="1"/>
          </p:cNvPicPr>
          <p:nvPr/>
        </p:nvPicPr>
        <p:blipFill>
          <a:blip r:embed="rId3"/>
          <a:stretch>
            <a:fillRect/>
          </a:stretch>
        </p:blipFill>
        <p:spPr>
          <a:xfrm>
            <a:off x="1087681" y="1723231"/>
            <a:ext cx="3182761" cy="3215573"/>
          </a:xfrm>
          <a:prstGeom prst="rect">
            <a:avLst/>
          </a:prstGeom>
        </p:spPr>
      </p:pic>
      <p:pic>
        <p:nvPicPr>
          <p:cNvPr id="3" name="Picture 2">
            <a:extLst>
              <a:ext uri="{FF2B5EF4-FFF2-40B4-BE49-F238E27FC236}">
                <a16:creationId xmlns:a16="http://schemas.microsoft.com/office/drawing/2014/main" id="{254D6EC2-6942-7119-753F-1A3E9B7C0FBD}"/>
              </a:ext>
            </a:extLst>
          </p:cNvPr>
          <p:cNvPicPr>
            <a:picLocks noChangeAspect="1"/>
          </p:cNvPicPr>
          <p:nvPr/>
        </p:nvPicPr>
        <p:blipFill>
          <a:blip r:embed="rId4"/>
          <a:stretch>
            <a:fillRect/>
          </a:stretch>
        </p:blipFill>
        <p:spPr>
          <a:xfrm>
            <a:off x="5856713" y="1539364"/>
            <a:ext cx="5731510" cy="3583305"/>
          </a:xfrm>
          <a:prstGeom prst="rect">
            <a:avLst/>
          </a:prstGeom>
        </p:spPr>
      </p:pic>
    </p:spTree>
    <p:extLst>
      <p:ext uri="{BB962C8B-B14F-4D97-AF65-F5344CB8AC3E}">
        <p14:creationId xmlns:p14="http://schemas.microsoft.com/office/powerpoint/2010/main" val="308550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8 – Circular Motion</a:t>
            </a:r>
          </a:p>
        </p:txBody>
      </p:sp>
      <p:grpSp>
        <p:nvGrpSpPr>
          <p:cNvPr id="2" name="Group 1">
            <a:extLst>
              <a:ext uri="{FF2B5EF4-FFF2-40B4-BE49-F238E27FC236}">
                <a16:creationId xmlns:a16="http://schemas.microsoft.com/office/drawing/2014/main" id="{9CBA7790-748A-2FEF-653E-EFB0627A5181}"/>
              </a:ext>
            </a:extLst>
          </p:cNvPr>
          <p:cNvGrpSpPr/>
          <p:nvPr/>
        </p:nvGrpSpPr>
        <p:grpSpPr>
          <a:xfrm>
            <a:off x="7975098" y="1677774"/>
            <a:ext cx="2436913" cy="2610271"/>
            <a:chOff x="2761072" y="1106323"/>
            <a:chExt cx="2436913" cy="2610271"/>
          </a:xfrm>
        </p:grpSpPr>
        <p:pic>
          <p:nvPicPr>
            <p:cNvPr id="3" name="Picture 2">
              <a:extLst>
                <a:ext uri="{FF2B5EF4-FFF2-40B4-BE49-F238E27FC236}">
                  <a16:creationId xmlns:a16="http://schemas.microsoft.com/office/drawing/2014/main" id="{91A96A65-73C1-3322-C837-F3C80F1AD321}"/>
                </a:ext>
              </a:extLst>
            </p:cNvPr>
            <p:cNvPicPr>
              <a:picLocks noChangeAspect="1"/>
            </p:cNvPicPr>
            <p:nvPr/>
          </p:nvPicPr>
          <p:blipFill>
            <a:blip r:embed="rId3"/>
            <a:stretch>
              <a:fillRect/>
            </a:stretch>
          </p:blipFill>
          <p:spPr>
            <a:xfrm>
              <a:off x="2761072" y="1106323"/>
              <a:ext cx="2436913" cy="2610271"/>
            </a:xfrm>
            <a:prstGeom prst="rect">
              <a:avLst/>
            </a:prstGeom>
          </p:spPr>
        </p:pic>
        <p:sp>
          <p:nvSpPr>
            <p:cNvPr id="5" name="Arc 4">
              <a:extLst>
                <a:ext uri="{FF2B5EF4-FFF2-40B4-BE49-F238E27FC236}">
                  <a16:creationId xmlns:a16="http://schemas.microsoft.com/office/drawing/2014/main" id="{C789B6E0-96B1-AB28-FF90-417A20ADC357}"/>
                </a:ext>
              </a:extLst>
            </p:cNvPr>
            <p:cNvSpPr/>
            <p:nvPr/>
          </p:nvSpPr>
          <p:spPr>
            <a:xfrm rot="3650793">
              <a:off x="4375355" y="2399070"/>
              <a:ext cx="353961" cy="403122"/>
            </a:xfrm>
            <a:prstGeom prst="arc">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a:p>
          </p:txBody>
        </p:sp>
      </p:grpSp>
      <p:pic>
        <p:nvPicPr>
          <p:cNvPr id="6" name="Picture 5">
            <a:extLst>
              <a:ext uri="{FF2B5EF4-FFF2-40B4-BE49-F238E27FC236}">
                <a16:creationId xmlns:a16="http://schemas.microsoft.com/office/drawing/2014/main" id="{6435393B-449A-784A-E711-B79DE1538676}"/>
              </a:ext>
            </a:extLst>
          </p:cNvPr>
          <p:cNvPicPr>
            <a:picLocks noChangeAspect="1"/>
          </p:cNvPicPr>
          <p:nvPr/>
        </p:nvPicPr>
        <p:blipFill>
          <a:blip r:embed="rId4"/>
          <a:stretch>
            <a:fillRect/>
          </a:stretch>
        </p:blipFill>
        <p:spPr>
          <a:xfrm>
            <a:off x="663426" y="1172471"/>
            <a:ext cx="5242560" cy="548640"/>
          </a:xfrm>
          <a:prstGeom prst="rect">
            <a:avLst/>
          </a:prstGeom>
        </p:spPr>
      </p:pic>
      <p:pic>
        <p:nvPicPr>
          <p:cNvPr id="7" name="Picture 6" descr="A yellow rectangular sign with black text&#10;&#10;Description automatically generated">
            <a:extLst>
              <a:ext uri="{FF2B5EF4-FFF2-40B4-BE49-F238E27FC236}">
                <a16:creationId xmlns:a16="http://schemas.microsoft.com/office/drawing/2014/main" id="{99C951B5-8036-2E15-D299-69C578AB3B75}"/>
              </a:ext>
            </a:extLst>
          </p:cNvPr>
          <p:cNvPicPr>
            <a:picLocks noChangeAspect="1"/>
          </p:cNvPicPr>
          <p:nvPr/>
        </p:nvPicPr>
        <p:blipFill>
          <a:blip r:embed="rId5"/>
          <a:stretch>
            <a:fillRect/>
          </a:stretch>
        </p:blipFill>
        <p:spPr>
          <a:xfrm>
            <a:off x="663426" y="2198128"/>
            <a:ext cx="5731510" cy="980440"/>
          </a:xfrm>
          <a:prstGeom prst="rect">
            <a:avLst/>
          </a:prstGeom>
        </p:spPr>
      </p:pic>
      <p:pic>
        <p:nvPicPr>
          <p:cNvPr id="9" name="Picture 8" descr="A yellow and black text on a yellow background&#10;&#10;Description automatically generated">
            <a:extLst>
              <a:ext uri="{FF2B5EF4-FFF2-40B4-BE49-F238E27FC236}">
                <a16:creationId xmlns:a16="http://schemas.microsoft.com/office/drawing/2014/main" id="{9A907793-AEEE-7226-24B6-EDFAD81A8276}"/>
              </a:ext>
            </a:extLst>
          </p:cNvPr>
          <p:cNvPicPr>
            <a:picLocks noChangeAspect="1"/>
          </p:cNvPicPr>
          <p:nvPr/>
        </p:nvPicPr>
        <p:blipFill>
          <a:blip r:embed="rId6"/>
          <a:stretch>
            <a:fillRect/>
          </a:stretch>
        </p:blipFill>
        <p:spPr>
          <a:xfrm>
            <a:off x="663426" y="3655585"/>
            <a:ext cx="5006340" cy="1264920"/>
          </a:xfrm>
          <a:prstGeom prst="rect">
            <a:avLst/>
          </a:prstGeom>
        </p:spPr>
      </p:pic>
      <p:pic>
        <p:nvPicPr>
          <p:cNvPr id="10" name="Picture 9">
            <a:extLst>
              <a:ext uri="{FF2B5EF4-FFF2-40B4-BE49-F238E27FC236}">
                <a16:creationId xmlns:a16="http://schemas.microsoft.com/office/drawing/2014/main" id="{D18630E7-530E-F3D7-4936-D3D9EFD18EE2}"/>
              </a:ext>
            </a:extLst>
          </p:cNvPr>
          <p:cNvPicPr>
            <a:picLocks noChangeAspect="1"/>
          </p:cNvPicPr>
          <p:nvPr/>
        </p:nvPicPr>
        <p:blipFill>
          <a:blip r:embed="rId7"/>
          <a:stretch>
            <a:fillRect/>
          </a:stretch>
        </p:blipFill>
        <p:spPr>
          <a:xfrm>
            <a:off x="663426" y="5397522"/>
            <a:ext cx="4366260" cy="403860"/>
          </a:xfrm>
          <a:prstGeom prst="rect">
            <a:avLst/>
          </a:prstGeom>
        </p:spPr>
      </p:pic>
      <p:sp>
        <p:nvSpPr>
          <p:cNvPr id="12" name="TextBox 11">
            <a:extLst>
              <a:ext uri="{FF2B5EF4-FFF2-40B4-BE49-F238E27FC236}">
                <a16:creationId xmlns:a16="http://schemas.microsoft.com/office/drawing/2014/main" id="{FF34EAF1-1AE7-DCCF-AFE3-AC3D051CA2F7}"/>
              </a:ext>
            </a:extLst>
          </p:cNvPr>
          <p:cNvSpPr txBox="1"/>
          <p:nvPr/>
        </p:nvSpPr>
        <p:spPr>
          <a:xfrm>
            <a:off x="-61699" y="1292902"/>
            <a:ext cx="727743" cy="307777"/>
          </a:xfrm>
          <a:prstGeom prst="rect">
            <a:avLst/>
          </a:prstGeom>
          <a:noFill/>
        </p:spPr>
        <p:txBody>
          <a:bodyPr wrap="square">
            <a:spAutoFit/>
          </a:bodyPr>
          <a:lstStyle/>
          <a:p>
            <a:pPr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400" b="1" dirty="0">
                <a:effectLst/>
                <a:latin typeface="Calibri" panose="020F0502020204030204" pitchFamily="34" charset="0"/>
                <a:ea typeface="Calibri" panose="020F0502020204030204" pitchFamily="34" charset="0"/>
                <a:cs typeface="Calibri" panose="020F0502020204030204" pitchFamily="34" charset="0"/>
              </a:rPr>
              <a:t>STEP 1</a:t>
            </a:r>
          </a:p>
        </p:txBody>
      </p:sp>
      <p:sp>
        <p:nvSpPr>
          <p:cNvPr id="13" name="TextBox 12">
            <a:extLst>
              <a:ext uri="{FF2B5EF4-FFF2-40B4-BE49-F238E27FC236}">
                <a16:creationId xmlns:a16="http://schemas.microsoft.com/office/drawing/2014/main" id="{99AECF02-F443-A9FD-D5AB-662DC59A9152}"/>
              </a:ext>
            </a:extLst>
          </p:cNvPr>
          <p:cNvSpPr txBox="1"/>
          <p:nvPr/>
        </p:nvSpPr>
        <p:spPr>
          <a:xfrm>
            <a:off x="-61699" y="2501509"/>
            <a:ext cx="727743" cy="307777"/>
          </a:xfrm>
          <a:prstGeom prst="rect">
            <a:avLst/>
          </a:prstGeom>
          <a:noFill/>
        </p:spPr>
        <p:txBody>
          <a:bodyPr wrap="square">
            <a:spAutoFit/>
          </a:bodyPr>
          <a:lstStyle/>
          <a:p>
            <a:pPr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400" b="1" dirty="0">
                <a:effectLst/>
                <a:latin typeface="Calibri" panose="020F0502020204030204" pitchFamily="34" charset="0"/>
                <a:ea typeface="Calibri" panose="020F0502020204030204" pitchFamily="34" charset="0"/>
                <a:cs typeface="Calibri" panose="020F0502020204030204" pitchFamily="34" charset="0"/>
              </a:rPr>
              <a:t>STEP 2</a:t>
            </a:r>
          </a:p>
        </p:txBody>
      </p:sp>
      <p:sp>
        <p:nvSpPr>
          <p:cNvPr id="14" name="TextBox 13">
            <a:extLst>
              <a:ext uri="{FF2B5EF4-FFF2-40B4-BE49-F238E27FC236}">
                <a16:creationId xmlns:a16="http://schemas.microsoft.com/office/drawing/2014/main" id="{0AB9A863-0819-2B6B-1849-E4BAC59BDA14}"/>
              </a:ext>
            </a:extLst>
          </p:cNvPr>
          <p:cNvSpPr txBox="1"/>
          <p:nvPr/>
        </p:nvSpPr>
        <p:spPr>
          <a:xfrm>
            <a:off x="-61699" y="4044319"/>
            <a:ext cx="727743" cy="307777"/>
          </a:xfrm>
          <a:prstGeom prst="rect">
            <a:avLst/>
          </a:prstGeom>
          <a:noFill/>
        </p:spPr>
        <p:txBody>
          <a:bodyPr wrap="square">
            <a:spAutoFit/>
          </a:bodyPr>
          <a:lstStyle/>
          <a:p>
            <a:pPr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400" b="1" dirty="0">
                <a:effectLst/>
                <a:latin typeface="Calibri" panose="020F0502020204030204" pitchFamily="34" charset="0"/>
                <a:ea typeface="Calibri" panose="020F0502020204030204" pitchFamily="34" charset="0"/>
                <a:cs typeface="Calibri" panose="020F0502020204030204" pitchFamily="34" charset="0"/>
              </a:rPr>
              <a:t>STEP 3</a:t>
            </a:r>
          </a:p>
        </p:txBody>
      </p:sp>
      <p:sp>
        <p:nvSpPr>
          <p:cNvPr id="15" name="TextBox 14">
            <a:extLst>
              <a:ext uri="{FF2B5EF4-FFF2-40B4-BE49-F238E27FC236}">
                <a16:creationId xmlns:a16="http://schemas.microsoft.com/office/drawing/2014/main" id="{317FC546-E6D2-BD63-68DE-74E1F3F0FE14}"/>
              </a:ext>
            </a:extLst>
          </p:cNvPr>
          <p:cNvSpPr txBox="1"/>
          <p:nvPr/>
        </p:nvSpPr>
        <p:spPr>
          <a:xfrm>
            <a:off x="-61699" y="5411209"/>
            <a:ext cx="727743" cy="307777"/>
          </a:xfrm>
          <a:prstGeom prst="rect">
            <a:avLst/>
          </a:prstGeom>
          <a:noFill/>
        </p:spPr>
        <p:txBody>
          <a:bodyPr wrap="square">
            <a:spAutoFit/>
          </a:bodyPr>
          <a:lstStyle/>
          <a:p>
            <a:pPr marR="0" lvl="0" indent="-22860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E" sz="1400" b="1" dirty="0">
                <a:effectLst/>
                <a:latin typeface="Calibri" panose="020F0502020204030204" pitchFamily="34" charset="0"/>
                <a:ea typeface="Calibri" panose="020F0502020204030204" pitchFamily="34" charset="0"/>
                <a:cs typeface="Calibri" panose="020F0502020204030204" pitchFamily="34" charset="0"/>
              </a:rPr>
              <a:t>STEP 4</a:t>
            </a:r>
          </a:p>
        </p:txBody>
      </p:sp>
    </p:spTree>
    <p:extLst>
      <p:ext uri="{BB962C8B-B14F-4D97-AF65-F5344CB8AC3E}">
        <p14:creationId xmlns:p14="http://schemas.microsoft.com/office/powerpoint/2010/main" val="224099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4" name="Google Shape;397;g24c08561a31_0_274">
            <a:extLst>
              <a:ext uri="{FF2B5EF4-FFF2-40B4-BE49-F238E27FC236}">
                <a16:creationId xmlns:a16="http://schemas.microsoft.com/office/drawing/2014/main" id="{6C7954B5-AC6F-F18A-22F6-E97F1039CA46}"/>
              </a:ext>
            </a:extLst>
          </p:cNvPr>
          <p:cNvSpPr txBox="1">
            <a:spLocks/>
          </p:cNvSpPr>
          <p:nvPr/>
        </p:nvSpPr>
        <p:spPr>
          <a:xfrm>
            <a:off x="302173" y="236673"/>
            <a:ext cx="10515600" cy="6628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nSpc>
                <a:spcPct val="90000"/>
              </a:lnSpc>
              <a:buClr>
                <a:srgbClr val="0E85AA"/>
              </a:buClr>
              <a:buSzPts val="4400"/>
              <a:buNone/>
              <a:defRPr sz="4000">
                <a:solidFill>
                  <a:srgbClr val="0E85AA"/>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IE" dirty="0"/>
              <a:t>Program 9 – Final Exercise</a:t>
            </a:r>
          </a:p>
        </p:txBody>
      </p:sp>
      <p:grpSp>
        <p:nvGrpSpPr>
          <p:cNvPr id="2" name="Group 1">
            <a:extLst>
              <a:ext uri="{FF2B5EF4-FFF2-40B4-BE49-F238E27FC236}">
                <a16:creationId xmlns:a16="http://schemas.microsoft.com/office/drawing/2014/main" id="{E72B4E93-5ED0-8CEC-08E9-3FE78D8FBBD5}"/>
              </a:ext>
            </a:extLst>
          </p:cNvPr>
          <p:cNvGrpSpPr/>
          <p:nvPr/>
        </p:nvGrpSpPr>
        <p:grpSpPr>
          <a:xfrm>
            <a:off x="864178" y="1862600"/>
            <a:ext cx="2436913" cy="2610271"/>
            <a:chOff x="2761072" y="1106323"/>
            <a:chExt cx="2436913" cy="2610271"/>
          </a:xfrm>
        </p:grpSpPr>
        <p:pic>
          <p:nvPicPr>
            <p:cNvPr id="5" name="Picture 4">
              <a:extLst>
                <a:ext uri="{FF2B5EF4-FFF2-40B4-BE49-F238E27FC236}">
                  <a16:creationId xmlns:a16="http://schemas.microsoft.com/office/drawing/2014/main" id="{73EC98A9-560B-E354-C297-E37DAC0DF07C}"/>
                </a:ext>
              </a:extLst>
            </p:cNvPr>
            <p:cNvPicPr>
              <a:picLocks noChangeAspect="1"/>
            </p:cNvPicPr>
            <p:nvPr/>
          </p:nvPicPr>
          <p:blipFill>
            <a:blip r:embed="rId3"/>
            <a:stretch>
              <a:fillRect/>
            </a:stretch>
          </p:blipFill>
          <p:spPr>
            <a:xfrm>
              <a:off x="2761072" y="1106323"/>
              <a:ext cx="2436913" cy="2610271"/>
            </a:xfrm>
            <a:prstGeom prst="rect">
              <a:avLst/>
            </a:prstGeom>
          </p:spPr>
        </p:pic>
        <p:sp>
          <p:nvSpPr>
            <p:cNvPr id="6" name="Arc 5">
              <a:extLst>
                <a:ext uri="{FF2B5EF4-FFF2-40B4-BE49-F238E27FC236}">
                  <a16:creationId xmlns:a16="http://schemas.microsoft.com/office/drawing/2014/main" id="{A7C181E0-9C2C-062D-046F-82CED7876FD3}"/>
                </a:ext>
              </a:extLst>
            </p:cNvPr>
            <p:cNvSpPr/>
            <p:nvPr/>
          </p:nvSpPr>
          <p:spPr>
            <a:xfrm rot="3650793">
              <a:off x="4375355" y="2399070"/>
              <a:ext cx="353961" cy="403122"/>
            </a:xfrm>
            <a:prstGeom prst="arc">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a:p>
          </p:txBody>
        </p:sp>
      </p:grpSp>
      <p:pic>
        <p:nvPicPr>
          <p:cNvPr id="7" name="Picture 6" descr="A screenshot of a computer screen&#10;&#10;Description automatically generated">
            <a:extLst>
              <a:ext uri="{FF2B5EF4-FFF2-40B4-BE49-F238E27FC236}">
                <a16:creationId xmlns:a16="http://schemas.microsoft.com/office/drawing/2014/main" id="{83C8F7FD-79F8-B9FF-E18A-19F2D19428C8}"/>
              </a:ext>
            </a:extLst>
          </p:cNvPr>
          <p:cNvPicPr>
            <a:picLocks noChangeAspect="1"/>
          </p:cNvPicPr>
          <p:nvPr/>
        </p:nvPicPr>
        <p:blipFill>
          <a:blip r:embed="rId4"/>
          <a:stretch>
            <a:fillRect/>
          </a:stretch>
        </p:blipFill>
        <p:spPr>
          <a:xfrm>
            <a:off x="4740065" y="1862600"/>
            <a:ext cx="2478405" cy="2727960"/>
          </a:xfrm>
          <a:prstGeom prst="rect">
            <a:avLst/>
          </a:prstGeom>
        </p:spPr>
      </p:pic>
      <p:pic>
        <p:nvPicPr>
          <p:cNvPr id="8" name="Picture 7" descr="A blue circle with many small colored dots&#10;&#10;Description automatically generated">
            <a:extLst>
              <a:ext uri="{FF2B5EF4-FFF2-40B4-BE49-F238E27FC236}">
                <a16:creationId xmlns:a16="http://schemas.microsoft.com/office/drawing/2014/main" id="{ECC9BAF2-3C70-CCED-73A9-DEA3EC8E2BE7}"/>
              </a:ext>
            </a:extLst>
          </p:cNvPr>
          <p:cNvPicPr>
            <a:picLocks noChangeAspect="1"/>
          </p:cNvPicPr>
          <p:nvPr/>
        </p:nvPicPr>
        <p:blipFill>
          <a:blip r:embed="rId5"/>
          <a:stretch>
            <a:fillRect/>
          </a:stretch>
        </p:blipFill>
        <p:spPr>
          <a:xfrm>
            <a:off x="8274590" y="2120196"/>
            <a:ext cx="2705100" cy="2352675"/>
          </a:xfrm>
          <a:prstGeom prst="rect">
            <a:avLst/>
          </a:prstGeom>
        </p:spPr>
      </p:pic>
    </p:spTree>
    <p:extLst>
      <p:ext uri="{BB962C8B-B14F-4D97-AF65-F5344CB8AC3E}">
        <p14:creationId xmlns:p14="http://schemas.microsoft.com/office/powerpoint/2010/main" val="351784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1690" name="Google Shape;1690;p41"/>
          <p:cNvPicPr preferRelativeResize="0"/>
          <p:nvPr/>
        </p:nvPicPr>
        <p:blipFill rotWithShape="1">
          <a:blip r:embed="rId3">
            <a:alphaModFix/>
          </a:blip>
          <a:srcRect/>
          <a:stretch/>
        </p:blipFill>
        <p:spPr>
          <a:xfrm>
            <a:off x="5645367" y="5146881"/>
            <a:ext cx="1600200" cy="628651"/>
          </a:xfrm>
          <a:prstGeom prst="rect">
            <a:avLst/>
          </a:prstGeom>
          <a:noFill/>
          <a:ln>
            <a:noFill/>
          </a:ln>
        </p:spPr>
      </p:pic>
      <p:pic>
        <p:nvPicPr>
          <p:cNvPr id="1692" name="Google Shape;1692;p41"/>
          <p:cNvPicPr preferRelativeResize="0"/>
          <p:nvPr/>
        </p:nvPicPr>
        <p:blipFill rotWithShape="1">
          <a:blip r:embed="rId4">
            <a:alphaModFix/>
          </a:blip>
          <a:srcRect/>
          <a:stretch/>
        </p:blipFill>
        <p:spPr>
          <a:xfrm>
            <a:off x="4165825" y="2364106"/>
            <a:ext cx="4207603" cy="1613535"/>
          </a:xfrm>
          <a:prstGeom prst="rect">
            <a:avLst/>
          </a:prstGeom>
          <a:noFill/>
          <a:ln>
            <a:noFill/>
          </a:ln>
        </p:spPr>
      </p:pic>
    </p:spTree>
    <p:extLst>
      <p:ext uri="{BB962C8B-B14F-4D97-AF65-F5344CB8AC3E}">
        <p14:creationId xmlns:p14="http://schemas.microsoft.com/office/powerpoint/2010/main" val="149142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ide Theme">
  <a:themeElements>
    <a:clrScheme name="Oide Theme">
      <a:dk1>
        <a:srgbClr val="24647C"/>
      </a:dk1>
      <a:lt1>
        <a:srgbClr val="FFFFFF"/>
      </a:lt1>
      <a:dk2>
        <a:srgbClr val="1987A8"/>
      </a:dk2>
      <a:lt2>
        <a:srgbClr val="E7E6E6"/>
      </a:lt2>
      <a:accent1>
        <a:srgbClr val="1987A8"/>
      </a:accent1>
      <a:accent2>
        <a:srgbClr val="24647C"/>
      </a:accent2>
      <a:accent3>
        <a:srgbClr val="44A0BB"/>
      </a:accent3>
      <a:accent4>
        <a:srgbClr val="888888"/>
      </a:accent4>
      <a:accent5>
        <a:srgbClr val="A8D5DE"/>
      </a:accent5>
      <a:accent6>
        <a:srgbClr val="ECECE5"/>
      </a:accent6>
      <a:hlink>
        <a:srgbClr val="1986A7"/>
      </a:hlink>
      <a:folHlink>
        <a:srgbClr val="1986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ide Theme">
  <a:themeElements>
    <a:clrScheme name="Oide Theme">
      <a:dk1>
        <a:srgbClr val="24647C"/>
      </a:dk1>
      <a:lt1>
        <a:srgbClr val="FFFFFF"/>
      </a:lt1>
      <a:dk2>
        <a:srgbClr val="1987A8"/>
      </a:dk2>
      <a:lt2>
        <a:srgbClr val="E7E6E6"/>
      </a:lt2>
      <a:accent1>
        <a:srgbClr val="1987A8"/>
      </a:accent1>
      <a:accent2>
        <a:srgbClr val="24647C"/>
      </a:accent2>
      <a:accent3>
        <a:srgbClr val="44A0BB"/>
      </a:accent3>
      <a:accent4>
        <a:srgbClr val="888888"/>
      </a:accent4>
      <a:accent5>
        <a:srgbClr val="A8D5DE"/>
      </a:accent5>
      <a:accent6>
        <a:srgbClr val="ECECE5"/>
      </a:accent6>
      <a:hlink>
        <a:srgbClr val="1986A7"/>
      </a:hlink>
      <a:folHlink>
        <a:srgbClr val="1986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9d16e0b-844c-4b22-a203-0d78a29c66cf">
      <Terms xmlns="http://schemas.microsoft.com/office/infopath/2007/PartnerControls"/>
    </lcf76f155ced4ddcb4097134ff3c332f>
    <TaxCatchAll xmlns="d21e50cf-1140-4f2a-a252-fc04753ed5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B427FFD2C6E844AF311B694819CDCC" ma:contentTypeVersion="12" ma:contentTypeDescription="Create a new document." ma:contentTypeScope="" ma:versionID="25443168ab358aa88a3726570a92cec6">
  <xsd:schema xmlns:xsd="http://www.w3.org/2001/XMLSchema" xmlns:xs="http://www.w3.org/2001/XMLSchema" xmlns:p="http://schemas.microsoft.com/office/2006/metadata/properties" xmlns:ns2="a9d16e0b-844c-4b22-a203-0d78a29c66cf" xmlns:ns3="d21e50cf-1140-4f2a-a252-fc04753ed57e" targetNamespace="http://schemas.microsoft.com/office/2006/metadata/properties" ma:root="true" ma:fieldsID="ddef499cccc0addd52efea35b980d4ef" ns2:_="" ns3:_="">
    <xsd:import namespace="a9d16e0b-844c-4b22-a203-0d78a29c66cf"/>
    <xsd:import namespace="d21e50cf-1140-4f2a-a252-fc04753ed57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16e0b-844c-4b22-a203-0d78a29c66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7c90686-b975-4123-9b95-f27ff4c4f8b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21e50cf-1140-4f2a-a252-fc04753ed57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6578ea18-6cd2-4a54-8f46-3801c4f7c816}" ma:internalName="TaxCatchAll" ma:showField="CatchAllData" ma:web="d21e50cf-1140-4f2a-a252-fc04753ed5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E95F3D-785F-494F-B538-C87600FB6F90}">
  <ds:schemaRefs>
    <ds:schemaRef ds:uri="http://www.w3.org/XML/1998/namespace"/>
    <ds:schemaRef ds:uri="http://schemas.microsoft.com/office/2006/documentManagement/types"/>
    <ds:schemaRef ds:uri="http://purl.org/dc/terms/"/>
    <ds:schemaRef ds:uri="http://purl.org/dc/dcmitype/"/>
    <ds:schemaRef ds:uri="http://schemas.microsoft.com/office/2006/metadata/properties"/>
    <ds:schemaRef ds:uri="http://purl.org/dc/elements/1.1/"/>
    <ds:schemaRef ds:uri="a9d16e0b-844c-4b22-a203-0d78a29c66cf"/>
    <ds:schemaRef ds:uri="http://schemas.microsoft.com/office/infopath/2007/PartnerControls"/>
    <ds:schemaRef ds:uri="http://schemas.openxmlformats.org/package/2006/metadata/core-properties"/>
    <ds:schemaRef ds:uri="d21e50cf-1140-4f2a-a252-fc04753ed57e"/>
  </ds:schemaRefs>
</ds:datastoreItem>
</file>

<file path=customXml/itemProps2.xml><?xml version="1.0" encoding="utf-8"?>
<ds:datastoreItem xmlns:ds="http://schemas.openxmlformats.org/officeDocument/2006/customXml" ds:itemID="{9814032A-77C2-4341-AC5E-5FA2592276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d16e0b-844c-4b22-a203-0d78a29c66cf"/>
    <ds:schemaRef ds:uri="d21e50cf-1140-4f2a-a252-fc04753ed5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97ABE8-6C8B-4331-809D-3B3F076B69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1285</TotalTime>
  <Words>1238</Words>
  <Application>Microsoft Office PowerPoint</Application>
  <PresentationFormat>Widescreen</PresentationFormat>
  <Paragraphs>117</Paragraphs>
  <Slides>18</Slides>
  <Notes>17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18</vt:i4>
      </vt:variant>
    </vt:vector>
  </HeadingPairs>
  <TitlesOfParts>
    <vt:vector size="22" baseType="lpstr">
      <vt:lpstr>Arial</vt:lpstr>
      <vt:lpstr>Calibri</vt:lpstr>
      <vt:lpstr>Oide Theme</vt:lpstr>
      <vt:lpstr>Oide Theme</vt:lpstr>
      <vt:lpstr> Why is there junk in space? </vt:lpstr>
      <vt:lpstr>Why is there junk in space?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(80)</dc:title>
  <dc:creator>joe.english@oide.ie</dc:creator>
  <cp:lastModifiedBy>Angela Dwane</cp:lastModifiedBy>
  <cp:revision>11</cp:revision>
  <dcterms:modified xsi:type="dcterms:W3CDTF">2023-09-29T17:22:35Z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0x0101009BB427FFD2C6E844AF311B694819CDCC</vt:lpwstr>
  </property>
  <property fmtid="{D5CDD505-2E9C-101B-9397-08002B2CF9AE}" pid="3" name="MediaServiceImageTags">
    <vt:lpwstr/>
  </property>
</Properties>
</file>