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8" r:id="rId4"/>
    <p:sldId id="261" r:id="rId5"/>
    <p:sldId id="279" r:id="rId6"/>
    <p:sldId id="273" r:id="rId7"/>
    <p:sldId id="270" r:id="rId8"/>
    <p:sldId id="264" r:id="rId9"/>
    <p:sldId id="282" r:id="rId10"/>
    <p:sldId id="274" r:id="rId11"/>
    <p:sldId id="265" r:id="rId12"/>
    <p:sldId id="280" r:id="rId13"/>
    <p:sldId id="275" r:id="rId14"/>
    <p:sldId id="277" r:id="rId15"/>
    <p:sldId id="266" r:id="rId16"/>
    <p:sldId id="281" r:id="rId17"/>
    <p:sldId id="276" r:id="rId18"/>
    <p:sldId id="267" r:id="rId19"/>
    <p:sldId id="283" r:id="rId20"/>
    <p:sldId id="268" r:id="rId21"/>
    <p:sldId id="284" r:id="rId22"/>
    <p:sldId id="269" r:id="rId23"/>
    <p:sldId id="285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6" autoAdjust="0"/>
    <p:restoredTop sz="95628" autoAdjust="0"/>
  </p:normalViewPr>
  <p:slideViewPr>
    <p:cSldViewPr snapToGrid="0">
      <p:cViewPr>
        <p:scale>
          <a:sx n="82" d="100"/>
          <a:sy n="82" d="100"/>
        </p:scale>
        <p:origin x="3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17 5527 0 0,'0'0'2478'0'0,"-7"-17"12152"0"0,13 21-14451 0 0,20 10-10 0 0,-19-10-17 0 0,-6 2-76 0 0,3 31 16 0 0,-1-2 4 0 0,22 287 308 0 0,-23-293-392 0 0,2 12-12 0 0,-3-2 0 0 0,-1-7 0 0 0,0-9-15 0 0,0-18-54 0 0,-1-7-308 0 0,0-2-604 0 0,0 1 1 0 0,0-1 0 0 0,0 0-1 0 0,0 1 1 0 0,1-1 0 0 0,-1-6-1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8.7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184 92 7831 0 0,'0'0'2926'0'0,"-1"-4"-1770"0"0,-4-10 1152 0 0,0 1 1 0 0,-1-1 0 0 0,-10-17-1 0 0,15 29-2187 0 0,-1 1 0 0 0,1 0 1 0 0,0 0-1 0 0,0 0 0 0 0,0 0 0 0 0,-1 0 0 0 0,1 0 0 0 0,0 0 1 0 0,-1 0-1 0 0,1 0 0 0 0,-1 1 0 0 0,1-1 0 0 0,-1 1 0 0 0,0-1 1 0 0,1 1-1 0 0,-1-1 0 0 0,-1 1 0 0 0,2 0-75 0 0,0 0-22 0 0,0-1 1 0 0,0 1 0 0 0,0 0-1 0 0,1 0 1 0 0,-1 0 0 0 0,0 0-1 0 0,0 0 1 0 0,0 1 0 0 0,1-1-1 0 0,-1 0 1 0 0,0 0 0 0 0,0 0-1 0 0,1 1 1 0 0,-1-1 0 0 0,0 0-1 0 0,0 1 1 0 0,1-1 0 0 0,-2 1 0 0 0,0 0 50 0 0,-1 1 4 0 0,0-1-1 0 0,0 1 1 0 0,-1 0 0 0 0,1 0 0 0 0,0 0 0 0 0,1 0 0 0 0,-1 1 0 0 0,0-1-1 0 0,-4 6 1 0 0,5-5-45 0 0,-5 4 142 0 0,0 2 0 0 0,0-1 0 0 0,-8 13-1 0 0,15-20-171 0 0,-4 4 44 0 0,1 0-1 0 0,1 1 1 0 0,-1-1-1 0 0,1 1 0 0 0,-4 11 1 0 0,4-7 27 0 0,-5 18 89 0 0,6-21-137 0 0,1-3-12 0 0,-1-1 0 0 0,0 1 0 0 0,1-1 1 0 0,0 1-1 0 0,-1-1 0 0 0,1 1 0 0 0,1 6 0 0 0,0-2 9 0 0,1 7 36 0 0,7 23-48 0 0,-6-26-10 0 0,-3-8 4 0 0,1 0 1 0 0,0 0-1 0 0,0-1 1 0 0,1 1-1 0 0,-1-1 1 0 0,1 1-1 0 0,3 4 0 0 0,12 20-8 0 0,3-3-104 0 0,-19-24 87 0 0,-1 0-1 0 0,1-1 1 0 0,0 1-1 0 0,-1 0 0 0 0,1-1 1 0 0,0 1-1 0 0,0-1 0 0 0,-1 1 1 0 0,1-1-1 0 0,0 1 1 0 0,0-1-1 0 0,0 0 0 0 0,1 1 1 0 0,30 12-301 0 0,-24-10-7 0 0,2-4-64 0 0,28-4-261 0 0,-37 5 576 0 0,1 0 0 0 0,-1-1 0 0 0,1 1 0 0 0,-1 0 0 0 0,1-1 0 0 0,-1 1 0 0 0,0-1-1 0 0,1 1 1 0 0,1-2 0 0 0,26-13-2104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5.8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44 56 12895 0 0,'0'0'595'0'0,"2"-3"-18"0"0,6-12-135 0 0,-6 12 803 0 0,-1-1 394 0 0,8-16 6166 0 0,-12 25-7397 0 0,-1 1-276 0 0,3-4-45 0 0,-1 1 0 0 0,0 0 0 0 0,1 0 1 0 0,-1 0-1 0 0,1 0 0 0 0,-2 5 0 0 0,-4 11 133 0 0,-1-1 76 0 0,2 0-1 0 0,0 0 1 0 0,-5 27 0 0 0,5-9-104 0 0,5-32-163 0 0,1 0 1 0 0,-1-1-1 0 0,1 1 0 0 0,-1 0 1 0 0,1 0-1 0 0,0 0 0 0 0,0-1 1 0 0,2 7-1 0 0,-1-1 8 0 0,2 5 61 0 0,5 12-9 0 0,-7-25-83 0 0,-1 0-1 0 0,0 0 1 0 0,1-1 0 0 0,-1 1-1 0 0,1 0 1 0 0,-1 0 0 0 0,1 0-1 0 0,-1 0 1 0 0,1 0-1 0 0,0 0 1 0 0,-1-1 0 0 0,2 2-1 0 0,-2-2-5 0 0,4 4-2 0 0,0 0 0 0 0,0 0 0 0 0,1 0 0 0 0,8 6 0 0 0,-8-8-23 0 0,1 1 1 0 0,-1-1 0 0 0,0 0 0 0 0,12 2-1 0 0,-16-4 16 0 0,0 0-1 0 0,0 0 1 0 0,0 1-1 0 0,0-1 1 0 0,0 0-1 0 0,0 0 1 0 0,0 0-1 0 0,0 0 1 0 0,0 0-1 0 0,0 0 0 0 0,0-1 1 0 0,1 1-1 0 0,6-1-27 0 0,-5 1 19 0 0,0 0 0 0 0,0-1 0 0 0,0 1 0 0 0,-1-1 1 0 0,1 1-1 0 0,0-1 0 0 0,0 0 0 0 0,-1 0 1 0 0,1-1-1 0 0,3-1 0 0 0,2 0-30 0 0,-2 1-5 0 0,-1 0 0 0 0,0-1 0 0 0,1 0 0 0 0,7-5 0 0 0,-5 4-2 0 0,-4 2 19 0 0,0 0 1 0 0,0 0 0 0 0,0-1-1 0 0,-1 1 1 0 0,1-1-1 0 0,-1 0 1 0 0,4-3-1 0 0,1 0-25 0 0,-5 4 14 0 0,1-1 1 0 0,-1 0-1 0 0,1 0 0 0 0,-1 0 0 0 0,0-1 1 0 0,4-5-1 0 0,-1 3-19 0 0,-2 2 11 0 0,-1 0 0 0 0,1 1 0 0 0,-1-2 0 0 0,0 1 0 0 0,2-5 0 0 0,4-5-83 0 0,-1 0 1 0 0,-1-1-1 0 0,0 0 0 0 0,-1 0 1 0 0,0-1-1 0 0,4-22 0 0 0,-3-24-223 0 0,-7 57 281 0 0,1 2 20 0 0,1-11 61 0 0,-2 12 24 0 0,1 8 9 0 0,2 28 40 0 0,-2-21-39 0 0,3 18 128 0 0,5 12-15 0 0,1-6-135 0 0,-7-22-2 0 0,-2-11-7 0 0,0 1 0 0 0,0 0 1 0 0,0-1-1 0 0,1 1 1 0 0,0-1-1 0 0,4 8 0 0 0,10 22-58 0 0,-12-26-76 0 0,2-1-134 0 0,17 23-58 0 0,-17-22-13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6.2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28 14743 0 0,'0'0'5907'0'0,"-1"6"-4509"0"0,-5 22-134 0 0,7-20-826 0 0,0 1-298 0 0,0-4-45 0 0,-1-1 1 0 0,1 1-1 0 0,0-1 1 0 0,0 1-1 0 0,0-1 0 0 0,4 9 1 0 0,7 22 65 0 0,-8-26-16 0 0,-1-1-70 0 0,11 23-47 0 0,-11-23 116 0 0,-1-12-91 0 0,5-16-42 0 0,-5 7 19 0 0,-3-3 0 0 0,2-5-6 0 0,3-4 24 0 0,3 1-36 0 0,-2 13-100 0 0,1 0-1 0 0,6-9 1 0 0,-9 16-71 0 0,2 0-26 0 0,15-12-107 0 0,-15 12-48 0 0,2 1-1014 0 0,20-10-4213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6.5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0 259 4143 0 0,'0'0'9636'0'0,"4"7"-7368"0"0,11 19-69 0 0,-11-20-14 0 0,-2 3-237 0 0,11 41-475 0 0,-4-11-671 0 0,-1 0-468 0 0,-1-1-146 0 0,-2-9-265 0 0,-4-22-22 0 0</inkml:trace>
  <inkml:trace contextRef="#ctx0" brushRef="#br0" timeOffset="1">123 1 7999 0 0,'0'0'0'0'0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6.9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209 0 4143 0 0,'0'0'319'0'0,"-3"0"-210"0"0,-40 2 14529 0 0,-3 5-10176 0 0,38-5-4287 0 0,-1 0 0 0 0,1 1 0 0 0,0 0 0 0 0,0 0 0 0 0,0 1 0 0 0,1 0 0 0 0,-1 0 1 0 0,1 1-1 0 0,-9 8 0 0 0,12-10-99 0 0,3-1-35 0 0,0-1 1 0 0,0 0-1 0 0,0 1 0 0 0,-1-1 0 0 0,1 0 1 0 0,-1 0-1 0 0,1 0 0 0 0,-3 1 1 0 0,2 3 98 0 0,-6 13-39 0 0,6-13 64 0 0,43 19-303 0 0,-33-19 48 0 0,1-2 9 0 0,27 7 1 0 0,-27-7-1 0 0,1-1-6 0 0,31 9-1 0 0,-31-8 0 0 0,0 1 3 0 0,29 12 10 0 0,-30-12 3 0 0,-2 2 0 0 0,18 16-4 0 0,-25-21 73 0 0,1-1-1 0 0,-1 0 1 0 0,1 1-1 0 0,-1-1 1 0 0,1 1-1 0 0,-1-1 1 0 0,1 1-1 0 0,-1-1 1 0 0,1 1 0 0 0,-1 0-1 0 0,0-1 1 0 0,1 1-1 0 0,-1-1 1 0 0,0 1-1 0 0,1 0 1 0 0,-1-1-1 0 0,0 1 1 0 0,0 0-1 0 0,0-1 1 0 0,0 1 0 0 0,0 1-1 0 0,6 29-28 0 0,-6-31 28 0 0,1 1-1 0 0,-1 0 0 0 0,0 0 1 0 0,0 0-1 0 0,0-1 1 0 0,0 1-1 0 0,0 0 1 0 0,0 0-1 0 0,0 0 0 0 0,0 0 1 0 0,0-1-1 0 0,0 1 1 0 0,-1 1-1 0 0,-8 24-11 0 0,7-22 16 0 0,0 1 0 0 0,-1-1 0 0 0,0 0 0 0 0,-6 7 0 0 0,2-4 46 0 0,-1 0 0 0 0,0-1 0 0 0,0 0 0 0 0,0-1 0 0 0,-1 0 0 0 0,0 0 0 0 0,0-1-1 0 0,0 0 1 0 0,-1 0 0 0 0,1-1 0 0 0,-1 0 0 0 0,0-1 0 0 0,0 0 0 0 0,0-1 0 0 0,-16 1 0 0 0,8-4 30 0 0,13 1-66 0 0,-1-2 44 0 0,-6-8-41 0 0,10 9-16 0 0,1 1 0 0 0,0-1-1 0 0,0 0 1 0 0,0 0 0 0 0,1 1 0 0 0,-1-1-1 0 0,0 0 1 0 0,0-3 0 0 0,0-2-109 0 0,1 0 0 0 0,-1 0 0 0 0,2 0 1 0 0,1-14-1 0 0,-2 20 116 0 0,3-11-248 0 0,-1 7 65 0 0,6-13-710 0 0,0 1-1 0 0,13-21 0 0 0,-4 15-7130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7.3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46 455 0 0,'0'0'20304'0'0,"9"4"-18907"0"0,27 12-153 0 0,-27-11-533 0 0,-4 3-228 0 0,1 0-338 0 0,-3-4-48 0 0,0 0 1 0 0,0 1-1 0 0,-1-1 0 0 0,1 1 1 0 0,-1-1-1 0 0,2 8 0 0 0,0-5-4 0 0,-2-3-46 0 0,0-1-1 0 0,-1 1 0 0 0,1 0 1 0 0,-1-1-1 0 0,0 1 0 0 0,1 7 1 0 0,1-3 7 0 0,4 28 205 0 0,-6-27-217 0 0,3 27 132 0 0,-3 2 13 0 0,-1-31-162 0 0,-2 19 88 0 0,-4-7-38 0 0,6-19-75 0 0,0 0 1 0 0,0 0-1 0 0,-1 0 0 0 0,1 0 1 0 0,0 1-1 0 0,0-1 0 0 0,0 0 1 0 0,-1 0-1 0 0,1 0 0 0 0,0 0 0 0 0,0 0 1 0 0,0 0-1 0 0,-1 0 0 0 0,1 0 1 0 0,0 0-1 0 0,0 0 0 0 0,0 0 1 0 0,-1 0-1 0 0,1 0 0 0 0,0 0 0 0 0,0 0 1 0 0,0-1-1 0 0,-1 1 0 0 0,1 0 1 0 0,0 0-1 0 0,0 0 0 0 0,0 0 1 0 0,-1 0-1 0 0,1 0 0 0 0,0 0 0 0 0,0-1 1 0 0,0 1-1 0 0,0 0 0 0 0,0 0 1 0 0,-1 0-1 0 0,1 0 0 0 0,0-1 1 0 0,0 1-1 0 0,0 0 0 0 0,0 0 1 0 0,0 0-1 0 0,0-1 0 0 0,0 1 0 0 0,0 0 1 0 0,0 0-1 0 0,0 0 0 0 0,0-1 1 0 0,0 1-1 0 0,0 0 0 0 0,0 0 1 0 0,0 0-1 0 0,0-1 0 0 0,-1-18 0 0 0,11-28-80 0 0,-4 29-60 0 0,13-25 0 0 0,-17 39 133 0 0,13-23-128 0 0,-11 21 108 0 0,-2 3 11 0 0,-1 0-1 0 0,1 1 1 0 0,-1-1 0 0 0,1 1 0 0 0,0 0 0 0 0,0-1-1 0 0,0 1 1 0 0,3-2 0 0 0,0-1-13 0 0,-1 1-59 0 0,2 0 15 0 0,19-9 42 0 0,-19 9-49 0 0,2 6 0 0 0,27 5 53 0 0,-34-7 25 0 0,0 0-1 0 0,0 0 1 0 0,0 0-1 0 0,0 1 1 0 0,0-1-1 0 0,0 0 1 0 0,0 1-1 0 0,0-1 1 0 0,0 1-1 0 0,-1-1 1 0 0,1 1-1 0 0,0-1 1 0 0,0 1-1 0 0,0-1 1 0 0,-1 1-1 0 0,2 1 1 0 0,32 30-9 0 0,-1 4 11 0 0,-6-7 11 0 0,-22-24 43 0 0,1-7 5 0 0,19-8-34 0 0,-24 10-22 0 0,-1 0-1 0 0,1 0 0 0 0,-1 0 1 0 0,1 0-1 0 0,-1 0 0 0 0,0-1 1 0 0,1 1-1 0 0,-1 0 0 0 0,1 0 1 0 0,-1 0-1 0 0,0-1 0 0 0,1 1 1 0 0,-1 0-1 0 0,0-1 0 0 0,1 1 1 0 0,-1 0-1 0 0,0-1 0 0 0,1 1 0 0 0,-1 0 1 0 0,0-1-1 0 0,0 1 0 0 0,1-1 1 0 0,23-45 86 0 0,-14 27-32 0 0,-1 4-44 0 0,2-2 44 0 0,17-23 16 0 0,-22 32-64 0 0,-3 3 5 0 0,1-1 0 0 0,0 1 0 0 0,9-8 0 0 0,7-8 13 0 0,-19 19-16 0 0,1 0 0 0 0,0 0 0 0 0,-1 0 1 0 0,1 0-1 0 0,0 1 0 0 0,0-1 0 0 0,0 1 0 0 0,0 0 0 0 0,0-1 0 0 0,1 1 0 0 0,1-1 1 0 0,3-1 13 0 0,-2 0 136 0 0,4 4-5 0 0,25 5 32 0 0,-25-4 4 0 0,-4 7 5 0 0,17 28 22 0 0,-13-19 6 0 0,13 38 223 0 0,1 7-162 0 0,-19-50-246 0 0,-1-3 5 0 0,1-1 1 0 0,0 0-1 0 0,6 12 0 0 0,9 16-49 0 0,-9-21-111 0 0,12 10-1882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0.6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53 35 9671 0 0,'0'0'2571'0'0,"-2"2"-1732"0"0,0 0-524 0 0,2-2-215 0 0,-1 1 0 0 0,1 0 0 0 0,-1-1 0 0 0,0 1 0 0 0,1-1 0 0 0,-1 1 0 0 0,1 0 0 0 0,0 0 0 0 0,-1-1 0 0 0,1 1 0 0 0,-1 0 0 0 0,1 0-1 0 0,0 0 1 0 0,0-1 0 0 0,-1 1 0 0 0,1 0 0 0 0,0 0 0 0 0,0 0 0 0 0,0-1 0 0 0,0 1 0 0 0,0 0 0 0 0,0 2 0 0 0,-1 5 194 0 0,0 24 1111 0 0,1-25-1215 0 0,2 22 455 0 0,4 7-31 0 0,-4 2-242 0 0,-1-1-50 0 0,-2-12-156 0 0,1-19 2 0 0,-1 0 0 0 0,-2 19 6 0 0,3-19 22 0 0,-1-1 10 0 0,-4 13 2 0 0,3-13 208 0 0,-9 5 203 0 0,0-19-102 0 0,9 6-454 0 0,0-1-1 0 0,0 1 1 0 0,1-1-1 0 0,-1 1 0 0 0,1-1 1 0 0,0 0-1 0 0,0 0 1 0 0,1 0-1 0 0,-1-4 1 0 0,-1-42 113 0 0,2 50-176 0 0,0-19 22 0 0,1 0-1 0 0,1 1 0 0 0,0-1 0 0 0,1 1 0 0 0,2 0 0 0 0,-1 0 1 0 0,9-20-1 0 0,-2 19 21 0 0,-7 12-32 0 0,-3 5-4 0 0,1 0 0 0 0,-1 0 0 0 0,0 0 0 0 0,1 0 0 0 0,0 0 0 0 0,-1 1 1 0 0,1-1-1 0 0,0 0 0 0 0,4-2 0 0 0,-2 0 5 0 0,-3 2-6 0 0,1 1 1 0 0,-1-1-1 0 0,1 1 1 0 0,-1 0-1 0 0,1 0 1 0 0,-1-1-1 0 0,1 1 1 0 0,0 0-1 0 0,0 1 1 0 0,-1-1 0 0 0,1 0-1 0 0,0 0 1 0 0,2 0-1 0 0,25-10 84 0 0,-12 7-9 0 0,30 2-42 0 0,-2 6-118 0 0,-36-2-19 0 0,0 0-65 0 0,29 6-284 0 0,-29-5-120 0 0,-1 0-909 0 0,24 9-3707 0 0,-24-9-1591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1.0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12 160 6911 0 0,'-12'0'14595'0'0,"21"2"-14099"0"0,24 5-44 0 0,-25-5-52 0 0,1-3-176 0 0,2 0-173 0 0,-4 0 5 0 0,1 0-1 0 0,-1 0 1 0 0,13-4-1 0 0,23-7 192 0 0,-35 10-206 0 0,25-10 252 0 0,-1-2-195 0 0,-24 11-9 0 0,-3-1-1 0 0,15-13-1 0 0,-20 17-83 0 0,1 0-1 0 0,-1-1 1 0 0,1 1 0 0 0,-1-1 0 0 0,1 1-1 0 0,-1 0 1 0 0,0-1 0 0 0,1 1 0 0 0,-1-1 0 0 0,1 1-1 0 0,-1 0 1 0 0,0-1 0 0 0,0 1 0 0 0,1-1-1 0 0,-1 1 1 0 0,0-1 0 0 0,0 0 0 0 0,6-17 22 0 0,-5 11 28 0 0,-5-17-40 0 0,-3 16-14 0 0,3 4 10 0 0,1 1-4 0 0,0 0 0 0 0,0 1 0 0 0,-1-1 0 0 0,1 1 0 0 0,-1 0 0 0 0,1 0 0 0 0,-1 0 0 0 0,0 0 1 0 0,0 1-1 0 0,0-1 0 0 0,0 1 0 0 0,0 0 0 0 0,0 1 0 0 0,0-1 0 0 0,0 1 0 0 0,0-1 0 0 0,0 1 0 0 0,-1 0 0 0 0,-4 1 0 0 0,3 0 0 0 0,0 0 0 0 0,-1 0 0 0 0,1 0 0 0 0,0 1 0 0 0,0 0 0 0 0,0 0-1 0 0,0 1 1 0 0,0 0 0 0 0,1 0 0 0 0,-1 0 0 0 0,-8 7 0 0 0,-6 9 73 0 0,16-13-62 0 0,2-1 4 0 0,-3 1 22 0 0,4-5-40 0 0,0 0 0 0 0,0 0 0 0 0,1 0 0 0 0,-1 0 0 0 0,0 0 0 0 0,0 1 0 0 0,1-1 0 0 0,-1 0 0 0 0,1 0 0 0 0,-1 1 0 0 0,0 1 0 0 0,-1 8 73 0 0,0-7-52 0 0,1-2-14 0 0,0 0-1 0 0,1 0 1 0 0,-1-1-1 0 0,0 1 1 0 0,1 0-1 0 0,0 0 1 0 0,-1 0-1 0 0,1 0 1 0 0,0 0-1 0 0,0-1 1 0 0,0 4-1 0 0,-1 31 146 0 0,3-28-102 0 0,5 24-26 0 0,-6-24 48 0 0,3 0-17 0 0,12 22-34 0 0,-6-16 43 0 0,25 21 0 0 0,6-7-71 0 0,-21-19-94 0 0,24 5-62 0 0,-43-14 19 0 0,1 1 0 0 0,0-1-1 0 0,0 1 1 0 0,0-1 0 0 0,0 1-1 0 0,0-1 1 0 0,-1 0 0 0 0,4 0-1 0 0,29 0-5713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1.3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237 12 14279 0 0,'-9'-8'1527'0'0,"5"7"-1197"0"0,0 0 0 0 0,0 0 0 0 0,0 1 0 0 0,1 0 1 0 0,-1 0-1 0 0,0 0 0 0 0,0 0 0 0 0,0 0 0 0 0,0 1 0 0 0,0 0 0 0 0,1 0 0 0 0,-1 0 0 0 0,0 0 1 0 0,1 1-1 0 0,-1-1 0 0 0,1 1 0 0 0,-4 2 0 0 0,-4 2 131 0 0,0 1-1 0 0,1 0 1 0 0,0 1 0 0 0,-11 10-1 0 0,12-9-271 0 0,0 0 1 0 0,0 0-1 0 0,1 1 0 0 0,0 0 1 0 0,1 0-1 0 0,0 1 0 0 0,0 0 1 0 0,1 0-1 0 0,1 1 0 0 0,0 0 1 0 0,-4 13-1 0 0,8-23-165 0 0,1 0 0 0 0,-1 0-1 0 0,0 0 1 0 0,1 1 0 0 0,-1-1 0 0 0,1 0-1 0 0,0 1 1 0 0,0-1 0 0 0,0 0 0 0 0,0 1-1 0 0,0 2 1 0 0,1 1 31 0 0,-1 0 102 0 0,3 3-43 0 0,8 26-18 0 0,-8-26-7 0 0,4-3-16 0 0,20 20-71 0 0,-26-25-6 0 0,0 0 0 0 0,0 0 0 0 0,0 0 1 0 0,0 0-1 0 0,0-1 0 0 0,0 1 0 0 0,0 0 0 0 0,0-1 0 0 0,0 1 1 0 0,0-1-1 0 0,0 1 0 0 0,0-1 0 0 0,2 1 0 0 0,35 12-52 0 0,-29-10-157 0 0,45-4-299 0 0,-35-2 232 0 0,-9 2 163 0 0,-5 1 30 0 0,0-1 1 0 0,-1 0-1 0 0,1 0 1 0 0,0 0-1 0 0,-1-1 1 0 0,1 1-1 0 0,5-4 1 0 0,0 2-230 0 0,7-4-158 0 0,9-6-6063 0 0,15-10-1183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1.7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66 6447 0 0,'0'0'7928'0'0,"-1"4"-6093"0"0,-6 12-38 0 0,5-12-5 0 0,3 3-189 0 0,3 20-797 0 0,-3-20-350 0 0,1 1-68 0 0,13 41 382 0 0,-5-17-593 0 0,-8-24-12 0 0,0-1-45 0 0,6 20-21 0 0,-6-20-3 0 0,-1 0-5 0 0,4 19-22 0 0,-5-21-38 0 0,-1-5-9 0 0,-6-10-11 0 0,2-7-11 0 0,3 10 0 0 0,1 1 0 0 0,3-22 0 0 0,0 12 16 0 0,1 0 0 0 0,0 1 0 0 0,11-28 0 0 0,-4 20-16 0 0,10-10 0 0 0,7 1-13 0 0,-19 23-8 0 0,-5 6-3 0 0,-1 1 0 0 0,0-1-1 0 0,1 1 1 0 0,0 0 0 0 0,-1-1 0 0 0,1 1 0 0 0,0 1-1 0 0,5-4 1 0 0,14-7-164 0 0,-16 9-4 0 0,4 0-31 0 0,31-5-129 0 0,-31 5-57 0 0,0 4-1461 0 0,41 3-5820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2.0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48 191 12439 0 0,'-3'1'566'0'0,"-23"20"9772"0"0,33-18-9967 0 0,20 12-195 0 0,-20-11-43 0 0,0-8-12 0 0,3 1-87 0 0,-4 1-8 0 0,0 0 1 0 0,0-1 0 0 0,0 1-1 0 0,5-5 1 0 0,-3 4-3 0 0,23-15 84 0 0,11-10-16 0 0,-3-1 17 0 0,-32 25-80 0 0,18-17 105 0 0,-23 19-121 0 0,2-1 8 0 0,-1 1 0 0 0,-1-1-1 0 0,1 0 1 0 0,0 0-1 0 0,0 0 1 0 0,-1 0 0 0 0,0 0-1 0 0,0 0 1 0 0,0-1-1 0 0,3-6 1 0 0,-4 8-10 0 0,0 0-5 0 0,-1 1 0 0 0,1 0-1 0 0,-1 0 1 0 0,1-1 0 0 0,-1 1 0 0 0,0 0-1 0 0,1-1 1 0 0,-1 1 0 0 0,0-1 0 0 0,0 1-1 0 0,0 0 1 0 0,0-1 0 0 0,0 1 0 0 0,0-1-1 0 0,-1 1 1 0 0,1 0 0 0 0,0-1 0 0 0,-1 1-1 0 0,1 0 1 0 0,-1-1 0 0 0,1 1 0 0 0,-1 0-1 0 0,0 0 1 0 0,0 0 0 0 0,1-1 0 0 0,-1 1-1 0 0,-2-2 1 0 0,-1 0 2 0 0,0 1 0 0 0,0-1 1 0 0,0 0-1 0 0,0 1 0 0 0,-1 0 0 0 0,0 0 0 0 0,1 0 1 0 0,-1 1-1 0 0,0-1 0 0 0,0 1 0 0 0,-7-1 0 0 0,5 2-1 0 0,1 0 0 0 0,-1 0 0 0 0,0 1 0 0 0,1-1 0 0 0,-1 2 0 0 0,1-1 0 0 0,-1 1 0 0 0,-10 4 0 0 0,8-2 17 0 0,0 0 1 0 0,0 1-1 0 0,1 0 0 0 0,0 0 0 0 0,0 1 0 0 0,0 1 0 0 0,-14 13 0 0 0,11-8 73 0 0,1 1 0 0 0,0 1 0 0 0,-14 23 1 0 0,20-25 62 0 0,0-2-101 0 0,2-6-15 0 0,0 1-1 0 0,0 0 1 0 0,1-1 0 0 0,0 1 0 0 0,0 0-1 0 0,-1 8 1 0 0,-3 20 120 0 0,5-18-91 0 0,3 13-49 0 0,1-14 30 0 0,8 13-57 0 0,-11-26-3 0 0,-1 0 1 0 0,1 0-1 0 0,-1 0 1 0 0,1 0-1 0 0,0 0 0 0 0,-1 0 1 0 0,1 0-1 0 0,0 0 1 0 0,0 0-1 0 0,0 0 0 0 0,0 0 1 0 0,0-1-1 0 0,1 2 0 0 0,32 26-83 0 0,-34-27 78 0 0,1 0 0 0 0,0 0 0 0 0,1-1 1 0 0,-1 1-1 0 0,0 0 0 0 0,0 0 0 0 0,0-1 0 0 0,0 1 0 0 0,0-1 0 0 0,1 1 0 0 0,2 0 0 0 0,26 8-298 0 0,-14-7-78 0 0,20-2-18 0 0,-17-2-28 0 0,23-7-107 0 0,-20 3-48 0 0,30-12-1471 0 0,-11 2-5841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9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62 8751 0 0,'0'-4'399'0'0,"-10"-34"3138"0"0,8 35-1878 0 0,1 2-1633 0 0,-14-11 3728 0 0,15 11-3641 0 0,-1 1 0 0 0,1 0 0 0 0,-1-1 0 0 0,1 1 1 0 0,-1 0-1 0 0,1 0 0 0 0,-1 0 0 0 0,1-1 0 0 0,-1 1 0 0 0,1 0 1 0 0,-1 0-1 0 0,1 0 0 0 0,-1 0 0 0 0,1 0 0 0 0,-1 0 0 0 0,1 0 1 0 0,-1 0-1 0 0,1 0 0 0 0,-1 0 0 0 0,1 0 0 0 0,-1 0 0 0 0,1 1 1 0 0,-1-1-1 0 0,1 0 0 0 0,-1 0 0 0 0,1 1 0 0 0,-1-1 0 0 0,1 0 1 0 0,-1 0-1 0 0,1 1 0 0 0,0-1 0 0 0,-1 0 0 0 0,1 1 0 0 0,0-1 1 0 0,-1 1-1 0 0,1-1 0 0 0,0 0 0 0 0,-1 1 0 0 0,-5 12 257 0 0,0 0 0 0 0,1 0 0 0 0,0 0 0 0 0,1 0 0 0 0,1 1 1 0 0,0 0-1 0 0,-2 25 0 0 0,3-10 36 0 0,1-1 0 0 0,6 51 0 0 0,-3-68-221 0 0,12 24-32 0 0,7-3-111 0 0,-20-31-40 0 0,-1-1-1 0 0,0 1 1 0 0,1-1 0 0 0,-1 1 0 0 0,1-1-1 0 0,-1 1 1 0 0,1-1 0 0 0,-1 1 0 0 0,1-1 0 0 0,-1 0-1 0 0,1 1 1 0 0,-1-1 0 0 0,1 0 0 0 0,0 1-1 0 0,-1-1 1 0 0,1 0 0 0 0,0 0 0 0 0,-1 1 0 0 0,1-1-1 0 0,-1 0 1 0 0,1 0 0 0 0,0 0 0 0 0,1 0-1 0 0,35 7-17 0 0,-36-7 10 0 0,0 0 0 0 0,0 0 0 0 0,-1 1 0 0 0,1-1 0 0 0,0 0 0 0 0,0 0 0 0 0,-1 0 0 0 0,1 0 0 0 0,0 0 0 0 0,0 0 0 0 0,-1 0 0 0 0,1 0 0 0 0,0-1 0 0 0,0 1 0 0 0,-1 0-1 0 0,1 0 1 0 0,0 0 0 0 0,-1-1 0 0 0,1 1 0 0 0,0-1 0 0 0,0 0 0 0 0,29-15-153 0 0,-22 12 6 0 0,-1-3-8 0 0,21-20-41 0 0,-26 25 169 0 0,1 0-1 0 0,-1 0 0 0 0,0 0 0 0 0,0-1 0 0 0,0 1 1 0 0,0 0-1 0 0,0-1 0 0 0,0 1 0 0 0,-1-1 0 0 0,2-3 1 0 0,0-1-41 0 0,0 4 29 0 0,-1 0-1 0 0,0 0 1 0 0,0 0 0 0 0,-1-1-1 0 0,1 1 1 0 0,-1 0 0 0 0,2-6-1 0 0,0 2-23 0 0,4-10-176 0 0,-1 1 133 0 0,-2-4-146 0 0,-1 12 202 0 0,4-26-185 0 0,-2-6-8 0 0,-1 5 173 0 0,-2 16 76 0 0,-1 14 285 0 0,0 10-164 0 0,0 1-79 0 0,3 21 179 0 0,0 10 44 0 0,2 6-82 0 0,1 5-36 0 0,3-10-122 0 0,4 4 23 0 0,3-6-36 0 0,-3-11-23 0 0,-11-20-78 0 0,2 0-162 0 0,17 13-62 0 0,-17-14-1052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2.4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285 106 9215 0 0,'1'-3'422'0'0,"6"-29"412"0"0,-7 29 536 0 0,-1 0 470 0 0,-2-2-1023 0 0,1-1 0 0 0,-2 1 1 0 0,1-1-1 0 0,0 1 0 0 0,-1 0 1 0 0,0 0-1 0 0,-6-4 1 0 0,8 7-627 0 0,0 0 0 0 0,0 0 0 0 0,0 1 0 0 0,-1-1 0 0 0,1 1 1 0 0,-1-1-1 0 0,1 1 0 0 0,-1 0 0 0 0,1 0 0 0 0,-1 0 1 0 0,0 1-1 0 0,1-1 0 0 0,-1 1 0 0 0,0-1 0 0 0,0 1 0 0 0,0 0 1 0 0,1 0-1 0 0,-1 0 0 0 0,-5 1 0 0 0,1 1-21 0 0,0 0 1 0 0,0 1-1 0 0,0 0 1 0 0,0 0-1 0 0,0 0 0 0 0,1 1 1 0 0,-1 0-1 0 0,1 0 0 0 0,0 1 1 0 0,-9 9-1 0 0,1 0 257 0 0,0 0 1 0 0,-21 31-1 0 0,23-25-27 0 0,0 0-1 0 0,-13 33 1 0 0,22-41-167 0 0,-2 21-25 0 0,5-17-111 0 0,3 12-66 0 0,-3-27-26 0 0,0 0 1 0 0,0 0-1 0 0,0 1 0 0 0,1-1 1 0 0,-1 0-1 0 0,0 0 0 0 0,1 0 1 0 0,-1 0-1 0 0,1 1 0 0 0,-1-1 1 0 0,2 1-1 0 0,17 32-9 0 0,-19-33-1 0 0,0 0 0 0 0,1 0 0 0 0,-1-1 0 0 0,0 1 0 0 0,1 0 1 0 0,-1 0-1 0 0,1-1 0 0 0,0 1 0 0 0,-1 0 0 0 0,1-1 0 0 0,-1 1 0 0 0,1-1 0 0 0,0 1 0 0 0,0-1 0 0 0,-1 1 0 0 0,1-1 1 0 0,0 1-1 0 0,1 0 0 0 0,29 15-107 0 0,-23-12-100 0 0,39-6-319 0 0,-46 2 510 0 0,0 0 0 0 0,0 0 0 0 0,0 0 0 0 0,0 0-1 0 0,0-1 1 0 0,0 1 0 0 0,0 0 0 0 0,1 0 0 0 0,-1-1 0 0 0,0 1 0 0 0,0 0 0 0 0,1-2-1 0 0,6-1-72 0 0,-5 2 25 0 0,1-1-1 0 0,0 0 1 0 0,0 0-1 0 0,-1 0 0 0 0,1 0 1 0 0,3-4-1 0 0,0 2-28 0 0,-3 1 17 0 0,0 1 1 0 0,0-1-1 0 0,0 0 0 0 0,-1 0 0 0 0,6-6 0 0 0,-2 4-4 0 0,-4 3 37 0 0,0-1-1 0 0,0 1 1 0 0,-1-1-1 0 0,1 1 1 0 0,-1-1-1 0 0,1 0 1 0 0,2-5-1 0 0,0 2-25 0 0,14-22-289 0 0,-14 22 303 0 0,-3 3 25 0 0,1-1 0 0 0,-1 1-1 0 0,0-1 1 0 0,0 1 0 0 0,-1-1-1 0 0,3-5 1 0 0,-1 1-10 0 0,9-23-175 0 0,-1-7 37 0 0,1-14 36 0 0,-7 25 134 0 0,-1 9 25 0 0,-3 15 153 0 0,3 38 61 0 0,-4-28-100 0 0,1 1 9 0 0,1 23 1 0 0,-2-23-12 0 0,2 1-59 0 0,6 43 6 0 0,-1-20-59 0 0,-5-21-12 0 0,10 23-135 0 0,1-3-189 0 0,-10-23-57 0 0,1-2-1038 0 0,15 18 726 0 0,-15-18-1388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2.7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11 124 11519 0 0,'-1'-39'419'0'0,"0"-32"3884"0"0,1 58 2495 0 0,3 20-5969 0 0,9 24-279 0 0,-7-13-122 0 0,59 372 1613 0 0,-56-310-1977 0 0,-6-41-79 0 0,0-23-7 0 0,-1-9-47 0 0,0-1 0 0 0,0 1 1 0 0,-1-1-1 0 0,-1 13 0 0 0,1-10-35 0 0,-4 27-443 0 0,4-30 432 0 0,0-3 43 0 0,0-1-1 0 0,0 0 1 0 0,0 1 0 0 0,-1-1 0 0 0,1 1 0 0 0,-1-1-1 0 0,0 0 1 0 0,1 1 0 0 0,-3 3 0 0 0,-4 10-452 0 0,5-12-1532 0 0</inkml:trace>
  <inkml:trace contextRef="#ctx0" brushRef="#br0" timeOffset="1">4 484 15199 0 0,'-1'-2'696'0'0,"-1"-2"-609"0"0,2 3 51 0 0,0 1 0 0 0,0 0 0 0 0,0-1 0 0 0,0 1-1 0 0,-1-1 1 0 0,1 1 0 0 0,0 0 0 0 0,0-1 0 0 0,0 1-1 0 0,1 0 1 0 0,-1-1 0 0 0,0 1 0 0 0,0 0-1 0 0,0-1 1 0 0,0 1 0 0 0,0-1 0 0 0,0 1 0 0 0,0 0-1 0 0,1 0 1 0 0,-1-1 0 0 0,0 1 0 0 0,0 0 0 0 0,0-1-1 0 0,1 1 1 0 0,-1 0 0 0 0,0 0 0 0 0,1-1 0 0 0,15-12 866 0 0,-11 10-278 0 0,3 1-118 0 0,43-11 489 0 0,-5 3-673 0 0,0-1-172 0 0,-37 9-218 0 0,28-4 99 0 0,-1 2 24 0 0,-31 4-107 0 0,-1 0-1 0 0,1 1 0 0 0,-1-1 1 0 0,9 3-1 0 0,-4-1 4 0 0,-1-1 286 0 0,-2 6-150 0 0,16 22 10 0 0,-17-22 1 0 0,-5-5-171 0 0,0 0 1 0 0,0 0-1 0 0,0 0 0 0 0,1 0 0 0 0,-1 0 1 0 0,0 0-1 0 0,1 0 0 0 0,-1 0 0 0 0,2 4 1 0 0,0-3 3 0 0,-1 1 0 0 0,0-1 1 0 0,0 1-1 0 0,0 0 1 0 0,-1-1-1 0 0,1 1 1 0 0,-1 4-1 0 0,3 31 302 0 0,-1-6-242 0 0,1 10-17 0 0,-1 2-133 0 0,0-21-22 0 0,-1-19-50 0 0,0 2-633 0 0,4 18-1288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3.1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9 12895 0 0,'0'0'1376'0'0,"-10"-9"6880"0"0,35 54-9192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3.4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199 56 20735 0 0,'-12'-6'1877'0'0,"-4"-1"-1282"0"0,11 8-483 0 0,3 0 32 0 0,-2-1 9 0 0,1 0 0 0 0,-1 1 0 0 0,0 0 0 0 0,1 0 0 0 0,-1 0 0 0 0,1 0 0 0 0,0 0 0 0 0,-1 1 0 0 0,1-1 0 0 0,-3 3 0 0 0,-28 21 938 0 0,32-24-1000 0 0,0 1-15 0 0,-5 3 159 0 0,1 0 0 0 0,-1 1 0 0 0,1 0 0 0 0,0 0 1 0 0,1 0-1 0 0,-1 1 0 0 0,1 0 0 0 0,0 0 1 0 0,1 0-1 0 0,-7 15 0 0 0,0 7 148 0 0,7-15-207 0 0,2 13-90 0 0,4-14-19 0 0,9 24-14 0 0,-6-25-49 0 0,1-1-1 0 0,11 18 1 0 0,14 10-15 0 0,-17-26-50 0 0,16 6-40 0 0,-23-14 2 0 0,1-4 3 0 0,0 0 63 0 0,20 3-158 0 0,-21-7 63 0 0,20-9 0 0 0,-16 6-8 0 0,-6 2 83 0 0,-4 3 28 0 0,1 0-1 0 0,0 0 1 0 0,-1 0-1 0 0,1-1 0 0 0,-1 1 1 0 0,1 0-1 0 0,-1-1 1 0 0,0 0-1 0 0,1 1 0 0 0,-1-1 1 0 0,2-3-1 0 0,1 0-37 0 0,-2 3 26 0 0,0 0 1 0 0,-1-1 0 0 0,1 1-1 0 0,0 0 1 0 0,-1-1-1 0 0,0 1 1 0 0,0-1 0 0 0,2-4-1 0 0,0-1-77 0 0,0-1-1 0 0,0 1 1 0 0,-1-1-1 0 0,0 0 1 0 0,0 1-1 0 0,-1-1 0 0 0,-1 0 1 0 0,1 0-1 0 0,-1 0 1 0 0,-1 0-1 0 0,0 0 1 0 0,-2-14-1 0 0,-7-1-230 0 0,0 0-1 0 0,-2 0 1 0 0,-1 1-1 0 0,-20-29 1 0 0,21 33 72 0 0,0 3-1180 0 0,-19-22 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3.8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12439 0 0,'0'0'4555'0'0,"5"7"-2774"0"0,15 24-118 0 0,-15-23-544 0 0,0 2-242 0 0,0 1-601 0 0,-1-4 48 0 0,0 1 0 0 0,-1 0 1 0 0,3 12-1 0 0,7 20 419 0 0,-3 0-215 0 0,-4-14-388 0 0,-5-20-48 0 0,0 1-11 0 0,2 22-2 0 0,-3-16-7 0 0,-1 10-7 0 0,1-22-63 0 0,0-1-1 0 0,0 0 1 0 0,0 0-1 0 0,0 0 1 0 0,0 0 0 0 0,0 0-1 0 0,-1 0 1 0 0,1 0-1 0 0,0 1 1 0 0,0-1 0 0 0,0 0-1 0 0,0 0 1 0 0,0 0-1 0 0,0 0 1 0 0,-1 0-1 0 0,1 0 1 0 0,0 0 0 0 0,0 0-1 0 0,0 0 1 0 0,0 0-1 0 0,0 0 1 0 0,-1 0 0 0 0,1 0-1 0 0,0 0 1 0 0,0 0-1 0 0,0 0 1 0 0,0 0-1 0 0,0 0 1 0 0,-1 0 0 0 0,1 0-1 0 0,0 0 1 0 0,0 0-1 0 0,0 0 1 0 0,0 0 0 0 0,0 0-1 0 0,-1 0 1 0 0,1 0-1 0 0,0 0 1 0 0,0 0-1 0 0,0-1 1 0 0,-1 1 1 0 0,1 0-1 0 0,-1-1 1 0 0,1 1 0 0 0,-1 0-1 0 0,1-1 1 0 0,-1 1-1 0 0,1-1 1 0 0,0 1 0 0 0,-1-1-1 0 0,1 1 1 0 0,-1-1-1 0 0,1 1 1 0 0,0-1 0 0 0,0 1-1 0 0,-1-1 1 0 0,1 1 0 0 0,0-1-1 0 0,0 0 1 0 0,0 0-1 0 0,-3-18 9 0 0,2-4-11 0 0,4-4 0 0 0,3-3 0 0 0,5-1 11 0 0,5-2 31 0 0,4 1-31 0 0,-14 23-4 0 0,-4 6-2 0 0,1 0 1 0 0,-1 0 0 0 0,0 0 0 0 0,1 1 0 0 0,0-1 0 0 0,0 1 0 0 0,3-3-1 0 0,-1-1 4 0 0,-2 4-3 0 0,-1 0 0 0 0,0 0 0 0 0,0 0 1 0 0,0 0-1 0 0,1 1 0 0 0,-1-1 0 0 0,1 1 0 0 0,4-3 0 0 0,16-7 20 0 0,-18 8 43 0 0,43-3 215 0 0,-39 11-196 0 0,28 15 0 0 0,-28-15-4 0 0,-3 4-16 0 0,16 28-4 0 0,-14-20 0 0 0,5 23-11 0 0,2 7-42 0 0,-2 0-38 0 0,-2-8-102 0 0,-9-31-10 0 0,1 1-33 0 0,9 26-176 0 0,-9-27-72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4.2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319 94 14279 0 0,'-1'-2'1103'0'0,"-2"-5"-507"0"0,1 0 283 0 0,-1 1 0 0 0,0 1 0 0 0,0-1 0 0 0,0 0 0 0 0,-1 1 1 0 0,-5-7-1 0 0,5 8-576 0 0,1 0 1 0 0,-1 1 0 0 0,0 0-1 0 0,1 0 1 0 0,-1 0 0 0 0,-1 0-1 0 0,1 1 1 0 0,-5-2 0 0 0,5 2-184 0 0,0 0 1 0 0,0 1 0 0 0,-1 0-1 0 0,1 0 1 0 0,0 1 0 0 0,-1-1-1 0 0,1 1 1 0 0,-1 0-1 0 0,1 0 1 0 0,0 0 0 0 0,-1 0-1 0 0,1 1 1 0 0,-1 0-1 0 0,1 0 1 0 0,0 0 0 0 0,0 1-1 0 0,-1-1 1 0 0,1 1 0 0 0,0 0-1 0 0,-6 4 1 0 0,-3 3 55 0 0,0 0 1 0 0,1 1-1 0 0,1 0 0 0 0,0 0 1 0 0,0 2-1 0 0,1-1 0 0 0,0 1 1 0 0,1 1-1 0 0,0 0 1 0 0,1 0-1 0 0,1 0 0 0 0,0 1 1 0 0,-7 20-1 0 0,13-30-142 0 0,-1 0 0 0 0,1-1 0 0 0,0 1 0 0 0,1 0 0 0 0,-1 0-1 0 0,1 0 1 0 0,0 7 0 0 0,0-2 19 0 0,0 7 80 0 0,1-9-126 0 0,1 1 0 0 0,0-1-1 0 0,3 8 1 0 0,-3-9-7 0 0,1 0 0 0 0,1 0 0 0 0,-1 0 0 0 0,1 0 0 0 0,8 9 0 0 0,-6-9-3 0 0,1 0 1 0 0,-1 0-1 0 0,8 4 0 0 0,-13-9-2 0 0,0-1 1 0 0,0 1-1 0 0,0-1 0 0 0,0 1 0 0 0,0-1 0 0 0,0 1 0 0 0,-1-1 0 0 0,1 1 0 0 0,0-1 0 0 0,0 0 0 0 0,0 0 0 0 0,2 1 0 0 0,5 1-30 0 0,-4-1-3 0 0,-1 0 0 0 0,1 0 1 0 0,-1-1-1 0 0,1 1 1 0 0,6-1-1 0 0,-5 0-11 0 0,1 0 0 0 0,0-1 0 0 0,-1 1 0 0 0,11-4 0 0 0,-5 2-10 0 0,5-3-168 0 0,-8 2 145 0 0,-5 2 33 0 0,0 0 1 0 0,0 0 0 0 0,0-1-1 0 0,0 1 1 0 0,0-1 0 0 0,0 0 0 0 0,0 0-1 0 0,2-2 1 0 0,1 0-38 0 0,-3 2 43 0 0,-1 1 1 0 0,1-1-1 0 0,-1 1 1 0 0,0-1 0 0 0,0 0-1 0 0,0 0 1 0 0,0 0-1 0 0,0 0 1 0 0,2-3-1 0 0,2-1-37 0 0,-2 2 13 0 0,-1 0 0 0 0,1 1 0 0 0,-1-1 1 0 0,0 0-1 0 0,2-5 0 0 0,0 3-9 0 0,-2 3 35 0 0,-1 0-1 0 0,0 0 1 0 0,0-1 0 0 0,0 1-1 0 0,0 0 1 0 0,2-7 0 0 0,2 0-11 0 0,-2 1-12 0 0,1-1 1 0 0,-1 0 0 0 0,4-17-1 0 0,1-2 47 0 0,0 3 17 0 0,-2 9 12 0 0,-5 14 403 0 0,0 12-281 0 0,5 25 9 0 0,-6-26 1 0 0,2 0-24 0 0,-1 2-102 0 0,11 28 65 0 0,0-6-39 0 0,-10-24-98 0 0,0 0-46 0 0,11 25-11 0 0,-11-25-45 0 0,1-1-184 0 0,13 21-79 0 0,-13-21-18 0 0,2-2-939 0 0,22 11 904 0 0,-22-12-60 0 0,-2-7-251 0 0,2-1 454 0 0,-4 3 18 0 0,0 0 1 0 0,0-1 0 0 0,0 1-1 0 0,0-1 1 0 0,-1 0 0 0 0,1 0-1 0 0,0 1 1 0 0,1-4 0 0 0,14-16-7197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4.7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67 160 12607 0 0,'-2'-27'207'0'0,"2"10"326"0"0,-6-32-1 0 0,5 45-182 0 0,0-1-1 0 0,0 0 0 0 0,0 0 1 0 0,-1 1-1 0 0,0-1 1 0 0,0 1-1 0 0,-4-8 0 0 0,2 5 1267 0 0,3 6-1383 0 0,1 0 1 0 0,-1 0-1 0 0,1 0 1 0 0,-1 0-1 0 0,1 1 1 0 0,-1-1-1 0 0,1 0 1 0 0,-1 0-1 0 0,0 1 1 0 0,1-1-1 0 0,-1 1 1 0 0,0-1-1 0 0,0 0 1 0 0,0 1-1 0 0,1-1 0 0 0,-2 1 1 0 0,-1-2 371 0 0,1 0 579 0 0,-1 5-434 0 0,-7 9-88 0 0,8-9-42 0 0,1 5-98 0 0,-1 2-362 0 0,1-4-30 0 0,0-1 0 0 0,0 0 0 0 0,1 0 1 0 0,0 1-1 0 0,0 9 0 0 0,2 35 681 0 0,-1-38-701 0 0,4 36 425 0 0,5 20-3 0 0,-1-21-337 0 0,-7-36-119 0 0,0-1 0 0 0,0 0 0 0 0,5 14 0 0 0,-2-11-22 0 0,-2-3 13 0 0,-1 0-1 0 0,9 18 1 0 0,-6-17-32 0 0,3 7 69 0 0,14 22-17 0 0,-16-28-75 0 0,-3-7-2 0 0,0 0 0 0 0,1 0-1 0 0,-1-1 1 0 0,1 1 0 0 0,7 6-1 0 0,17 16 2 0 0,-22-23-11 0 0,0 1 0 0 0,0-1 0 0 0,1 0 0 0 0,13 5 0 0 0,-12-6-3 0 0,0-1-1 0 0,0 0 1 0 0,9 1 0 0 0,-15-2-5 0 0,-1-1 0 0 0,0 0 0 0 0,0 0 1 0 0,1 0-1 0 0,-1 0 0 0 0,0 0 0 0 0,0 0 0 0 0,1 0 1 0 0,-1 0-1 0 0,0-1 0 0 0,0 1 0 0 0,2-1 0 0 0,33-9-246 0 0,-21 5-42 0 0,-7 1 4 0 0,3-2-232 0 0,9-6-7155 0 0,17-12-1537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08.5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13359 0 0,'0'0'2863'0'0,"4"4"-2070"0"0,16 25 1143 0 0,1 2-332 0 0,5 11-497 0 0,5 7-233 0 0,-24-39-790 0 0,17 25 530 0 0,50 56-1 0 0,-44-59-421 0 0,-13-16 0 0 0,110 83 565 0 0,-68-59-499 0 0,-9-8-52 0 0,-16-11-187 0 0,6-1-35 0 0,-32-16-63 0 0,0-3-1683 0 0,32 1-6693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314 210 18887 0 0,'0'0'2848'0'0,"-3"0"-2431"0"0,-20-3 1386 0 0,21 3-1175 0 0,2-5-445 0 0,-1-13-39 0 0,1 13-16 0 0,-1 0-7 0 0,0-4-28 0 0,0 0-1 0 0,-1 0 1 0 0,0 0-1 0 0,-1 1 1 0 0,0-1 0 0 0,-7-14-1 0 0,7 17-55 0 0,2 3-10 0 0,0 1 0 0 0,-1-1-1 0 0,1 1 1 0 0,-1-1 0 0 0,0 1-1 0 0,-3-4 1 0 0,-22-26 97 0 0,12 19-65 0 0,11 10-51 0 0,0 0-1 0 0,-1 0 1 0 0,1 1 0 0 0,-1-1-1 0 0,1 1 1 0 0,-1 0 0 0 0,0 0 0 0 0,0 1-1 0 0,0 0 1 0 0,-9-2 0 0 0,10 3-1 0 0,0 0 0 0 0,1 0 0 0 0,-1 0 0 0 0,0 1 0 0 0,0-1 0 0 0,1 1 0 0 0,-1 0 0 0 0,0 0 0 0 0,1 0 0 0 0,-1 0 0 0 0,1 1 0 0 0,-1 0 0 0 0,1-1 0 0 0,0 1 0 0 0,0 0 0 0 0,-3 3 0 0 0,-1 1 4 0 0,0 1 0 0 0,0 0 0 0 0,1 0 1 0 0,0 0-1 0 0,1 1 0 0 0,-1 0 0 0 0,2 0 1 0 0,-1 0-1 0 0,1 1 0 0 0,0-1 0 0 0,1 1 0 0 0,0 0 1 0 0,0 0-1 0 0,-2 19 0 0 0,3-11-8 0 0,0 1 0 0 0,2 0 0 0 0,0 0 0 0 0,1 0 0 0 0,1-1 0 0 0,8 36 0 0 0,0-22-3 0 0,8 8 0 0 0,-15-34 0 0 0,-1-1 0 0 0,1 1 0 0 0,0-1 0 0 0,0 0 0 0 0,7 6 0 0 0,23 15-12 0 0,-33-24 9 0 0,1 0-1 0 0,0-1 1 0 0,0 1 0 0 0,-1-1-1 0 0,1 1 1 0 0,0-1 0 0 0,0 0-1 0 0,0 1 1 0 0,0-1 0 0 0,-1 0-1 0 0,1 1 1 0 0,0-1 0 0 0,0 0-1 0 0,0 0 1 0 0,0 0 0 0 0,0 0-1 0 0,1 0 1 0 0,34 2-69 0 0,-35-2 67 0 0,0 0 0 0 0,0 0 0 0 0,0 0 0 0 0,0 0-1 0 0,0 0 1 0 0,0 0 0 0 0,0 0 0 0 0,0 0 0 0 0,0 0 0 0 0,0-1 0 0 0,0 1-1 0 0,0 0 1 0 0,1-1 0 0 0,26-11-74 0 0,-15 4-27 0 0,-5 2 67 0 0,-4 4 14 0 0,-1 0 0 0 0,0-1 0 0 0,1 1 0 0 0,-1-1 0 0 0,0 0 0 0 0,0 0 0 0 0,4-7 0 0 0,1 3-16 0 0,-3 2-7 0 0,-1 0 1 0 0,0 0-1 0 0,1 0 0 0 0,3-9 0 0 0,13-16-113 0 0,-13 14-6 0 0,-5 7 113 0 0,0 4 11 0 0,-1-1-1 0 0,0 0 1 0 0,-1 0 0 0 0,2-8-1 0 0,0 5 12 0 0,-2 5 6 0 0,0 0 1 0 0,0-1 0 0 0,0 1-1 0 0,-1-1 1 0 0,1-7-1 0 0,1-24-47 0 0,-2-6 58 0 0,-2 5 15 0 0,-1 13 13 0 0,3 19 575 0 0,-1 18-411 0 0,3 13-28 0 0,-1-21-108 0 0,18 172 348 0 0,-14-142-378 0 0,1 1-28 0 0,0-10-81 0 0,-5-21-62 0 0,0 0-21 0 0,1 0-31 0 0,1 4 126 0 0,0 1-7662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1.3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2 114 11055 0 0,'-2'-37'1002'0'0,"4"-12"4951"0"0,0 45-4612 0 0,9-15-70 0 0,-8 15 1129 0 0,0 10-1732 0 0,2 0-508 0 0,-3-4-88 0 0,0 1 1 0 0,0-1-1 0 0,0 1 0 0 0,-1 0 1 0 0,1 0-1 0 0,-1-1 1 0 0,0 1-1 0 0,0 0 0 0 0,1 4 1 0 0,1 1 63 0 0,8 28 529 0 0,64 351 2129 0 0,-65-327-2696 0 0,-3-20-67 0 0,-2-2 11 0 0,0 10-31 0 0,-2-7-11 0 0,-3-31-22 0 0,0-6-28 0 0,0 0 0 0 0,0 0 0 0 0,-1 0 0 0 0,1-1-1 0 0,-2 7 1 0 0,-1 7-262 0 0,3-15 244 0 0,-1-1-1 0 0,1 0 0 0 0,0 1 1 0 0,-1-1-1 0 0,1 0 0 0 0,-1 0 1 0 0,1 1-1 0 0,-1-1 0 0 0,0 0 1 0 0,1 0-1 0 0,-1 0 0 0 0,0 0 1 0 0,0 0-1 0 0,0 0 0 0 0,0 0 1 0 0,0 0-1 0 0,-1 1 0 0 0,1-1-216 0 0,0-1 178 0 0,1 0 0 0 0,-1 1 0 0 0,1-1-1 0 0,-1 0 1 0 0,1 1 0 0 0,-1-1 0 0 0,0 0 0 0 0,1 1 0 0 0,-1-1 0 0 0,1 0 0 0 0,-1 0-1 0 0,0 0 1 0 0,1 0 0 0 0,-1 0 0 0 0,0 1 0 0 0,1-1 0 0 0,-1 0 0 0 0,1-1 0 0 0,-1 1 0 0 0,0 0-1 0 0,1 0 1 0 0,-2 0 0 0 0,-13-4-8489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9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 65 11519 0 0,'0'-5'528'0'0,"-6"-31"412"0"0,5 33 202 0 0,-2 1 391 0 0,-1 0-1023 0 0,-1-1 1 0 0,1 1-1 0 0,-1 0 1 0 0,0 0-1 0 0,0 0 1 0 0,1 1-1 0 0,-1-1 1 0 0,0 1-1 0 0,0 0 1 0 0,-1 1-1 0 0,1-1 1 0 0,0 1-1 0 0,0 0 1 0 0,0 1-1 0 0,0-1 1 0 0,0 1-1 0 0,-9 2 1 0 0,8-1-349 0 0,0 0 1 0 0,0 1 0 0 0,1-1 0 0 0,-1 1 0 0 0,1 0 0 0 0,0 1 0 0 0,0-1-1 0 0,0 1 1 0 0,-7 7 0 0 0,3 0-107 0 0,0-1-1 0 0,1 1 0 0 0,1 1 1 0 0,0 0-1 0 0,0 0 1 0 0,1 0-1 0 0,1 0 1 0 0,0 1-1 0 0,0 0 1 0 0,2 0-1 0 0,0 1 1 0 0,0-1-1 0 0,1 1 1 0 0,-1 25-1 0 0,3-34-28 0 0,0 0-1 0 0,0-1 1 0 0,1 1 0 0 0,0 0-1 0 0,1 7 1 0 0,0-2-15 0 0,3 5 36 0 0,10 17-36 0 0,-12-26-12 0 0,0-1 0 0 0,1 1 0 0 0,0-1 0 0 0,7 7 0 0 0,18 12-19 0 0,-29-23 14 0 0,1-1 0 0 0,0 1-1 0 0,0-1 1 0 0,0 1 0 0 0,0-1-1 0 0,-1 1 1 0 0,1-1 0 0 0,0 0-1 0 0,0 1 1 0 0,0-1 0 0 0,0 0-1 0 0,0 0 1 0 0,0 0 0 0 0,0 1-1 0 0,0-1 1 0 0,1 0 0 0 0,39 3-93 0 0,-31-2-14 0 0,1-4-94 0 0,34-9-46 0 0,-27 4-11 0 0,-9 4 172 0 0,-4 2-4 0 0,-1-1 0 0 0,1 1 1 0 0,-1-1-1 0 0,0 0 0 0 0,8-7 0 0 0,-4 5-40 0 0,-4 2 35 0 0,0 1 0 0 0,-1-1 0 0 0,1 0-1 0 0,-1 0 1 0 0,1-1 0 0 0,4-6 0 0 0,0 3-49 0 0,-5 4 3 0 0,1-1 0 0 0,-1 1 0 0 0,0-1 0 0 0,0 0 0 0 0,0 1 0 0 0,4-10 0 0 0,19-27-643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1.7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1 421 13359 0 0,'0'0'5558'0'0,"8"-5"-4524"0"0,24-14-11 0 0,-24 14-6 0 0,2 3-104 0 0,49-11-134 0 0,-8 1-300 0 0,-9 1-379 0 0,4-4-72 0 0,-1-5-147 0 0,-36 16-20 0 0,0-1-82 0 0,24-17-386 0 0,-25 17-169 0 0,-2-1-1350 0 0,24-24-5289 0 0</inkml:trace>
  <inkml:trace contextRef="#ctx0" brushRef="#br0" timeOffset="1">419 19 2759 0 0,'-4'-18'19324'0'0,"9"33"-15865"0"0,4 22-6029 0 0,-3-13 4709 0 0,5 26-1387 0 0,0-3-477 0 0,46 256 1042 0 0,-53-270-1317 0 0,-3-21-3 0 0,0-5-31 0 0,0 0 0 0 0,-1 0 0 0 0,-1 10 0 0 0,2-10-22 0 0,-1-5 22 0 0,0 0 0 0 0,0 1-1 0 0,0-1 1 0 0,0 1 0 0 0,0-1 0 0 0,0 1 0 0 0,-1-1 0 0 0,0 0 0 0 0,0 4 0 0 0,1-5-50 0 0,-1 2-105 0 0,1 0 0 0 0,-1 0 0 0 0,1 0 0 0 0,-1 0 1 0 0,0 0-1 0 0,0 0 0 0 0,0 0 0 0 0,-1-1 0 0 0,1 1 0 0 0,-1 0 1 0 0,1-1-1 0 0,-1 1 0 0 0,-3 2 0 0 0,-4 2-5773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2.0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0 115 14279 0 0,'0'0'6904'0'0,"7"-4"-6217"0"0,21-13-23 0 0,-21 12-74 0 0,2 3-279 0 0,26-8-119 0 0,-26 8-28 0 0,1-2-31 0 0,38-12-106 0 0,7-5-22 0 0,-8 5-1937 0 0,-11 2-3471 0 0,-26 11-1747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2.4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 32 6911 0 0,'0'0'623'0'0,"-1"3"-242"0"0,-5 9 4930 0 0,6-6-3330 0 0,3 30 1658 0 0,2 3-281 0 0,-4-30-3030 0 0,6 28 522 0 0,5 10-218 0 0,1-1-304 0 0,-2-9-92 0 0,1-6-162 0 0,-7-16-63 0 0,-12-31-11 0 0,0-11 0 0 0,4-4-12 0 0,3 20-4 0 0,1-23-116 0 0,-1 26 103 0 0,0 3 4 0 0,0 0 1 0 0,1 0 0 0 0,-1 0-1 0 0,1 0 1 0 0,2-6-1 0 0,-1 1-4 0 0,9-30-127 0 0,-9 30 122 0 0,0 4-9 0 0,0-1 0 0 0,0 1-1 0 0,6-12 1 0 0,3-9-58 0 0,-8 21 11 0 0,2 0 9 0 0,12-17 1 0 0,-13 17-24 0 0,4 2-353 0 0,24-10 194 0 0,-24 10-145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2.8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124 185 3103 0 0,'0'0'240'0'0,"2"-5"220"0"0,9-14 1563 0 0,-8 14 685 0 0,-3 1 137 0 0,0-14-97 0 0,0 14-534 0 0,-2 1-240 0 0,-4-7-43 0 0,6 9-1819 0 0,0 1 0 0 0,-1-1 0 0 0,1 1 0 0 0,-1-1 0 0 0,1 1 0 0 0,-1 0 0 0 0,1-1 0 0 0,0 1 0 0 0,-1 0 0 0 0,0 0 0 0 0,1-1 0 0 0,-1 1 0 0 0,1 0 0 0 0,-1 0 0 0 0,1 0 0 0 0,-1-1 0 0 0,1 1 0 0 0,-1 0 0 0 0,0 0 0 0 0,1 0 0 0 0,-1 0 0 0 0,1 0 0 0 0,-1 0 0 0 0,0 0 0 0 0,1 0 0 0 0,-1 1 0 0 0,1-1 0 0 0,-1 0 0 0 0,0 0 0 0 0,-10 5 313 0 0,5-2-259 0 0,1 0 0 0 0,0 1-1 0 0,0-1 1 0 0,1 1 0 0 0,-1 0-1 0 0,1 1 1 0 0,-1-1 0 0 0,1 1-1 0 0,1 0 1 0 0,-5 6 0 0 0,1 0-39 0 0,1 0 1 0 0,0 0-1 0 0,0 0 1 0 0,1 1-1 0 0,1 0 1 0 0,0 0-1 0 0,1 0 1 0 0,0 1-1 0 0,0-1 1 0 0,2 1-1 0 0,-1 0 1 0 0,2 14-1 0 0,3 2 57 0 0,9 12-107 0 0,-10-37-78 0 0,0 1 0 0 0,0-1 0 0 0,1 0 0 0 0,-1 0 0 0 0,1 0 0 0 0,5 5-1 0 0,19 14-84 0 0,-21-18-13 0 0,41-1-497 0 0,-40-7 377 0 0,23-10-11 0 0,-22 10-9 0 0,-2-3-1 0 0,1-1 161 0 0,-3 4 26 0 0,-1 0-1 0 0,0 0 0 0 0,0-1 1 0 0,0 0-1 0 0,0 1 0 0 0,3-7 0 0 0,-1 5-15 0 0,-3 2 11 0 0,0 0 0 0 0,0 0 0 0 0,0 0 0 0 0,0 0 0 0 0,2-7 0 0 0,0 4-8 0 0,-3 4 36 0 0,1 0 0 0 0,-1-1 0 0 0,0 1 1 0 0,0-1-1 0 0,0 0 0 0 0,0 1 0 0 0,0-1 0 0 0,0-3 0 0 0,2-1-10 0 0,4-23-153 0 0,-6 24 157 0 0,3-22-111 0 0,-3-7 18 0 0,-2 6 65 0 0,0 4 0 0 0,0 16 11 0 0,-1-7 61 0 0,1 11 81 0 0,1 10 2 0 0,4 37 182 0 0,-2-32-177 0 0,4 17-5 0 0,4 8-22 0 0,2-8-38 0 0,-10-23-56 0 0,0 0 1 0 0,0 0-1 0 0,0 0 1 0 0,1 0-1 0 0,-1 0 1 0 0,4 3-1 0 0,0 0-9 0 0,-1 0-98 0 0,1-3-144 0 0,18 12-62 0 0,-18-12-1010 0 0</inkml:trace>
  <inkml:trace contextRef="#ctx0" brushRef="#br0" timeOffset="1">613 130 5527 0 0,'0'0'423'0'0,"-1"-4"-278"0"0,-2-10 1838 0 0,-1 0 0 0 0,0 1 0 0 0,-1 0 0 0 0,0 0 0 0 0,-2 0-1 0 0,-7-14 1 0 0,13 26-1806 0 0,0 0-1 0 0,0 0 0 0 0,1 0 1 0 0,-1 0-1 0 0,0 0 0 0 0,0 0 0 0 0,0 0 1 0 0,0 0-1 0 0,0 0 0 0 0,0 0 1 0 0,0 1-1 0 0,0-1 0 0 0,-2-1 1 0 0,-1 0 107 0 0,-3 0 322 0 0,-8 2-78 0 0,8 2-36 0 0,4 0-357 0 0,1-2-93 0 0,1 1 0 0 0,0 0-1 0 0,0-1 1 0 0,0 1 0 0 0,0 0 0 0 0,-1 0 0 0 0,1-1 0 0 0,0 1 0 0 0,0 0 0 0 0,1 0 0 0 0,-1 0 0 0 0,0 0 0 0 0,0 0 0 0 0,-1 3 0 0 0,-6 9 123 0 0,1 0 0 0 0,0 1 0 0 0,0-1 1 0 0,2 2-1 0 0,-1-1 0 0 0,2 1 0 0 0,0 0 1 0 0,1 0-1 0 0,0 0 0 0 0,2 0 0 0 0,-1 0 1 0 0,2 0-1 0 0,2 28 0 0 0,-2-36-123 0 0,1 0 0 0 0,1 0 0 0 0,2 10-1 0 0,-1-7-29 0 0,2 7 30 0 0,13 18-31 0 0,-15-29-14 0 0,1 0 1 0 0,0-1-1 0 0,1 1 0 0 0,7 6 1 0 0,15 9-90 0 0,-26-20 71 0 0,0 0 1 0 0,0 0-1 0 0,0-1 1 0 0,0 1-1 0 0,1-1 1 0 0,-1 1-1 0 0,0-1 0 0 0,1 1 1 0 0,1 0-1 0 0,34 8-204 0 0,-28-6 1 0 0,1-6-17 0 0,30-5-74 0 0,-30 6-33 0 0,-2-4-4 0 0,25-19-13 0 0,-20 13-57 0 0,-7 5 234 0 0,-2 4-185 0 0,-1-1-1 0 0,0 0 0 0 0,0 0 0 0 0,0 0 1 0 0,3-9-1 0 0,15-23-7729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3.2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8 7367 0 0,'-2'-2'568'0'0,"-10"-4"5986"0"0,11 7-6253 0 0,0 0 1 0 0,0 0 0 0 0,0-1-1 0 0,0 1 1 0 0,1 0 0 0 0,-1 0-1 0 0,0 0 1 0 0,0 0 0 0 0,1 0-1 0 0,-1 0 1 0 0,0 1 0 0 0,0 1 188 0 0,0 0 1 0 0,0 1-1 0 0,1-1 0 0 0,-1 0 1 0 0,1 0-1 0 0,0 5 1 0 0,0 25 462 0 0,2 0 0 0 0,2 0 0 0 0,10 45 0 0 0,33 107 781 0 0,-23-100-1248 0 0,20 112-478 0 0,-43-194-51 0 0,0 0 0 0 0,-1 0-1 0 0,1 1 1 0 0,-1-1 0 0 0,0 0 0 0 0,0 7 0 0 0,0-3-49 0 0,0-6 42 0 0,0 0 1 0 0,0 0-1 0 0,0 1 0 0 0,0-1 0 0 0,0 0 0 0 0,0 0 0 0 0,0 0 0 0 0,0 1 0 0 0,-1-1 0 0 0,1 0 0 0 0,0 0 0 0 0,-1 0 0 0 0,0 2 0 0 0,1-2 5 0 0,-1-1 0 0 0,1 1 0 0 0,0-1 0 0 0,0 1 0 0 0,0-1 0 0 0,-1 1-1 0 0,1 0 1 0 0,0-1 0 0 0,0 1 0 0 0,0-1 0 0 0,0 1 0 0 0,0-1 0 0 0,0 1 0 0 0,0-1 0 0 0,0 1 0 0 0,0 0 0 0 0,1 0 0 0 0,-12 6-1313 0 0,8-5 525 0 0</inkml:trace>
  <inkml:trace contextRef="#ctx0" brushRef="#br0" timeOffset="1">52 433 3223 0 0,'0'0'3391'0'0,"5"-6"-1691"0"0,14-17 64 0 0,-14 17 199 0 0,3-1 86 0 0,25-20 20 0 0,-30 25-1749 0 0,-1-1-1 0 0,1 0 0 0 0,0 1 1 0 0,1 0-1 0 0,-1 0 1 0 0,0 0-1 0 0,0 0 0 0 0,6-1 1 0 0,-1-1 99 0 0,-2 1 690 0 0,3 0-48 0 0,25-6-96 0 0,-26 6 35 0 0,1 6-614 0 0,28 6-8 0 0,-28-6 5 0 0,-3 2 1 0 0,15 18 0 0 0,-16-18-16 0 0,-2 2-65 0 0,1 0-210 0 0,-2-4-36 0 0,-1 0 1 0 0,1 1 0 0 0,-1-1-1 0 0,0 1 1 0 0,0-1-1 0 0,0 1 1 0 0,1 4-1 0 0,6 31 338 0 0,-6-31-360 0 0,3 25 119 0 0,-2 2-81 0 0,-1-1-73 0 0,-1-9-110 0 0,-1-20-172 0 0,0 0-66 0 0,0 15-17 0 0,0-14-43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3.58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 2 16127 0 0,'0'0'712'0'0,"-18"-2"752"0"0,5 17 8 0 0,24 22-944 0 0,10-6-64 0 0,14-2-1648 0 0,10-3-1800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3.9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135 70 16127 0 0,'0'0'738'0'0,"-2"-1"-16"0"0,-7-3-294 0 0,8 4-233 0 0,0 0 0 0 0,-1 0 0 0 0,1 0 0 0 0,0-1-1 0 0,0 1 1 0 0,-1 0 0 0 0,1 0 0 0 0,0 1 0 0 0,0-1 0 0 0,-1 0 0 0 0,1 0-1 0 0,0 1 1 0 0,0-1 0 0 0,-1 0 0 0 0,1 1 0 0 0,0-1 0 0 0,0 1 0 0 0,-2 1-1 0 0,-18 14 1424 0 0,14-9-1372 0 0,-1 0 0 0 0,2 1 0 0 0,-1 0 0 0 0,1 0 0 0 0,0 0 0 0 0,1 1 0 0 0,0 0 0 0 0,0 0 0 0 0,1 0 0 0 0,0 1 0 0 0,1 0 0 0 0,0-1 0 0 0,0 1 0 0 0,1 0 0 0 0,-1 12 0 0 0,2-7 6 0 0,2 24 0 0 0,-1-36-242 0 0,0 0 0 0 0,0 0 0 0 0,1 0 0 0 0,-1 0 1 0 0,1 0-1 0 0,-1-1 0 0 0,1 1 0 0 0,2 4 0 0 0,0 0 3 0 0,2 4 51 0 0,-4-8-62 0 0,1 0 0 0 0,0 0 0 0 0,1 0 0 0 0,-1 0 0 0 0,0 0 0 0 0,1-1 0 0 0,2 3 0 0 0,2-1-5 0 0,-1 0-1 0 0,0-1 1 0 0,11 5 0 0 0,-17-8 3 0 0,9 3-75 0 0,-2-7-45 0 0,24-12-9 0 0,-18 7-30 0 0,-6 4 82 0 0,-4 2 16 0 0,0 1 1 0 0,0 0-1 0 0,-1-1 1 0 0,1 0-1 0 0,-1 0 1 0 0,1 0-1 0 0,2-4 1 0 0,1-1-43 0 0,-2 4 15 0 0,0 0 0 0 0,-1 0 0 0 0,0-1 0 0 0,0 0 0 0 0,4-7 0 0 0,-1 3-26 0 0,-3 4 11 0 0,0 0 1 0 0,0 0 0 0 0,0 0 0 0 0,-1 0-1 0 0,4-11 1 0 0,6-17-274 0 0,-10 30 311 0 0,0-1 1 0 0,-1 1-1 0 0,0-1 0 0 0,0 0 1 0 0,0 0-1 0 0,0 0 0 0 0,0 0 1 0 0,-1-4-1 0 0,1-2-38 0 0,0 8 58 0 0,-1-1-1 0 0,1 1 1 0 0,-1-1 0 0 0,0 0 0 0 0,1 1-1 0 0,-1-1 1 0 0,0 1 0 0 0,0-1 0 0 0,-1 0 0 0 0,0-2-1 0 0,0-2-51 0 0,1 5 52 0 0,0-1 0 0 0,0 1 0 0 0,0-1 1 0 0,0 1-1 0 0,-1 0 0 0 0,1-1 0 0 0,-1 1 0 0 0,0-1 0 0 0,0 1 0 0 0,1 0 0 0 0,-3-3 0 0 0,0-2-64 0 0,0 2 9 0 0,1 0 1 0 0,-1 0-1 0 0,0 0 0 0 0,0 1 0 0 0,0-1 0 0 0,-1 1 0 0 0,1 0 1 0 0,-1 0-1 0 0,0 0 0 0 0,0 0 0 0 0,-1 1 0 0 0,1 0 1 0 0,-1 0-1 0 0,-9-5 0 0 0,10 6 44 0 0,0 0-1 0 0,-1 0 1 0 0,1 1-1 0 0,0-1 1 0 0,-1 1 0 0 0,1 0-1 0 0,-1 1 1 0 0,1-1 0 0 0,-1 1-1 0 0,1 0 1 0 0,-1 0-1 0 0,0 0 1 0 0,1 0 0 0 0,-1 1-1 0 0,1 0 1 0 0,-1 0 0 0 0,-6 3-1 0 0,-11 7-41 0 0,17-6 99 0 0,3-1-13 0 0,1-3 4 0 0,0 0 0 0 0,0 0 0 0 0,0 0 1 0 0,0 0-1 0 0,0 0 0 0 0,0 0 0 0 0,0 0 0 0 0,1 0 1 0 0,-1 0-1 0 0,0 0 0 0 0,1 0 0 0 0,-1 2 0 0 0,-1 1-58 0 0,0-1-457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4.3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0 213 10591 0 0,'0'0'6067'0'0,"1"5"-4372"0"0,4 25 891 0 0,1 1-327 0 0,3 5-1286 0 0,-7-29-859 0 0,6 24 423 0 0,-1 10-89 0 0,-6-34-381 0 0,3 22 250 0 0,-3 1-52 0 0,-2-11-194 0 0,-1-11-6 0 0,-3 4-1 0 0,15-45-91 0 0,3-8-127 0 0,-2 7 63 0 0,4-12-5 0 0,-11 35 82 0 0,13-32-144 0 0,-13 31 110 0 0,-1 5 4 0 0,0-1 0 0 0,0 1 0 0 0,1 0 0 0 0,5-7 0 0 0,-4 3 3 0 0,-3 6 11 0 0,1 0 0 0 0,0 0 0 0 0,0 0 0 0 0,0 0 0 0 0,8-9 0 0 0,8-10-53 0 0,-14 18 3 0 0,2 1 13 0 0,-7 5 67 0 0,3-2-1 0 0,0 0 0 0 0,0 0-1 0 0,0 0 1 0 0,0 0 0 0 0,1 1-1 0 0,-1-1 1 0 0,0 1 0 0 0,1 0-1 0 0,3-1 1 0 0,-4 2 2 0 0,1 0 1 0 0,-1 0-1 0 0,1 1 0 0 0,-1-1 1 0 0,0 1-1 0 0,1 0 0 0 0,-1 0 1 0 0,0 0-1 0 0,5 3 0 0 0,-8-4 1 0 0,1 0 0 0 0,-1 0 0 0 0,1 0 0 0 0,-1 0-1 0 0,1 0 1 0 0,-1 0 0 0 0,0 0 0 0 0,1 1-1 0 0,-1-1 1 0 0,1 0 0 0 0,-1 0 0 0 0,0 1 0 0 0,1-1-1 0 0,-1 0 1 0 0,0 0 0 0 0,1 1 0 0 0,-1-1-1 0 0,0 0 1 0 0,0 1 0 0 0,1-1 0 0 0,-1 1 0 0 0,0-1-1 0 0,0 0 1 0 0,0 1 0 0 0,1-1 0 0 0,-1 1-1 0 0,0-1 1 0 0,0 0 0 0 0,0 2 0 0 0,3 4 10 0 0,-2-2 6 0 0,0-1-1 0 0,0 1 1 0 0,0-1 0 0 0,-1 0-1 0 0,1 1 1 0 0,-1 6 0 0 0,4 35 179 0 0,-4 70 152 0 0,0-82-351 0 0,3 4-112 0 0,3-9-203 0 0,-5-23-64 0 0</inkml:trace>
  <inkml:trace contextRef="#ctx0" brushRef="#br0" timeOffset="1">604 1 17047 0 0,'-2'0'1311'0'0,"1"-1"-1166"0"0,-1 1 235 0 0,-1 0-1 0 0,0 0 0 0 0,0 0 0 0 0,0 1 0 0 0,1-1 0 0 0,-1 0 0 0 0,-4 2 1 0 0,-9 3 475 0 0,0 0 0 0 0,-16 8 0 0 0,31-13-825 0 0,1 0 1 0 0,-1 0 0 0 0,0 1-1 0 0,1-1 1 0 0,-1 0-1 0 0,1 1 1 0 0,-1-1 0 0 0,1 1-1 0 0,-1-1 1 0 0,1 0-1 0 0,-1 1 1 0 0,1-1 0 0 0,-1 1-1 0 0,1-1 1 0 0,-1 1-1 0 0,1 0 1 0 0,0-1 0 0 0,0 1-1 0 0,-1 1 1 0 0,1-2-14 0 0,0 0 1 0 0,-1 1-1 0 0,1-1 0 0 0,0 1 1 0 0,0-1-1 0 0,-1 1 1 0 0,1-1-1 0 0,0 0 0 0 0,0 1 1 0 0,-1-1-1 0 0,1 0 1 0 0,0 1-1 0 0,-1-1 0 0 0,1 0 1 0 0,0 1-1 0 0,-1-1 1 0 0,1 0-1 0 0,-1 0 0 0 0,1 1 1 0 0,-1-1-1 0 0,3 5 90 0 0,-1-2-104 0 0,0 1 1 0 0,0-1-1 0 0,1 0 1 0 0,0 0 0 0 0,3 6-1 0 0,0-4-7 0 0,-1 0 0 0 0,1-1 0 0 0,6 5 0 0 0,-11-9 4 0 0,31 23-117 0 0,-1-4 15 0 0,-8-2 25 0 0,-16-13-3 0 0,0 2 0 0 0,25 25 1 0 0,-27-25 67 0 0,1 0 0 0 0,-1 1 0 0 0,0-1-1 0 0,4 11 1 0 0,-7-14 12 0 0,0 1 0 0 0,0 0 0 0 0,0-1-1 0 0,0 1 1 0 0,0 0 0 0 0,-1 0 0 0 0,1 4 0 0 0,-1-4 11 0 0,-1 1 1 0 0,1-1-1 0 0,-1 0 1 0 0,0 0 0 0 0,-2 8-1 0 0,0-5 53 0 0,0 0-1 0 0,-1 0 1 0 0,0 0-1 0 0,0 0 1 0 0,-1-1-1 0 0,0 1 1 0 0,0-1-1 0 0,0-1 1 0 0,-1 1-1 0 0,0-1 1 0 0,0 0-1 0 0,-8 5 1 0 0,6-4 23 0 0,0-1 0 0 0,-1 0 0 0 0,1-1 0 0 0,-1 0 0 0 0,0 0 0 0 0,-1-1 0 0 0,1 0 0 0 0,0-1 0 0 0,-19 2 0 0 0,24-3-239 0 0,-1-1 0 0 0,1 0-1 0 0,-1 0 1 0 0,0 0 0 0 0,1-1-1 0 0,-1 1 1 0 0,1-1 0 0 0,-1 0 0 0 0,1-1-1 0 0,0 1 1 0 0,0-1 0 0 0,-1 0-1 0 0,-5-4 1 0 0,-1-3-8540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5.1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1303 10135 0 0,'0'0'9718'0'0,"8"-6"-9172"0"0,24-16-14 0 0,-31 21-488 0 0,0 1-1 0 0,0-1 1 0 0,0 0 0 0 0,0 0-1 0 0,0 1 1 0 0,0-1 0 0 0,-1 0-1 0 0,1 0 1 0 0,0 0 0 0 0,1-2-1 0 0,17-27 857 0 0,-14 24-754 0 0,11-24 429 0 0,-12 21-490 0 0,13-27 309 0 0,2-12 11 0 0,34-129 246 0 0,-40 113-600 0 0,-3-1-1 0 0,4-119 0 0 0,-15 132-38 0 0,-2 0-1 0 0,-2 0 0 0 0,-2 1 1 0 0,-15-54-1 0 0,5 42 16 0 0,-2 1-1 0 0,-28-61 1 0 0,43 115 26 0 0,-1 0 0 0 0,0 0 0 0 0,-1 1-1 0 0,-6-8 1 0 0,12 15-45 0 0,-1-1-1 0 0,1 0 1 0 0,-1 1-1 0 0,1-1 1 0 0,-1 1-1 0 0,0-1 0 0 0,1 1 1 0 0,-1 0-1 0 0,1-1 1 0 0,-1 1-1 0 0,0-1 1 0 0,1 1-1 0 0,-1 0 1 0 0,0 0-1 0 0,0-1 1 0 0,1 1-1 0 0,-1 0 1 0 0,0 0-1 0 0,-1 0 1 0 0,0-1 18 0 0,-3 1 47 0 0,-5 4-47 0 0,-1 3-5 0 0,10-7-30 0 0,0 1-1 0 0,0 0 1 0 0,0-1-1 0 0,0 1 0 0 0,1 0 1 0 0,-1-1-1 0 0,0 1 1 0 0,1 0-1 0 0,-1 0 1 0 0,0 0-1 0 0,1 0 1 0 0,-1 0-1 0 0,1-1 1 0 0,0 1-1 0 0,-1 0 1 0 0,1 1-1 0 0,-1 1-19 0 0,-7 15-463 0 0,6-15 47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5.8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228 155 4607 0 0,'0'0'8351'0'0,"1"-6"-7102"0"0,2 2-856 0 0,-3 2-217 0 0,1 1 0 0 0,0-1 0 0 0,0 1 0 0 0,-1-1 0 0 0,1 0 1 0 0,-1 1-1 0 0,1-1 0 0 0,-1 0 0 0 0,0 1 0 0 0,1-4 0 0 0,-1-2 391 0 0,0 2-251 0 0,0 0 0 0 0,0 0 0 0 0,0 0 1 0 0,0 0-1 0 0,-1 0 0 0 0,0 0 0 0 0,0 0 1 0 0,0 0-1 0 0,0 1 0 0 0,-1-1 1 0 0,0 0-1 0 0,0 1 0 0 0,0-1 0 0 0,-1 1 1 0 0,0-1-1 0 0,1 1 0 0 0,-6-5 0 0 0,8 9-313 0 0,-2-3 38 0 0,0 1 0 0 0,0 0 1 0 0,0 0-1 0 0,0 0 0 0 0,-1 0 1 0 0,1 1-1 0 0,0-1 1 0 0,-1 0-1 0 0,0 1 0 0 0,1 0 1 0 0,-1-1-1 0 0,0 1 0 0 0,1 0 1 0 0,-1 1-1 0 0,0-1 0 0 0,0 0 1 0 0,-6 0-1 0 0,4 1-14 0 0,0 0-1 0 0,0 1 0 0 0,0-1 1 0 0,-1 1-1 0 0,1 0 1 0 0,0 0-1 0 0,0 1 1 0 0,0-1-1 0 0,0 1 0 0 0,1 0 1 0 0,-1 1-1 0 0,0-1 1 0 0,-4 4-1 0 0,3-1 9 0 0,0-1 0 0 0,1 1 0 0 0,-1 0 0 0 0,1 0 0 0 0,0 1 0 0 0,1 0 0 0 0,-1 0 0 0 0,1 0 0 0 0,-5 10 0 0 0,-11 35 160 0 0,17-37-118 0 0,1-4-46 0 0,1-1 9 0 0,0 1-1 0 0,0 0 0 0 0,1-1 0 0 0,1 18 0 0 0,3 16-14 0 0,7 5 35 0 0,-9-40-41 0 0,1 1 0 0 0,0-1 0 0 0,5 8 0 0 0,-6-13-10 0 0,0 0-1 0 0,0 0 0 0 0,0 0 1 0 0,0 0-1 0 0,1 0 1 0 0,-1 0-1 0 0,1-1 1 0 0,5 5-1 0 0,-4-5-8 0 0,-1 1 0 0 0,0-1-1 0 0,1-1 1 0 0,0 1 0 0 0,-1-1 0 0 0,1 1-1 0 0,0-1 1 0 0,-1 0 0 0 0,1 0 0 0 0,5 0-1 0 0,-6-1-9 0 0,0 0 0 0 0,1-1 0 0 0,-1 1 0 0 0,0-1 0 0 0,0 0 0 0 0,1 1 0 0 0,-1-1 0 0 0,5-3 0 0 0,-8 4 10 0 0,7-3-98 0 0,-1-3 4 0 0,20-19-22 0 0,-19 18-11 0 0,-3 0-1 0 0,2 0 87 0 0,-3 3 12 0 0,0 0 0 0 0,0-1 0 0 0,-1 1 0 0 0,1 0 0 0 0,2-9 0 0 0,-2 6 2 0 0,9-22-107 0 0,-2-1 67 0 0,0-1 43 0 0,-3 0-18 0 0,-3 10 42 0 0,-4 17 565 0 0,2 11-452 0 0,6 23 14 0 0,-7-28-111 0 0,0-1 1 0 0,-1 1-1 0 0,1 0 0 0 0,-1 0 0 0 0,0-1 1 0 0,1 1-1 0 0,-1 0 0 0 0,0 0 0 0 0,0 0 1 0 0,0 0-1 0 0,0 2 0 0 0,-1 19 165 0 0,4 21 59 0 0,-3-35-202 0 0,5 26 97 0 0,-1-9-109 0 0,1-13 32 0 0,7 13-56 0 0,-9-20-106 0 0,5-2-467 0 0,22 9-780 0 0,-23-9-4395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9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11775 0 0,'0'0'2664'0'0,"0"0"-2405"0"0,-1 0 0 0 0,1 1-1 0 0,-1-1 1 0 0,0 0 0 0 0,1 0 0 0 0,-1 1-1 0 0,1-1 1 0 0,0 0 0 0 0,-1 1-1 0 0,1-1 1 0 0,-1 1 0 0 0,1-1 0 0 0,-1 0-1 0 0,1 1 1 0 0,0-1 0 0 0,-1 1 0 0 0,1-1-1 0 0,0 1 1 0 0,-1-1 0 0 0,1 1-1 0 0,0-1 1 0 0,0 2 0 0 0,-2 2 92 0 0,1-2-194 0 0,1 0 0 0 0,-1-1 0 0 0,1 1 0 0 0,-1 0 1 0 0,1-1-1 0 0,0 1 0 0 0,0 0 0 0 0,-1-1 0 0 0,1 1 1 0 0,1 3-1 0 0,-2 1 179 0 0,2 20 1229 0 0,0-17-1274 0 0,4 28 1142 0 0,55 551 356 0 0,-59-573-1750 0 0,4 38 129 0 0,1-15-156 0 0,1-7-27 0 0,-5-25-98 0 0,7-5-184 0 0,27 3-78 0 0,-36-4 364 0 0,0 0-1 0 0,1 0 1 0 0,-1 0 0 0 0,1 0-1 0 0,-1 1 1 0 0,0-1 0 0 0,1 0-1 0 0,-1 0 1 0 0,1 0 0 0 0,-1 0-1 0 0,0 0 1 0 0,1 0 0 0 0,-1 0-1 0 0,1 0 1 0 0,-1 0 0 0 0,1-1-1 0 0,-1 1 1 0 0,0 0 0 0 0,1 0-1 0 0,-1 0 1 0 0,0 0 0 0 0,1-1-1 0 0,-1 1 1 0 0,1 0 0 0 0,-1 0-1 0 0,0-1 1 0 0,1 1 0 0 0,-1 0-1 0 0,0 0 1 0 0,0-1 0 0 0,1 1-1 0 0,-1 0 1 0 0,0-1 0 0 0,5-5-127 0 0,15-20-812 0 0,4-13 215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6.2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173 11 9671 0 0,'-2'-2'748'0'0,"-5"-4"-276"0"0,5 6 27 0 0,1-1 0 0 0,-1 1-1 0 0,0-1 1 0 0,0 1-1 0 0,0-1 1 0 0,0 1 0 0 0,0 0-1 0 0,0 0 1 0 0,0 0 0 0 0,-4 1-1 0 0,4-1-229 0 0,-3-1 214 0 0,1 1 1 0 0,-1 0-1 0 0,1 1 1 0 0,-1-1 0 0 0,1 1-1 0 0,0-1 1 0 0,-1 1-1 0 0,1 1 1 0 0,0-1 0 0 0,-1 1-1 0 0,1-1 1 0 0,-7 5-1 0 0,7-3-333 0 0,0 0 0 0 0,1 1 0 0 0,-1-1 0 0 0,1 1 0 0 0,0-1 0 0 0,0 1 0 0 0,1 0 0 0 0,-1 0 0 0 0,1 0 0 0 0,-1 1 0 0 0,1-1 0 0 0,1 0 0 0 0,-4 10 0 0 0,-3 12 146 0 0,2 0 0 0 0,0 0 0 0 0,-2 36 0 0 0,7-52-246 0 0,0-4-2 0 0,0-1 0 0 0,1 1 1 0 0,0 0-1 0 0,2 11 0 0 0,-2-8-16 0 0,0-5-14 0 0,0 1-1 0 0,1 0 1 0 0,-1-1 0 0 0,1 1 0 0 0,2 6-1 0 0,3 14 10 0 0,0-13 37 0 0,10 16-69 0 0,-16-28-1 0 0,1 1 0 0 0,-1 0 0 0 0,0-1 0 0 0,1 1 0 0 0,-1-1 0 0 0,1 1 0 0 0,-1 0 1 0 0,1-1-1 0 0,-1 1 0 0 0,1-1 0 0 0,0 1 0 0 0,-1-1 0 0 0,1 1 0 0 0,-1-1 0 0 0,1 0 0 0 0,0 1 1 0 0,-1-1-1 0 0,3 1 0 0 0,27 12-149 0 0,-23-9-5 0 0,3-7-301 0 0,28-6 137 0 0,-36 8 296 0 0,-1 1 0 0 0,0 0 0 0 0,0 0 0 0 0,1-1 0 0 0,-1 1 0 0 0,0-1 1 0 0,0 1-1 0 0,0-1 0 0 0,0 0 0 0 0,0 1 0 0 0,2-2 0 0 0,31-24-725 0 0,-27 22 586 0 0,-4 2-72 0 0,0 0 0 0 0,0-1 0 0 0,0 1 0 0 0,0-1 0 0 0,0 1 0 0 0,4-6 0 0 0,11-11-5317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6.6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171 13 10135 0 0,'0'0'919'0'0,"-2"-2"-759"0"0,-6-7 72 0 0,6 7 881 0 0,0 3 382 0 0,-4 0-532 0 0,1 1-1 0 0,-1-1 1 0 0,1 1 0 0 0,0 1-1 0 0,0-1 1 0 0,0 1 0 0 0,-6 4 0 0 0,6-4-559 0 0,0 1 0 0 0,1 0 1 0 0,-1 0-1 0 0,-6 9 1 0 0,-3 7 241 0 0,-20 36 1 0 0,28-45-547 0 0,2 0 1 0 0,-1 1-1 0 0,1 0 0 0 0,1-1 1 0 0,0 1-1 0 0,1 1 0 0 0,0-1 1 0 0,1 0-1 0 0,0 0 0 0 0,1 1 0 0 0,1-1 1 0 0,1 13-1 0 0,-2-22-92 0 0,1 0 0 0 0,-1-1 0 0 0,0 1 1 0 0,1 0-1 0 0,0-1 0 0 0,0 1 0 0 0,0-1 0 0 0,0 1 0 0 0,2 3 0 0 0,0 0 2 0 0,4 6 32 0 0,-2-7-39 0 0,-1 0-1 0 0,0 0 0 0 0,1-1 0 0 0,7 6 0 0 0,-5-6-10 0 0,0 0-1 0 0,0 0 1 0 0,13 4 0 0 0,-20-8-2 0 0,1 0 1 0 0,0 1-1 0 0,0-1 1 0 0,0 0-1 0 0,0 0 1 0 0,0 1-1 0 0,0-1 1 0 0,-1 0-1 0 0,1 0 1 0 0,0 0-1 0 0,0 0 1 0 0,0 0-1 0 0,0 0 1 0 0,0 0 0 0 0,0 0-1 0 0,0-1 1 0 0,1 1-1 0 0,33-8-210 0 0,-26 6-4 0 0,0-3-23 0 0,26-13-95 0 0,-31 17 216 0 0,0-1 0 0 0,-1 0 0 0 0,1 0 0 0 0,-1 0 1 0 0,0 0-1 0 0,0-1 0 0 0,6-4 0 0 0,-2 0-686 0 0,5-3-4953 0 0,19-18-1854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6.9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10 205 9671 0 0,'0'0'875'0'0,"-2"2"-480"0"0,-5 10 8389 0 0,14-9-7663 0 0,23 10-120 0 0,-22-10-149 0 0,2-4-569 0 0,2 1-195 0 0,-6 0-23 0 0,-1 0 0 0 0,1-1 0 0 0,0 1 0 0 0,10-4 0 0 0,-8 2-15 0 0,-1 0-1 0 0,1-1 1 0 0,7-3-1 0 0,-3 1-11 0 0,4-2 55 0 0,16-12-63 0 0,4-7 12 0 0,-27 18-38 0 0,-1-1 0 0 0,9-10-1 0 0,-13 13 0 0 0,1 0-1 0 0,-1 0 1 0 0,5-11 0 0 0,-8 14 3 0 0,0 1 0 0 0,0 0 0 0 0,-1-1 0 0 0,1 1-1 0 0,0-1 1 0 0,-1 1 0 0 0,0-1 0 0 0,1-4 0 0 0,-1 5 2 0 0,-1 0-1 0 0,1 0 1 0 0,0 0-1 0 0,-1 0 1 0 0,1 0-1 0 0,-1 0 1 0 0,0 0 0 0 0,-1-3-1 0 0,0 2 5 0 0,1 1-1 0 0,-1-1 1 0 0,0 1 0 0 0,1 0-1 0 0,-1 0 1 0 0,-4-3-1 0 0,3 2-3 0 0,0 1-1 0 0,-1-1 0 0 0,1 1 0 0 0,-1 0 0 0 0,1 0 0 0 0,-1 0 0 0 0,0 1 0 0 0,0-1 0 0 0,0 1 0 0 0,0 0 0 0 0,0 0 0 0 0,0 0 0 0 0,0 1 0 0 0,-1-1 0 0 0,-5 1 0 0 0,4 1 8 0 0,0-1 1 0 0,-1 2-1 0 0,1-1 0 0 0,0 1 0 0 0,0-1 0 0 0,0 2 1 0 0,0-1-1 0 0,0 1 0 0 0,-8 4 0 0 0,5 0 59 0 0,-1-1 0 0 0,1 2 0 0 0,0-1-1 0 0,0 1 1 0 0,1 1 0 0 0,0-1-1 0 0,0 1 1 0 0,1 1 0 0 0,0 0 0 0 0,-9 17-1 0 0,8-8 191 0 0,0-1 0 0 0,-8 33-1 0 0,15-48-220 0 0,1 1 1 0 0,-1 0-1 0 0,1 0 0 0 0,-1 0 1 0 0,1 0-1 0 0,1 6 0 0 0,-1-1 10 0 0,0-5-29 0 0,0 0-1 0 0,0 0 0 0 0,0 0 1 0 0,0 1-1 0 0,1-1 1 0 0,-1 0-1 0 0,3 7 1 0 0,-1-2 8 0 0,2 7 64 0 0,0-7-69 0 0,0 0-1 0 0,6 11 1 0 0,-6-14-28 0 0,0-1 0 0 0,0 1 0 0 0,1-1 1 0 0,-1 0-1 0 0,10 8 0 0 0,-8-9-28 0 0,0 0 1 0 0,0 0 0 0 0,9 4-1 0 0,-8-5-135 0 0,51-4-234 0 0,-56 1 358 0 0,0 0 0 0 0,0 0 0 0 0,0 0 0 0 0,0-1 1 0 0,0 1-1 0 0,0 0 0 0 0,0-1 0 0 0,2 0 0 0 0,5-2-98 0 0,-3 2 17 0 0,-1 0 0 0 0,1-1 0 0 0,-1 0 0 0 0,0 0 0 0 0,6-4 0 0 0,-3 3-42 0 0,-3 1-28 0 0,-1 0 0 0 0,0 0 0 0 0,1 0 0 0 0,-1 0 0 0 0,0-1 0 0 0,4-3 0 0 0,30-19-949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7.2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217 8 3679 0 0,'0'0'284'0'0,"-2"-1"-186"0"0,-4-4 103 0 0,5 3 787 0 0,-4 5 87 0 0,0-1 0 0 0,-1 0 1 0 0,1-1-1 0 0,-1 1 0 0 0,-5 0 0 0 0,5-1-194 0 0,0 0 0 0 0,0 0 0 0 0,-11 5 0 0 0,-5 5 2304 0 0,-37 25 1 0 0,39-22-2072 0 0,16-12-997 0 0,0 1 0 0 0,1 0 0 0 0,-1 1 0 0 0,1-1 0 0 0,0 0 0 0 0,0 1 0 0 0,1 0 0 0 0,-3 4 0 0 0,4-7-96 0 0,-1 1 233 0 0,10 3-193 0 0,-8-5-61 0 0,7 4 0 0 0,1 0-1 0 0,16 6 1 0 0,-16-8-28 0 0,1 0 0 0 0,16 1 0 0 0,17 3-217 0 0,-9-4 3 0 0,-22 2 79 0 0,33 9-10 0 0,-33-9-3 0 0,-4 0 0 0 0,23 16 5 0 0,-22-15 23 0 0,-6 0-125 0 0,8 21 160 0 0,-11-24 117 0 0,1 0 0 0 0,0 0 0 0 0,-1 0 0 0 0,1 1 0 0 0,-1-1 0 0 0,1 0 0 0 0,-1 0 0 0 0,0 0 0 0 0,0 0 0 0 0,0 0 0 0 0,0 0 0 0 0,0 0 0 0 0,-1 0 0 0 0,1-1 0 0 0,-1 1 0 0 0,1 0 0 0 0,-3 1 0 0 0,2-1 2 0 0,-4 4 102 0 0,-1 0-1 0 0,0-1 0 0 0,-1 0 1 0 0,1 0-1 0 0,-1 0 0 0 0,0-1 0 0 0,0 0 1 0 0,-17 5-1 0 0,14-5-47 0 0,-4 2-17 0 0,-1-1 0 0 0,1-1 0 0 0,-23 4 0 0 0,21-7-1 0 0,-4-4-31 0 0,19 2-39 0 0,0 0 0 0 0,1 0-1 0 0,-1 1 1 0 0,1-1 0 0 0,0 0 0 0 0,-1 0-1 0 0,1 0 1 0 0,0 0 0 0 0,-1-1 0 0 0,1 1 0 0 0,0 0-1 0 0,0-1 1 0 0,0 1 0 0 0,0 0 0 0 0,0-1-1 0 0,-1-2 1 0 0,1 2-204 0 0,3-4-63 0 0,6-19-263 0 0,-6 18-117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17.6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220 10 12895 0 0,'0'0'595'0'0,"-2"-2"-18"0"0,-6-4-215 0 0,8 5-336 0 0,0 1 1 0 0,0 0 0 0 0,0 0 0 0 0,0 0-1 0 0,-1 0 1 0 0,1 0 0 0 0,0 0 0 0 0,0 0-1 0 0,0-1 1 0 0,0 1 0 0 0,-1 0 0 0 0,1 0-1 0 0,0 0 1 0 0,0 0 0 0 0,0 0 0 0 0,0 0-1 0 0,-1 0 1 0 0,1 0 0 0 0,0 0 0 0 0,0 0-1 0 0,0 0 1 0 0,-1 0 0 0 0,1 0 0 0 0,0 0-1 0 0,0 0 1 0 0,0 0 0 0 0,-1 0 0 0 0,1 0-1 0 0,0 0 1 0 0,0 1 0 0 0,-19 3 863 0 0,1 2 0 0 0,0 0 1 0 0,1 1-1 0 0,0 1 0 0 0,0 1 0 0 0,0 0 0 0 0,1 1 1 0 0,-15 12-1 0 0,30-21-859 0 0,-1 0 0 0 0,1 0-1 0 0,0 1 1 0 0,0-1 0 0 0,-1 0 0 0 0,1 0 0 0 0,0 1 0 0 0,0-1-1 0 0,0 1 1 0 0,0-1 0 0 0,0 3 0 0 0,-2 1 20 0 0,0-1 80 0 0,3 1-10 0 0,-2 16-10 0 0,2-20-109 0 0,0-1 0 0 0,0 1 0 0 0,0-1 0 0 0,0 0 0 0 0,0 1 0 0 0,0-1 0 0 0,0 1 1 0 0,0-1-1 0 0,0 1 0 0 0,0-1 0 0 0,0 0 0 0 0,0 1 0 0 0,0-1 0 0 0,1 1 0 0 0,-1-1 0 0 0,0 0 0 0 0,0 1 0 0 0,0-1 0 0 0,1 0 1 0 0,-1 1-1 0 0,0-1 0 0 0,0 0 0 0 0,1 1 0 0 0,-1-1 0 0 0,0 0 0 0 0,1 0 0 0 0,-1 1 0 0 0,0-1 0 0 0,1 0 0 0 0,32 27 9 0 0,-22-21-11 0 0,0 0 0 0 0,16 7 0 0 0,27 7-11 0 0,3-1-47 0 0,-19-6-33 0 0,-22-5 0 0 0,18 13 15 0 0,-33-21 71 0 0,-1 1 0 0 0,1-1 0 0 0,0 1 0 0 0,0-1 0 0 0,0 1 0 0 0,-1 0 0 0 0,1-1 0 0 0,0 1 0 0 0,-1 0 0 0 0,1-1 0 0 0,0 1 0 0 0,-1 0 0 0 0,1 0 0 0 0,-1-1 0 0 0,2 3 0 0 0,11 22-24 0 0,-13-25 28 0 0,1 0-1 0 0,-1 1 0 0 0,0-1 1 0 0,0 0-1 0 0,1 1 1 0 0,-1-1-1 0 0,0 1 0 0 0,0-1 1 0 0,0 0-1 0 0,0 1 1 0 0,0-1-1 0 0,1 0 0 0 0,-1 1 1 0 0,0-1-1 0 0,0 1 1 0 0,0-1-1 0 0,0 0 0 0 0,0 1 1 0 0,0-1-1 0 0,0 1 1 0 0,0-1-1 0 0,0 0 0 0 0,-1 1 1 0 0,1-1-1 0 0,0 1 1 0 0,0-1-1 0 0,0 0 0 0 0,0 1 1 0 0,-1-1-1 0 0,-7 22 9 0 0,7-22-2 0 0,1 1 0 0 0,0 0 1 0 0,0-1-1 0 0,-1 1 0 0 0,1-1 0 0 0,0 1 1 0 0,-1-1-1 0 0,1 1 0 0 0,0 0 0 0 0,-1-1 1 0 0,1 0-1 0 0,-1 1 0 0 0,1-1 0 0 0,-1 1 1 0 0,1-1-1 0 0,-2 1 0 0 0,-12 9 107 0 0,-1-1 1 0 0,0 0-1 0 0,-1-1 0 0 0,0 0 0 0 0,-19 5 1 0 0,10-5 59 0 0,1-1 0 0 0,-1-2 0 0 0,-31 4-1 0 0,50-8-398 0 0,0-1-1 0 0,0 0 0 0 0,0 0 0 0 0,0 0 0 0 0,0-1 0 0 0,0 0 1 0 0,-7-1-1 0 0,1-4-8107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42.1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116 1231 1839 0 0,'0'0'454'0'0,"0"2"-140"0"0,1-2-197 0 0,-1 19 614 0 0,1-18-615 0 0,-1 0 0 0 0,0-1 0 0 0,0 1 0 0 0,0 0 0 0 0,0 0 0 0 0,0 0 0 0 0,0 0 0 0 0,0-1 0 0 0,0 1 0 0 0,-1 0 0 0 0,1 0 0 0 0,0 0 0 0 0,0-1 0 0 0,-1 1 0 0 0,1 0 0 0 0,-1 1 0 0 0,1-2 4 0 0,-1 0 0 0 0,1 0-1 0 0,0-1 1 0 0,0 1-1 0 0,-1 0 1 0 0,1 0-1 0 0,0 0 1 0 0,0 0-1 0 0,0 0 1 0 0,0-1-1 0 0,-1 1 1 0 0,1 0-1 0 0,0 0 1 0 0,0 0 0 0 0,0-1-1 0 0,0 1 1 0 0,0 0-1 0 0,0 0 1 0 0,-1 0-1 0 0,1-1 1 0 0,0 1-1 0 0,0 0 1 0 0,0 0-1 0 0,0-1 1 0 0,-1-1 1363 0 0,0 7-837 0 0,0 3 1160 0 0,0 0 1 0 0,1 1-1 0 0,1 9 1 0 0,1 4 7 0 0,-1-18 1263 0 0,1-9-2885 0 0,9-12-7 0 0,-8 13 895 0 0,1-2-985 0 0,1 0-65 0 0,-2 3-6 0 0,0-1 0 0 0,-1 1-1 0 0,1-1 1 0 0,-1 1 0 0 0,3-7 0 0 0,9-16 44 0 0,-1-3-15 0 0,37-118-42 0 0,-16 42 72 0 0,-21 57 289 0 0,3-6 181 0 0,-7 18-477 0 0,0-1-1 0 0,6-72 1 0 0,-15 101-90 0 0,-1 0 1 0 0,0 1-1 0 0,0-1 1 0 0,0 1-1 0 0,-1-1 0 0 0,0 1 1 0 0,-1-1-1 0 0,1 1 1 0 0,-8-13-1 0 0,5 10 11 0 0,2 3 13 0 0,1 0 0 0 0,0 0 0 0 0,0 0 0 0 0,1 0 0 0 0,-1 0-1 0 0,1-14 1 0 0,3-46 110 0 0,1 18-77 0 0,-4 37-43 0 0,1 1 0 0 0,-2 0 0 0 0,0 0 0 0 0,0 0 0 0 0,0 0 0 0 0,-2 0 0 0 0,1 1 0 0 0,-1-1 0 0 0,-1 1 0 0 0,-8-14 0 0 0,8 14 0 0 0,1-1 0 0 0,0 1 0 0 0,1-1 0 0 0,0 0 0 0 0,-2-22 0 0 0,4 22 0 0 0,-1-1 0 0 0,-1 1 0 0 0,0 0 0 0 0,0-1 0 0 0,-6-10 0 0 0,8 20 10 0 0,0 1 0 0 0,0-1 0 0 0,0 1 0 0 0,-1 0 0 0 0,1-1-1 0 0,0 1 1 0 0,-1 0 0 0 0,1 0 0 0 0,-1 0 0 0 0,1 0 0 0 0,-1 0 0 0 0,1 1 0 0 0,-1-1-1 0 0,0 0 1 0 0,1 1 0 0 0,-3-1 0 0 0,1 0 5 0 0,1 0-1 0 0,-1 0 1 0 0,1 0-1 0 0,0 0 1 0 0,-1 0-1 0 0,1-1 1 0 0,0 1-1 0 0,-2-3 1 0 0,-17-16 49 0 0,20 20-22 0 0,1 2-16 0 0,0-1 46 0 0,2 3 10 0 0,7 14 6 0 0,-5-10 6 0 0,4 10-6 0 0,-3-9-20 0 0,8 13-44 0 0,-4-11 18 0 0,15 16-31 0 0,-2 4-11 0 0,-12-6 0 0 0,-4-1 1 0 0,-6-19 1 0 0,-1-1 6 0 0,2 37 239 0 0,-1-35-174 0 0,1-9-44 0 0,-3-11-63 0 0,0-1 1 0 0,0 1-1 0 0,-1 0 0 0 0,-1 0 1 0 0,0 0-1 0 0,-1 1 0 0 0,-11-21 1 0 0,5 12-53 0 0,0 0 1 0 0,-2 1 0 0 0,-27-33-1 0 0,34 46 72 0 0,1 2-7 0 0,0 0 1 0 0,0 0-1 0 0,1-1 1 0 0,-8-12-1 0 0,11 17 21 0 0,7 9 0 0 0,16 20 15 0 0,-11-14 43 0 0,14 18-43 0 0,-16-21-6 0 0,10 17 35 0 0,-4-3-33 0 0,2 6-11 0 0,-11-21 2 0 0,5 16 49 0 0,-3-5-29 0 0,-6-15 31 0 0,-2-5-52 0 0,0 0 0 0 0,0 0 0 0 0,0 0 1 0 0,0 0-1 0 0,0 0 0 0 0,0 0 0 0 0,0 0 0 0 0,0 0 0 0 0,0 0 0 0 0,0 0 0 0 0,0 1 1 0 0,0-1-1 0 0,0 0 0 0 0,0 0 0 0 0,0 0 0 0 0,0 0 0 0 0,0 0 0 0 0,0 0 0 0 0,0 0 1 0 0,0 0-1 0 0,0 0 0 0 0,0 1 0 0 0,0-1 0 0 0,0 0 0 0 0,0 0 0 0 0,0 0 0 0 0,0 0 1 0 0,0 0-1 0 0,-1 0 0 0 0,1 0 0 0 0,0 0 0 0 0,0 0 0 0 0,0 0 0 0 0,0 0 0 0 0,0 0 1 0 0,0 0-1 0 0,0 0 0 0 0,0 0 0 0 0,0 0 0 0 0,0 0 0 0 0,-1 0 0 0 0,1 0 0 0 0,0 0 1 0 0,0 0-1 0 0,0 0 0 0 0,0 0 0 0 0,0 0 0 0 0,0 0 0 0 0,0 0 0 0 0,0 0 0 0 0,0 0 0 0 0,0 0 1 0 0,-1 0-1 0 0,1 0 0 0 0,0 0 0 0 0,0 0 0 0 0,-12-19-1 0 0,-1 1 0 0 0,-1 1 0 0 0,-18-18 0 0 0,-13-18 0 0 0,41 48 0 0 0,-3-5 0 0 0,-1 0 0 0 0,0 1 0 0 0,-1 0 0 0 0,-17-15 0 0 0,29 29 0 0 0,20 23 0 0 0,9 12 0 0 0,-2 2 0 0 0,-6-4 0 0 0,-3-4 12 0 0,-4 0 49 0 0,-1-4 21 0 0,1 4 64 0 0,2 8 32 0 0,-19-49-108 0 0,-2-7-75 0 0,-13-14 5 0 0,-18-27 0 0 0,-5-9 0 0 0,34 55-14 0 0,-1 0-1 0 0,-1 0 1 0 0,1 0-1 0 0,-9-9 1 0 0,12 16-5 0 0,1 3 2 0 0,2 5 0 0 0,7 18 6 0 0,5 10 11 0 0,37 74 106 0 0,9 22 147 0 0,-46-98-199 0 0,-1 1-1 0 0,7 36 1 0 0,-9-7 118 0 0,-9-56-144 0 0,-1 0-1 0 0,0 1 1 0 0,0-1-1 0 0,0 0 1 0 0,-1 0-1 0 0,0 0 1 0 0,0 0 0 0 0,-3 7-1 0 0,4-13-26 0 0,0 0-1 0 0,1 0 1 0 0,-1 0-1 0 0,0 0 1 0 0,-1 0-1 0 0,1 0 1 0 0,0 0-1 0 0,0 0 1 0 0,0 0-1 0 0,0 1 1 0 0,0-1-1 0 0,0 0 1 0 0,0 0-1 0 0,0 0 1 0 0,0 0-1 0 0,0 0 1 0 0,0 0-1 0 0,0 0 1 0 0,0 0-1 0 0,0 0 1 0 0,0 0-1 0 0,0 0 1 0 0,0 1-1 0 0,0-1 1 0 0,0 0-1 0 0,0 0 1 0 0,-1 0-1 0 0,1 0 1 0 0,0 0-1 0 0,0 0 1 0 0,0 0-1 0 0,0 0 1 0 0,0 0-1 0 0,0 0 1 0 0,0 0-1 0 0,0 0 1 0 0,0 0-1 0 0,-1 0 1 0 0,1 0-1 0 0,0 0 1 0 0,0 0-1 0 0,0 0 1 0 0,0 0-1 0 0,0 0 1 0 0,0 0-1 0 0,0 0 1 0 0,0 0-1 0 0,0 0 1 0 0,-1 0-1 0 0,1 0 1 0 0,0 0-1 0 0,0 0 1 0 0,0 0-1 0 0,0 0 1 0 0,0 0 0 0 0,0-1-1 0 0,0 1 1 0 0,-4-7 40 0 0,0-11 12 0 0,-2-62-228 0 0,1 4-126 0 0,4 66 272 0 0,-1 0 0 0 0,0 0 0 0 0,-1 1 0 0 0,0-1-1 0 0,-7-14 1 0 0,10 24 26 0 0,-7-11-44 0 0,3 11 28 0 0,4 11 11 0 0,16 77 153 0 0,-5-34 60 0 0,5 67 0 0 0,-15 82 172 0 0,-1-200-371 0 0,0 0 0 0 0,0 0 0 0 0,-1-1 0 0 0,1 1 0 0 0,-1 0-1 0 0,1 0 1 0 0,-1 0 0 0 0,0-1 0 0 0,0 1 0 0 0,-1 0 0 0 0,-1 2 0 0 0,3-5-5 0 0,0 0 0 0 0,0 0 0 0 0,0 1 0 0 0,0-1 0 0 0,0 0 1 0 0,0 0-1 0 0,0 0 0 0 0,0 0 0 0 0,0 0 0 0 0,-1 0 0 0 0,1 0 0 0 0,0 0 1 0 0,0 0-1 0 0,0 0 0 0 0,0 0 0 0 0,0 0 0 0 0,0 0 0 0 0,0 0 0 0 0,-1 0 1 0 0,1 0-1 0 0,0 0 0 0 0,0 0 0 0 0,0 0 0 0 0,0 0 0 0 0,0 0 0 0 0,0 0 1 0 0,-1 0-1 0 0,1 0 0 0 0,0 0 0 0 0,0 0 0 0 0,0 0 0 0 0,0 0 0 0 0,0 0 1 0 0,0 0-1 0 0,0 0 0 0 0,-1 0 0 0 0,1 0 0 0 0,0 0 0 0 0,0 0 0 0 0,0 0 0 0 0,0-1 1 0 0,0 1-1 0 0,0 0 0 0 0,-3-7 7 0 0,0-9-13 0 0,2-119-488 0 0,2 67 74 0 0,-1 38 236 0 0,1-4-350 0 0,-8-65 1 0 0,7 97 513 0 0,0 1 0 0 0,-1 0-1 0 0,1-1 1 0 0,0 1 0 0 0,-1-1-1 0 0,1 1 1 0 0,-1 0 0 0 0,0-1 0 0 0,1 1-1 0 0,-1 0 1 0 0,0-1 0 0 0,-1 0 0 0 0,2 2 16 0 0,0 0 1 0 0,0 0 0 0 0,0-1 0 0 0,-1 1 0 0 0,1 0 0 0 0,0 0 0 0 0,0 0 0 0 0,0 0 0 0 0,0 0 0 0 0,0 0 0 0 0,-1 0 0 0 0,1 0 0 0 0,0 0-1 0 0,0 0 1 0 0,0 0 0 0 0,0 0 0 0 0,-1 0 0 0 0,1 0 0 0 0,0 0 0 0 0,0 0 0 0 0,0 0 0 0 0,0 0 0 0 0,-1 0 0 0 0,1 0 0 0 0,0 0 0 0 0,0 0-1 0 0,0 0 1 0 0,0 0 0 0 0,0 1 0 0 0,-1-1 0 0 0,1 0 0 0 0,0 0 0 0 0,0 0 0 0 0,0 0 0 0 0,-6 11 5 0 0,-4 32 329 0 0,2 0 0 0 0,1 1-1 0 0,-1 64 1 0 0,4-34-35 0 0,-4 27 207 0 0,-35 169 0 0 0,43-270-504 0 0,0 1-1 0 0,0-1 1 0 0,0 1 0 0 0,0-1-1 0 0,-1 1 1 0 0,1-1 0 0 0,0 0-1 0 0,0 1 1 0 0,0-1 0 0 0,0 1-1 0 0,0-1 1 0 0,0 0-1 0 0,-1 1 1 0 0,1-1 0 0 0,0 1-1 0 0,0-1 1 0 0,-1 0 0 0 0,1 1-1 0 0,0-1 1 0 0,-1 0 0 0 0,1 1-1 0 0,0-1 1 0 0,-1 0 0 0 0,1 0-1 0 0,-1 1 1 0 0,-3-10-114 0 0,1-18-139 0 0,3 6 59 0 0,2 1 0 0 0,1-1 0 0 0,8-36 1 0 0,26-57-528 0 0,0-6-223 0 0,-36 119 932 0 0,-1 0 0 0 0,0 0-1 0 0,1 0 1 0 0,-1-1 0 0 0,0 1 0 0 0,0 0-1 0 0,0 0 1 0 0,0 0 0 0 0,0-1 0 0 0,0 1-1 0 0,0 0 1 0 0,0 0 0 0 0,-1-2 0 0 0,1 2 10 0 0,0 1 1 0 0,-1 0-1 0 0,1 0 1 0 0,0 0-1 0 0,0 0 1 0 0,-1 0-1 0 0,1-1 1 0 0,0 1-1 0 0,0 0 1 0 0,-1 0-1 0 0,1 0 1 0 0,0 0-1 0 0,0 0 1 0 0,-1 0-1 0 0,1 0 1 0 0,0 0 0 0 0,0 0-1 0 0,-1 0 1 0 0,1 0-1 0 0,0 0 1 0 0,0 0-1 0 0,-1 0 1 0 0,1 0-1 0 0,0 0 1 0 0,0 0-1 0 0,-1 0 1 0 0,1 1-1 0 0,0-1 1 0 0,0 0-1 0 0,-1 0 1 0 0,1 0-1 0 0,0 0 1 0 0,0 0 0 0 0,-1 1-1 0 0,-2 1 24 0 0,0 1 1 0 0,0-1-1 0 0,1 1 0 0 0,-1 0 1 0 0,0 0-1 0 0,-1 3 0 0 0,-23 38 663 0 0,-32 76-1 0 0,-5 7-10 0 0,37-75-526 0 0,-20 29-64 0 0,42-74-94 0 0,5-11-52 0 0,5-10-46 0 0,-5 13 111 0 0,2-2-83 0 0,1-3-32 0 0,1-1 70 0 0,14-18-171 0 0,4-3-44 0 0,3-1-14 0 0,-6 10 136 0 0,-15 14 7 0 0,3-1 7 0 0,18-18 1 0 0,-19 17 5 0 0,-1 3-58 0 0,17-16 93 0 0,-19 20 10 0 0,-3 4 56 0 0,-1 6 18 0 0,-4 5 72 0 0,0 0 0 0 0,-1 0 0 0 0,-1-1 0 0 0,-14 24 0 0 0,-1 4 164 0 0,-77 196 540 0 0,97-228-780 0 0,12-32-4 0 0,-4 9-35 0 0,19-34-6 0 0,-5 9-4 0 0,75-137-695 0 0,-75 140 666 0 0,4-7-72 0 0,-21 37 141 0 0,-1 3 2 0 0,-1 0 0 0 0,0 0 0 0 0,0-1 0 0 0,1 1 1 0 0,-2 0-1 0 0,1 0 0 0 0,1-5 0 0 0,4-11-5 0 0,-5 10 12 0 0,-2 4 1 0 0,1 4 0 0 0,0 0 0 0 0,0 0 0 0 0,0 0 1 0 0,-1 0-1 0 0,1-1 0 0 0,0 1 0 0 0,0 0 0 0 0,0 0 0 0 0,0 0 0 0 0,-1 0 0 0 0,1 0 1 0 0,0 0-1 0 0,0 0 0 0 0,0 0 0 0 0,-1-1 0 0 0,1 1 0 0 0,0 0 0 0 0,0 0 0 0 0,-1 0 1 0 0,1 0-1 0 0,0 0 0 0 0,0 0 0 0 0,0 0 0 0 0,-1 0 0 0 0,1 0 0 0 0,0 0 0 0 0,0 0 1 0 0,-1 1-1 0 0,1-1 0 0 0,0 0 0 0 0,0 0 0 0 0,0 0 0 0 0,-1 0 0 0 0,1 0 0 0 0,0 0 1 0 0,0 0-1 0 0,0 0 0 0 0,0 1 0 0 0,-1-1 0 0 0,1 0 0 0 0,0 0 0 0 0,0 0 0 0 0,0 0 1 0 0,0 1-1 0 0,0-1 0 0 0,-1 0 0 0 0,1 1 0 0 0,-8 8 89 0 0,0 3-16 0 0,0 1 0 0 0,1 0 0 0 0,0 1 0 0 0,-5 18 0 0 0,3-11 4 0 0,6-12-54 0 0,-1 0 1 0 0,1 0-1 0 0,0 1 1 0 0,1-1-1 0 0,0 0 0 0 0,1 1 1 0 0,0-1-1 0 0,0 1 1 0 0,1 10-1 0 0,0-19-24 0 0,0-1 1 0 0,0 0-1 0 0,0 0 0 0 0,0 1 0 0 0,0-1 1 0 0,0 0-1 0 0,0 1 0 0 0,0-1 0 0 0,1 0 1 0 0,-1 0-1 0 0,0 1 0 0 0,0-1 0 0 0,0 0 1 0 0,0 0-1 0 0,0 1 0 0 0,1-1 1 0 0,-1 0-1 0 0,0 0 0 0 0,0 0 0 0 0,0 1 1 0 0,1-1-1 0 0,-1 0 0 0 0,0 0 0 0 0,0 0 1 0 0,0 0-1 0 0,1 0 0 0 0,-1 1 0 0 0,0-1 1 0 0,0 0-1 0 0,1 0 0 0 0,-1 0 0 0 0,0 0 1 0 0,1 0-1 0 0,-1 0 0 0 0,0 0 1 0 0,0 0-1 0 0,1 0 0 0 0,-1 0 0 0 0,0 0 1 0 0,0 0-1 0 0,1 0 0 0 0,-1 0 0 0 0,0 0 1 0 0,1 0-1 0 0,-1-1 0 0 0,4 0 0 0 0,0 0 0 0 0,0-1 0 0 0,0 1 0 0 0,0-1 0 0 0,0 0 0 0 0,0 0 0 0 0,4-4 0 0 0,-5 4 0 0 0,0-1 0 0 0,-1 1 0 0 0,1-1 0 0 0,0 0 0 0 0,-1 0 0 0 0,0 0 0 0 0,1-1 0 0 0,1-3 0 0 0,11-21-42 0 0,-1-1-1 0 0,-1-1 1 0 0,-2 0-1 0 0,-1-1 1 0 0,-1 0-1 0 0,-2-1 1 0 0,5-45-1 0 0,-8 35-14 0 0,-3 0 1 0 0,-1-1-1 0 0,-2 1 0 0 0,-2-1 1 0 0,-11-50-1 0 0,-46-154 57 0 0,48 199 0 0 0,11 40 0 0 0,2 6 0 0 0,0 0 0 0 0,0 0 0 0 0,-1 0 0 0 0,1 0 0 0 0,-1 0 0 0 0,0 0 0 0 0,0 0 0 0 0,1 0 0 0 0,-1 0 0 0 0,0 0 0 0 0,-1 0 0 0 0,1 0 0 0 0,-3-2 0 0 0,4 4 15 0 0,-1 0 0 0 0,1 0 0 0 0,-1 0 0 0 0,1 0 0 0 0,-1 0 1 0 0,0 1-1 0 0,1-1 0 0 0,-1 0 0 0 0,1 0 0 0 0,-1 0 0 0 0,1 1 0 0 0,-1-1 0 0 0,1 0 0 0 0,-1 1 0 0 0,1-1 0 0 0,0 0 0 0 0,-1 1 1 0 0,1-1-1 0 0,-1 1 0 0 0,1-1 0 0 0,0 1 0 0 0,-1-1 0 0 0,1 1 0 0 0,0-1 0 0 0,-1 1 0 0 0,1-1 0 0 0,0 1 0 0 0,0-1 0 0 0,0 1 0 0 0,0-1 1 0 0,-1 1-1 0 0,1 0 0 0 0,0-1 0 0 0,0 1 0 0 0,0-1 0 0 0,0 1 0 0 0,0-1 0 0 0,0 1 0 0 0,0 0 0 0 0,1-1 0 0 0,-1 1 0 0 0,9 22 55 0 0,2 2-5 0 0,1 4-12 0 0,5 4-42 0 0,3 0-11 0 0,3-5-16 0 0,-18-22-61 0 0,3-11-5 0 0,27-16 9 0 0,-34 21 69 0 0,0-1 0 0 0,0 0 0 0 0,0 0 0 0 0,0 0 0 0 0,-1 0 0 0 0,1 0 0 0 0,0 0 0 0 0,-1 0 1 0 0,1 0-1 0 0,-1 0 0 0 0,1 0 0 0 0,-1 0 0 0 0,1 0 0 0 0,-1 0 0 0 0,0-1 0 0 0,0 1 0 0 0,1 0 0 0 0,-1 0 0 0 0,0 0 0 0 0,0-1 0 0 0,0 1 0 0 0,0 0 0 0 0,0 0 0 0 0,-1 0 0 0 0,1-1 0 0 0,0 1 0 0 0,-1-1 0 0 0,0-2-24 0 0,-5-25 10 0 0,-1 0-1 0 0,-2 0 0 0 0,-1 1 1 0 0,-24-47-1 0 0,18 48 19 0 0,-1 0 0 0 0,-1 1 0 0 0,-38-42 0 0 0,54 66-1 0 0,0 0 1 0 0,0 0-1 0 0,0-1 0 0 0,0 1 0 0 0,0 0 1 0 0,0-1-1 0 0,1 1 0 0 0,-1-1 1 0 0,1 0-1 0 0,0 1 0 0 0,0-1 1 0 0,0 0-1 0 0,0 0 0 0 0,0-4 0 0 0,6 13-41 0 0,22 26 31 0 0,-5 6 11 0 0,-7-7 0 0 0,-8-19 1 0 0,10 26 58 0 0,20 56 45 0 0,-21-58-56 0 0,-1-3-36 0 0,-3-8-23 0 0,-10-20-58 0 0,0-10-3500 0 0,5-16-4846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45.3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47 20 7367 0 0,'-3'-1'1015'0'0,"-1"1"-1"0"0,1-1 0 0 0,-1 0 0 0 0,1 0 0 0 0,-1 0 1 0 0,1 0-1 0 0,0 0 0 0 0,-1-1 0 0 0,1 0 0 0 0,0 1 1 0 0,-6-6 3043 0 0,11 9-3738 0 0,27 34 242 0 0,26 42 0 0 0,32 38-181 0 0,36 14 45 0 0,-92-101-338 0 0,2-1 0 0 0,41 27-1 0 0,-45-37-72 0 0,3-3-15 0 0,9 0 0 0 0,-7-7-20 0 0,-33-8 12 0 0,0 0 0 0 0,0 1 0 0 0,0-1 0 0 0,0 0 0 0 0,1 0 0 0 0,-1 0 0 0 0,0 0 0 0 0,0 0 0 0 0,0-1 0 0 0,0 1 0 0 0,2 0 0 0 0,31-7-91 0 0,-26 5 10 0 0,-10-2 0 0 0,0 1 77 0 0,0 0 0 0 0,0 0 0 0 0,-1 0 0 0 0,1 0 0 0 0,-1 1 0 0 0,0-1 0 0 0,0 1 0 0 0,0 0 1 0 0,0-1-1 0 0,0 1 0 0 0,0 1 0 0 0,0-1 0 0 0,-1 0 0 0 0,1 1 0 0 0,-6-2 0 0 0,-26-9-4 0 0,0-1 0 0 0,1-2 0 0 0,-50-30 0 0 0,-105-95-251 0 0,110 78 173 0 0,75 59 66 0 0,3 2 21 0 0,0 0 0 0 0,0 0-1 0 0,0 0 1 0 0,0 0 0 0 0,0 0 0 0 0,0 0-1 0 0,-1 1 1 0 0,1-1 0 0 0,0 0 0 0 0,0 1 0 0 0,-1-1-1 0 0,1 1 1 0 0,0-1 0 0 0,-1 1 0 0 0,1 0-1 0 0,-2-1 1 0 0,2 2 7 0 0,1-1 0 0 0,0 0 0 0 0,0 1 0 0 0,0-1 0 0 0,0 0 0 0 0,0 1 0 0 0,0-1 0 0 0,0 0 0 0 0,0 1 0 0 0,0-1 0 0 0,0 1 0 0 0,0-1 0 0 0,0 0 0 0 0,0 1 0 0 0,0-1 0 0 0,0 0 0 0 0,0 1 0 0 0,0-1 0 0 0,0 0 0 0 0,0 1 0 0 0,1-1 0 0 0,-1 0 0 0 0,0 1 0 0 0,0-1 0 0 0,0 0 0 0 0,1 1 0 0 0,5 10 0 0 0,13 17 112 0 0,2 0 1 0 0,48 48-1 0 0,-53-59-89 0 0,44 45 150 0 0,3-3-1 0 0,113 84 0 0 0,-149-125-70 0 0,0-2-44 0 0,0-3-36 0 0,-27-13-21 0 0,0 0-1 0 0,0 0 1 0 0,0-1 0 0 0,0 1 0 0 0,0 0-1 0 0,0 0 1 0 0,0 0 0 0 0,0 0 0 0 0,0 0 0 0 0,0 0-1 0 0,0-1 1 0 0,0 1 0 0 0,0 0 0 0 0,0 0-1 0 0,0 0 1 0 0,0 0 0 0 0,0 0 0 0 0,1 0 0 0 0,-1 0-1 0 0,0-1 1 0 0,0 1 0 0 0,0 0 0 0 0,0 0-1 0 0,0 0 1 0 0,0 0 0 0 0,0 0 0 0 0,0 0-1 0 0,0 0 1 0 0,0 0 0 0 0,1 0 0 0 0,-1 0 0 0 0,0 0-1 0 0,0 0 1 0 0,0-1 0 0 0,0 1 0 0 0,0 0-1 0 0,0 0 1 0 0,1 0 0 0 0,-1 0 0 0 0,0 0 0 0 0,0 0-1 0 0,0 0 1 0 0,0 0 0 0 0,0 0 0 0 0,0 0-1 0 0,1 0 1 0 0,-1 0 0 0 0,0 0 0 0 0,0 0 0 0 0,0 1-1 0 0,0-1 1 0 0,0 0 0 0 0,0 0 0 0 0,1 0-1 0 0,-2-4 0 0 0,0 1 0 0 0,1-1 0 0 0,-1 0-1 0 0,0 1 1 0 0,-1 0 0 0 0,1-1-1 0 0,-1 1 1 0 0,1 0 0 0 0,-1-1 0 0 0,0 1-1 0 0,0 0 1 0 0,-1 1 0 0 0,-3-5-1 0 0,-170-142-361 0 0,-10-9-181 0 0,28 1 231 0 0,139 141 240 0 0,31 34 152 0 0,57 49 164 0 0,85 63 1 0 0,-26-23-54 0 0,-101-82-175 0 0,99 80 192 0 0,-104-91-145 0 0,-3-5 18 0 0,-2 0-49 0 0,-13-7 236 0 0,-5-9-204 0 0,1 3-63 0 0,-1 1 0 0 0,1-1-1 0 0,-1 0 1 0 0,0 1 0 0 0,0-1 0 0 0,0 0-1 0 0,0 1 1 0 0,-1 0 0 0 0,1-1 0 0 0,-1 1-1 0 0,0 0 1 0 0,0 0 0 0 0,0-1 0 0 0,0 2-1 0 0,-5-6 1 0 0,-43-34-207 0 0,-1 3-1 0 0,-82-49 0 0 0,-30-22-169 0 0,128 84 337 0 0,11 9-5 0 0,1-1 1 0 0,0-1 0 0 0,-33-37 0 0 0,47 44 43 0 0,3 2 13 0 0,5 8 54 0 0,6 5 13 0 0,29 19 73 0 0,-1 2-1 0 0,39 36 1 0 0,7 7 50 0 0,84 68-60 0 0,12 10 61 0 0,-160-134-84 0 0,1-2 0 0 0,33 15 0 0 0,-43-22 24 0 0,29 2-56 0 0,-28-4-8 0 0,-8-6 12 0 0,0 2-86 0 0,0-1 1 0 0,0 1-1 0 0,-1 0 0 0 0,0 0 1 0 0,1 0-1 0 0,-1 0 0 0 0,0 0 1 0 0,-1 0-1 0 0,1 0 0 0 0,-1 0 1 0 0,-5-5-1 0 0,-27-20-55 0 0,-1 2-1 0 0,-1 2 0 0 0,-52-27 1 0 0,37 21-65 0 0,-7-4-5 0 0,-116-70-225 0 0,120 68 133 0 0,-53-46 0 0 0,82 58 99 0 0,198 153 602 0 0,-92-67-327 0 0,78 66 52 0 0,68 49-81 0 0,-183-148 16 0 0,89 43-1 0 0,-106-60-85 0 0,2-1 0 0 0,-22-8 155 0 0,-6-4-219 0 0,-1-1 0 0 0,1 1 0 0 0,0-1 0 0 0,-1 1 0 0 0,0-1 0 0 0,0 1 0 0 0,0 0 0 0 0,0 0 0 0 0,0-1 0 0 0,0 1 0 0 0,0 0 0 0 0,-1 0 0 0 0,1 0 0 0 0,-1 0 0 0 0,0 0 0 0 0,1 0 0 0 0,-1 1 0 0 0,-3-3 0 0 0,-5-3-63 0 0,0 0-1 0 0,-19-9 0 0 0,9 5 12 0 0,-191-113-477 0 0,36 21 112 0 0,-124-79-170 0 0,249 153 520 0 0,70 49 395 0 0,135 97 463 0 0,-37-30-481 0 0,135 76 1 0 0,-207-138-152 0 0,2-1-1 0 0,0-3 1 0 0,1-1 0 0 0,72 17-1 0 0,-79-25-147 0 0,-4 3-11 0 0,-16-4-13 0 0,-86-51-270 0 0,-11-1-119 0 0,-99-37 0 0 0,32 15 54 0 0,89 38 229 0 0,-70-33-123 0 0,118 56 229 0 0,3 1 5 0 0,0 0 1 0 0,0 0 0 0 0,-1 0-1 0 0,1 0 1 0 0,-1 1-1 0 0,1-1 1 0 0,0 1-1 0 0,-1-1 1 0 0,1 1 0 0 0,-5 0-1 0 0,5 0 26 0 0,2 0-15 0 0,0 0-1 0 0,0 1 1 0 0,0-1-1 0 0,0 0 1 0 0,0 1-1 0 0,0-1 1 0 0,0 0-1 0 0,0 1 0 0 0,0-1 1 0 0,0 0-1 0 0,0 1 1 0 0,0-1-1 0 0,0 0 1 0 0,0 1-1 0 0,1-1 0 0 0,-1 0 1 0 0,0 1-1 0 0,0-1 1 0 0,0 0-1 0 0,0 0 1 0 0,1 1-1 0 0,-1-1 1 0 0,0 0-1 0 0,0 0 0 0 0,1 1 1 0 0,-1-1-1 0 0,1 0 1 0 0,13 17 134 0 0,1-1 0 0 0,30 23 0 0 0,41 26 102 0 0,-74-56-200 0 0,194 121 433 0 0,-157-104-364 0 0,1-2-1 0 0,69 22 1 0 0,-104-43-39 0 0,20 4-5 0 0,-17-6-11 0 0,18-3-57 0 0,-28 1-25 0 0,-9-5 0 0 0,0 1 17 0 0,0 3 9 0 0,1 0-1 0 0,0 0 1 0 0,-1 0-1 0 0,1 1 1 0 0,-1-1-1 0 0,1 0 0 0 0,-1 0 1 0 0,0 1-1 0 0,0-1 1 0 0,0 1-1 0 0,0-1 1 0 0,0 1-1 0 0,0-1 1 0 0,0 1-1 0 0,-1-1 0 0 0,1 1 1 0 0,0 0-1 0 0,-1 0 1 0 0,1 0-1 0 0,-1 0 1 0 0,1 0-1 0 0,-3-1 0 0 0,-22-6-125 0 0,0 1-1 0 0,-34-5 1 0 0,-21-5-63 0 0,36 3 49 0 0,0-2 0 0 0,-52-26 0 0 0,-77-56-97 0 0,161 90 241 0 0,8 4 10 0 0,0 1-1 0 0,-1-1 1 0 0,-8-3 0 0 0,158 87 510 0 0,-53-26-270 0 0,-31-21-127 0 0,2-3-1 0 0,72 24 1 0 0,-97-42-82 0 0,10 1-31 0 0,-13-5 0 0 0,-28-7 1 0 0,-10-6-314 0 0,2 2 124 0 0,-13-15-839 0 0,-2 6-5219 0 0,3 4-1966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51.7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48 5063 0 0,'0'0'390'0'0,"-1"0"-252"0"0,-3-1 1450 0 0,4-11 3779 0 0,-1-4 1476 0 0,2 8-5527 0 0,-1 6 57 0 0,1 0-760 0 0,1-3-675 0 0,-2 5 130 0 0,0 0 0 0 0,0 0 0 0 0,0 0 0 0 0,0 0 0 0 0,1-1 1 0 0,-1 1-1 0 0,0 0 0 0 0,0 0 0 0 0,0 0 0 0 0,0 0 0 0 0,1 0 0 0 0,-1 0 0 0 0,0 0 0 0 0,0 0 0 0 0,0 0 0 0 0,1 0 0 0 0,-1 0 0 0 0,0 0 0 0 0,0-1 0 0 0,0 1 0 0 0,0 0 1 0 0,1 0-1 0 0,-1 1 0 0 0,0-1 0 0 0,0 0 0 0 0,0 0 0 0 0,1 0 0 0 0,-1 0 0 0 0,0 0 0 0 0,0 0 0 0 0,0 0 0 0 0,1 0 0 0 0,-1 0 0 0 0,0 0 0 0 0,0 0 0 0 0,0 0 0 0 0,0 1 0 0 0,0-1 1 0 0,1 0-1 0 0,-1 0 0 0 0,0 0 0 0 0,0 0 0 0 0,0 0 0 0 0,0 1 0 0 0,0-1 0 0 0,0 0 0 0 0,0 0 0 0 0,1 0 0 0 0,-1 0 0 0 0,0 1 0 0 0,0-1 0 0 0,0 0 0 0 0,0 1 0 0 0,19 28 170 0 0,-14-22 187 0 0,-1 2-230 0 0,11 27-58 0 0,-11-27-29 0 0,1-2-4 0 0,12 23-1 0 0,-13-22-6 0 0,2-1-1 0 0,16 24 0 0 0,-16-23 0 0 0,0 0-1 0 0,17 24-6 0 0,-17-24-1 0 0,-1 1-1 0 0,16 25-6 0 0,-15-25-1 0 0,-2 0 0 0 0,12 26-3 0 0,-12-27-10 0 0,-2 1-3 0 0,2 1-43 0 0,-2-5-2 0 0,-1 0-1 0 0,1 0 0 0 0,-1 0 0 0 0,0 1 0 0 0,0 6 1 0 0,3 26 138 0 0,-4-30-129 0 0,4 24 168 0 0,2 2-132 0 0,-5-26 0 0 0,2 0 5 0 0,8 23 22 0 0,-9-23 2 0 0,2-1-23 0 0,12 22-44 0 0,-13-22 121 0 0,2 1-80 0 0,15 23-42 0 0,-14-16 23 0 0,-3-7-39 0 0,-1-3 1 0 0,-1-1-1 0 0,1 0 0 0 0,-1 0 1 0 0,-1 1-1 0 0,2 8 0 0 0,1 12 13 0 0,-3-19 31 0 0,1 1 0 0 0,0 18-31 0 0,-1-19 31 0 0,2-9 0 0 0,7-13-42 0 0,-9 14-11 0 0,1 1 0 0 0,-1 0 0 0 0,0 0 0 0 0,0 0 0 0 0,0-1 0 0 0,1 1 0 0 0,-1 0 0 0 0,0 0 0 0 0,0-1 0 0 0,-1-1 0 0 0,-3-9 0 0 0,-3 1 0 0 0,-10-5-317 0 0,17 16 270 0 0,-1-1-1 0 0,0 1 1 0 0,0-1 0 0 0,0 0 0 0 0,1 1 0 0 0,-1-1 0 0 0,0 0-1 0 0,1 0 1 0 0,-1 0 0 0 0,1 1 0 0 0,-1-1 0 0 0,1 0-1 0 0,-1 0 1 0 0,1 0 0 0 0,0 0 0 0 0,-1 0 0 0 0,1 0 0 0 0,0 0-1 0 0,0 0 1 0 0,0 0 0 0 0,-1 0 0 0 0,1 0 0 0 0,0 0-1 0 0,0 0 1 0 0,1-1 0 0 0,-2-1-122 0 0,2-12-1043 0 0,3-1 249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6:04.3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96 168 5871 0 0,'-1'-2'267'0'0,"-5"-21"278"0"0,5 17 348 0 0,1 0-1 0 0,0 0 1 0 0,0 0-1 0 0,0 1 1 0 0,0-1-1 0 0,1 0 0 0 0,0 0 1 0 0,2-6-1 0 0,12-46 6851 0 0,-14 55-6813 0 0,0 0-584 0 0,0 1-229 0 0,3-10 622 0 0,-4 11-714 0 0,0 1 0 0 0,0 0 0 0 0,-1-1 1 0 0,1 1-1 0 0,0 0 0 0 0,0 0 0 0 0,0-1 0 0 0,0 1 0 0 0,-1 0 1 0 0,1 0-1 0 0,0-1 0 0 0,0 1 0 0 0,-1 0 0 0 0,1 0 0 0 0,0 0 1 0 0,0-1-1 0 0,-1 1 0 0 0,1 0 0 0 0,0 0 0 0 0,-1 0 1 0 0,1 0-1 0 0,0 0 0 0 0,0-1 0 0 0,-1 1 0 0 0,1 0 0 0 0,0 0 1 0 0,-1 0-1 0 0,1 0 0 0 0,0 0 0 0 0,-1 0 0 0 0,1 0 1 0 0,0 0-1 0 0,-1 0 0 0 0,1 1 0 0 0,0-1 0 0 0,-1 0 0 0 0,1 0 1 0 0,0 0-1 0 0,-1 0 0 0 0,1 0 0 0 0,-1 1 0 0 0,1-1 24 0 0,-1 0 1 0 0,0 1-1 0 0,0-1 0 0 0,0 0 0 0 0,1 1 0 0 0,-1-1 0 0 0,0 1 0 0 0,0-1 1 0 0,1 1-1 0 0,-1-1 0 0 0,0 1 0 0 0,1 0 0 0 0,-1-1 0 0 0,1 1 0 0 0,-1 0 0 0 0,1-1 1 0 0,-1 1-1 0 0,1 0 0 0 0,-1 0 0 0 0,0 1 0 0 0,-3 14 79 0 0,3-12-5 0 0,1 0-22 0 0,-2 2-67 0 0,0 18 200 0 0,1 6-161 0 0,0 8 71 0 0,-2-4-66 0 0,0 2 2 0 0,0-1 29 0 0,1 0-13 0 0,1-2 0 0 0,-1-2 0 0 0,1 1 0 0 0,-1-6-3 0 0,2-2-8 0 0,-2 5-10 0 0,-1-4-8 0 0,2-14-14 0 0,-2 10-30 0 0,1-12 25 0 0,-3 7-25 0 0,3-8 19 0 0,-5 10-31 0 0,-1-1-11 0 0,-2 1 0 0 0,1-5 0 0 0,9-13 0 0 0,0 0 0 0 0,0 0 0 0 0,0 0 0 0 0,0 0 0 0 0,0 0 0 0 0,-1 0 0 0 0,1 0 0 0 0,0 0 0 0 0,0 0 0 0 0,0 0 0 0 0,0 0 0 0 0,-1 0 0 0 0,1 0 0 0 0,0 0 0 0 0,0 0 0 0 0,0 0 0 0 0,0 0 0 0 0,-1 0 0 0 0,1 0 0 0 0,0 0 0 0 0,0 0 0 0 0,0 0 0 0 0,0 0 0 0 0,0 0 0 0 0,-1 0 0 0 0,1 0 0 0 0,0 0 0 0 0,0 0 0 0 0,0-1 0 0 0,0 1 0 0 0,0 0 0 0 0,-1 0 0 0 0,1 0 0 0 0,0 0 0 0 0,0 0 0 0 0,0 0 0 0 0,0-1 0 0 0,0 1 0 0 0,0 0 0 0 0,0 0 0 0 0,0 0 0 0 0,-3-10 0 0 0,2 1-11 0 0,2 7-10 0 0,7 3 0 0 0,37 3 10 0 0,11-4 11 0 0,-7-5 0 0 0,-1-4 0 0 0,0 0-11 0 0,-36 7-3 0 0,1 1 0 0 0,14 1 0 0 0,-17 0 11 0 0,0 2 0 0 0,0-1 1 0 0,11 4-1 0 0,32 10 3 0 0,-45-13 0 0 0,1-1 0 0 0,0 1 0 0 0,14-1 0 0 0,-15-2 0 0 0,0 1 0 0 0,0-1 0 0 0,13-4 0 0 0,-12 3-5 0 0,34-13-59 0 0,-18 6-27 0 0,-19 6 0 0 0,-2 10 43 0 0,12 20 92 0 0,-13-20 28 0 0,-3-7-69 0 0,0 0 0 0 0,0 0 0 0 0,-1 0 0 0 0,1 0 0 0 0,0 1 0 0 0,-1-1 0 0 0,1 0 0 0 0,0 0 0 0 0,0 0-1 0 0,-1 1 1 0 0,1-1 0 0 0,0 0 0 0 0,0 0 0 0 0,0 1 0 0 0,-1-1 0 0 0,1 0 0 0 0,0 0 0 0 0,0 1 0 0 0,0-1 0 0 0,0 0 0 0 0,0 1-1 0 0,0-1 1 0 0,-1 0 0 0 0,1 0 0 0 0,0 1 0 0 0,0-1 0 0 0,0 1 0 0 0,0-1 0 0 0,0 0 0 0 0,0 1 0 0 0,0-1 0 0 0,0 0 0 0 0,0 1 0 0 0,0-1 0 0 0,0 0 0 0 0,-1 0 0 0 0,1 1 0 0 0,0-1 0 0 0,0 0 0 0 0,0 0-1 0 0,0 1 1 0 0,-1-1 0 0 0,1 0 0 0 0,0 0 0 0 0,0 1 0 0 0,-1-1 0 0 0,1 0 0 0 0,0 0 0 0 0,0 0 0 0 0,-1 0 0 0 0,1 1 0 0 0,0-1 0 0 0,-1 0 0 0 0,0-1 64 0 0,-5-5-54 0 0,0-3-13 0 0,-2 1 0 0 0,-1 2 0 0 0,3 3-13 0 0,0 0 0 0 0,1 0 0 0 0,-1 1 0 0 0,0 0 0 0 0,0 0 0 0 0,-1 1 0 0 0,1 0 0 0 0,0 0 0 0 0,0 0 0 0 0,-1 0 0 0 0,-7 2 0 0 0,12-1 13 0 0,-111 0-239 0 0,98-1 164 0 0,0 1 0 0 0,1 1-1 0 0,-1 0 1 0 0,-21 6 0 0 0,-73 26-330 0 0,96-28 405 0 0,4-3-11 0 0,7-1-46 0 0,8-5-12 0 0,17-14 37 0 0,-17 14-48 0 0,1-1 9 0 0,36-21-57 0 0,-3 3-5 0 0,5-1-54 0 0,3 1-4 0 0,-40 19 161 0 0,26-11-117 0 0,5 0-14 0 0,-13 6 134 0 0,-20 6-33 0 0,-8 5 0 0 0,-3 2 71 0 0,0 0 0 0 0,0 0-1 0 0,0-1 1 0 0,0 0 0 0 0,0 0 0 0 0,-1-1-1 0 0,-7 4 1 0 0,-50 12 280 0 0,27-8-88 0 0,-28 10 181 0 0,-63 20 488 0 0,124-38-842 0 0,0-1-5 0 0,1 0 1 0 0,-1 0-1 0 0,1 0 1 0 0,-1 1-1 0 0,1-1 1 0 0,-4 4-1 0 0,6-5-25 0 0,-4 3 31 0 0,4-3-31 0 0,0 0 1 0 0,0 0-1 0 0,0 0 0 0 0,0 0 1 0 0,0 0-1 0 0,0 0 1 0 0,0 0-1 0 0,0 0 0 0 0,0 0 1 0 0,0 0-1 0 0,0 0 1 0 0,0 0-1 0 0,0 0 0 0 0,0 0 1 0 0,0 0-1 0 0,0 0 1 0 0,1 0-1 0 0,-1 0 0 0 0,0 0 1 0 0,0 0-1 0 0,0 0 1 0 0,0 0-1 0 0,0 0 0 0 0,0 0 1 0 0,0 0-1 0 0,0 0 1 0 0,0 0-1 0 0,0 0 0 0 0,0 0 1 0 0,0 0-1 0 0,0 0 1 0 0,0 0-1 0 0,0 0 0 0 0,0 0 1 0 0,0 0-1 0 0,0 0 1 0 0,0 0-1 0 0,0 0 1 0 0,0 1-1 0 0,0-1 0 0 0,1 0 1 0 0,-1 0-1 0 0,0 0 1 0 0,0 0-1 0 0,0 0 0 0 0,0 0 1 0 0,0 0-1 0 0,0 0 1 0 0,0 0-1 0 0,0 0 0 0 0,0 0 1 0 0,0 0-1 0 0,0 0 1 0 0,0 0-1 0 0,0 0 0 0 0,28-10-5 0 0,-16 3-59 0 0,-7 3 51 0 0,15-15-95 0 0,4-9-35 0 0,0-4-1 0 0,-19 27 118 0 0,10-20-108 0 0,-12 20 108 0 0,-2 3 11 0 0,1 0 0 0 0,-1 0 0 0 0,0 0 0 0 0,0 0 1 0 0,0 0-1 0 0,0-1 0 0 0,-1 1 0 0 0,2-5 0 0 0,0 2-11 0 0,-1 3 12 0 0,0 0 1 0 0,-1 0 0 0 0,1 0-1 0 0,-1 0 1 0 0,1 0 0 0 0,-1 0-1 0 0,0 0 1 0 0,0 0-1 0 0,0-2 1 0 0,0-6-28 0 0,0 0-1 0 0,-1 1 1 0 0,0-1 0 0 0,-1 1 0 0 0,0-1-1 0 0,-1 1 1 0 0,-4-13 0 0 0,1 9-2 0 0,1 1 0 0 0,-1 0 0 0 0,-1 1 0 0 0,0-1 0 0 0,-11-12 0 0 0,10 16 31 0 0,-2 1 12 0 0,10 7 0 0 0,-1 0 0 0 0,1 0 0 0 0,0-1 0 0 0,-1 1 0 0 0,1 0 0 0 0,-1 0 0 0 0,1 0 0 0 0,0 0 0 0 0,-1 0 0 0 0,1 0 0 0 0,-1 0 0 0 0,1 0 0 0 0,-1 0 0 0 0,1 0 0 0 0,-1 0 0 0 0,1 0 0 0 0,0 0 0 0 0,-1 0 0 0 0,1 1 0 0 0,-1-1 0 0 0,1 0 0 0 0,0 0 0 0 0,-1 1 0 0 0,-2 1 12 0 0,1 1 1 0 0,1 0-1 0 0,-1-1 1 0 0,0 1-1 0 0,1 0 0 0 0,-1 0 1 0 0,1 0-1 0 0,0 0 0 0 0,0 1 1 0 0,0-1-1 0 0,-1 5 0 0 0,2-7-3 0 0,-1 4 74 0 0,1 3-3 0 0,-1 37 67 0 0,2-8-67 0 0,2 3 0 0 0,-1-6-56 0 0,3 9 18 0 0,-4-41-41 0 0,-1 1 0 0 0,1-1 0 0 0,-1 0-1 0 0,1 1 1 0 0,0-1 0 0 0,0 0 0 0 0,0 0 0 0 0,0 0-1 0 0,0 0 1 0 0,0 0 0 0 0,1 0 0 0 0,-1 0-1 0 0,2 2 1 0 0,-2-4-1 0 0,0 0 0 0 0,0 0 0 0 0,-1 0 0 0 0,1 0 0 0 0,0 0 0 0 0,0 0 0 0 0,-1-1 0 0 0,1 1 0 0 0,0 0 0 0 0,-1 0 0 0 0,1-1 0 0 0,0 1 0 0 0,0 0 0 0 0,-1-1 0 0 0,1 1 0 0 0,-1-1 0 0 0,1 1 0 0 0,0-1 0 0 0,-1 1 0 0 0,1-1 0 0 0,-1 1 0 0 0,1-1 0 0 0,-1 1 0 0 0,0-1 0 0 0,1 0 0 0 0,-1 1 0 0 0,1-1 0 0 0,-1 0 0 0 0,1-1 0 0 0,0 1 0 0 0,-1 0 0 0 0,1-1 0 0 0,0 1 0 0 0,-1-1 0 0 0,0 1 0 0 0,1-1 0 0 0,-1 1 0 0 0,0-1 0 0 0,1-1 0 0 0,-2-13 0 0 0,0 1 0 0 0,-1-1 0 0 0,0 1 0 0 0,-1 0 0 0 0,-1-1 0 0 0,-7-19 0 0 0,3 11 0 0 0,-1-6 0 0 0,-15-31 0 0 0,18 48 0 0 0,0 0 0 0 0,-2 0 0 0 0,1 1 0 0 0,-15-18 0 0 0,13 21 0 0 0,1 4 0 0 0,7 4 0 0 0,1 1 0 0 0,-1 0 0 0 0,1 0 0 0 0,-1 0 0 0 0,0 0 0 0 0,1 0 0 0 0,-1 0 0 0 0,1-1 0 0 0,-1 1 0 0 0,0 1 0 0 0,1-1 0 0 0,-1 0 0 0 0,1 0 0 0 0,-1 0 0 0 0,1 0 0 0 0,-2 1 0 0 0,1-1 0 0 0,1 1 0 0 0,-1-1 0 0 0,0 1 0 0 0,0-1 0 0 0,1 1 0 0 0,-1 0 0 0 0,1 0 0 0 0,-1-1 0 0 0,0 1 0 0 0,1 0 0 0 0,-1 0 0 0 0,1 0 0 0 0,0-1 0 0 0,-1 1 0 0 0,1 0 0 0 0,-1 2 0 0 0,-1 4 3 0 0,1-1-1 0 0,0 1 1 0 0,-1 10 0 0 0,3 29 55 0 0,5 8 33 0 0,5 6 5 0 0,4-2-5 0 0,0-5-22 0 0,2-8-16 0 0,-16-42-52 0 0,0 0 0 0 0,1 0 0 0 0,-1 0 0 0 0,1 0 0 0 0,0 0 0 0 0,0-1 0 0 0,0 1 0 0 0,0-1-1 0 0,0 1 1 0 0,1-1 0 0 0,3 4 0 0 0,-4-5-1 0 0,1 0 0 0 0,-1-1 0 0 0,0 1 0 0 0,0 0 0 0 0,0-1 0 0 0,0 1 0 0 0,1-1 0 0 0,-1 0 0 0 0,0 1 0 0 0,1-1 0 0 0,-1 0 0 0 0,0-1 0 0 0,0 1 0 0 0,1 0 0 0 0,1-1 0 0 0,-3 0 0 0 0,0 1 0 0 0,0 0 0 0 0,0-1 0 0 0,-1 1 0 0 0,1 0 0 0 0,0-1 0 0 0,0 1 0 0 0,-1-1 0 0 0,1 1 0 0 0,0-1 0 0 0,-1 0 0 0 0,1 1 0 0 0,0-1 0 0 0,-1 0 0 0 0,1 1 0 0 0,-1-1 0 0 0,0 0 0 0 0,1 0 0 0 0,-1 0 0 0 0,1 1 0 0 0,-1-1 0 0 0,0 0 0 0 0,1-1 0 0 0,1-8-6 0 0,1 0 0 0 0,-1 0 1 0 0,-1-1-1 0 0,0 1 0 0 0,-1-1 0 0 0,1 1 0 0 0,-2 0 0 0 0,0-1 0 0 0,0 1 0 0 0,-3-13 1 0 0,-6-14-37 0 0,-19-51 0 0 0,19 62 38 0 0,4 5-3 0 0,1 8-6 0 0,1 0-1 0 0,-2 1 1 0 0,1-1-1 0 0,-11-14 0 0 0,16 26 14 0 0,0 1-1 0 0,0 0 0 0 0,0 0 0 0 0,0 0 0 0 0,0 0 1 0 0,0-1-1 0 0,0 1 0 0 0,0 0 0 0 0,0 0 1 0 0,0 0-1 0 0,0 0 0 0 0,0 0 0 0 0,0-1 0 0 0,0 1 1 0 0,-1 0-1 0 0,1 0 0 0 0,0 0 0 0 0,0 0 0 0 0,0 0 1 0 0,0 0-1 0 0,0-1 0 0 0,0 1 0 0 0,0 0 0 0 0,-1 0 1 0 0,1 0-1 0 0,0 0 0 0 0,0 0 0 0 0,0 0 1 0 0,0 0-1 0 0,0 0 0 0 0,-1 0 0 0 0,1 0 0 0 0,0 0 1 0 0,0 0-1 0 0,0 0 0 0 0,0 0 0 0 0,0 0 0 0 0,-1 0 1 0 0,1 0-1 0 0,0 0 0 0 0,0 0 0 0 0,0 0 0 0 0,0 0 1 0 0,-1 0-1 0 0,1 0 0 0 0,0 0 0 0 0,0 0 1 0 0,0 0-1 0 0,0 0 0 0 0,0 0 0 0 0,-1 0 0 0 0,1 0 1 0 0,0 0-1 0 0,-1 4-1 0 0,1-1 0 0 0,-1 1 0 0 0,1-1 1 0 0,-1 1-1 0 0,2 5 0 0 0,2 37 2 0 0,4 5 11 0 0,2 3 31 0 0,-7-37-33 0 0,0-8 9 0 0,-1 0 1 0 0,6 16-1 0 0,2 5 4 0 0,-3-14 20 0 0,15 25-20 0 0,-20-38-18 0 0,1 1 0 0 0,0-1 1 0 0,0-1-1 0 0,0 1 0 0 0,1 0 0 0 0,-1 0 1 0 0,0-1-1 0 0,1 0 0 0 0,5 5 0 0 0,-7-7-3 0 0,0 0-1 0 0,-1 0 0 0 0,1 0 1 0 0,-1 0-1 0 0,1 0 0 0 0,-1 0 1 0 0,1 0-1 0 0,-1 0 0 0 0,1 0 0 0 0,0 0 1 0 0,-1 0-1 0 0,1 0 0 0 0,-1-1 1 0 0,1 1-1 0 0,-1 0 0 0 0,1 0 1 0 0,-1 0-1 0 0,1-1 0 0 0,-1 1 1 0 0,1 0-1 0 0,-1-1 0 0 0,1 1 0 0 0,-1-1 1 0 0,0 1-1 0 0,1 0 0 0 0,-1-1 1 0 0,0 1-1 0 0,1-1 0 0 0,-1 1 1 0 0,0-1-1 0 0,1 1 0 0 0,-1-1 0 0 0,0 1 1 0 0,0-2-1 0 0,3-14 0 0 0,3-52-34 0 0,22-107 1 0 0,-22 143 25 0 0,-5 29-13 0 0,1 9 0 0 0,6 32 10 0 0,-2 8 11 0 0,1 12 53 0 0,-6-47-44 0 0,7 30 46 0 0,4 7 9 0 0,-5-21-42 0 0,0-14 20 0 0,9 13-20 0 0,-16-25-20 0 0,1 0 0 0 0,-1-1 0 0 0,0 1 1 0 0,1 0-1 0 0,-1-1 0 0 0,1 1 0 0 0,-1 0 1 0 0,1-1-1 0 0,0 1 0 0 0,-1-1 0 0 0,1 1 1 0 0,-1-1-1 0 0,1 0 0 0 0,0 1 0 0 0,-1-1 1 0 0,1 0-1 0 0,0 1 0 0 0,1-1 0 0 0,29 14 20 0 0,-24-11-1 0 0,-6-6 0 0 0,0-11-10 0 0,-3-1-11 0 0,1 9 0 0 0,-9-17 0 0 0,-73-133 64 0 0,78 142-64 0 0,3 7 0 0 0,2 7 0 0 0,0 0 0 0 0,0 0 0 0 0,0 0 0 0 0,0 0 0 0 0,0 0 0 0 0,0 0 0 0 0,0 0 0 0 0,0 0 0 0 0,0 1 0 0 0,0-1 0 0 0,0 0 0 0 0,0 0 0 0 0,0 0 0 0 0,0 0 0 0 0,0 0 0 0 0,0 0 0 0 0,1 0 0 0 0,-1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0,1 0 0 0 0,-1 0 0 0 0,0 0 0 0 0,0 0 0 0 0,0 0 0 0 0,0 0 0 0 0,0 0 0 0 0,0 0 0 0 0,0 0 0 0 0,0 0 0 0 0,0-1 0 0 0,0 1 0 0 0,0 0 0 0 0,0 0 0 0 0,0 0 0 0 0,0 0 0 0 0,0 0 0 0 0,0 0 0 0 0,0 0 0 0 0,0 0 0 0 0,6 6 0 0 0,0 1 0 0 0,8 13 0 0 0,16 32 0 0 0,-9-15 11 0 0,-11-21 31 0 0,22 25-31 0 0,-26-35-11 0 0,0 1 0 0 0,1 0 0 0 0,12 8 0 0 0,17 7 11 0 0,-36-22-10 0 0,0 0 0 0 0,0 0 1 0 0,0 1-1 0 0,1-1 0 0 0,-1 0 1 0 0,0 0-1 0 0,0 0 0 0 0,1 1 1 0 0,-1-1-1 0 0,0 0 0 0 0,0 0 1 0 0,1 0-1 0 0,-1 0 0 0 0,0 1 1 0 0,1-1-1 0 0,-1 0 0 0 0,0 0 1 0 0,1 0-1 0 0,-1 0 0 0 0,0 0 1 0 0,0 0-1 0 0,1 0 0 0 0,-1 0 1 0 0,0 0-1 0 0,1 0 0 0 0,-1 0 1 0 0,0 0-1 0 0,1 0 0 0 0,-1 0 1 0 0,0-1-1 0 0,1 1 0 0 0,-1 0 1 0 0,0 0-1 0 0,0 0 0 0 0,1 0 1 0 0,-1 0-1 0 0,0-1 0 0 0,0 1 1 0 0,1 0-1 0 0,14-15 52 0 0,-14 15-52 0 0,-1-1 0 0 0,0 1 0 0 0,1-1 0 0 0,-1 0 0 0 0,0 1 0 0 0,0-1 1 0 0,1 1-1 0 0,-1-1 0 0 0,0 0 0 0 0,0 1 0 0 0,0-1 0 0 0,0 1 0 0 0,0-1 0 0 0,0 0 0 0 0,0 1 0 0 0,0-1 0 0 0,0 0 0 0 0,0 1 0 0 0,0-1 0 0 0,-1 0 0 0 0,-1-7 2 0 0,0 1 1 0 0,-1 0 0 0 0,0 0-1 0 0,0 0 1 0 0,-1 0-1 0 0,-4-6 1 0 0,-31-40 18 0 0,10 15-16 0 0,-9-18-6 0 0,34 51 0 0 0,4 7 0 0 0,18 32 0 0 0,9 12 0 0 0,1-3 11 0 0,8 3 31 0 0,-25-33-36 0 0,17 14-1 0 0,-24-24-5 0 0,-1 1 0 0 0,1-1 0 0 0,0 0 0 0 0,0 0 0 0 0,1-1 0 0 0,-1 1 0 0 0,9 3 0 0 0,-12-6 0 0 0,-1 0 0 0 0,1 0 0 0 0,-1 0 0 0 0,0 1 0 0 0,1-1 0 0 0,-1 0 0 0 0,1 0 0 0 0,-1 0 0 0 0,1 0 0 0 0,-1 0 0 0 0,1 0 0 0 0,0 0 0 0 0,-1 0 0 0 0,1 0 0 0 0,-1 0 0 0 0,1 0 0 0 0,-1 0 0 0 0,1 0 0 0 0,-1-1 0 0 0,0 1 0 0 0,1 0 0 0 0,-1 0 0 0 0,1-1 0 0 0,-1 1 0 0 0,1 0 0 0 0,-1 0 0 0 0,1-1 0 0 0,-1 1 0 0 0,0 0 0 0 0,1-1 0 0 0,-1 1 0 0 0,0-1 0 0 0,1 1 0 0 0,-1 0 0 0 0,0-1 0 0 0,0 1 0 0 0,1-1 0 0 0,-1 1 0 0 0,0-1 0 0 0,0 1 0 0 0,0-1 0 0 0,0-1 0 0 0,0 1 0 0 0,0 0 0 0 0,0-1 0 0 0,-1 1 0 0 0,1 0 0 0 0,0 0 0 0 0,-1-1 0 0 0,1 1 0 0 0,-1 0 0 0 0,0 0 0 0 0,1 0 0 0 0,-1 0 0 0 0,0-1 0 0 0,0 1 0 0 0,1 0 0 0 0,-3-1 0 0 0,-38-35 0 0 0,29 27 0 0 0,0-1 0 0 0,0 0 0 0 0,1 0 0 0 0,-16-23 0 0 0,21 26-11 0 0,-9-14-31 0 0,41 64 31 0 0,11 7 11 0 0,7-1 0 0 0,-3-11-11 0 0,-33-30-47 0 0,0-2-137 0 0,25 12 91 0 0,-25-12 1 0 0,-8-7-285 0 0,0 1 382 0 0,0-1 0 0 0,0 1 0 0 0,0-1 0 0 0,0 1 0 0 0,-1 0 0 0 0,1-1 0 0 0,0 1 0 0 0,-1-1 0 0 0,1 1 0 0 0,-1 0 0 0 0,0-1 0 0 0,1 1 0 0 0,-2-2 0 0 0,-1 1 7 0 0,1 0 0 0 0,-1-1 1 0 0,0 1-1 0 0,1 0 0 0 0,-6-2 0 0 0,-77-41 180 0 0,61 34-106 0 0,0-1 0 0 0,1-1-1 0 0,-24-18 1 0 0,36 23-75 0 0,-2-2 0 0 0,8 6 0 0 0,8 5 0 0 0,29 30 0 0 0,5 11-16 0 0,-8-9-64 0 0,-17-19-16 0 0,14 15 0 0 0,-19-22 0 0 0,-15-13-106 0 0,1 0 174 0 0,-1 0 1 0 0,0 0-1 0 0,-12-5 1 0 0,-18-12 15 0 0,19 8-523 0 0,1 0-1 0 0,1-2 1 0 0,-30-34 0 0 0,44 47-114 0 0,-1-1 782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6:12.6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67 1968 5527 0 0,'-1'-1'250'0'0,"-32"-12"2572"0"0,1 2 14546 0 0,68 5-17105 0 0,-29 5 9 0 0,0-2-191 0 0,20-6-1 0 0,-20 6 80 0 0,-1 0-80 0 0,19-8 0 0 0,-19 8 83 0 0,0 0-69 0 0,15-8 9 0 0,-16 9 104 0 0,1 0-110 0 0,17-7-1 0 0,-17 7 92 0 0,0-1-113 0 0,17-6-10 0 0,-17 6-1 0 0,0 0 3 0 0,20-10 10 0 0,-23 12-67 0 0,0 0 0 0 0,0-1 0 0 0,0 1 0 0 0,0-1 0 0 0,0 0 0 0 0,0 0 0 0 0,2-2 0 0 0,11-10 43 0 0,8-7 11 0 0,-5 2-41 0 0,2-2 36 0 0,-4 2 6 0 0,1 0-1 0 0,-4 3 3 0 0,11-10 26 0 0,-21 22-18 0 0,1 0-17 0 0,24-21 44 0 0,-5 3-33 0 0,1-3-16 0 0,-5 4-42 0 0,-2 0-11 0 0,-2 0 0 0 0,-2 0 0 0 0,0 0 11 0 0,-2-1 31 0 0,-1 1-20 0 0,-2 2 18 0 0,-2 6-28 0 0,0 2 49 0 0,15-23 26 0 0,-17 26-45 0 0,9-11-31 0 0,1-7-11 0 0,1-1 0 0 0,-3 0 0 0 0,-1 0 0 0 0,-2-1 0 0 0,-1 1 0 0 0,-3 2 0 0 0,-1 3 0 0 0,0 3 0 0 0,-2 0 0 0 0,3 2 0 0 0,3-2 0 0 0,1 1 0 0 0,1-3 0 0 0,1-1 0 0 0,-2 1 0 0 0,-1 1 0 0 0,-2 2 0 0 0,-3 1 0 0 0,-2 3 0 0 0,1 1 0 0 0,0 1 0 0 0,1-1 0 0 0,3-2 0 0 0,1-1 0 0 0,1-1 0 0 0,-1 1-13 0 0,6-10-53 0 0,-4 0-4 0 0,-10 25 67 0 0,9-28-61 0 0,-6 16 64 0 0,0 0 0 0 0,-2 1 0 0 0,1 1 0 0 0,-2 0 0 0 0,0 5-13 0 0,1 1-1 0 0,-1-1 1 0 0,1 0-1 0 0,2-7 1 0 0,-1 5 16 0 0,0-5-3 0 0,3-5-13 0 0,12-29-138 0 0,-13 34 103 0 0,-1 1 25 0 0,0 1-19 0 0,-1-1 31 0 0,1 1 11 0 0,-2 0 0 0 0,0 0 0 0 0,0 0 0 0 0,-1-1 0 0 0,2-1 0 0 0,-1 0 0 0 0,3 1 0 0 0,1-1-11 0 0,2-2-31 0 0,0 1 20 0 0,1-2-30 0 0,-7 12 53 0 0,-2-9-80 0 0,1 9 25 0 0,0-4 30 0 0,0 4-18 0 0,15-65-209 0 0,0 18-76 0 0,-14 42 298 0 0,0 5-19 0 0,0-4 36 0 0,0-2 12 0 0,4-1 0 0 0,1-1 0 0 0,-1 0 0 0 0,-3 2 0 0 0,0-1 0 0 0,-1 1 0 0 0,2-7-3 0 0,-2 16-5 0 0,-1-1-48 0 0,-5-1-74 0 0,-2 6 119 0 0,-3 5 11 0 0,0 2 0 0 0,0-2 0 0 0,1-2 0 0 0,-2-1 0 0 0,0 0 0 0 0,0 2 0 0 0,-32 19 75 0 0,37-22-66 0 0,0-1 1 0 0,0-1 0 0 0,0 1 0 0 0,-1-1-1 0 0,1 0 1 0 0,-1 0 0 0 0,1-1-1 0 0,-1 0 1 0 0,1 0 0 0 0,-1-1 0 0 0,0 0-1 0 0,1 0 1 0 0,-13-2 0 0 0,10 2 18 0 0,-1-1 0 0 0,-16 3 0 0 0,10-1 16 0 0,3 0-2 0 0,-8 3-1 0 0,15-5-11 0 0,-3-1-26 0 0,-96-27-4 0 0,87 25 0 0 0,-33-15 0 0 0,10 3 0 0 0,30 12 0 0 0,0-1 0 0 0,0-1 0 0 0,0 0 0 0 0,1 0 0 0 0,-19-16 0 0 0,-6-4 0 0 0,-5 0 0 0 0,38 25 0 0 0,5 7 0 0 0,24 31 0 0 0,5 9 0 0 0,-26-33 0 0 0,9 23 0 0 0,0 10 0 0 0,-1 0 0 0 0,1-1 0 0 0,-1-1 0 0 0,-11-10 11 0 0,-3-20 31 0 0,3 15-19 0 0,-2-22 36 0 0,4 1-5 0 0,14 23-32 0 0,-10-16 20 0 0,7 23-31 0 0,-15-32-8 0 0,0 1-1 0 0,0-1 1 0 0,0 11 0 0 0,-1-3 39 0 0,-3 14-20 0 0,3-14 20 0 0,2 24-31 0 0,2-1 0 0 0,-3-22 31 0 0,-1 18-31 0 0,-4 5 0 0 0,-4-12 42 0 0,5-16 0 0 0,-4 10-31 0 0,5-8 20 0 0,2 13-20 0 0,0-12 20 0 0,-2 23-20 0 0,1 4 20 0 0,-3-8-20 0 0,1-19 20 0 0,-3 14-20 0 0,0 6 20 0 0,3 4-31 0 0,0 2-11 0 0,-5-4 0 0 0,-2-5 0 0 0,0-1 0 0 0,2-1 0 0 0,2 4 0 0 0,0 2 0 0 0,-3 0 0 0 0,-1-6 0 0 0,-3 1 0 0 0,2-1 0 0 0,1 1 0 0 0,0-4 0 0 0,-1-1 0 0 0,-1-2 0 0 0,0-1 0 0 0,-3 6 0 0 0,1 1 0 0 0,2 0 0 0 0,-4-2 0 0 0,2-7 0 0 0,0-1 0 0 0,-2-1 0 0 0,1-1 0 0 0,0 0 0 0 0,1-1 0 0 0,-1 0 0 0 0,1 2 0 0 0,0 1 0 0 0,2 3 0 0 0,0 0 0 0 0,11-20 0 0 0,-3 9 0 0 0,4-10 0 0 0,-1 0 0 0 0,1 0 0 0 0,0 0 0 0 0,0 0 0 0 0,0 0 0 0 0,0 0 0 0 0,0 1 0 0 0,0-1 0 0 0,0 0 0 0 0,0 0 0 0 0,0 0 0 0 0,0 0 0 0 0,0 0 0 0 0,0 0 0 0 0,0 0 0 0 0,0 1 0 0 0,0-1 0 0 0,0 0 0 0 0,0 0 0 0 0,0 0 0 0 0,0 0 0 0 0,0 0 0 0 0,0 0 0 0 0,0 1 0 0 0,0-1 0 0 0,0 0 0 0 0,0 0 0 0 0,0 0 0 0 0,0 0 0 0 0,0 0 0 0 0,0 0 0 0 0,0 0 0 0 0,0 0 0 0 0,0 1 0 0 0,0-1 0 0 0,1 0 0 0 0,-1 0 0 0 0,0 0 0 0 0,0 0 0 0 0,0 0 0 0 0,0 0 0 0 0,0 0 0 0 0,0 0 0 0 0,0 0 0 0 0,3 0 0 0 0,0-1 0 0 0,0 0 0 0 0,-1 0 0 0 0,1-1 0 0 0,0 1 0 0 0,-1 0 0 0 0,5-4 0 0 0,16-14 0 0 0,3 0 0 0 0,0-3 0 0 0,1-1 0 0 0,2-2 0 0 0,3-6 0 0 0,5-8-73 0 0,-10 8-9 0 0,-4 2 2 0 0,29-41 3 0 0,-36 50 77 0 0,0-1 0 0 0,1-3 0 0 0,-1 2 0 0 0,-1 2 0 0 0,-4 5 0 0 0,-20 27 0 0 0,-7 8 0 0 0,-3 3 11 0 0,-134 172 261 0 0,137-176-219 0 0,-2 7 0 0 0,7-7-31 0 0,10-17-1 0 0,5-6 0 0 0,22-19-10 0 0,0-8-11 0 0,-11 13-14 0 0,25-28-96 0 0,-3-2 1 0 0,56-96-1 0 0,-49 52-314 0 0,35-111-1 0 0,-72 180 324 0 0,1 2 11 0 0,-6 13 22 0 0,-2-4 55 0 0,0 11 13 0 0,0 1 0 0 0,0 0 0 0 0,-1 0 0 0 0,1 0 0 0 0,0-1 0 0 0,0 1 0 0 0,-1 0 0 0 0,1 0 0 0 0,0 0 0 0 0,0 0 0 0 0,-1 0 0 0 0,1 0 0 0 0,0 0 0 0 0,0 0 0 0 0,-1-1 0 0 0,1 1 0 0 0,0 0 0 0 0,-1 0 0 0 0,1 0 0 0 0,0 1 0 0 0,-1-1 0 0 0,1 0 0 0 0,0 0 0 0 0,0 0 0 0 0,-1 0 0 0 0,1 0 0 0 0,0 0 0 0 0,-1 0 0 0 0,1 0 0 0 0,0 0 0 0 0,0 1 0 0 0,-1-1 0 0 0,1 0 0 0 0,0 0 0 0 0,-1 1 0 0 0,-14 12 12 0 0,-1 8 49 0 0,0 6 19 0 0,1 1 0 0 0,1 1-1 0 0,-15 43 1 0 0,20-43 0 0 0,-2 9 0 0 0,5-10-53 0 0,6-23-6 0 0,6-7 0 0 0,-6 2-21 0 0,7-3 4 0 0,0-1 0 0 0,12-6-1 0 0,-16 8-3 0 0,-1-1 0 0 0,1 1 0 0 0,0-1 0 0 0,-1 1 0 0 0,0-1 0 0 0,0 0 0 0 0,3-5 0 0 0,20-36-22 0 0,-3-1 1 0 0,-1-1-1 0 0,-3 0 0 0 0,-1-1 1 0 0,-3-1-1 0 0,16-98 0 0 0,20-211-362 0 0,-48 343 384 0 0,-2 14 0 0 0,0 0 0 0 0,0 0 0 0 0,0 0 0 0 0,-1 0 0 0 0,1 0 0 0 0,0 0 0 0 0,0 0-1 0 0,0 0 1 0 0,0 0 0 0 0,0 0 0 0 0,0 0 0 0 0,0 0 0 0 0,0 0 0 0 0,0 1 0 0 0,0-1 0 0 0,0 0 0 0 0,0 0 0 0 0,0 0 0 0 0,-1 0-1 0 0,1 0 1 0 0,0 0 0 0 0,0 0 0 0 0,0 0 0 0 0,0 0 0 0 0,0 0 0 0 0,0 0 0 0 0,0 0 0 0 0,0 0 0 0 0,0 0 0 0 0,0 0 0 0 0,-1 0-1 0 0,1 0 1 0 0,0 0 0 0 0,0 0 0 0 0,0 0 0 0 0,0 0 0 0 0,0 0 0 0 0,0 0 0 0 0,0 0 0 0 0,0 0 0 0 0,0-1 0 0 0,0 1 0 0 0,0 0-1 0 0,-1 0 1 0 0,1 0 0 0 0,0 0 0 0 0,0 0 0 0 0,0 0 0 0 0,0 0 0 0 0,0 0 0 0 0,0 0 0 0 0,0 0 0 0 0,0 0 0 0 0,0 0 0 0 0,0-1 0 0 0,-1 4 13 0 0,0-1 1 0 0,0 0-1 0 0,0 1 1 0 0,0-1 0 0 0,0 1-1 0 0,0 4 1 0 0,-5 29 108 0 0,-2 11-38 0 0,0 3 11 0 0,1-11-67 0 0,-1 11 20 0 0,1 0-36 0 0,0-9-12 0 0,-1-8 0 0 0,8-32 0 0 0,-1 0 0 0 0,1 1 0 0 0,-1-1 0 0 0,1 0 0 0 0,0 1 0 0 0,0-1 0 0 0,-1 0 0 0 0,1 1 0 0 0,0-1 0 0 0,0 1 0 0 0,0-1 0 0 0,1 3 0 0 0,0-6 0 0 0,1 1 0 0 0,0-1 0 0 0,-1 0 0 0 0,1 0 0 0 0,-1 1 0 0 0,1-1 0 0 0,1-4 0 0 0,9-14-21 0 0,-1 0 1 0 0,-1-1-1 0 0,-1 0 0 0 0,-1 0 1 0 0,6-27-1 0 0,19-115-195 0 0,-14 55 137 0 0,12-12-68 0 0,-26 103 126 0 0,0 0-21 0 0,1 1 42 0 0,-5 14 22 0 0,-1 8 9 0 0,-2 31 33 0 0,-5 1 0 0 0,-3 2-11 0 0,-6 11 18 0 0,-48 118 16 0 0,61-158-45 0 0,-8 21-31 0 0,2-7 0 0 0,8-21 10 0 0,5-7 0 0 0,1 0-28 0 0,-1 0-1 0 0,0 0 1 0 0,0-1 0 0 0,0 0-1 0 0,-1 0 1 0 0,1 0-1 0 0,-1 0 1 0 0,0 0-1 0 0,5-10 1 0 0,4-13-57 0 0,-2-1 0 0 0,13-48 0 0 0,4-60 37 0 0,-1 7-26 0 0,-24 120 42 0 0,-1 3 11 0 0,1 0 0 0 0,-1 0 0 0 0,2 1 0 0 0,4-11 0 0 0,-3 9 0 0 0,-4 7 0 0 0,0-1 0 0 0,0 1 0 0 0,1 0 0 0 0,-1 0 0 0 0,0 0 0 0 0,0 0 0 0 0,0 0 0 0 0,0 0 0 0 0,0 0 0 0 0,0 0 0 0 0,0 0 0 0 0,0-1 0 0 0,0 1 0 0 0,0 0 0 0 0,0 0 0 0 0,1 0 0 0 0,-1 0 0 0 0,0 0 0 0 0,0 0 0 0 0,0 0 0 0 0,0 0 0 0 0,0 0 0 0 0,0 0 0 0 0,0 0 0 0 0,1 0 0 0 0,-1 0 0 0 0,0 0 0 0 0,0 0 0 0 0,0 0 0 0 0,0 0 0 0 0,0 0 0 0 0,0 0 0 0 0,0 0 0 0 0,1 0 0 0 0,-1 0 0 0 0,0 0 0 0 0,0 0 0 0 0,0 0 0 0 0,0 0 0 0 0,0 0 0 0 0,0 0 0 0 0,0 1 0 0 0,0-1 0 0 0,1 0 0 0 0,-1 0 0 0 0,0 0 0 0 0,1 3 1 0 0,0-1 0 0 0,0 1 0 0 0,-1 0 0 0 0,1-1 0 0 0,-1 1 0 0 0,0 0 1 0 0,1-1-1 0 0,-1 1 0 0 0,-1 5 0 0 0,-1 8 28 0 0,0-1 0 0 0,-1 0 1 0 0,-8 22-1 0 0,-20 49 129 0 0,12-39-108 0 0,-15 49 110 0 0,24-66-144 0 0,6-17-8 0 0,-7 25 37 0 0,4-7-34 0 0,2-5-11 0 0,5-23-1 0 0,1-4 1 0 0,2-9-10 0 0,6-18-43 0 0,-1 0-1 0 0,-2-1 0 0 0,-1 0 1 0 0,-1 0-1 0 0,-2-1 0 0 0,-1 1 1 0 0,-4-50-1 0 0,1 59-16 0 0,-7-30 0 0 0,7 43 44 0 0,0 0 1 0 0,0 1-1 0 0,-1-1 0 0 0,1 1 0 0 0,-1-1 0 0 0,-1 1 1 0 0,1 0-1 0 0,-6-6 0 0 0,7 10 9 0 0,2 1 14 0 0,-1 0 0 0 0,1 1 1 0 0,-1-1-1 0 0,1 1 0 0 0,-1-1 1 0 0,1 1-1 0 0,-1-1 0 0 0,0 1 1 0 0,1-1-1 0 0,-1 1 0 0 0,0-1 1 0 0,1 1-1 0 0,-1 0 0 0 0,0 0 1 0 0,0-1-1 0 0,1 1 0 0 0,-1 0 1 0 0,0 0-1 0 0,0 0 0 0 0,1 0 1 0 0,-2 0-1 0 0,-6 0-8 0 0,-2 5-31 0 0,0 6 31 0 0,0 9 11 0 0,6-12 3 0 0,3-5 3 0 0,0 1 0 0 0,0 0 1 0 0,0-1-1 0 0,0 1 0 0 0,1 0 1 0 0,-1-1-1 0 0,1 7 0 0 0,-4 40 58 0 0,3-17-53 0 0,0 4 0 0 0,1-31 10 0 0,4-7 0 0 0,13-14-10 0 0,-15 12-13 0 0,0-1-1 0 0,-1 0 1 0 0,1 1-1 0 0,-1-1 1 0 0,0 0-1 0 0,0 0 1 0 0,0 0-1 0 0,0 0 1 0 0,-1 0-1 0 0,1 0 1 0 0,-1 0 0 0 0,-1-5-1 0 0,1-3-8 0 0,-1 1 1 0 0,-5-23-1 0 0,3 22 1 0 0,0 1 0 0 0,-1 0 0 0 0,-7-13 0 0 0,10 21 8 0 0,-1 0-1 0 0,0 0 1 0 0,1 0-1 0 0,-1 1 1 0 0,0-1-1 0 0,0 0 1 0 0,-1 1-1 0 0,1-1 1 0 0,0 1-1 0 0,-1 0 1 0 0,0 0-1 0 0,1 0 1 0 0,-1 0-1 0 0,0 0 1 0 0,-6-2-1 0 0,8 3 3 0 0,-2 0 0 0 0,-10 6 0 0 0,1 6 0 0 0,1 10 0 0 0,2 10 0 0 0,7-21 2 0 0,0-5 10 0 0,1 1-1 0 0,1-1 1 0 0,-1 0 0 0 0,1 8-1 0 0,-1-5-1 0 0,0-4-1 0 0,1 0 1 0 0,0 1-1 0 0,0-1 1 0 0,0 0-1 0 0,0 0 1 0 0,1 5-1 0 0,6 36 44 0 0,-6-41-52 0 0,0 0 0 0 0,0 0 0 0 0,1 0 0 0 0,-1 0 0 0 0,1-1 0 0 0,0 1 0 0 0,0 0 0 0 0,0-1 0 0 0,0 1 0 0 0,4 3 0 0 0,-5-6-1 0 0,1 1 0 0 0,-1-1 0 0 0,1 0 0 0 0,0 1 0 0 0,0-1 0 0 0,0 0 0 0 0,-1 0 0 0 0,1 0 0 0 0,0-1 0 0 0,0 1 0 0 0,1 0 0 0 0,-1-1 0 0 0,0 1 0 0 0,0-1 0 0 0,4 1 0 0 0,-5-2 0 0 0,-1 1 0 0 0,1 0 0 0 0,0 0 0 0 0,-1 0 0 0 0,1 0 0 0 0,0-1 0 0 0,-1 1 0 0 0,1 0 0 0 0,0-1 0 0 0,-1 1 0 0 0,1 0 0 0 0,-1-1 0 0 0,1 1 0 0 0,-1-1 0 0 0,1 1 0 0 0,-1 0 0 0 0,1-1 0 0 0,-1 0 0 0 0,0 1 0 0 0,1-1 0 0 0,-1 1 0 0 0,0-1 0 0 0,1 1 0 0 0,-1-1 0 0 0,0 0 0 0 0,0 1 0 0 0,1-2 0 0 0,2-14 0 0 0,-1-7 0 0 0,-4 18 0 0 0,0 0 0 0 0,-2-11-27 0 0,-1-1 0 0 0,-1 1 0 0 0,0 0-1 0 0,-1 0 1 0 0,-1 0 0 0 0,0 1 0 0 0,-1 1 0 0 0,-1-1 0 0 0,0 1 0 0 0,-23-23-1 0 0,30 34 23 0 0,1 1 0 0 0,-1-1 0 0 0,0 1 0 0 0,0 0 0 0 0,1 0 0 0 0,-2 0 0 0 0,1 1-1 0 0,0-1 1 0 0,0 1 0 0 0,0-1 0 0 0,-1 1 0 0 0,-5-1 0 0 0,-2 2-6 0 0,-3 4 11 0 0,13-3 1 0 0,0-1-1 0 0,1 0 1 0 0,-1 1-1 0 0,0-1 1 0 0,1 1-1 0 0,-1-1 1 0 0,1 1-1 0 0,-1-1 1 0 0,1 1-1 0 0,-1-1 1 0 0,1 1-1 0 0,-1-1 1 0 0,1 1-1 0 0,-1 0 1 0 0,1-1-1 0 0,0 1 1 0 0,-1 0-1 0 0,1-1 1 0 0,0 1-1 0 0,-1 1 1 0 0,-4 27 55 0 0,4-25-48 0 0,0 0 1 0 0,1-1 0 0 0,0 1 0 0 0,0 0-1 0 0,0 0 1 0 0,0-1 0 0 0,0 1 0 0 0,2 5-1 0 0,-1 0 2 0 0,2 7 32 0 0,7 15-19 0 0,-3-14 25 0 0,11 16-25 0 0,-17-31-18 0 0,0 0 0 0 0,0-1 1 0 0,0 1-1 0 0,0 0 0 0 0,0-1 1 0 0,0 1-1 0 0,3 1 0 0 0,0 2-2 0 0,0-1-1 0 0,1-1 0 0 0,-1 1 0 0 0,6 3 0 0 0,-9-7-2 0 0,-1 0 0 0 0,0 0 0 0 0,1 1 0 0 0,-1-1 0 0 0,0 0 0 0 0,0 0 0 0 0,1 0 0 0 0,-1 0 0 0 0,0 0 0 0 0,1 0 0 0 0,-1 0 0 0 0,0 0 0 0 0,1 0 0 0 0,-1 0 0 0 0,0-1 0 0 0,0 1 0 0 0,1 0 0 0 0,-1 0 0 0 0,0 0 0 0 0,1 0 0 0 0,-1 0 0 0 0,0 0 0 0 0,0-1 0 0 0,1 1 0 0 0,-1 0 0 0 0,0 0 0 0 0,0 0 0 0 0,0-1 0 0 0,1 1 0 0 0,-1 0 0 0 0,0 0 0 0 0,0-1 0 0 0,0 1 0 0 0,0 0 0 0 0,0 0 0 0 0,1-1 0 0 0,-1 1 0 0 0,0 0 0 0 0,0-1 0 0 0,0 1 0 0 0,0 0 0 0 0,0 0 0 0 0,0-1 0 0 0,0 1 0 0 0,0 0 0 0 0,0-1 0 0 0,0 1 0 0 0,0 0 0 0 0,0 0 0 0 0,0-1 0 0 0,0 1 0 0 0,0 0 0 0 0,-1-1 0 0 0,0-4 0 0 0,-1 1 0 0 0,0-1 0 0 0,0 0 0 0 0,-1 1 0 0 0,1 0 0 0 0,-1-1 0 0 0,0 1 0 0 0,-6-7 0 0 0,-2-3 0 0 0,2 1-4 0 0,-38-54-230 0 0,-43-86 0 0 0,86 147 234 0 0,0 2 11 0 0,4 10 46 0 0,-1 2-29 0 0,1-4-10 0 0,0-1 1 0 0,0 0-1 0 0,1 0 0 0 0,-1 1 1 0 0,1-1-1 0 0,-1 0 1 0 0,1 0-1 0 0,0 0 1 0 0,2 4-1 0 0,8 27 46 0 0,-9-26 0 0 0,3 2 0 0 0,12 30 0 0 0,-13-30 0 0 0,2-2-11 0 0,15 26-30 0 0,-20-32-17 0 0,0 0 0 0 0,0 0 0 0 0,1 0 0 0 0,-1-1 0 0 0,1 1 0 0 0,-1-1 0 0 0,3 3 0 0 0,-4-4-6 0 0,10 9 6 0 0,20 14 0 0 0,-23-19-3 0 0,0-1-1 0 0,0 1 1 0 0,11 2 0 0 0,-11-4 18 0 0,-5-4 0 0 0,1-11-10 0 0,-5 10-11 0 0,1 0 0 0 0,-1 1 0 0 0,0-1 0 0 0,0 0 0 0 0,-1 1 0 0 0,1-1 0 0 0,-1 1 0 0 0,1 0 0 0 0,-1 0 0 0 0,-4-3 0 0 0,-1-1 0 0 0,-31-28 0 0 0,-59-64 0 0 0,93 92 0 0 0,-1-1 0 0 0,0-1 0 0 0,0 0 0 0 0,0 0 0 0 0,1 0 0 0 0,-7-18 0 0 0,11 23 0 0 0,4 8 0 0 0,24 37 0 0 0,5 14 0 0 0,-2-8 0 0 0,2-5 0 0 0,9 3 0 0 0,-32-38 0 0 0,-1 0 0 0 0,18 11 0 0 0,-22-16 0 0 0,0 0 0 0 0,1-1 0 0 0,0 1 0 0 0,0-1 0 0 0,-1 0 0 0 0,1-1 0 0 0,8 3 0 0 0,-11-4 0 0 0,1 0 0 0 0,0 0 0 0 0,-1 0 0 0 0,1 0 0 0 0,-1 0 0 0 0,1 0 0 0 0,-1-1 0 0 0,1 1 0 0 0,-1-1 0 0 0,1 0 0 0 0,3-1 0 0 0,-6 2 1 0 0,0 0 0 0 0,1 0 1 0 0,-1 0-1 0 0,0 0 0 0 0,1-1 0 0 0,-1 1 0 0 0,0 0 1 0 0,1 0-1 0 0,-1 0 0 0 0,0 0 0 0 0,0-1 0 0 0,1 1 0 0 0,-1 0 1 0 0,0 0-1 0 0,0-1 0 0 0,0 1 0 0 0,1 0 0 0 0,-1 0 1 0 0,0-1-1 0 0,0 1 0 0 0,0 0 0 0 0,0-1 0 0 0,0 1 1 0 0,1 0-1 0 0,-1-1 0 0 0,0 1 0 0 0,0 0 0 0 0,0-1 0 0 0,0 1 1 0 0,0 0-1 0 0,0-1 0 0 0,0 1 0 0 0,0 0 0 0 0,0-1 1 0 0,0 1-1 0 0,0 0 0 0 0,0-1 0 0 0,-1 1 0 0 0,1 0 0 0 0,0-1 1 0 0,0 1-1 0 0,0 0 0 0 0,0 0 0 0 0,-1-1 0 0 0,0-2 0 0 0,0 0-1 0 0,-1 0 1 0 0,0 0-1 0 0,1 0 1 0 0,-1 0-1 0 0,0 1 1 0 0,0-1-1 0 0,-1 1 1 0 0,1-1-1 0 0,0 1 1 0 0,-1 0-1 0 0,0 0 1 0 0,1 0-1 0 0,-1 0 1 0 0,0 0-1 0 0,0 1 1 0 0,0-1-1 0 0,0 1 1 0 0,-5-1-1 0 0,-4-4 1 0 0,6 3-1 0 0,0 0 0 0 0,-1-1 0 0 0,2 0 0 0 0,-1 0 0 0 0,0 0 0 0 0,1-1 0 0 0,0 0 0 0 0,0 0 0 0 0,0 0 0 0 0,0-1 0 0 0,1 1 0 0 0,0-1 0 0 0,0 0 0 0 0,1 0 0 0 0,0-1 0 0 0,-3-8 0 0 0,6 15 0 0 0,-1-2 0 0 0,7 4 0 0 0,36 24 0 0 0,-31-21 0 0 0,0 0 0 0 0,0-1 0 0 0,14 3 0 0 0,33 4 0 0 0,-2-4 0 0 0,-3-2 0 0 0,-14-4 11 0 0,-130-12 227 0 0,81 9-231 0 0,-14-1 14 0 0,1 0 1 0 0,-44 2-1 0 0,55 2-21 0 0,-2 3 0 0 0,9-1 0 0 0,5-3 0 0 0,0 0 0 0 0,0 0 0 0 0,0 0 0 0 0,0 0 0 0 0,-1 0 0 0 0,1 0 0 0 0,0 1 0 0 0,0-1 0 0 0,0 0 0 0 0,0 0 0 0 0,0 0 0 0 0,0 0 0 0 0,0 0 0 0 0,0 0 0 0 0,0 0 0 0 0,0 0 0 0 0,0 0 0 0 0,0 0 0 0 0,0 0 0 0 0,0 1 0 0 0,0-1 0 0 0,1 0 0 0 0,-1 0 0 0 0,0 0 0 0 0,0 0 0 0 0,0 0 0 0 0,0 0 0 0 0,0 0 0 0 0,0 0 0 0 0,0 0 0 0 0,0 0 0 0 0,0 0 0 0 0,0 0 0 0 0,0 0 0 0 0,0 0 0 0 0,0 0 0 0 0,0 0 0 0 0,0 0 0 0 0,0 1 0 0 0,0-1 0 0 0,1 0 0 0 0,-1 0 0 0 0,0 0 0 0 0,0 0 0 0 0,0 0 0 0 0,0 0 0 0 0,0 0 0 0 0,0 0 0 0 0,0 0 0 0 0,0 0 0 0 0,0 0 0 0 0,0 0 0 0 0,0 0 0 0 0,0 0 0 0 0,1 0 0 0 0,-1 0 0 0 0,0 0 0 0 0,0 0 0 0 0,35-1 0 0 0,12-6 0 0 0,16-1-53 0 0,-24 1 30 0 0,8-3-41 0 0,-33 7 36 0 0,24-9-108 0 0,2-3 4 0 0,-34 13 121 0 0,-2 1-3 0 0,-1 0 0 0 0,0 0 0 0 0,1-1 0 0 0,-1 0 0 0 0,0 1 0 0 0,2-3 0 0 0,11-6-57 0 0,-15 10 68 0 0,-1 0 0 0 0,1-1 0 0 0,0 1 0 0 0,0-1 0 0 0,-1 1-1 0 0,1 0 1 0 0,-1-1 0 0 0,1 0 0 0 0,0 1 0 0 0,-1-1 0 0 0,1 1 0 0 0,-1-1 0 0 0,1 1 0 0 0,-1-1 0 0 0,0 0-1 0 0,1 1 1 0 0,-1-1 0 0 0,1 0 0 0 0,-1-1 0 0 0,1 1 1 0 0,-1 1 2 0 0,0-1 0 0 0,0 1 0 0 0,0 0 0 0 0,0 0 0 0 0,0 0 0 0 0,0 0 0 0 0,0 0 0 0 0,0 0 0 0 0,0 0 0 0 0,0 0 0 0 0,0-1 0 0 0,0 1 0 0 0,0 0 0 0 0,0 0 0 0 0,0 0 0 0 0,0 0 0 0 0,0 0 0 0 0,0 0 0 0 0,0 0 0 0 0,0 0 0 0 0,0 0 0 0 0,0-1 0 0 0,-1 1 0 0 0,1 0 0 0 0,0 0 0 0 0,0 0 0 0 0,0 0 0 0 0,0 0 0 0 0,0 0 0 0 0,0 0 0 0 0,0 0 0 0 0,0 0 0 0 0,0 0 0 0 0,0 0 0 0 0,0 0 0 0 0,0 0 0 0 0,-1 0 0 0 0,1-1 0 0 0,0 1 0 0 0,0 0 0 0 0,0 0 0 0 0,0 0 0 0 0,0 0 0 0 0,0 0 0 0 0,0 0 0 0 0,0 0 0 0 0,-1 0 0 0 0,1 0 0 0 0,0 0 0 0 0,0 0 0 0 0,0 0 0 0 0,0 0 0 0 0,0 0 0 0 0,0 1 0 0 0,0-1 0 0 0,0 0 0 0 0,-1 0 0 0 0,-13 1 62 0 0,-1 1 1 0 0,-27 6-1 0 0,14-2 7 0 0,-166 26 315 0 0,177-31-384 0 0,8 0 0 0 0,1 0 0 0 0,0 0 0 0 0,0 1 0 0 0,-1 0 0 0 0,1 1 0 0 0,-9 3 0 0 0,5-1-11 0 0,9-4-46 0 0,32-4-330 0 0,-20 1 362 0 0,-2 1-47 0 0,-1-2-76 0 0,16-7 55 0 0,-16 7-10 0 0,-3 1-88 0 0,9-8 158 0 0,-11 10 28 0 0,-1-1 0 0 0,0 1 0 0 0,1-1 0 0 0,-1 1 0 0 0,0 0 0 0 0,1-1-1 0 0,-1 1 1 0 0,0-1 0 0 0,0 1 0 0 0,1-1 0 0 0,-1 1 0 0 0,0-1 0 0 0,0 1 0 0 0,0-1 0 0 0,0 1 0 0 0,0-1 0 0 0,0 1 0 0 0,0-1-1 0 0,0 1 1 0 0,0-1 0 0 0,0 1 0 0 0,0-1 0 0 0,0 1 0 0 0,0-1 0 0 0,0 1 0 0 0,0-1 0 0 0,-1 1 0 0 0,1-1 0 0 0,0 1 0 0 0,-1-1-1 0 0,-6-11-25 0 0,-2 3 17 0 0,0 1 0 0 0,0 1 0 0 0,-16-11 1 0 0,-2-1 1 0 0,-22-16 12 0 0,42 31 0 0 0,-3 1 0 0 0,10 3 0 0 0,0 0 0 0 0,0 0 0 0 0,0 0 0 0 0,0 0 0 0 0,-1 0 0 0 0,1 0 0 0 0,0 0 0 0 0,0 0 0 0 0,0 0 0 0 0,0 0 0 0 0,-1 0 0 0 0,1 0 0 0 0,0 0 0 0 0,0 0 0 0 0,0 0 0 0 0,-1 0 0 0 0,1 0 0 0 0,0 0 0 0 0,0 0 0 0 0,0 0 0 0 0,0 0 0 0 0,0 0 0 0 0,-1 0 0 0 0,1 0 0 0 0,0 0 0 0 0,0 0 0 0 0,0 1 0 0 0,0-1 0 0 0,0 0 0 0 0,-1 0 0 0 0,1 0 0 0 0,0 0 0 0 0,0 0 0 0 0,0 0 0 0 0,0 1 0 0 0,0-1 0 0 0,0 0 0 0 0,0 0 0 0 0,0 0 0 0 0,0 0 0 0 0,0 1 0 0 0,0-1 0 0 0,-1 0 0 0 0,1 0 0 0 0,0 0 0 0 0,0 0 0 0 0,0 1 0 0 0,0-1 0 0 0,0 0 0 0 0,0 0 0 0 0,1 0 0 0 0,-1 1 0 0 0,0-1 0 0 0,0 0 0 0 0,0 0 0 0 0,0 0 0 0 0,0 0 0 0 0,0 1 0 0 0,0-1 0 0 0,0 0 0 0 0,6 30 15 0 0,0-15 43 0 0,-1-5-46 0 0,-1-3 6 0 0,0 1 1 0 0,1-1-1 0 0,6 8 1 0 0,22 28 35 0 0,3-4-32 0 0,-20-27 20 0 0,22 15-31 0 0,-1-2-26 0 0,-30-20-54 0 0,-7 2 1 0 0,-2 17 4 0 0,2-24 63 0 0,0 0 0 0 0,0 0 0 0 0,0 0 0 0 0,0 1 0 0 0,0-1 0 0 0,0 0 1 0 0,-1 0-1 0 0,1 0 0 0 0,0 0 0 0 0,0 0 0 0 0,0 1 0 0 0,0-1 0 0 0,0 0 0 0 0,-1 0 0 0 0,1 0 0 0 0,0 0 0 0 0,0 0 0 0 0,0 0 0 0 0,0 0 0 0 0,-1 0 0 0 0,1 0 1 0 0,0 0-1 0 0,0 1 0 0 0,0-1 0 0 0,0 0 0 0 0,-1 0 0 0 0,1 0 0 0 0,0 0 0 0 0,0 0 0 0 0,0 0 0 0 0,-1 0 0 0 0,1-1 0 0 0,0 1 0 0 0,0 0 0 0 0,0 0 0 0 0,0 0 0 0 0,-1 0 1 0 0,1 0-1 0 0,0 0 0 0 0,0 0 0 0 0,0 0 0 0 0,0 0 0 0 0,-1 0 0 0 0,1-1 0 0 0,0 1 0 0 0,0 0 0 0 0,0 0 0 0 0,0 0 0 0 0,0 0 0 0 0,0 0 0 0 0,-1-1 0 0 0,1 1 1 0 0,0 0-1 0 0,0 0 0 0 0,0 0 0 0 0,0-1 0 0 0,-6-5-9 0 0,1 0-1 0 0,-1 0 1 0 0,1-1 0 0 0,-8-14 0 0 0,8 12 2 0 0,-1 0 0 0 0,-8-11 0 0 0,0 4 8 0 0,8 8 0 0 0,0 0 0 0 0,-1 0 0 0 0,-1 1 0 0 0,-12-10 0 0 0,11 14 0 0 0,8 3 0 0 0,0 0 0 0 0,0 0 0 0 0,0 0 0 0 0,0 0 0 0 0,0 0 0 0 0,1 1 0 0 0,-1-1 0 0 0,0 0 0 0 0,0 1 0 0 0,0-1 0 0 0,1 0 0 0 0,-1 1 0 0 0,0-1 0 0 0,0 2 0 0 0,-1-1 0 0 0,1 1 0 0 0,-1 0 0 0 0,1-1 0 0 0,0 1 0 0 0,0 0 0 0 0,0 0 0 0 0,0 0 0 0 0,-1 3 0 0 0,-2 3 4 0 0,2-3 6 0 0,1 0 0 0 0,-1 0 0 0 0,1 0 0 0 0,0 0 0 0 0,0 5 0 0 0,-1 1 12 0 0,-4 30 92 0 0,2 13 18 0 0,3-41-122 0 0,0 39 59 0 0,2 17 21 0 0,2-14-18 0 0,3 1 14 0 0,-3-35-28 0 0,-1-9-49 0 0,-1-5 2 0 0,1 0 0 0 0,-1-1 0 0 0,1 1 0 0 0,5 11 0 0 0,-5-10-2 0 0,-1-4-2 0 0,0 0 0 0 0,1 0 0 0 0,-1 0 0 0 0,1-1 0 0 0,0 1 0 0 0,0 0-1 0 0,3 3 1 0 0,12 23-11 0 0,-12-22-68 0 0,-4-12-76 0 0,6-12 135 0 0,-7 9 13 0 0,1 1 0 0 0,-1 0 0 0 0,0-1 0 0 0,-2-11 0 0 0,0-7 0 0 0,6-163-96 0 0,0 128 48 0 0,13-67 0 0 0,-14 112 48 0 0,-3 16 16 0 0,1 4 0 0 0,-1-1 0 0 0,0 1 0 0 0,0 0 0 0 0,-1-1 0 0 0,1 1 0 0 0,-3 8 0 0 0,-72 420 741 0 0,72-410-698 0 0,0 6-40 0 0,2-3 61 0 0,1 11-10 0 0,3-1 0 0 0,-3-36-69 0 0,0 0-1 0 0,0 0 1 0 0,0 0 0 0 0,-1 0 0 0 0,1 1-1 0 0,0-1 1 0 0,0 0 0 0 0,0 0 0 0 0,0 0 0 0 0,0 0-1 0 0,0 1 1 0 0,0-1 0 0 0,0 0 0 0 0,0 0-1 0 0,0 0 1 0 0,0 0 0 0 0,0 1 0 0 0,0-1 0 0 0,0 0-1 0 0,0 0 1 0 0,0 0 0 0 0,0 0 0 0 0,0 1-1 0 0,1-1 1 0 0,-1 0 0 0 0,0 0 0 0 0,0 0 0 0 0,0 0-1 0 0,0 0 1 0 0,0 1 0 0 0,0-1 0 0 0,0 0 0 0 0,0 0-1 0 0,1 0 1 0 0,-1 0 0 0 0,0 0 0 0 0,0 0-1 0 0,0 0 1 0 0,0 1 0 0 0,0-1 0 0 0,1 0 0 0 0,-1 0-1 0 0,0 0 1 0 0,0 0 0 0 0,0 0 0 0 0,0 0-1 0 0,1 0 1 0 0,-1 0 0 0 0,0 0 0 0 0,0 0 0 0 0,0 0-1 0 0,0 0 1 0 0,1 0 0 0 0,-1 0 0 0 0,0 0-1 0 0,0 0 1 0 0,0 0 0 0 0,0 0 0 0 0,1 0 0 0 0,-1 0-1 0 0,0-1 1 0 0,0 1 0 0 0,0 0 0 0 0,0 0 0 0 0,1 0-1 0 0,-1 0 1 0 0,0 0 0 0 0,0 0 0 0 0,0-1-1 0 0,0 1 0 0 0,3-1 2 0 0,0 0-1 0 0,0 0 1 0 0,0-1-1 0 0,0 1 1 0 0,0-1 0 0 0,2-2-1 0 0,-3 2-1 0 0,0-1 0 0 0,-1 1 0 0 0,1 0 1 0 0,-1-1-1 0 0,0 1 0 0 0,0-1 0 0 0,0 1 0 0 0,0-1 0 0 0,0 1 0 0 0,0-6 1 0 0,4-34-17 0 0,-3 24-30 0 0,15-139-39 0 0,17-116-183 0 0,-21 200 201 0 0,-12 65 67 0 0,-7 38 0 0 0,-23 157 94 0 0,-39 184 185 0 0,62-346-275 0 0,0-4 46 0 0,1 0 0 0 0,-3 32 0 0 0,6-29 22 0 0,2-19-40 0 0,5-8-10 0 0,19-18-11 0 0,-15 8-22 0 0,-1-1 1 0 0,0 0-1 0 0,0-1 1 0 0,-2 0-1 0 0,7-22 1 0 0,-6 17-4 0 0,7-19-76 0 0,-2-2 0 0 0,7-45 1 0 0,5-84-197 0 0,10-53-290 0 0,-30 200 492 0 0,-2 13 66 0 0,0 0-1 0 0,1 0 1 0 0,0 0 0 0 0,6-12-1 0 0,-9 19 59 0 0,3 11 24 0 0,5 23 0 0 0,-6-16 3 0 0,-2-5-42 0 0,-4 31 107 0 0,-35 180 108 0 0,-61 135 264 0 0,98-350-494 0 0,-4 8 44 0 0,2 1 0 0 0,0-1 0 0 0,0 1 0 0 0,-2 26 0 0 0,12-42-13 0 0,-6 1-41 0 0,4 0-6 0 0,-1-1 0 0 0,0 1-1 0 0,0-1 1 0 0,0 0 0 0 0,0 0-1 0 0,0 0 1 0 0,6-4 0 0 0,-6 3-2 0 0,0-1 0 0 0,0 0 0 0 0,0 0 0 0 0,-1-1 0 0 0,1 1 0 0 0,-1 0 0 0 0,0-1 0 0 0,0 0 0 0 0,2-3 0 0 0,16-42-76 0 0,-13 30 57 0 0,99-329-506 0 0,-51 150 178 0 0,-51 184 321 0 0,11-46-136 0 0,-12 46 147 0 0,-6 17-31 0 0,2-2 57 0 0,1-1 1 0 0,-1 1-1 0 0,0 0 0 0 0,0 0 1 0 0,1-1-1 0 0,-1 1 1 0 0,0 0-1 0 0,1 0 1 0 0,-1 0-1 0 0,1 0 0 0 0,-1 0 1 0 0,1 0-1 0 0,-1 0 1 0 0,1 0-1 0 0,-1 1 0 0 0,-26 75 187 0 0,-35 156-1 0 0,-7 25 75 0 0,-15-21-181 0 0,82-232-52 0 0,0 0 1 0 0,1 0-1 0 0,-1 0 0 0 0,0 10 1 0 0,1-6-1 0 0,-1-1 58 0 0,1-2-16 0 0,0 19-47 0 0,0-19 27 0 0,4-10 0 0 0,13-18-42 0 0,-2-6-59 0 0,-2 0-1 0 0,14-49 1 0 0,-13 37-70 0 0,27-70-135 0 0,32-104-351 0 0,-70 204 561 0 0,3-8 10 0 0,-1 1 0 0 0,3-22 1 0 0,-7 39 32 0 0,0 0 1 0 0,0 0-1 0 0,0 0 1 0 0,0 0-1 0 0,0 0 1 0 0,0-1-1 0 0,0 1 1 0 0,1 0-1 0 0,-1 0 0 0 0,0 0 1 0 0,0 0-1 0 0,0-1 1 0 0,0 1-1 0 0,0 0 1 0 0,0 0-1 0 0,0 0 1 0 0,0 0-1 0 0,0-1 1 0 0,0 1-1 0 0,0 0 1 0 0,0 0-1 0 0,0 0 1 0 0,0 0-1 0 0,0-1 1 0 0,0 1-1 0 0,-1 0 1 0 0,1 0-1 0 0,0 0 0 0 0,0 0 1 0 0,0 0-1 0 0,0-1 1 0 0,0 1-1 0 0,0 0 1 0 0,0 0-1 0 0,0 0 1 0 0,0 0-1 0 0,-1 0 1 0 0,1 0-1 0 0,0-1 1 0 0,0 1-1 0 0,0 0 1 0 0,0 0-1 0 0,0 0 1 0 0,-1 0-1 0 0,1 0 1 0 0,0 0-1 0 0,0 0 0 0 0,0 0 1 0 0,0 0-1 0 0,-1 0 1 0 0,1 0-1 0 0,0 0 1 0 0,0 0-1 0 0,-1 0 1 0 0,1 1 6 0 0,-1-1 1 0 0,0 1-1 0 0,1 0 0 0 0,-1 0 1 0 0,0 0-1 0 0,1-1 1 0 0,-1 1-1 0 0,1 0 1 0 0,-1 0-1 0 0,1 0 1 0 0,0 0-1 0 0,-1 2 0 0 0,-9 29 63 0 0,-144 407 650 0 0,16-131-368 0 0,125-279-272 0 0,4-9-79 0 0,83-205-1010 0 0,-39 94 827 0 0,25-48-223 0 0,-56 131 341 0 0,-3 4 52 0 0,-2 6 4 0 0,-8 17 72 0 0,-7 15 71 0 0,-24 63 146 0 0,-25 55 95 0 0,54-129-315 0 0,-1-2 1 0 0,-1 0 0 0 0,-1 0-1 0 0,-28 30 1 0 0,30-39 13 0 0,-1 0-6 0 0,9-10-16 0 0,4-2-52 0 0,0 0-1 0 0,-1 0 0 0 0,1 0 0 0 0,0 0 1 0 0,0 0-1 0 0,0 0 0 0 0,-1 0 1 0 0,1 0-1 0 0,0 0 0 0 0,0 0 0 0 0,0-1 1 0 0,-1 1-1 0 0,1 0 0 0 0,0 0 1 0 0,0 0-1 0 0,0 0 0 0 0,0 0 0 0 0,-1 0 1 0 0,1-1-1 0 0,0 1 0 0 0,0 0 0 0 0,0 0 1 0 0,0 0-1 0 0,0 0 0 0 0,0-1 1 0 0,0 1-1 0 0,-1 0 0 0 0,1 0 0 0 0,0 0 1 0 0,0-1-1 0 0,0 1 0 0 0,0 0 0 0 0,0 0 1 0 0,0 0-1 0 0,0-1 0 0 0,0 1 1 0 0,0 0-1 0 0,0 0 0 0 0,2-8 3 0 0,6-11-66 0 0,35-107-288 0 0,37-114-534 0 0,-63 181 523 0 0,-3-1 0 0 0,7-63-1 0 0,-21 96 279 0 0,-1 25 42 0 0,-6 2 42 0 0,6 1 7 0 0,-1 0 0 0 0,1 1 1 0 0,0-1-1 0 0,0 1 0 0 0,0-1 0 0 0,0 0 1 0 0,0 1-1 0 0,-1 2 0 0 0,-9 18 129 0 0,1 0-1 0 0,-8 30 1 0 0,-11 53 253 0 0,-10 70 26 0 0,0 3-237 0 0,11-40 133 0 0,27-131-240 0 0,4 25 85 0 0,-2-27-121 0 0,2-7-12 0 0,12-14-12 0 0,-2-7-11 0 0,6-16-68 0 0,-1-1 0 0 0,13-50-1 0 0,18-90-308 0 0,-11 35 190 0 0,-18 73-7 0 0,67-198-211 0 0,-77 249 405 0 0,5-5 0 0 0,-1 8 12 0 0,-11 16 12 0 0,-2 10 0 0 0,-1-1-17 0 0,0 4 17 0 0,0 0 0 0 0,0 1 0 0 0,-1-1 0 0 0,-3 14 0 0 0,-35 107 277 0 0,19-66-194 0 0,11-33-49 0 0,5-15-48 0 0,4-18-10 0 0,0 1 0 0 0,0-1 0 0 0,0 1 0 0 0,0 0 0 0 0,0-1 0 0 0,0 1 0 0 0,0-1 0 0 0,0 1 0 0 0,0-1 0 0 0,0 1 0 0 0,0 0 0 0 0,1-1 1 0 0,-1 1-1 0 0,0-1 0 0 0,0 1 0 0 0,1-1 0 0 0,-1 1 0 0 0,0-1 0 0 0,1 1 0 0 0,-1-1 0 0 0,0 1 0 0 0,1-1 0 0 0,2 1-1 0 0,-1-1 0 0 0,1 1-1 0 0,-1-1 1 0 0,1 0 0 0 0,-1 0 0 0 0,1 0 0 0 0,-1 0-1 0 0,1 0 1 0 0,-1-1 0 0 0,1 1 0 0 0,3-2-1 0 0,-5 2 0 0 0,0 0 0 0 0,-1 0-1 0 0,1-1 1 0 0,-1 1-1 0 0,1 0 1 0 0,0 0-1 0 0,-1 0 1 0 0,1 0-1 0 0,-1-1 1 0 0,1 1 0 0 0,-1 0-1 0 0,1 0 1 0 0,-1-1-1 0 0,1 1 1 0 0,-1-1-1 0 0,1 1 1 0 0,-1 0-1 0 0,1-1 1 0 0,-1 1 0 0 0,1-1-1 0 0,-1 1 1 0 0,0-1-1 0 0,1 0 1 0 0,16-25-37 0 0,-2 0-1 0 0,-1-1 1 0 0,-1-1 0 0 0,17-53 0 0 0,48-297-180 0 0,-76 364 219 0 0,-2 2 15 0 0,0 10 54 0 0,0 3-72 0 0,0-1 1 0 0,0 1-1 0 0,0-1 0 0 0,0 1 0 0 0,0-1 1 0 0,0 1-1 0 0,0-1 0 0 0,0 1 0 0 0,0-1 1 0 0,0 1-1 0 0,-1-1 0 0 0,1 0 0 0 0,0 1 1 0 0,0-1-1 0 0,-1 1 0 0 0,1-1 0 0 0,0 1 1 0 0,0-1-1 0 0,-1 1 0 0 0,-8 15-589 0 0,-24 76 2238 0 0,-37 166 0 0 0,68-244-1475 0 0,2-14-171 0 0,0 9 7 0 0,0-1-1 0 0,2 17 1 0 0,-1-19-21 0 0,1 0 0 0 0,-1 0 0 0 0,2 0 1 0 0,2 6-1 0 0,-5-12 8 0 0,0 0 0 0 0,0 1 0 0 0,0-1-1 0 0,0 0 1 0 0,0 0 0 0 0,0 0 0 0 0,0 1 0 0 0,0-1 0 0 0,0 0 0 0 0,0 0 0 0 0,0 1 0 0 0,0-1 0 0 0,0 0 0 0 0,0 0 0 0 0,1 0 0 0 0,-1 1 0 0 0,0-1 0 0 0,0 0-1 0 0,0 0 1 0 0,0 0 0 0 0,0 0 0 0 0,1 0 0 0 0,-1 1 0 0 0,0-1 0 0 0,0 0 0 0 0,0 0 0 0 0,1 0 0 0 0,-1 0 0 0 0,0 0 0 0 0,0 0 0 0 0,0 0 0 0 0,1 0 0 0 0,-1 1-1 0 0,0-1 1 0 0,0 0 0 0 0,0 0 0 0 0,1 0 0 0 0,-1 0 0 0 0,0 0 0 0 0,0 0 0 0 0,1 0 0 0 0,-1 0 0 0 0,0 0 0 0 0,0-1 0 0 0,0 1 0 0 0,1 0 0 0 0,-1 0 0 0 0,0 0-1 0 0,0 0 1 0 0,0 0 0 0 0,1 0 0 0 0,-1 0 0 0 0,0 0 0 0 0,0-1 0 0 0,0 1 0 0 0,1 0 0 0 0,-1 0 0 0 0,0 0 0 0 0,0-1 0 0 0,25-12-501 0 0,-15 5-33 0 0,8-13 364 0 0,-1-1 0 0 0,-1-1 0 0 0,-1-1 1 0 0,-1 0-1 0 0,-1-1 0 0 0,17-48 0 0 0,-23 52 73 0 0,-1-1 0 0 0,0 1 1 0 0,-2-2-1 0 0,-1 1 0 0 0,0 0 0 0 0,-2-1 1 0 0,0 1-1 0 0,-2-1 0 0 0,-3-25 0 0 0,4 46 50 0 0,-1 1-1 0 0,1-1 0 0 0,-1 1 1 0 0,1-1-1 0 0,-1 1 0 0 0,0-1 0 0 0,1 1 1 0 0,-1-1-1 0 0,-2-1 0 0 0,2 1-67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0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295 35 7831 0 0,'-2'-2'8226'0'0,"-12"-10"-4129"0"0,10 10-3569 0 0,0-1-1 0 0,-1 0 0 0 0,1 1 0 0 0,-1 0 0 0 0,0 0 0 0 0,-8-1 0 0 0,7 1-358 0 0,-1 2-1 0 0,1-1 0 0 0,0 1 0 0 0,-1-1 1 0 0,1 2-1 0 0,-1-1 0 0 0,1 1 0 0 0,-1 0 1 0 0,1 0-1 0 0,0 1 0 0 0,-1 0 0 0 0,1 0 1 0 0,0 0-1 0 0,-9 6 0 0 0,3-1-85 0 0,0 1-1 0 0,0 0 1 0 0,1 0-1 0 0,0 1 1 0 0,-14 15-1 0 0,19-17-16 0 0,0 1 0 0 0,1-1 0 0 0,0 1-1 0 0,1 0 1 0 0,0 0 0 0 0,0 0 0 0 0,0 1 0 0 0,1 0-1 0 0,1-1 1 0 0,-1 1 0 0 0,1 0 0 0 0,1 0 0 0 0,-1 11-1 0 0,1 8 19 0 0,6 14-9 0 0,-4-31-70 0 0,2-1 1 0 0,3 12-1 0 0,8 10-34 0 0,-13-31 17 0 0,-1 0 1 0 0,1-1-1 0 0,-1 1 1 0 0,1 0-1 0 0,0 0 1 0 0,-1 0-1 0 0,1 0 1 0 0,0-1-1 0 0,0 1 1 0 0,-1 0-1 0 0,1 0 1 0 0,2 0-1 0 0,26 22-177 0 0,-22-18-3 0 0,1-4-27 0 0,2 1 119 0 0,22 1-509 0 0,-23-7 224 0 0,31-11-9 0 0,-38 14 349 0 0,-1 1 0 0 0,1-1 0 0 0,-1 0 0 0 0,1 1 0 0 0,-1-1 0 0 0,1 0 0 0 0,-1 0 0 0 0,3-2 0 0 0,19-17-363 0 0,-12 9 0 0 0,-5 5 260 0 0,-3 3 24 0 0,-1 0 0 0 0,1 1 1 0 0,-1-1-1 0 0,0 0 0 0 0,0 0 0 0 0,0-1 0 0 0,0 1 0 0 0,2-6 0 0 0,15-30-789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6:53.2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3 101 13823 0 0,'-1'-24'2359'0'0,"0"17"-1376"0"0,1 1 0 0 0,-1-1 0 0 0,1 1-1 0 0,1-1 1 0 0,-1 1 0 0 0,3-11 0 0 0,-2 17-939 0 0,-1 0 1 0 0,0-1-1 0 0,0 1 1 0 0,1 0 0 0 0,-1 0-1 0 0,0 0 1 0 0,0 0-1 0 0,0 0 1 0 0,1 0-1 0 0,-1 0 1 0 0,0 0-1 0 0,0 0 1 0 0,0 1 0 0 0,1-1-1 0 0,-1 0 1 0 0,0 0-1 0 0,0 0 1 0 0,1 0-1 0 0,-1 0 1 0 0,0 0-1 0 0,0 0 1 0 0,0 0 0 0 0,0 1-1 0 0,1-1 1 0 0,-1 0-1 0 0,0 0 1 0 0,0 0-1 0 0,0 0 1 0 0,0 1-1 0 0,0-1 1 0 0,1 0 0 0 0,-1 0-1 0 0,0 0 1 0 0,0 1-1 0 0,5 5 1846 0 0,1 4-1658 0 0,19 27-11 0 0,-19-27 270 0 0,0-1-343 0 0,21 26-17 0 0,-20-26 226 0 0,2 2-257 0 0,28 29-4 0 0,-28-30 93 0 0,-1 0-107 0 0,2 0-54 0 0,27 36 214 0 0,-6-6-215 0 0,-24-29 48 0 0,1-3-17 0 0,21 25-34 0 0,-22-25 43 0 0,3 1 0 0 0,29 27-42 0 0,-18-21 35 0 0,20 12 16 0 0,-20-12 16 0 0,20 17 4 0 0,-21-18 1 0 0,22 8 1 0 0,-32-16-22 0 0,-1-4-11 0 0,26 8 2 0 0,-32-10-57 0 0,32 9 57 0 0,-3-6 0 0 0,22 4 6 0 0,2 0-1 0 0,-19-2-48 0 0,-32-4-16 0 0,0-1 0 0 0,-1 1-1 0 0,1 0 1 0 0,0 0 0 0 0,0 0 0 0 0,-1 1 0 0 0,6 2-1 0 0,0 0 3 0 0,28 9 51 0 0,-31-10-48 0 0,1-1 0 0 0,0 1 0 0 0,13 0 0 0 0,13 4 9 0 0,-26-5 31 0 0,2-1 0 0 0,1 1-44 0 0,33 3 46 0 0,11-2 9 0 0,-25-1-42 0 0,-13-1 20 0 0,22 3-20 0 0,-20-2 20 0 0,25 3-31 0 0,-7-5 0 0 0,-24-1 31 0 0,19-3-31 0 0,-2 0-11 0 0,0 2 11 0 0,-17 1 31 0 0,24-2-31 0 0,-1 2 0 0 0,-21 0 31 0 0,21-3-31 0 0,-18 0 5 0 0,0 0 0 0 0,0-1 0 0 0,32-14 0 0 0,96-32 86 0 0,-90 33-89 0 0,105-49 0 0 0,-20 5-13 0 0,-129 57 0 0 0,0-1 0 0 0,0 0 0 0 0,-1-1 0 0 0,19-14 0 0 0,17-10 0 0 0,36-23-16 0 0,-44 26 369 0 0,12-9 885 0 0,-29 20-1256 0 0,28-16 0 0 0,-33 24-748 0 0,35-12 1 0 0,-33 14 781 0 0,26-13 0 0 0,-36 15-16 0 0,0 0 0 0 0,-1-1 0 0 0,0 0 0 0 0,10-9 0 0 0,-18 15 0 0 0,0 0 0 0 0,0 1 0 0 0,0-1 0 0 0,0 0 0 0 0,0 0 0 0 0,0 0 0 0 0,0 0 0 0 0,0 0 0 0 0,-1 0 0 0 0,1 0 0 0 0,0 0 0 0 0,0 0 0 0 0,0 0 0 0 0,0 0 0 0 0,0 0 0 0 0,0 0 0 0 0,0 1 0 0 0,0-1 0 0 0,0 0 0 0 0,0 0 0 0 0,0 0 0 0 0,-1 0 0 0 0,1 0 0 0 0,0 0 0 0 0,0 0 0 0 0,0 0 0 0 0,0 0 0 0 0,0 0 0 0 0,0 0 0 0 0,0 0 0 0 0,0 0 0 0 0,0 0 0 0 0,-1 0 0 0 0,1 0 0 0 0,0 0 0 0 0,0 0 0 0 0,0 0 0 0 0,0 0 0 0 0,0-1 0 0 0,0 1 0 0 0,0 0 0 0 0,0 0 0 0 0,0 0 0 0 0,0 0 0 0 0,-1 0 0 0 0,1 0 0 0 0,0 0 0 0 0,0 0 0 0 0,0 0 0 0 0,0 0 0 0 0,0 0 0 0 0,0 0 0 0 0,0 0 0 0 0,0-1 0 0 0,0 1 0 0 0,0 0 0 0 0,0 0 0 0 0,0 0 0 0 0,0 0 0 0 0,0 0 0 0 0,0 0 0 0 0,0 0 0 0 0,0 0 0 0 0,0-1 0 0 0,-1 1 0 0 0,1-1 0 0 0,0 1 0 0 0,0-1 0 0 0,-1 1 0 0 0,1 0 0 0 0,0-1 0 0 0,0 1 0 0 0,-1 0 0 0 0,1-1 0 0 0,-1 1 0 0 0,1 0 0 0 0,0-1 0 0 0,-1 1 0 0 0,1 0 0 0 0,-1 0 0 0 0,1-1 0 0 0,0 1 0 0 0,-1 0 0 0 0,1 0 0 0 0,-1 0 0 0 0,1 0 0 0 0,-1 0 0 0 0,1 0 0 0 0,-1 0 0 0 0,1 0 0 0 0,-1 0 0 0 0,1 0 0 0 0,-1 0 0 0 0,1 0 0 0 0,-1 0 0 0 0,1 0 0 0 0,0 0 0 0 0,-1 0 0 0 0,-20 4 50 0 0,14-2-44 0 0,-1 0 1 0 0,0-1-1 0 0,1 0 1 0 0,-1 0-1 0 0,0-1 1 0 0,0 0-1 0 0,0-1 1 0 0,1 1-1 0 0,-1-1 1 0 0,0-1 0 0 0,-9-2-1 0 0,2-1 197 0 0,-1 0 1 0 0,0 1-1 0 0,-1 1 1 0 0,1 1-1 0 0,-1 0 1 0 0,-19 1-1 0 0,22 0-342 0 0,0-1 0 0 0,1 0 0 0 0,-1-1 0 0 0,1 0 0 0 0,0-1 0 0 0,0-1 0 0 0,-15-7 0 0 0,19 10 139 0 0,0-1 0 0 0,-1 1 0 0 0,1 1 0 0 0,-1 0 0 0 0,1 0 0 0 0,-12 1 0 0 0,21 0 1 0 0,0 0 0 0 0,-1 0 0 0 0,1 0 0 0 0,0 0 0 0 0,0 0 0 0 0,0 0 1 0 0,-1 0-1 0 0,1 0 0 0 0,0 0 0 0 0,0 0 0 0 0,0 0 0 0 0,-1 0 0 0 0,1 0 0 0 0,0 0 0 0 0,0 1 0 0 0,0-1 0 0 0,0 0 0 0 0,-1 0 1 0 0,1 0-1 0 0,0 0 0 0 0,0 0 0 0 0,0 0 0 0 0,0 1 0 0 0,0-1 0 0 0,-1 0 0 0 0,1 0 0 0 0,0 0 0 0 0,0 0 0 0 0,0 0 0 0 0,0 1 0 0 0,0-1 1 0 0,0 0-1 0 0,0 0 0 0 0,0 0 0 0 0,0 1 0 0 0,0-1 0 0 0,0 0 0 0 0,0 0 0 0 0,0 0 0 0 0,0 1 0 0 0,0-1 0 0 0,0 0 0 0 0,0 0 1 0 0,0 0-1 0 0,0 1 0 0 0,0-1 0 0 0,-1 6 12 0 0,0 17 62 0 0,7-12-33 0 0,24 37-20 0 0,8-5 31 0 0,-21-24 0 0 0,21 33-42 0 0,1 11-11 0 0,-1-6 0 0 0,-9-11 0 0 0,-27-44 0 0 0,-1 1 0 0 0,0-1-1 0 0,0 1 1 0 0,0-1 0 0 0,0 1 0 0 0,-1 0-1 0 0,2 4 1 0 0,1 1 6 0 0,11-6 54 0 0,-9-1-60 0 0,-5-1 0 0 0,1 0 0 0 0,0 0 0 0 0,-1 0 0 0 0,1 0 0 0 0,0 0 0 0 0,-1 0 0 0 0,1 0 0 0 0,0-1 0 0 0,0 1 0 0 0,-1 0 0 0 0,1 0 0 0 0,0 0 0 0 0,-1-1 0 0 0,1 1 0 0 0,0 0 0 0 0,-1-1 0 0 0,1 1 0 0 0,-1 0 0 0 0,1-1 0 0 0,-1 1 0 0 0,1-1 0 0 0,-1 1 0 0 0,1-1 0 0 0,-1 1 0 0 0,1-1 0 0 0,-1 0 0 0 0,1 1 0 0 0,-1-2 0 0 0,9-12 0 0 0,-1 0 0 0 0,0-1 0 0 0,6-17 0 0 0,-7 15 0 0 0,0 1 0 0 0,14-22 0 0 0,33-49 0 0 0,-21 26 0 0 0,-38 68 0 0 0,3-4 0 0 0,0 0 0 0 0,0-1 0 0 0,0 1 0 0 0,1 0 0 0 0,-1 0 0 0 0,-1 3 0 0 0,3-3 0 0 0,-1-1 0 0 0,0 1 0 0 0,0-1 0 0 0,0 0 0 0 0,0 0 0 0 0,0 1 0 0 0,0-1 0 0 0,-1 0 0 0 0,-1 2 0 0 0,-11-1 0 0 0,-32 21 0 0 0,36-18 0 0 0,-1 0 0 0 0,0 0 0 0 0,0-1 0 0 0,0-1 0 0 0,-21 6 0 0 0,32-10 0 0 0,0 0 0 0 0,-1 0 0 0 0,1 0 0 0 0,0 0 0 0 0,0 1 0 0 0,0-1 0 0 0,-1 0 0 0 0,1 0 0 0 0,0 0 0 0 0,0 0 0 0 0,-1 0 0 0 0,1 0 0 0 0,0 0 0 0 0,0 0 0 0 0,0 0 0 0 0,-1 0 0 0 0,1 0 0 0 0,0 0 0 0 0,0 0 0 0 0,-1 0 0 0 0,1 0 0 0 0,0 0 0 0 0,0-1 0 0 0,0 1 0 0 0,-1 0 0 0 0,1 0 0 0 0,0 0 0 0 0,0 0 0 0 0,0 0 0 0 0,-1 0 0 0 0,1-1 0 0 0,0 1 0 0 0,0 0 0 0 0,0 0 0 0 0,0 0 0 0 0,-1 0 0 0 0,1-1 0 0 0,0 1 0 0 0,0 0 0 0 0,0-1 0 0 0,6-8 0 0 0,14-9 0 0 0,2 4-51 0 0,1 1-1 0 0,1 1 1 0 0,29-11 0 0 0,-45 21 4 0 0,-15 6-19 0 0,-4 2 24 0 0,-4 4 42 0 0,0 1 0 0 0,-21 21 0 0 0,31-28 0 0 0,1 0 0 0 0,0 1 0 0 0,0 0 0 0 0,0 0 0 0 0,1 0 0 0 0,0 0 0 0 0,0 1 0 0 0,0-1 0 0 0,1 1 0 0 0,0 0 0 0 0,-3 9 0 0 0,5-14 0 0 0,0-1 0 0 0,0 0 0 0 0,0 1 0 0 0,0-1 0 0 0,0 0 0 0 0,0 1 0 0 0,0-1 0 0 0,0 0 0 0 0,0 1 0 0 0,0-1 0 0 0,0 0 0 0 0,0 1 0 0 0,0-1 0 0 0,1 0 0 0 0,-1 1 0 0 0,0-1 0 0 0,0 0 0 0 0,0 0 0 0 0,1 1 0 0 0,-1-1 0 0 0,0 0 0 0 0,0 1 0 0 0,1-1 0 0 0,-1 0 0 0 0,0 0 0 0 0,0 0 0 0 0,1 1 0 0 0,-1-1 0 0 0,0 0 0 0 0,1 0 0 0 0,-1 0 0 0 0,0 0 0 0 0,1 0 0 0 0,-1 0 0 0 0,0 1 0 0 0,1-1 0 0 0,-1 0 0 0 0,1 0 0 0 0,36 12 0 0 0,-36-12 0 0 0,-1 0 0 0 0,1 0 0 0 0,0 0 0 0 0,-1 0 0 0 0,1 0 0 0 0,0 0 0 0 0,-1 0 0 0 0,1 0 0 0 0,0 0 0 0 0,0-1 0 0 0,-1 1 0 0 0,1 0 0 0 0,-1 0 0 0 0,1-1 0 0 0,0 1 0 0 0,-1 0 0 0 0,1-1 0 0 0,-1 1 0 0 0,1 0 0 0 0,0-1 0 0 0,-1 1 0 0 0,1-1 0 0 0,-1 1 0 0 0,0-1 0 0 0,1 1 0 0 0,-1-1 0 0 0,1 0 0 0 0,6-16 0 0 0,-7 13 0 0 0,2 0 0 0 0,12-47 3 0 0,-13 48-4 0 0,0-1 0 0 0,-1 1 0 0 0,1-1 0 0 0,-1 1 0 0 0,0-1 0 0 0,0 1-1 0 0,0-1 1 0 0,-1 1 0 0 0,1-1 0 0 0,-1 1 0 0 0,0-1 0 0 0,-1-3 0 0 0,1 6-1 0 0,1 1 0 0 0,0-1 0 0 0,-1 0 0 0 0,1 1 0 0 0,-1-1 0 0 0,1 1 0 0 0,-1-1 0 0 0,1 1 0 0 0,-1-1 0 0 0,1 1 0 0 0,-1-1 0 0 0,1 1 0 0 0,-1 0 0 0 0,1-1 0 0 0,-1 1 0 0 0,0 0 0 0 0,1-1 0 0 0,-1 1 0 0 0,0 0 0 0 0,1 0 0 0 0,-1 0 0 0 0,0-1 0 0 0,0 1 0 0 0,0 0 0 0 0,-1 0-6 0 0,0 1 0 0 0,0-1 0 0 0,0 0 0 0 0,0 1 0 0 0,0-1 0 0 0,0 1 0 0 0,0-1 0 0 0,-3 3 0 0 0,-2 1 81 0 0,-1 1 1 0 0,-13 11 0 0 0,10-6 26 0 0,0 0 0 0 0,1 1 0 0 0,0 0 0 0 0,1 1 0 0 0,0 0 0 0 0,1 0 0 0 0,0 1 0 0 0,1 0 0 0 0,-8 21 0 0 0,15-34-100 0 0,-1 1-1 0 0,1 0-1 0 0,0-1 1 0 0,0 1-1 0 0,-1 0 1 0 0,1-1-1 0 0,0 1 1 0 0,0 0-1 0 0,0 0 1 0 0,0-1-1 0 0,0 1 1 0 0,0 0-1 0 0,0-1 1 0 0,0 1-1 0 0,0 0 1 0 0,0-1-1 0 0,1 1 1 0 0,-1 0 0 0 0,0-1-1 0 0,0 1 1 0 0,1 0-1 0 0,-1-1 1 0 0,0 1-1 0 0,1-1 1 0 0,-1 1-1 0 0,1 0 1 0 0,-1-1-1 0 0,0 1 1 0 0,2 0-1 0 0,2 4-42 0 0,1-1-1 0 0,0 1 1 0 0,0-1-1 0 0,11 7 1 0 0,-15-11 25 0 0,0 1 1 0 0,0-1-1 0 0,0 1 0 0 0,0-1 1 0 0,0 0-1 0 0,0 0 1 0 0,0 1-1 0 0,0-1 1 0 0,0 0-1 0 0,-1 0 0 0 0,1 0 1 0 0,0 0-1 0 0,0 0 1 0 0,0 0-1 0 0,0-1 1 0 0,0 1-1 0 0,0 0 1 0 0,0 0-1 0 0,0-1 0 0 0,0 1 1 0 0,1-1-1 0 0,15-12-354 0 0,-13 8 255 0 0,2 0 102 0 0,-1 0 1 0 0,1 0-1 0 0,-1-1 1 0 0,0 0-1 0 0,-1 0 1 0 0,0 0 0 0 0,0 0-1 0 0,0-1 1 0 0,0 0-1 0 0,-1 0 1 0 0,4-12-1 0 0,-6 16 14 0 0,0-1 0 0 0,-1 1 0 0 0,1 0 0 0 0,-1-1 0 0 0,0 1 0 0 0,0-1 0 0 0,0 1 0 0 0,0 0 0 0 0,0-1 0 0 0,-1 1 0 0 0,1-1 0 0 0,-1 1 0 0 0,0 0 0 0 0,0 0 0 0 0,0 0 0 0 0,-1-1 0 0 0,1 1-1 0 0,-1 0 1 0 0,0 0 0 0 0,1 1 0 0 0,-1-1 0 0 0,-1 0 0 0 0,1 1 0 0 0,0-1 0 0 0,-1 1 0 0 0,1 0 0 0 0,-6-4 0 0 0,5 3 49 0 0,-1 1 0 0 0,1 0 0 0 0,-1 0 0 0 0,1 1 0 0 0,-1-1 0 0 0,0 1 0 0 0,0-1-1 0 0,0 1 1 0 0,0 0 0 0 0,1 1 0 0 0,-1-1 0 0 0,0 1 0 0 0,0 0 0 0 0,-7 0 0 0 0,9 0-19 0 0,-1 1 0 0 0,1-1 0 0 0,0 1 1 0 0,-1 0-1 0 0,1 0 0 0 0,0 0 0 0 0,-1 0 0 0 0,1 0 0 0 0,0 1 1 0 0,0-1-1 0 0,0 0 0 0 0,0 1 0 0 0,0 0 0 0 0,0-1 0 0 0,0 1 1 0 0,1 0-1 0 0,-1 0 0 0 0,1 0 0 0 0,-1 0 0 0 0,1 0 0 0 0,0 1 1 0 0,0-1-1 0 0,0 0 0 0 0,-1 4 0 0 0,1-3-28 0 0,0-1 0 0 0,0 1 0 0 0,1 0 0 0 0,-1 0 0 0 0,1 0 0 0 0,-1 5 0 0 0,2-7 0 0 0,-1 0 0 0 0,0 0 0 0 0,0 0 0 0 0,0 0 0 0 0,1 0 0 0 0,-1 0 0 0 0,0 0 0 0 0,1 0 0 0 0,-1 0 0 0 0,1 0 0 0 0,0 0 0 0 0,-1 0 0 0 0,2 2 0 0 0,26 33 0 0 0,-20-30 0 0 0,-5-8 0 0 0,-3-10 0 0 0,-1 11 0 0 0,0-2 1 0 0,0 0 0 0 0,-1 0 0 0 0,0 0 0 0 0,1 1 0 0 0,-1-1 0 0 0,0 0 0 0 0,0 1 0 0 0,-1-1-1 0 0,1 1 1 0 0,-4-3 0 0 0,-30-21-8 0 0,11 9-47 0 0,11 6-185 0 0,0-1-1 0 0,0-1 1 0 0,1 0-1 0 0,1-1 1 0 0,-18-26-1 0 0,28 36 240 0 0,3 4 0 0 0,0-1 0 0 0,1 1 0 0 0,-1 0 0 0 0,0 0 0 0 0,0 1 0 0 0,0-1 0 0 0,0 0 0 0 0,0 0 0 0 0,1 1 0 0 0,-1-1 0 0 0,0 0 0 0 0,0 1 0 0 0,0-1 0 0 0,0 1 0 0 0,0-1 0 0 0,1 2 0 0 0,12 5 0 0 0,21 13 0 0 0,9 15 48 0 0,-35-27 1245 0 0,-1 1-1178 0 0,23 25-87 0 0,-31-33-28 0 0,1-1 0 0 0,-1 1 1 0 0,0-1-1 0 0,1 1 0 0 0,-1-1 0 0 0,1 1 1 0 0,-1-1-1 0 0,1 1 0 0 0,-1-1 0 0 0,1 1 1 0 0,-1-1-1 0 0,1 0 0 0 0,-1 1 0 0 0,1-1 1 0 0,0 0-1 0 0,-1 0 0 0 0,1 0 0 0 0,0 1 1 0 0,-1-1-1 0 0,2 0 0 0 0,-5-6-1 0 0,-23-16-143 0 0,13 12-59 0 0,1-1-1 0 0,1 0 0 0 0,0 0 1 0 0,0-1-1 0 0,-15-23 1 0 0,19 25 107 0 0,-8-14 66 0 0,12 16 39 0 0,3 8-9 0 0,0 0 0 0 0,0 0 0 0 0,0 0-1 0 0,0 0 1 0 0,0 0 0 0 0,0 0 0 0 0,0 0 0 0 0,0 0 0 0 0,1 0 0 0 0,-1 0 0 0 0,0 0 0 0 0,0 0-1 0 0,0-1 1 0 0,0 1 0 0 0,0 0 0 0 0,0 0 0 0 0,0 0 0 0 0,0 0 0 0 0,0 0 0 0 0,0 0 0 0 0,1 0 0 0 0,-1 0-1 0 0,0 0 1 0 0,0 0 0 0 0,0 0 0 0 0,0 0 0 0 0,0 0 0 0 0,0 0 0 0 0,0 0 0 0 0,0 0 0 0 0,0 0-1 0 0,1 0 1 0 0,-1 0 0 0 0,0 0 0 0 0,0 0 0 0 0,0 0 0 0 0,0 0 0 0 0,0 0 0 0 0,0 1 0 0 0,0-1-1 0 0,0 0 1 0 0,0 0 0 0 0,0 0 0 0 0,1 0 0 0 0,-1 0 0 0 0,0 0 0 0 0,0 0 0 0 0,0 0 0 0 0,0 0 0 0 0,0 0-1 0 0,0 0 1 0 0,0 0 0 0 0,0 1 0 0 0,0-1 0 0 0,46 27 0 0 0,-1-5 44 0 0,-36-18 192 0 0,0-1 112 0 0,27 12 32 0 0,-27-11 68 0 0,1-1-420 0 0,30 13-76 0 0,-30-12-221 0 0,-12 2-918 0 0,-9 17 1175 0 0,11-23 12 0 0,-1 1 0 0 0,0 0 0 0 0,1-1 0 0 0,-1 1 0 0 0,1-1 0 0 0,-1 1 0 0 0,0-1 0 0 0,1 0 0 0 0,-1 1 0 0 0,0-1 0 0 0,0 0 0 0 0,1 1 0 0 0,-1-1 0 0 0,0 0 0 0 0,0 0 0 0 0,1 0 0 0 0,-1 1 0 0 0,0-1 0 0 0,0 0 0 0 0,0 0 0 0 0,0 0 0 0 0,-19-4 0 0 0,16 3 0 0 0,-4 0 108 0 0,1-1 0 0 0,-1 0 1 0 0,0-1-1 0 0,1 0 0 0 0,-9-5 0 0 0,13 7-67 0 0,1 0 0 0 0,0-1 0 0 0,0 1 0 0 0,0-1 0 0 0,-1 0 0 0 0,1 1 0 0 0,1-1 0 0 0,-1 0 0 0 0,0 0 0 0 0,0 0 0 0 0,1-1-1 0 0,-1 1 1 0 0,1 0 0 0 0,0 0 0 0 0,0-1 0 0 0,-1 1 0 0 0,2-1 0 0 0,-1 1 0 0 0,-1-5 0 0 0,2 7-63 0 0,0 0-1 0 0,0-1 1 0 0,0 1-1 0 0,0-1 1 0 0,0 1-1 0 0,0-1 1 0 0,0 1 0 0 0,0 0-1 0 0,0-1 1 0 0,0 1-1 0 0,0-1 1 0 0,0 1-1 0 0,0 0 1 0 0,0-1 0 0 0,1 1-1 0 0,-1 0 1 0 0,0-1-1 0 0,0 1 1 0 0,0-1-1 0 0,1 1 1 0 0,-1 0 0 0 0,0 0-1 0 0,1-1 1 0 0,-1 1-1 0 0,0 0 1 0 0,0-1-1 0 0,1 1 1 0 0,-1 0 0 0 0,0 0-1 0 0,1 0 1 0 0,-1-1-1 0 0,1 1 1 0 0,-1 0-1 0 0,0 0 1 0 0,1 0-1 0 0,-1 0 1 0 0,1 0 0 0 0,-1 0-1 0 0,0-1 1 0 0,1 1-1 0 0,-1 0 1 0 0,1 0-1 0 0,-1 0 1 0 0,0 1 0 0 0,1-1-1 0 0,-1 0 1 0 0,1 0-1 0 0,-1 0 1 0 0,0 0-1 0 0,2 1 1049 0 0,7 2-910 0 0,27 11-141 0 0,17 4-615 0 0,-45-16 256 0 0,2 3-74 0 0,-10-5 458 0 0,6 2-2 0 0,0 1-1 0 0,0 0 0 0 0,0 1 1 0 0,7 4-1 0 0,-13-7 3 0 0,0-1 0 0 0,1 0 0 0 0,-1 0 0 0 0,0 1 0 0 0,0-1-1 0 0,1 0 1 0 0,-1 0 0 0 0,0 1 0 0 0,1-1 0 0 0,-1 0 0 0 0,0 1 0 0 0,0-1 0 0 0,0 0 0 0 0,0 1-1 0 0,1-1 1 0 0,-1 1 0 0 0,0-1 0 0 0,0 0 0 0 0,0 1 0 0 0,0-1 0 0 0,0 1 0 0 0,0-1 0 0 0,0 0 0 0 0,0 1-1 0 0,0-1 1 0 0,0 1 0 0 0,0-1 0 0 0,0 0 0 0 0,0 1 0 0 0,0-1 0 0 0,0 1 0 0 0,-1-1 0 0 0,1 0 0 0 0,0 1-1 0 0,-1 0 2 0 0,0 0 0 0 0,0 0 0 0 0,0-1-1 0 0,0 1 1 0 0,0 0 0 0 0,0-1-1 0 0,0 1 1 0 0,-1-1 0 0 0,1 1 0 0 0,0-1-1 0 0,-2 1 1 0 0,-34 4-66 0 0,36-5 58 0 0,-14-1-61 0 0,13 1-157 0 0,-1-1 0 0 0,1 1 0 0 0,0 0-1 0 0,-1 0 1 0 0,1 0 0 0 0,0 0 0 0 0,0 0 0 0 0,-1 1 0 0 0,1-1 0 0 0,0 1 0 0 0,0-1 0 0 0,-3 2 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7:05.5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4202 591 15663 0 0,'0'0'3612'0'0,"-2"1"-2558"0"0,-2 2-667 0 0,0 0 0 0 0,-1 0 0 0 0,2 1 0 0 0,-1-1 1 0 0,0 1-1 0 0,1 0 0 0 0,-1 0 0 0 0,1 0 0 0 0,-3 6 1 0 0,-25 45 1534 0 0,24-41-1550 0 0,-9 15 619 0 0,8-17-717 0 0,0 0 0 0 0,-1 0 0 0 0,-1-1 0 0 0,0 0 0 0 0,0-1 0 0 0,-1 0 0 0 0,-24 17 0 0 0,-70 24 482 0 0,37-20-431 0 0,-61 24 865 0 0,-11 6-1700 0 0,114-48 540 0 0,0-2-1 0 0,-44 13 1 0 0,-57 7 41 0 0,11-3 482 0 0,-16 3-706 0 0,108-28 81 0 0,1 0 0 0 0,-1-2 0 0 0,-40-2 0 0 0,26-2 72 0 0,0 1 0 0 0,0 2 0 0 0,-66 8 0 0 0,63-1 0 0 0,-120 17 0 0 0,116-20 0 0 0,-73-2 0 0 0,-35-6 0 0 0,109-1 0 0 0,-54-12 0 0 0,73 12 0 0 0,-22-7-39 0 0,0-1 0 0 0,-69-30 0 0 0,78 30 33 0 0,-70-16 0 0 0,55 17 7 0 0,14 3-9 0 0,16 4-6 0 0,0-1 0 0 0,0-1 0 0 0,-35-15 0 0 0,42 15 14 0 0,-1 1 0 0 0,0 0 0 0 0,-1 2 0 0 0,1 0 0 0 0,-30-3 0 0 0,17 3 0 0 0,26 3 0 0 0,0 0 0 0 0,1 0 0 0 0,-1 0 0 0 0,0 0 0 0 0,1-1 0 0 0,-1 0 0 0 0,1 1 0 0 0,0-1 0 0 0,-1 0 0 0 0,-3-4 0 0 0,-2-2 0 0 0,1 0 0 0 0,-8-10 0 0 0,11 12 0 0 0,0 0 0 0 0,0 0 0 0 0,0 1 0 0 0,-1 0 0 0 0,1 0 0 0 0,-1 1 0 0 0,-1-1 0 0 0,-6-3 0 0 0,5 5 0 0 0,0 1 0 0 0,-1-1 0 0 0,-15-2 0 0 0,17 4 0 0 0,-1 0 0 0 0,0-1 0 0 0,1 0 0 0 0,0 0 0 0 0,-13-7 0 0 0,7 2 0 0 0,-2 1 0 0 0,1 0 0 0 0,0 1 0 0 0,-1 1 0 0 0,0 0 0 0 0,0 1 0 0 0,-1 0 0 0 0,-14 0 0 0 0,21 1 0 0 0,0 0 0 0 0,0 0 0 0 0,0-1 0 0 0,1-1 0 0 0,-17-8 0 0 0,-6-3 11 0 0,18 9 13 0 0,0-1 1 0 0,1 0 0 0 0,-16-12 0 0 0,16 11-5 0 0,0 0 1 0 0,0 1-1 0 0,-17-8 1 0 0,21 11-21 0 0,1 0 0 0 0,0 0 0 0 0,0-1 0 0 0,0 0 0 0 0,1 0 0 0 0,-1-1 0 0 0,1 0 0 0 0,1 0 0 0 0,-1 0 0 0 0,-7-12 0 0 0,-9-8 0 0 0,16 19 0 0 0,-1 1 0 0 0,0 0 0 0 0,-1 0 0 0 0,0 1 0 0 0,-12-7 0 0 0,9 6 0 0 0,-20-15 0 0 0,22 12-6 0 0,0 0 0 0 0,0 0 0 0 0,1-1 0 0 0,-10-14 0 0 0,14 17 1 0 0,-2-1 0 0 0,1 1 0 0 0,-1 0 1 0 0,0 1-1 0 0,0-1 0 0 0,-14-9 0 0 0,14 11 1 0 0,1 0 0 0 0,0 0 0 0 0,0 0 0 0 0,0-1-1 0 0,1 0 1 0 0,-1 0 0 0 0,1 0 0 0 0,1-1 0 0 0,-1 1 0 0 0,-2-10 0 0 0,-16-25-26 0 0,9 21-5 0 0,2-1-1 0 0,-17-42 1 0 0,20 45 32 0 0,0 1 0 0 0,-1-1 1 0 0,-18-25-1 0 0,26 43 3 0 0,1-1 0 0 0,0 1 0 0 0,-1-1 0 0 0,1 1 0 0 0,0-1 0 0 0,-1 1 0 0 0,1-1 0 0 0,-1 1 0 0 0,1-1 0 0 0,0 1 0 0 0,-1-1 0 0 0,0 1 0 0 0,1 0 0 0 0,-1-1 0 0 0,1 1 0 0 0,-1 0 0 0 0,1-1 0 0 0,-1 1 0 0 0,0 0 0 0 0,1 0 0 0 0,-1-1 0 0 0,1 1 0 0 0,-1 0 0 0 0,0 0 0 0 0,1 0 0 0 0,-1 0 0 0 0,0 0 0 0 0,1 0 0 0 0,-1 0 0 0 0,0 0 0 0 0,1 0 0 0 0,-1 1 0 0 0,1-1 0 0 0,-1 0 0 0 0,0 0 0 0 0,1 0 0 0 0,-1 1 0 0 0,1-1 0 0 0,-2 1 0 0 0,0 1 0 0 0,0 0 0 0 0,0 1 0 0 0,0-1 0 0 0,0 0 0 0 0,0 1 0 0 0,1-1 0 0 0,-3 6 0 0 0,-1 0 0 0 0,0 0 0 0 0,-8 24 0 0 0,7-16 0 0 0,1 0 0 0 0,0 2 0 0 0,1 0-11 0 0,-2 8-44 0 0,6-25 55 0 0,-16 38 2 0 0,9-21-2 0 0,1 1 0 0 0,-1-2 0 0 0,1 5 0 0 0,0-6 0 0 0,1 3 0 0 0,-1 3 0 0 0,0 1 0 0 0,1-3 0 0 0,-1-4 0 0 0,1-5 0 0 0,-1 0 0 0 0,0-1 0 0 0,0 2 0 0 0,4-5 0 0 0,2-7 0 0 0,0 0 0 0 0,0 0 0 0 0,0 0 0 0 0,0 0 0 0 0,0 1 0 0 0,0-1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0,1 0 0 0 0,-1 1 0 0 0,0-1 0 0 0,0 0 0 0 0,0 0 0 0 0,0 0 0 0 0,0 0 0 0 0,0 0 0 0 0,0 0 0 0 0,0 0 0 0 0,0 0 0 0 0,0 0 0 0 0,0 0 0 0 0,0 0 0 0 0,0 0 0 0 0,1 0 0 0 0,-1 0 0 0 0,0 0 0 0 0,0 0 0 0 0,22-16 0 0 0,9-5 0 0 0,4 2 0 0 0,9-1 0 0 0,-5 1 0 0 0,-2 1 0 0 0,1-1 0 0 0,3 0 0 0 0,6-1 0 0 0,0-2 0 0 0,-1 2 0 0 0,0 3 0 0 0,-4-2 0 0 0,-6-3 0 0 0,-5 0 0 0 0,-8 1 0 0 0,-22 20 0 0 0,0 0 0 0 0,-1 1 0 0 0,1-1 0 0 0,-1 0 0 0 0,1 0 0 0 0,0 0 0 0 0,-1 0 0 0 0,0 0 0 0 0,1 0 0 0 0,-1 0 0 0 0,0 0 0 0 0,1-2 0 0 0,-1 3 0 0 0,0 0 0 0 0,0 0 0 0 0,0 0 0 0 0,0-1 0 0 0,0 1 0 0 0,0 0 0 0 0,0 0 0 0 0,-1 0 0 0 0,1 0 0 0 0,0 0 0 0 0,0 0 0 0 0,0 0 0 0 0,0 0 0 0 0,0-1 0 0 0,0 1 0 0 0,0 0 0 0 0,0 0 0 0 0,0 0 0 0 0,-1 0 0 0 0,1 0 0 0 0,0 0 0 0 0,0 0 0 0 0,0 0 0 0 0,0 0 0 0 0,0 0 0 0 0,0 0 0 0 0,-1 0 0 0 0,1 0 0 0 0,0 0 0 0 0,0 0 0 0 0,0 0 0 0 0,0 0 0 0 0,0 0 0 0 0,0 0 0 0 0,-1 0 0 0 0,1 0 0 0 0,0 0 0 0 0,-1 0 0 0 0,-5-1 0 0 0,1-1 0 0 0,0-2 0 0 0,2-2 0 0 0,1-2 0 0 0,1-1 0 0 0,1 0 0 0 0,-1 1 0 0 0,1 7 0 0 0,-1 0 0 0 0,1 0 0 0 0,0 0 0 0 0,0 0 0 0 0,0 0 0 0 0,-1 0 0 0 0,1 0 0 0 0,-1 0 0 0 0,1 0 0 0 0,-1 0 0 0 0,1 0 0 0 0,-1 1 0 0 0,1-1 0 0 0,-1 0 0 0 0,0 0 0 0 0,1 1 0 0 0,-1-1 0 0 0,0 0 0 0 0,0 1 0 0 0,1-1 0 0 0,-1 0 0 0 0,0 1 0 0 0,0-1 0 0 0,0 1 0 0 0,0 0 0 0 0,0-1 0 0 0,0 1 0 0 0,0 0 0 0 0,0 0 0 0 0,0-1 0 0 0,0 1 0 0 0,0 0 0 0 0,0 0 0 0 0,0 0 0 0 0,-1 0 0 0 0,0 0 0 0 0,-14-2 0 0 0,0 0 0 0 0,0-1 0 0 0,1-1 0 0 0,0 0 0 0 0,-1-1 0 0 0,-21-11 0 0 0,30 12 0 0 0,0 0 0 0 0,-1 1 0 0 0,0 0 0 0 0,1 0 0 0 0,-1 1 0 0 0,0 0 0 0 0,0 1 0 0 0,-1-1 0 0 0,-9 1 0 0 0,17 1 0 0 0,0 0 0 0 0,0 0 0 0 0,1 0 0 0 0,-1-1 0 0 0,0 1 0 0 0,0 0 0 0 0,0 0 0 0 0,0-1 0 0 0,1 1 0 0 0,-1 0 0 0 0,0-1 0 0 0,0 1 0 0 0,1-1 0 0 0,-1 1 0 0 0,0-1 0 0 0,1 1 0 0 0,-1-1 0 0 0,1 0 0 0 0,-1 1 0 0 0,1-1 0 0 0,-1 0 0 0 0,1 1 0 0 0,-1-1 0 0 0,1 0 0 0 0,-1 0 0 0 0,1 1 0 0 0,0-1 0 0 0,0 0 0 0 0,-1 0 0 0 0,1 0 0 0 0,0 1 0 0 0,0-3 0 0 0,-1-2 0 0 0,1-1 0 0 0,-1 1 0 0 0,2 0 0 0 0,0-10 0 0 0,-1 10 0 0 0,-1 0 0 0 0,1 4 0 0 0,0 1 0 0 0,0 0 0 0 0,0 0 0 0 0,0-1 0 0 0,0 1 0 0 0,0 0 0 0 0,0-1 0 0 0,0 1 0 0 0,0 0 0 0 0,0-1 0 0 0,0 1 0 0 0,0 0 0 0 0,0-1 0 0 0,0 1 0 0 0,0 0 0 0 0,0-1 0 0 0,-1 1 0 0 0,1 0 0 0 0,0 0 0 0 0,0-1 0 0 0,0 1 0 0 0,0 0 0 0 0,-1 0 0 0 0,1-1 0 0 0,0 1 0 0 0,0 0 0 0 0,0 0 0 0 0,-1-1 0 0 0,1 1 0 0 0,0 0 0 0 0,-1 0 0 0 0,1 0 0 0 0,0 0 0 0 0,0-1 0 0 0,-1 1 0 0 0,1 0 0 0 0,0 0 0 0 0,-1 0 0 0 0,1 0 0 0 0,0 0 0 0 0,-1 0 0 0 0,1 0 0 0 0,0 0 0 0 0,-1 0 0 0 0,1 0 0 0 0,0 0 0 0 0,-1 0 0 0 0,1 0 0 0 0,0 0 0 0 0,0 0 0 0 0,-1 1 0 0 0,-1-1 0 0 0,-2 2 0 0 0,1 0 0 0 0,0 0 0 0 0,0 0 0 0 0,0 1 0 0 0,0-1 0 0 0,1 1 0 0 0,-1 0 0 0 0,-4 6 0 0 0,1-2 0 0 0,-24 24 0 0 0,-19 24 0 0 0,31-31-20 0 0,0 2-1 0 0,-19 40 1 0 0,-26 78-47 0 0,56-124 67 0 0,1-6-11 0 0,5-11-45 0 0,4-6-85 0 0,9-10 77 0 0,-12 13 62 0 0,15-18-60 0 0,-4 1 9 0 0,97-151-217 0 0,-81 126 241 0 0,-17 28 18 0 0,7-8-15 0 0,-16 19 8 0 0,0 0 9 0 0,-1 3 9 0 0,0 0 0 0 0,0 0 0 0 0,0 0 0 0 0,0 0 0 0 0,0 0 0 0 0,0 0 0 0 0,0 0 0 0 0,0 0 0 0 0,-1 0 0 0 0,1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0,-1 0 0 0 0,0 1 0 0 0,1-1 0 0 0,-1 1 0 0 0,0-1 0 0 0,0 1 0 0 0,0 0 0 0 0,0-1 0 0 0,1 1 0 0 0,-1 0 0 0 0,0 0 0 0 0,1 0 0 0 0,-1-1 0 0 0,1 1 0 0 0,-1 0 0 0 0,1 0 0 0 0,-1 2 0 0 0,-2 2 0 0 0,-21 24 9 0 0,2 1 0 0 0,1 2 0 0 0,1 0 0 0 0,2 1-1 0 0,-16 39 1 0 0,28-56 2 0 0,4-6-11 0 0,2-10 0 0 0,0 0 0 0 0,0 0 0 0 0,0 1 0 0 0,0-1 0 0 0,0 0 0 0 0,0 0 0 0 0,0 0 0 0 0,0 0 0 0 0,0 1 0 0 0,0-1 0 0 0,0 0 0 0 0,0 0 0 0 0,0 0 0 0 0,0 0 0 0 0,0 0 0 0 0,0 1 0 0 0,0-1 0 0 0,1 0 0 0 0,-1 0 0 0 0,0 0 0 0 0,0 0 0 0 0,0 0 0 0 0,0 1 0 0 0,0-1 0 0 0,0 0 0 0 0,0 0 0 0 0,1 0 0 0 0,-1 0 0 0 0,0 0 0 0 0,0 0 0 0 0,0 0 0 0 0,0 0 0 0 0,1 0 0 0 0,-1 0 0 0 0,0 0 0 0 0,0 1 0 0 0,0-1 0 0 0,0 0 0 0 0,1 0 0 0 0,-1 0 0 0 0,3-1 0 0 0,0-1 0 0 0,0 1 0 0 0,0 0 0 0 0,0-1 0 0 0,0 0 0 0 0,0 0 0 0 0,0 0 0 0 0,4-4 0 0 0,4-5 0 0 0,0-1 0 0 0,-1 0 0 0 0,9-15 0 0 0,-1 1 0 0 0,19-22-53 0 0,20-24 42 0 0,-41 50 0 0 0,-7 7-6 0 0,-9 15 17 0 0,0 0-1 0 0,0 1 1 0 0,0-1 0 0 0,0 0 0 0 0,0 0-1 0 0,0 0 1 0 0,0 0 0 0 0,0 0-1 0 0,0 0 1 0 0,-1 0 0 0 0,1 0 0 0 0,0 0-1 0 0,0 0 1 0 0,0 0 0 0 0,0 0 0 0 0,0 0-1 0 0,0 0 1 0 0,0 0 0 0 0,0 0-1 0 0,0 0 1 0 0,0 0 0 0 0,0 0 0 0 0,0 0-1 0 0,0 0 1 0 0,0 0 0 0 0,0 0-1 0 0,0 0 1 0 0,-1 0 0 0 0,1 0 0 0 0,0 0-1 0 0,0 0 1 0 0,0 0 0 0 0,0 0-1 0 0,0 0 1 0 0,0 0 0 0 0,0 0 0 0 0,0 0-1 0 0,0 0 1 0 0,0 0 0 0 0,0 0-1 0 0,0 0 1 0 0,0 0 0 0 0,0 0 0 0 0,0 0-1 0 0,0 0 1 0 0,0 0 0 0 0,0-1-1 0 0,0 1 1 0 0,0 0 0 0 0,0 0 0 0 0,-1 0-1 0 0,1 0 1 0 0,0 0 0 0 0,0 0-1 0 0,0 0 1 0 0,0 0 0 0 0,0 0 0 0 0,0 0-1 0 0,0 0 1 0 0,0 0 0 0 0,-8 7-19 0 0,-10 9 19 0 0,1 1 0 0 0,-27 36 0 0 0,17-19 0 0 0,7-9 0 0 0,0 0 0 0 0,-26 50 0 0 0,45-74 0 0 0,-1 3 0 0 0,7-5 0 0 0,28-24 0 0 0,30-41 0 0 0,-21 21 0 0 0,-21 24-11 0 0,9-9-31 0 0,2 2 20 0 0,-11 12-5 0 0,-28 22 6 0 0,6-5 16 0 0,-35 30 35 0 0,1 0-1 0 0,2 3 1 0 0,2 0-1 0 0,-31 44 1 0 0,52-60 42 0 0,18-22-24 0 0,29-22-36 0 0,-3-5-12 0 0,0-2 0 0 0,1 0 0 0 0,-23 22-12 0 0,15-12-43 0 0,-8 9 30 0 0,-8 6-23 0 0,7-2 36 0 0,-18 10 12 0 0,0 0 0 0 0,0 0 0 0 0,0 0 0 0 0,0 0 0 0 0,-1 0 0 0 0,1 0 0 0 0,0 0 0 0 0,0 0 0 0 0,0 0 0 0 0,0 0 0 0 0,0 0-1 0 0,0 0 1 0 0,0 0 0 0 0,0 0 0 0 0,0 0 0 0 0,0 0 0 0 0,0 0 0 0 0,0 0 0 0 0,0 1 0 0 0,0-1 0 0 0,-1 0 0 0 0,1 0 0 0 0,0 0 0 0 0,0 0 0 0 0,0 0 0 0 0,0 0 0 0 0,0 0 0 0 0,0 0 0 0 0,0 0 0 0 0,0 0 0 0 0,0 1 0 0 0,0-1 0 0 0,0 0 0 0 0,0 0-1 0 0,0 0 1 0 0,0 0 0 0 0,0 0 0 0 0,0 0 0 0 0,0 0 0 0 0,0 0 0 0 0,0 0 0 0 0,0 0 0 0 0,0 0 0 0 0,1 1 0 0 0,-1-1 0 0 0,0 0 0 0 0,0 0 0 0 0,0 0 0 0 0,0 0 0 0 0,0 0 0 0 0,0 0 0 0 0,0 0 0 0 0,0 0 0 0 0,0 0 0 0 0,0 0 0 0 0,0 0-1 0 0,0 0 1 0 0,0 0 0 0 0,0 0 0 0 0,1 0 0 0 0,-1 0 0 0 0,0 0 0 0 0,0 0 0 0 0,0 1 0 0 0,0-1 0 0 0,0 0 0 0 0,0 0 0 0 0,-13 14 3 0 0,-23 19 18 0 0,1 2 1 0 0,-34 42-1 0 0,60-63-2 0 0,11-12-2 0 0,3-4 0 0 0,33-18-6 0 0,-10-2-11 0 0,-26 20 0 0 0,29-27 0 0 0,4-3 0 0 0,2 1 0 0 0,1-1-53 0 0,-21 20 29 0 0,-66 58-43 0 0,10-11 126 0 0,-37 40-1 0 0,70-68-47 0 0,5-4-11 0 0,5-4 0 0 0,26-19 0 0 0,2-5 0 0 0,1-1 0 0 0,0 2 0 0 0,4-1 0 0 0,-3 4 0 0 0,-7 4-11 0 0,-31 26-23 0 0,-8 7 15 0 0,1-7 19 0 0,8-7 0 0 0,-1 1 0 0 0,1 0 0 0 0,0 1 0 0 0,-1-1 0 0 0,2 1 0 0 0,-6 6 0 0 0,2-1 11 0 0,6-7 10 0 0,8-1 0 0 0,-1 0-18 0 0,1-1 0 0 0,-1 0-1 0 0,13-1 1 0 0,-15 0-3 0 0,0 0 0 0 0,0-1 0 0 0,0 0 0 0 0,0 1 0 0 0,-1-2 0 0 0,7-3 0 0 0,20-12-11 0 0,-22 11-31 0 0,7-12 31 0 0,-13 16 8 0 0,-2 3 0 0 0,-1-1 0 0 0,1 0 0 0 0,0 0 0 0 0,-1 1 0 0 0,1-1 0 0 0,0 0 0 0 0,-1 0 0 0 0,1 0 0 0 0,-1 0 0 0 0,0 0 0 0 0,1 0 0 0 0,-1 0 0 0 0,0 0 1 0 0,1 0-1 0 0,-1 0 0 0 0,0-1 0 0 0,0 1 2 0 0,-1 0 1 0 0,1 0 0 0 0,0 0-1 0 0,-1 1 1 0 0,1-1 0 0 0,-1 0-1 0 0,0 0 1 0 0,1 1 0 0 0,-1-1-1 0 0,1 0 1 0 0,-1 1 0 0 0,0-1-1 0 0,0 1 1 0 0,1-1 0 0 0,-1 1-1 0 0,0-1 1 0 0,0 1 0 0 0,0-1-1 0 0,0 1 1 0 0,1 0 0 0 0,-1-1-1 0 0,0 1 1 0 0,0 0 0 0 0,0 0-1 0 0,0 0 1 0 0,0 0 0 0 0,0 0-1 0 0,0 0 1 0 0,0 0 0 0 0,0 0-1 0 0,1 0 1 0 0,-3 1 0 0 0,0-1 0 0 0,-33 1 0 0 0,25 0 0 0 0,0-1 0 0 0,-1 0 0 0 0,1 0 0 0 0,0-1 0 0 0,-1 0 0 0 0,1-1 0 0 0,0-1 0 0 0,0 1 0 0 0,-15-8 0 0 0,17 6-5 0 0,0-1-1 0 0,0 1 1 0 0,0 1 0 0 0,-1-1-1 0 0,1 2 1 0 0,-1-1 0 0 0,1 1-1 0 0,-1 1 1 0 0,-18-1 0 0 0,13 3 3 0 0,1 0 0 0 0,-1 1 0 0 0,0 1 1 0 0,1 0-1 0 0,-25 10 0 0 0,14-4 2 0 0,25-9 0 0 0,0 1 0 0 0,9 1 0 0 0,44 5 0 0 0,7-5 0 0 0,4-5 0 0 0,-6-4 0 0 0,7-2 0 0 0,-8-1 0 0 0,-50 9 0 0 0,0 0 0 0 0,0-1 0 0 0,11-5 0 0 0,-12 1 0 0 0,-9 2 0 0 0,-16-2 0 0 0,14 5 0 0 0,-47-17-122 0 0,-88-16 0 0 0,134 33 107 0 0,0 0 0 0 0,1 0 1 0 0,-1 1-1 0 0,0 0 0 0 0,0 0 0 0 0,0 1 1 0 0,1 0-1 0 0,-1 0 0 0 0,0 0 0 0 0,1 1 0 0 0,-12 4 1 0 0,11-2 3 0 0,5 0 11 0 0,8 3 0 0 0,0-3 0 0 0,1 0 0 0 0,-1-1 0 0 0,1 0 0 0 0,9 3 0 0 0,3-2 0 0 0,28 4 0 0 0,26-1 0 0 0,-8-5 0 0 0,-60-2 0 0 0,1 0 0 0 0,-1 1 0 0 0,0-1 0 0 0,0 1 0 0 0,11 3 0 0 0,-16-3 0 0 0,-1-1 0 0 0,0 0 0 0 0,1 0 0 0 0,-1 0 0 0 0,0 0 0 0 0,1 0 0 0 0,-1 0 0 0 0,1 1 0 0 0,-1-1 0 0 0,0 0 0 0 0,0 0 0 0 0,1 1 0 0 0,-1-1 0 0 0,0 0 0 0 0,1 0 0 0 0,-1 1 0 0 0,0-1 0 0 0,0 0 0 0 0,1 1 0 0 0,-1-1 0 0 0,0 0 0 0 0,0 1 0 0 0,0-1 0 0 0,0 0 0 0 0,0 1 0 0 0,1-1 0 0 0,-1 0 0 0 0,0 1 0 0 0,0-1 0 0 0,0 1 0 0 0,0-1 0 0 0,0 0 0 0 0,0 1 0 0 0,0-1 0 0 0,0 1 0 0 0,0-1 0 0 0,0 0 0 0 0,0 1 0 0 0,-1-1 0 0 0,1 0 0 0 0,0 1 0 0 0,0-1 0 0 0,0 0 0 0 0,0 1 0 0 0,-1-1 0 0 0,1 0 0 0 0,0 1 0 0 0,-1 0 0 0 0,0 0 0 0 0,0 0 0 0 0,-1-1 0 0 0,1 1 0 0 0,0 0 0 0 0,0-1 0 0 0,0 1 0 0 0,0-1 0 0 0,0 1 0 0 0,-1-1 0 0 0,1 0 0 0 0,0 1 0 0 0,0-1 0 0 0,-1 0 0 0 0,-1 0 0 0 0,-27-1 0 0 0,-53-10 0 0 0,20 1 0 0 0,63 10-10 0 0,-5 1 31 0 0,11 2-149 0 0,48 12 106 0 0,-3-4-34 0 0,-4-4-23 0 0,-35-6 68 0 0,-2 0-69 0 0,-1 1-411 0 0,33 4-125 0 0,-44-3 392 0 0,-2 2 119 0 0,-1 1 0 0 0,1-2 0 0 0,-1 1 1 0 0,0 0-1 0 0,-6 4 0 0 0,-9 5-7446 0 0,2-1-1069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3.71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346 37 13359 0 0,'0'0'1027'0'0,"-1"-2"-670"0"0,-1 0 65 0 0,1 0-1 0 0,-1-1 0 0 0,0 1 0 0 0,0 0 1 0 0,-1 0-1 0 0,1 0 0 0 0,0 1 1 0 0,0-1-1 0 0,-1 0 0 0 0,0 1 0 0 0,1 0 1 0 0,-1-1-1 0 0,-5 0 0 0 0,3 0 58 0 0,-1 0 0 0 0,0 1 0 0 0,0 0-1 0 0,0 0 1 0 0,-9 0 0 0 0,7 2-202 0 0,1 0 0 0 0,0 1 1 0 0,0 0-1 0 0,0 0 0 0 0,0 1 1 0 0,0 0-1 0 0,-11 6 0 0 0,-4 5 113 0 0,1 0-1 0 0,-23 21 0 0 0,33-25-329 0 0,1 0 0 0 0,1 0 0 0 0,-1 1 0 0 0,1 0 0 0 0,-10 19 0 0 0,11-12-49 0 0,7-16-11 0 0,1 0 0 0 0,-1 0 0 0 0,1 0 0 0 0,0 1 0 0 0,-1-1 0 0 0,1 0 0 0 0,0 0 0 0 0,0 0 0 0 0,1 0 0 0 0,-1 0 0 0 0,1 3 0 0 0,0-3 0 0 0,0 1 0 0 0,0-1 0 0 0,0 0 0 0 0,0 0 0 0 0,0 0 0 0 0,1 0 0 0 0,-1 0 0 0 0,1 0 0 0 0,-1-1 0 0 0,1 1 0 0 0,0 0 0 0 0,-1-1 0 0 0,1 1 0 0 0,0-1 0 0 0,4 2 0 0 0,2 1-3 0 0,1 0-1 0 0,0-1 1 0 0,0 0-1 0 0,15 3 1 0 0,40 3-137 0 0,-53-8 130 0 0,-3 0-12 0 0,0 0 0 0 0,-1 0 0 0 0,12 5 0 0 0,24 7-7 0 0,-31-9 13 0 0,-1 1 0 0 0,20 12 0 0 0,-26-14 15 0 0,-1 1-1 0 0,1-1 1 0 0,-1 1-1 0 0,0-1 1 0 0,0 1-1 0 0,-1 1 1 0 0,5 4-1 0 0,-7-7 2 0 0,1 1 0 0 0,-1-1 0 0 0,0 1 0 0 0,0-1 0 0 0,0 1 0 0 0,0 0 0 0 0,0-1 0 0 0,-1 1 0 0 0,1 0 0 0 0,0 5 0 0 0,-1-5 0 0 0,0 0 0 0 0,-1-1 0 0 0,1 1 0 0 0,0 0 0 0 0,-1-1 0 0 0,0 1 0 0 0,0 0 0 0 0,0-1 0 0 0,-1 3 0 0 0,0 0 0 0 0,-1-1 0 0 0,0 0 0 0 0,0 0 0 0 0,-4 5 0 0 0,-3 1 46 0 0,0-1 0 0 0,-1-1-1 0 0,0 0 1 0 0,0 0 0 0 0,-1-1 0 0 0,0 0 0 0 0,0-1-1 0 0,0 0 1 0 0,-1-1 0 0 0,0-1 0 0 0,0 0-1 0 0,0-1 1 0 0,-1 0 0 0 0,1-1 0 0 0,-1 0 0 0 0,1-1-1 0 0,-18-1 1 0 0,22-1-18 0 0,1 0 0 0 0,0-1-1 0 0,-1 0 1 0 0,1 0 0 0 0,-13-6-1 0 0,17 7-21 0 0,1-1 0 0 0,0 1-1 0 0,-1-1 1 0 0,1 0-1 0 0,0 0 1 0 0,0 0 0 0 0,0-1-1 0 0,0 1 1 0 0,1-1-1 0 0,-1 0 1 0 0,1 1 0 0 0,0-1-1 0 0,-1 0 1 0 0,1-1-1 0 0,-2-4 1 0 0,-2-10-7 0 0,6 13-4 0 0,0 1-5 0 0,0 1-70 0 0,26-21-523 0 0,-20 19 141 0 0,3 2-18 0 0,28-8-28 0 0,-33 9 380 0 0,0 0 0 0 0,1 1 0 0 0,-1 0-1 0 0,1 0 1 0 0,-1 0 0 0 0,1 1 0 0 0,5-1 0 0 0,0 1-83 0 0,8-2-1939 0 0,31-3-6011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4.10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162 81 9935 0 0,'0'0'223'0'0,"2"-4"29"0"0,14-34 1619 0 0,-14 34-566 0 0,-1-1 0 0 0,0 0 0 0 0,-1 0 0 0 0,1-7 0 0 0,-1 12-1216 0 0,0-1 1 0 0,0 1 0 0 0,0 0-1 0 0,0-1 1 0 0,0 1-1 0 0,-1-1 1 0 0,1 1-1 0 0,0 0 1 0 0,0-1 0 0 0,-1 1-1 0 0,1 0 1 0 0,0-1-1 0 0,0 1 1 0 0,-1 0 0 0 0,1-1-1 0 0,0 1 1 0 0,-1 0-1 0 0,1 0 1 0 0,-1 0-1 0 0,1-1 1 0 0,0 1 0 0 0,-1 0-1 0 0,1 0 1 0 0,0 0-1 0 0,-1 0 1 0 0,1-1-1 0 0,-1 1 1 0 0,1 0 0 0 0,-1 0-1 0 0,1 0 1 0 0,0 0-1 0 0,-1 0 1 0 0,1 0 0 0 0,-1 0-1 0 0,1 0 1 0 0,-1 1-1 0 0,-10 0 825 0 0,6 1-731 0 0,0 0 0 0 0,0 0 0 0 0,0 1 0 0 0,0 0 0 0 0,0-1-1 0 0,0 2 1 0 0,1-1 0 0 0,0 0 0 0 0,-7 7 0 0 0,1-1 112 0 0,0 0-97 0 0,0-1 0 0 0,1 2 0 0 0,0-1 0 0 0,1 1-1 0 0,0 1 1 0 0,1 0 0 0 0,0 0 0 0 0,0 0 0 0 0,1 1 0 0 0,-4 12 0 0 0,8-22-165 0 0,1 1 0 0 0,0 0 0 0 0,1 0 1 0 0,-1 0-1 0 0,1 0 0 0 0,-1 1 0 0 0,1-1 0 0 0,0 4 0 0 0,0 1 20 0 0,0 7 100 0 0,7 20-13 0 0,6-2-51 0 0,-12-32-84 0 0,-1 0 0 0 0,1 0-1 0 0,0 0 1 0 0,-1 0 0 0 0,1 0-1 0 0,0 0 1 0 0,0 0 0 0 0,0 0-1 0 0,0 0 1 0 0,0 0 0 0 0,1 1-1 0 0,7 5 0 0 0,0 0 0 0 0,12 8-1 0 0,-14-11-7 0 0,1-1 0 0 0,-1 0 0 0 0,12 4 0 0 0,-11-5-76 0 0,-2-2 47 0 0,1 0 0 0 0,-1-1 0 0 0,0 0 0 0 0,12-3-1 0 0,-5 2 0 0 0,-12 1 21 0 0,1 1 0 0 0,0 0 0 0 0,0 0 1 0 0,-1-1-1 0 0,1 1 0 0 0,0-1 0 0 0,-1 1 0 0 0,3-2 0 0 0,4-1-38 0 0,-5 1 8 0 0,1 1-1 0 0,0-1 0 0 0,-1 0 1 0 0,0 0-1 0 0,1 0 1 0 0,4-4-1 0 0,12-8-148 0 0,-12 6 0 0 0,6-11 0 0 0,-9 10 0 0 0,-3 4 130 0 0,-1 3 38 0 0,0 0 0 0 0,0 0 1 0 0,-1 1-1 0 0,1-1 0 0 0,-1 0 0 0 0,1 0 0 0 0,-1 1 0 0 0,0-1 0 0 0,0 0 0 0 0,0 0 0 0 0,0 0 0 0 0,0-2 0 0 0,-1-4-36 0 0,0-1 1 0 0,0 1-1 0 0,-1 0 1 0 0,0-1-1 0 0,-1 1 1 0 0,1 0 0 0 0,-2 1-1 0 0,1-1 1 0 0,-9-13-1 0 0,-3-2-193 0 0,-1 2-1 0 0,-35-39 1 0 0,48 58 216 0 0,1-1-1 0 0,-1 1 0 0 0,0 0 1 0 0,1 0-1 0 0,-1 0 1 0 0,-1 0-1 0 0,1 0 1 0 0,-4-1-1 0 0,5 2 8 0 0,1 1 1 0 0,0-1-1 0 0,-1 1 0 0 0,1 0 0 0 0,0 0 1 0 0,-1 0-1 0 0,1 0 0 0 0,-1 0 1 0 0,1 0-1 0 0,0 0 0 0 0,-1 0 0 0 0,1 0 1 0 0,-1 1-1 0 0,1-1 0 0 0,0 1 0 0 0,-1-1 1 0 0,1 1-1 0 0,0-1 0 0 0,0 1 1 0 0,-1 0-1 0 0,-1 1 0 0 0,1 0-146 0 0,1 3-71 0 0,-2 15-295 0 0,3-15-129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4.47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0 285 3679 0 0,'0'0'4590'0'0,"4"-5"-2249"0"0,16-17 10773 0 0,-15 30-12615 0 0,16 23-104 0 0,-20-30-368 0 0,0 0-1 0 0,-1 0 1 0 0,1-1 0 0 0,-1 1 0 0 0,1 0-1 0 0,-1 0 1 0 0,1 0 0 0 0,-1 0 0 0 0,0 0-1 0 0,1 0 1 0 0,-1 0 0 0 0,0 2 0 0 0,6 32 610 0 0,2 1-410 0 0,-7-29-205 0 0,6 24 74 0 0,2-2-125 0 0,3 9-452 0 0,-11-31 194 0 0</inkml:trace>
  <inkml:trace contextRef="#ctx0" brushRef="#br0" timeOffset="1">76 15 9671 0 0,'-9'-8'944'0'0,"-3"1"-688"0"0,1 10-112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4.81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 0 13823 0 0,'0'0'4746'0'0,"-1"7"-3617"0"0,0 2-791 0 0,0-4-30 0 0,1 1-1 0 0,-1-1 1 0 0,1 0 0 0 0,1 11 0 0 0,0-5-10 0 0,2 33 1119 0 0,24 404 1928 0 0,-26-408-3325 0 0,-1-5-60 0 0,-3 5-448 0 0,3-33-908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5.17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31 0 16583 0 0,'0'0'5743'0'0,"0"4"-5215"0"0,0 45 868 0 0,6 79-174 0 0,-13 142 1 0 0,4-229-1299 0 0,1-31-29 0 0,-1 6-107 0 0,2-12 17 0 0,-7 25 10 0 0,8-27-123 0 0,-1 0-1 0 0,0 0 1 0 0,0-1 0 0 0,0 1 0 0 0,0 0 0 0 0,0-1 0 0 0,-1 1 0 0 0,1-1 0 0 0,-2 3-1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5.55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84 11519 0 0,'1'-5'528'0'0,"8"-33"355"0"0,-7 34 1088 0 0,4 0-793 0 0,19-11-24 0 0,-18 11-130 0 0,3 2-58 0 0,33-7-7 0 0,-32 7-68 0 0,0 4-263 0 0,33 4-110 0 0,-33-4-26 0 0,0 3-53 0 0,30 15-207 0 0,-39-19-216 0 0,0 0 0 0 0,-1 0 0 0 0,1-1 0 0 0,-1 1 0 0 0,1 0 0 0 0,-1 0 0 0 0,1 1 0 0 0,1 1 0 0 0,18 17 112 0 0,-11-9-27 0 0,8 22-70 0 0,-15-27-21 0 0,-1 0 1 0 0,1 0 0 0 0,1 12-1 0 0,-2-11-7 0 0,-2-1 0 0 0,1 0-1 0 0,-1 12 1 0 0,0-13 3 0 0,-1 1 0 0 0,0-1 0 0 0,-1 1 0 0 0,1-1 0 0 0,-1 0 0 0 0,0 1 0 0 0,0-1 0 0 0,-1 0 0 0 0,1 0 0 0 0,-1-1 0 0 0,0 1 0 0 0,-1-1 0 0 0,1 1 0 0 0,-1-1 0 0 0,0 0 0 0 0,0 0 0 0 0,0 0 0 0 0,0-1 0 0 0,-1 0 0 0 0,-5 4-1 0 0,-11 7 71 0 0,-42 20-1 0 0,53-30-72 0 0,-1 0 0 0 0,1 0 0 0 0,-1-1-1 0 0,0 0 1 0 0,0-1 0 0 0,-17 2 0 0 0,25-4-3 0 0,1 0 0 0 0,-1 0 0 0 0,1-1 0 0 0,0 1 0 0 0,-1 0 0 0 0,1-1 0 0 0,-5-1 0 0 0,-2-4 0 0 0,9 6-3 0 0,-1-1 0 0 0,0 0 0 0 0,1 0 0 0 0,-1 0 0 0 0,1 0 0 0 0,-1 0 0 0 0,1 0 1 0 0,-1 1-1 0 0,1-1 0 0 0,0 0 0 0 0,-1 0 0 0 0,1 0 0 0 0,0-2 0 0 0,1-23-436 0 0,4 20 207 0 0,14-19-95 0 0,-14 19-398 0 0,2 1-177 0 0,24-19-1261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5.90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2 105 14743 0 0,'0'0'6532'0'0,"5"6"-5826"0"0,15 17-24 0 0,-15-17-73 0 0,-1 0-298 0 0,12 19-136 0 0,-13-19-23 0 0,0 0-19 0 0,8 16-50 0 0,-9-16-13 0 0,1 23 36 0 0,-3-29-104 0 0,0 0 1 0 0,0 1-1 0 0,0-1 1 0 0,0 0-1 0 0,0 0 1 0 0,0 1-1 0 0,0-1 1 0 0,0 0-1 0 0,0 0 1 0 0,0 1-1 0 0,0-1 1 0 0,0 0-1 0 0,0 1 1 0 0,0-1-1 0 0,0 0 1 0 0,0 0-1 0 0,0 1 0 0 0,0-1 1 0 0,0 0-1 0 0,0 0 1 0 0,0 1-1 0 0,0-1 1 0 0,0 0-1 0 0,-1 0 1 0 0,1 0-1 0 0,0 1 1 0 0,0-1-1 0 0,-1 0 1 0 0,-8 7 75 0 0,-3-6-11 0 0,-1-5 0 0 0,-1-7 10 0 0,1-8 3 0 0,6-8 0 0 0,6 20-53 0 0,0 3-16 0 0,0 0 0 0 0,1 1 0 0 0,0-1 0 0 0,-1 0 0 0 0,2 0-1 0 0,-1 0 1 0 0,0 1 0 0 0,1-1 0 0 0,-1 0 0 0 0,3-6 0 0 0,-1 2-1 0 0,-2 4 0 0 0,1 0 0 0 0,0 0 0 0 0,1 0 0 0 0,-1 0 0 0 0,1 1 0 0 0,2-5 0 0 0,11-22 3 0 0,-12 26-17 0 0,0-1 1 0 0,0 0-1 0 0,1 1 0 0 0,7-7 0 0 0,19-13-85 0 0,-24 19-2 0 0,2 3-17 0 0,24-4-110 0 0,-24 4-50 0 0,1 2-1036 0 0,28-1-4309 0 0,-28 0-1853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6.26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153 21 9671 0 0,'0'0'875'0'0,"-1"-2"-719"0"0,-4-5 99 0 0,5 6 23 0 0,-1 1 0 0 0,0-1 0 0 0,0 1 0 0 0,0-1 0 0 0,0 1 1 0 0,0 0-1 0 0,0-1 0 0 0,0 1 0 0 0,0 0 0 0 0,0 0 0 0 0,0 0 1 0 0,0 0-1 0 0,0 0 0 0 0,0 0 0 0 0,0 0 0 0 0,0 0 0 0 0,0 0 1 0 0,-2 1-1 0 0,-17 4 2279 0 0,14-3-2142 0 0,1 1-1 0 0,-1 0 0 0 0,1 0 0 0 0,0 0 1 0 0,0 1-1 0 0,0-1 0 0 0,1 1 1 0 0,-1 1-1 0 0,1-1 0 0 0,0 0 0 0 0,0 1 1 0 0,0 0-1 0 0,-5 9 0 0 0,3-3-168 0 0,1-1-1 0 0,0 2 0 0 0,0-1 1 0 0,1 1-1 0 0,-4 18 0 0 0,8-28-200 0 0,-1 1-1 0 0,1-1 1 0 0,-1 1 0 0 0,1-1-1 0 0,0 1 1 0 0,0-1-1 0 0,0 1 1 0 0,1 4 0 0 0,-1-1 4 0 0,0-3-26 0 0,0 0 0 0 0,0-1 1 0 0,0 1-1 0 0,1 0 0 0 0,-1-1 1 0 0,0 1-1 0 0,3 5 0 0 0,-2-2 12 0 0,3 5 52 0 0,-2-7-85 0 0,0 0 1 0 0,1-1-1 0 0,-1 1 1 0 0,1-1-1 0 0,-1 0 1 0 0,4 4-1 0 0,-1-4-6 0 0,0 1 1 0 0,-1-1-1 0 0,1 0 0 0 0,8 3 0 0 0,-12-5 1 0 0,-1-1-1 0 0,1 0 0 0 0,0 1 0 0 0,-1-1 0 0 0,1 0 0 0 0,-1 0 1 0 0,1 1-1 0 0,-1-1 0 0 0,1 0 0 0 0,0 0 0 0 0,-1 0 0 0 0,1 0 1 0 0,-1 0-1 0 0,1 0 0 0 0,0 0 0 0 0,-1 0 0 0 0,1 0 0 0 0,-1 0 1 0 0,1 0-1 0 0,0 0 0 0 0,-1-1 0 0 0,1 1 0 0 0,0-1 0 0 0,30-8-101 0 0,-23 6 1 0 0,-2-2-5 0 0,17-15-23 0 0,-21 19 113 0 0,-1 0 1 0 0,1-1-1 0 0,-1 1 1 0 0,1 0 0 0 0,-1-1-1 0 0,1 1 1 0 0,-1-1-1 0 0,0 1 1 0 0,0-1-1 0 0,0 0 1 0 0,0 1-1 0 0,1-4 1 0 0,1 0-29 0 0,-2 4 30 0 0,0-1 1 0 0,0 0-1 0 0,0 1 0 0 0,0-1 1 0 0,0 0-1 0 0,0 1 0 0 0,-1-1 0 0 0,1 0 1 0 0,0 0-1 0 0,-1 0 0 0 0,1-3 1 0 0,0-1-13 0 0,0 4 18 0 0,-1 0-1 0 0,1 0 1 0 0,0 0 0 0 0,-1 0 0 0 0,1 0 0 0 0,-1 0-1 0 0,0 0 1 0 0,0 0 0 0 0,0 0 0 0 0,0-3 0 0 0,0 0-13 0 0,0-1 2 0 0,0 1 1 0 0,0-1-1 0 0,0 1 0 0 0,-1-1 1 0 0,0 1-1 0 0,0-1 0 0 0,-1 1 0 0 0,1 0 1 0 0,-1 0-1 0 0,0 0 0 0 0,-5-8 1 0 0,2 5-1 0 0,0 0 1 0 0,0 1 0 0 0,-1-1 0 0 0,1 1-1 0 0,-13-10 1 0 0,13 13 0 0 0,0 0-1 0 0,0 0 1 0 0,0 0-1 0 0,-1 1 1 0 0,1 0-1 0 0,-1 0 1 0 0,-8-3 0 0 0,11 5-11 0 0,0 0 1 0 0,0 1 0 0 0,1-1 0 0 0,-1 1 0 0 0,0-1 0 0 0,0 1 0 0 0,0 0-1 0 0,0 0 1 0 0,0 0 0 0 0,0 0 0 0 0,0 1 0 0 0,0-1 0 0 0,0 1 0 0 0,0 0 0 0 0,1 0-1 0 0,-1 0 1 0 0,-4 2 0 0 0,7-3 10 0 0,-1 1 1 0 0,0-1-1 0 0,0 1 0 0 0,1-1 0 0 0,-1 1 1 0 0,0-1-1 0 0,1 1 0 0 0,-1 0 0 0 0,0-1 1 0 0,1 1-1 0 0,-1 0 0 0 0,1-1 1 0 0,-1 1-1 0 0,0 1 0 0 0,0 1-48 0 0,-1-1-175 0 0,3 21-353 0 0,-1-18-178 0 0,7 0-2401 0 0,24 23-3924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0.5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81 6479 0 0,'-2'-12'64'0'0,"1"4"76"0"0,0-1-1 0 0,-5-14 1 0 0,0 8 423 0 0,5 14-266 0 0,1 0 1 0 0,-1 0 0 0 0,1 0-1 0 0,-1 1 1 0 0,0-1 0 0 0,0 0-1 0 0,1 0 1 0 0,-1 0-1 0 0,0 1 1 0 0,0-1 0 0 0,0 0-1 0 0,0 1 1 0 0,1-1 0 0 0,-1 1-1 0 0,0-1 1 0 0,0 1 0 0 0,0 0-1 0 0,0-1 1 0 0,0 1 0 0 0,-1 0-1 0 0,1 0 1 0 0,0-1-1 0 0,0 1 1 0 0,0 0 0 0 0,0 0-1 0 0,0 0 1 0 0,0 0 0 0 0,0 1-1 0 0,0-1 1 0 0,0 0 0 0 0,0 0-1 0 0,0 1 1 0 0,0-1-1 0 0,0 0 1 0 0,0 1 0 0 0,0-1-1 0 0,-1 1 1 0 0,0 1 180 0 0,0 0 0 0 0,0 0 1 0 0,0-1-1 0 0,1 1 0 0 0,-1 0 0 0 0,0 1 0 0 0,1-1 1 0 0,0 0-1 0 0,-1 0 0 0 0,1 1 0 0 0,0-1 0 0 0,0 0 1 0 0,0 1-1 0 0,1-1 0 0 0,-1 1 0 0 0,0 4 0 0 0,-3 34-384 0 0,2 0 0 0 0,1 0 0 0 0,8 67 0 0 0,31 131 162 0 0,-27-180-29 0 0,-5-19-163 0 0,3 8-48 0 0,-3-9-16 0 0,3 9 0 0 0,0-3-36 0 0,-3-14-151 0 0,-5-25-62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6.62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293 217 2759 0 0,'7'-35'195'0'0,"-5"20"176"0"0,0-1-1 0 0,-2 1 1 0 0,-1-26-1 0 0,0 24 488 0 0,1 10-256 0 0,-1 0 0 0 0,0 0-1 0 0,0 1 1 0 0,0-1 0 0 0,-1 0 0 0 0,-3-7-1 0 0,5 13-333 0 0,-1 0-1 0 0,1-1 0 0 0,-1 1 1 0 0,0 0-1 0 0,0-1 0 0 0,1 1 0 0 0,-1 0 1 0 0,0 0-1 0 0,0 0 0 0 0,0 0 0 0 0,0 0 1 0 0,-1 0-1 0 0,1 0 0 0 0,0 0 0 0 0,0 0 1 0 0,-1 1-1 0 0,1-1 0 0 0,0 0 0 0 0,-1 1 1 0 0,1-1-1 0 0,0 1 0 0 0,-1-1 0 0 0,1 1 1 0 0,-1 0-1 0 0,1 0 0 0 0,-1 0 0 0 0,1 0 1 0 0,-1 0-1 0 0,1 0 0 0 0,-1 0 1 0 0,1 0-1 0 0,-1 0 0 0 0,1 1 0 0 0,-3 0 1 0 0,-2 1 89 0 0,0 1 1 0 0,0-1 0 0 0,0 1 0 0 0,0 0 0 0 0,0 1 0 0 0,1 0 0 0 0,-1 0 0 0 0,1 0-1 0 0,0 0 1 0 0,0 1 0 0 0,1 0 0 0 0,-1 0 0 0 0,1 0 0 0 0,0 1 0 0 0,1-1 0 0 0,-1 1-1 0 0,1 0 1 0 0,-3 7 0 0 0,-1 5-242 0 0,0 0 0 0 0,2 1 0 0 0,0 0-1 0 0,-5 37 1 0 0,8-27-140 0 0,0 0-1 0 0,5 49 0 0 0,13 59 387 0 0,-9-87-367 0 0,8 55 51 0 0,12 119-88 0 0,-26-158-364 0 0,-1-64 356 0 0,1 1 1 0 0,-1 0-1 0 0,0-1 0 0 0,-1 1 0 0 0,1-1 0 0 0,0 1 0 0 0,-1-1 0 0 0,-1 5 0 0 0,0-1-47 0 0,2-5 54 0 0,0 1 1 0 0,0-1-1 0 0,0 0 1 0 0,-1 1-1 0 0,1-1 1 0 0,0 0-1 0 0,-1 1 1 0 0,0-1-1 0 0,1 0 1 0 0,-1 0-1 0 0,-1 2 1 0 0,0 1-63 0 0,2-4 80 0 0,0 1-1 0 0,-1-1 1 0 0,1 1-1 0 0,0-1 1 0 0,-1 1-1 0 0,1-1 0 0 0,-1 1 1 0 0,1-1-1 0 0,-1 1 1 0 0,1-1-1 0 0,-1 1 1 0 0,1-1-1 0 0,-1 0 1 0 0,1 1-1 0 0,-1-1 1 0 0,1 0-1 0 0,-1 1 1 0 0,0-1-1 0 0,1 0 1 0 0,-1 0-1 0 0,1 0 1 0 0,-1 0-1 0 0,-1 1 1 0 0,2-1-60 0 0,-6 1-1814 0 0,-7-2-6161 0 0</inkml:trace>
  <inkml:trace contextRef="#ctx0" brushRef="#br0" timeOffset="1">0 689 8287 0 0,'0'0'1347'0'0,"5"-5"-843"0"0,-1-1-329 0 0,-2 4-37 0 0,1-1-1 0 0,-1 0 0 0 0,1 1 0 0 0,-1-1 1 0 0,1 1-1 0 0,6-4 0 0 0,32-25 1927 0 0,-4 5-929 0 0,-30 21-752 0 0,0 0 1 0 0,0 1-1 0 0,0-1 1 0 0,10-3-1 0 0,-5 3 4 0 0,15-11 1194 0 0,-6 7-891 0 0,-1 3 457 0 0,11-5-416 0 0,-23 8-156 0 0,1 1-30 0 0,28-8-56 0 0,-28 8 346 0 0,-1 2-687 0 0,27 2-11 0 0,-26-1 287 0 0,-9 1-401 0 0,0 0 1 0 0,0-1-1 0 0,1 1 0 0 0,-1 0 0 0 0,1 0 0 0 0,-1 0 0 0 0,1-1 1 0 0,-1 1-1 0 0,1 0 0 0 0,1 2 0 0 0,1 0 26 0 0,-2 2 98 0 0,-1-1-23 0 0,1 3-93 0 0,-1 9 189 0 0,-3 34-1 0 0,1-23-144 0 0,0 0-78 0 0,1-1-98 0 0,1-21-51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6.99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26 162 7831 0 0,'0'0'344'0'0,"-9"-16"160"0"0,2 7 2888 0 0,-3 9 504 0 0,29 33-4824 0 0</inkml:trace>
  <inkml:trace contextRef="#ctx0" brushRef="#br0" timeOffset="1">142 67 7831 0 0,'0'0'603'0'0,"0"-3"-396"0"0,0-11 49 0 0,0 11 2566 0 0,1-1-1131 0 0,6-38 8593 0 0,-4 48-9903 0 0,13 19-50 0 0,-15-24-307 0 0,-1 0 0 0 0,1 0 0 0 0,-1-1 0 0 0,1 1 0 0 0,-1 0 0 0 0,0 0 0 0 0,1 0 0 0 0,-1 0 0 0 0,0 0 0 0 0,0 0 0 0 0,1 0 0 0 0,-1 2 0 0 0,5 44 577 0 0,12 347 1678 0 0,-17-357-2262 0 0,3 2-54 0 0,-3-29-31 0 0,0-8-19 0 0,0 0-1 0 0,0 1 1 0 0,0-1 0 0 0,1 0 0 0 0,-1 0-1 0 0,1 1 1 0 0,-1-1 0 0 0,1 0 0 0 0,0 0 0 0 0,0 0-1 0 0,1 2 1 0 0,7 19-424 0 0,-6-18-69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7.33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13 189 9671 0 0,'0'0'6947'0'0,"8"-2"-5871"0"0,39-10 995 0 0,-2-1-662 0 0,-35 10-1199 0 0,-3 2-10 0 0,0-1 1 0 0,-1 0 0 0 0,1-1-1 0 0,6-3 1 0 0,-4 3-52 0 0,27-14 415 0 0,-10 3-265 0 0,-19 11-35 0 0,-2-2-135 0 0,18-15-58 0 0,-23 19-67 0 0,1 1 1 0 0,0-1-1 0 0,-1 1 0 0 0,1-1 0 0 0,-1 1 1 0 0,1-1-1 0 0,-1 0 0 0 0,1 1 1 0 0,-1-1-1 0 0,0 1 0 0 0,1-1 0 0 0,-1 0 1 0 0,0 0-1 0 0,1 0 0 0 0,5-20 49 0 0,-6 19-51 0 0,0 1 0 0 0,0 0 0 0 0,-1 0 0 0 0,1 0-1 0 0,0-1 1 0 0,0 1 0 0 0,0 0 0 0 0,-1 0-1 0 0,1 0 1 0 0,-1 0 0 0 0,1 0 0 0 0,-1 0 0 0 0,1 0-1 0 0,-2-2 1 0 0,-1 0 14 0 0,1 0 0 0 0,-1 1 1 0 0,0-1-1 0 0,0 0 0 0 0,0 1 0 0 0,-1 0 0 0 0,1 0 0 0 0,-1 0 0 0 0,1 0 1 0 0,-1 1-1 0 0,1-1 0 0 0,-1 1 0 0 0,0 0 0 0 0,0 0 0 0 0,0 0 0 0 0,0 0 0 0 0,0 1 1 0 0,1 0-1 0 0,-6 0 0 0 0,0 0 17 0 0,0 0-1 0 0,1 1 1 0 0,-1 0 0 0 0,1 0-1 0 0,-1 1 1 0 0,1 1-1 0 0,-15 5 1 0 0,15-5 31 0 0,1 1 1 0 0,-1 0-1 0 0,1 1 1 0 0,0 0-1 0 0,0 0 0 0 0,0 0 1 0 0,1 1-1 0 0,0 0 0 0 0,0 0 1 0 0,0 1-1 0 0,1-1 0 0 0,0 1 1 0 0,0 1-1 0 0,1-1 1 0 0,0 0-1 0 0,0 1 0 0 0,1 0 1 0 0,0 0-1 0 0,0 0 0 0 0,1 0 1 0 0,-2 13-1 0 0,3-10 76 0 0,0 0-1 0 0,1 1 1 0 0,2 11 0 0 0,-2-20-121 0 0,0 0 1 0 0,1 0 0 0 0,-1 0-1 0 0,1 0 1 0 0,0 0 0 0 0,-1 0-1 0 0,1 0 1 0 0,0 0-1 0 0,2 3 1 0 0,1 2 17 0 0,2 5 56 0 0,10 12-63 0 0,-15-24-26 0 0,0 1 1 0 0,0-1 0 0 0,0 0 0 0 0,1 1-1 0 0,-1-1 1 0 0,0 0 0 0 0,0 0 0 0 0,3 2-1 0 0,-4-3-4 0 0,10 8-2 0 0,0-1 0 0 0,14 8 0 0 0,-12-9-25 0 0,-1-2 0 0 0,16 6-1 0 0,-27-10 28 0 0,2 0-9 0 0,-1 0 1 0 0,0 1-1 0 0,0-1 0 0 0,0 1 0 0 0,0-1 0 0 0,1 0 0 0 0,-1 0 0 0 0,0 0 0 0 0,0 0 0 0 0,1 0 0 0 0,-1 0 0 0 0,0 0 0 0 0,2-1 0 0 0,29-3-312 0 0,-31 3 275 0 0,1 1 1 0 0,0 0-1 0 0,-1-1 1 0 0,1 1-1 0 0,-1-1 1 0 0,1 1-1 0 0,-1-1 1 0 0,3-1-1 0 0,31-15-2024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08.28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6447 0 0,'0'0'16984'0'0,"2"6"-16868"0"0,6 18-16 0 0,-6-18 188 0 0,-2-1-192 0 0,-1 18 0 0 0,1-18 0 0 0,-1 0 0 0 0,0 27 176 0 0,-2 5-96 0 0,4-6 0 0 0,2 2 17 0 0,0 1 30 0 0,1 3-32 0 0,-3-29-166 0 0,5 25 95 0 0,2 2-49 0 0,1 10-6 0 0,2 4 4 0 0,-1 2 22 0 0,1 6 77 0 0,-1-8-24 0 0,-4-13-73 0 0,0 0-6 0 0,1-1-12 0 0,1-4-31 0 0,-6-25-1 0 0,1-9 0 0 0,6-12-22 0 0,-8 12-28 0 0,0 1 1 0 0,0-1-1 0 0,0 1 0 0 0,0-1 1 0 0,-1 1-1 0 0,0-1 0 0 0,1 0 1 0 0,-1 1-1 0 0,0-1 0 0 0,0 0 0 0 0,0 1 1 0 0,-1-1-1 0 0,0-2 0 0 0,1 3-36 0 0,0-2-265 0 0,0 0-1657 0 0,2-15-6577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2.83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31 19 10135 0 0,'0'0'778'0'0,"-1"-1"-506"0"0,0-7 3064 0 0,1 7-2138 0 0,-4-8 3868 0 0,3 12-4296 0 0,-1-1-555 0 0,2-1-148 0 0,-1 0 1 0 0,1 0-1 0 0,0 0 0 0 0,-1-1 0 0 0,1 1 0 0 0,0 0 0 0 0,-1 0 0 0 0,1 0 0 0 0,0 0 0 0 0,0 0 0 0 0,0-1 0 0 0,0 1 0 0 0,0 0 1 0 0,0 0-1 0 0,0 0 0 0 0,0 0 0 0 0,0 0 0 0 0,0 0 0 0 0,0 0 0 0 0,1 1 0 0 0,3 41 470 0 0,2 3-57 0 0,16 246 819 0 0,-27-199-1286 0 0,1-65 43 0 0,-3 6-34 0 0,-1-7 20 0 0,-2-9-31 0 0,2-10-50 0 0,8-8-9 0 0,0 0 0 0 0,0 0 0 0 0,0 0 0 0 0,-1 0-1 0 0,1 0 1 0 0,0 0 0 0 0,0 0 0 0 0,-1 1 0 0 0,1-1 0 0 0,0 0 0 0 0,0 0 0 0 0,0 0 0 0 0,-1 0 0 0 0,1 0 0 0 0,0 0 0 0 0,0 0 0 0 0,0 0 0 0 0,-1 0 0 0 0,1-1 0 0 0,0 1-1 0 0,0 0 1 0 0,0 0 0 0 0,-1 0 0 0 0,1 0 0 0 0,0 0 0 0 0,0 0 0 0 0,0 0 0 0 0,-1 0 0 0 0,1-1 0 0 0,0 1 0 0 0,0 0 0 0 0,0 0 0 0 0,0 0 0 0 0,0 0 0 0 0,-1 0 0 0 0,1-1 0 0 0,0 1-1 0 0,0 0 1 0 0,0 0 0 0 0,0 0 0 0 0,0-1 0 0 0,0 1 0 0 0,0 0 0 0 0,0 0 0 0 0,0 0 0 0 0,0-1 0 0 0,0 1 0 0 0,0 0 0 0 0,0 0 0 0 0,0-1 0 0 0,0 1 0 0 0,0 0 0 0 0,0 0-1 0 0,-3-14-8236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3.18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11 257 8287 0 0,'-2'-3'128'0'0,"-4"-17"634"0"0,4 11-630 0 0,2 7 474 0 0,1-2 202 0 0,17-43 2310 0 0,-17 43-2804 0 0,1 1 1 0 0,0-1 0 0 0,-1 1 0 0 0,1 0-1 0 0,0 0 1 0 0,1 0 0 0 0,4-5 0 0 0,-1 2 189 0 0,5-7 952 0 0,-4 6-1055 0 0,-4 3-158 0 0,1 0 0 0 0,0 1 0 0 0,0-1 0 0 0,0 1 0 0 0,1 0 0 0 0,5-3 0 0 0,0-1 73 0 0,-4 2-16 0 0,1 0 0 0 0,-1 1 0 0 0,1 0 0 0 0,9-4 0 0 0,-5 2-98 0 0,-4 1-33 0 0,1 1 1 0 0,0 0-1 0 0,15-5 0 0 0,16-6 169 0 0,-20 10-26 0 0,16 0-76 0 0,-26 4-39 0 0,2 3-5 0 0,33 9 53 0 0,-43-11-217 0 0,0 0 0 0 0,0 0-1 0 0,0 0 1 0 0,0 1-1 0 0,0-1 1 0 0,0 0 0 0 0,0 1-1 0 0,0-1 1 0 0,0 0 0 0 0,0 1-1 0 0,0-1 1 0 0,-1 1-1 0 0,1 0 1 0 0,0-1 0 0 0,0 1-1 0 0,1 1 1 0 0,19 19 540 0 0,-11-8 21 0 0,10 19-73 0 0,-12-14-327 0 0,7 19-155 0 0,-10-17 8 0 0,0 29-20 0 0,-4-36-17 0 0,0 1 0 0 0,-2-1 0 0 0,0 1-1 0 0,0-1 1 0 0,-1 1 0 0 0,-1-1 0 0 0,0 0 0 0 0,-1 0 0 0 0,0 0 0 0 0,-1-1 0 0 0,-1 1 0 0 0,-7 12 0 0 0,3-10-39 0 0,-1 0 0 0 0,0 0 1 0 0,-1-1-1 0 0,-1-1 0 0 0,0 0 0 0 0,-18 13 1 0 0,10-11-317 0 0,0-1 0 0 0,0-1 1 0 0,-46 21-1 0 0,63-31 350 0 0,3-3 0 0 0,0 1 0 0 0,-1 0 0 0 0,1-1 0 0 0,0 1 0 0 0,-1-1 0 0 0,1 0 0 0 0,0 1 0 0 0,-1-1 0 0 0,1 0 0 0 0,-1 0 0 0 0,1 1 0 0 0,0-1 0 0 0,-2-1 0 0 0,-9 2 55 0 0,10-1 229 0 0,2-3 100 0 0,-1-6 21 0 0,0 6-166 0 0,8 0-3305 0 0,19-8-2872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3.59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194 101 13823 0 0,'0'0'630'0'0,"-1"-3"-13"0"0,1 1-263 0 0,-1-1-1 0 0,0 0 1 0 0,0 1 0 0 0,0-1-1 0 0,0 1 1 0 0,0 0-1 0 0,-1-1 1 0 0,1 1 0 0 0,-1 0-1 0 0,1 0 1 0 0,-1 0 0 0 0,0 0-1 0 0,0 0 1 0 0,0 0 0 0 0,-4-2-1 0 0,4 3-128 0 0,0 0 0 0 0,0 0 1 0 0,0 1-1 0 0,0-1 0 0 0,0 0 0 0 0,0 1 0 0 0,0 0 0 0 0,0 0 0 0 0,0-1 0 0 0,0 1 0 0 0,0 0 1 0 0,0 1-1 0 0,0-1 0 0 0,-1 0 0 0 0,-2 1 0 0 0,-1 1 37 0 0,-1 1-1 0 0,1-1 1 0 0,0 1-1 0 0,0 1 1 0 0,0-1 0 0 0,0 1-1 0 0,1 0 1 0 0,-10 9-1 0 0,7-5-236 0 0,0 1-1 0 0,1-1 0 0 0,1 2 1 0 0,-1-1-1 0 0,2 1 0 0 0,-1 0 1 0 0,-4 12-1 0 0,9-19 4 0 0,0 0 0 0 0,0-1 0 0 0,0 1-1 0 0,0-1 1 0 0,1 1 0 0 0,-1 0 0 0 0,1 0 0 0 0,-1 3 0 0 0,1 1 17 0 0,-1-3-13 0 0,0 0 0 0 0,0-1 1 0 0,1 1-1 0 0,-1 0 0 0 0,1 0 0 0 0,1 6 0 0 0,-1-2 10 0 0,1 6 66 0 0,0-6-76 0 0,-1-6-17 0 0,0 1-1 0 0,1 0 1 0 0,-1-1 0 0 0,1 1-1 0 0,-1 0 1 0 0,1-1-1 0 0,0 1 1 0 0,0 0 0 0 0,0-1-1 0 0,3 4 1 0 0,12 24 65 0 0,-13-26-78 0 0,0 1 1 0 0,1-1-1 0 0,-1 0 0 0 0,1 0 1 0 0,0 0-1 0 0,5 4 0 0 0,-4-4-2 0 0,1-1 0 0 0,0 1 0 0 0,0-1 0 0 0,0 0 0 0 0,0 0 0 0 0,11 2 0 0 0,-5-2-9 0 0,0-1 0 0 0,18 1 0 0 0,-10-4-121 0 0,14-6-16 0 0,-18 2 9 0 0,14-9-3 0 0,-16 5-17 0 0,11-11-10 0 0,-14 9-1 0 0,6-13 7 0 0,-10 12 29 0 0,-3 6 93 0 0,-3 4 22 0 0,1-1 0 0 0,-1 1 0 0 0,0-1 0 0 0,0 1 0 0 0,0-1 0 0 0,0 0 0 0 0,0 1-1 0 0,-1-1 1 0 0,1 0 0 0 0,0-3 0 0 0,0-5-10 0 0,0 1 1 0 0,0-1-1 0 0,-1 1 0 0 0,0-1 1 0 0,-1 1-1 0 0,0-1 0 0 0,-4-16 1 0 0,1 14-23 0 0,-1-1 1 0 0,0 1 0 0 0,-1 0-1 0 0,-1 0 1 0 0,-11-15 0 0 0,14 21 22 0 0,0 1 0 0 0,-1 0 0 0 0,0 1 0 0 0,0-1 1 0 0,-1 1-1 0 0,1 0 0 0 0,-1 1 0 0 0,0-1 0 0 0,-1 1 0 0 0,1 0 1 0 0,-13-5-1 0 0,15 8 99 0 0,1 0 1 0 0,0 1 0 0 0,-1-1-1 0 0,1 1 1 0 0,0-1 0 0 0,-1 1-1 0 0,1 0 1 0 0,0 1 0 0 0,-1-1 0 0 0,1 1-1 0 0,0-1 1 0 0,-1 1 0 0 0,1 0-1 0 0,0 0 1 0 0,0 0 0 0 0,0 1-1 0 0,0-1 1 0 0,0 1 0 0 0,0-1-1 0 0,-5 5 1 0 0,3-2-46 0 0,0 0 0 0 0,1 0-1 0 0,-1 1 1 0 0,1-1 0 0 0,0 1 0 0 0,0 0 0 0 0,1 0 0 0 0,0 1-1 0 0,0-1 1 0 0,-3 6 0 0 0,5-3 216 0 0,1 13-1245 0 0,2-9-5360 0 0,9 17-2297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3.92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228 153 9671 0 0,'0'0'748'0'0,"1"-3"-310"0"0,2-12 1634 0 0,0 1 0 0 0,2-25 0 0 0,-5 35-1732 0 0,0-1 1 0 0,0 1-1 0 0,0-1 1 0 0,-1 1-1 0 0,1-1 1 0 0,-1 1 0 0 0,0-1-1 0 0,0 1 1 0 0,-1-1-1 0 0,1 1 1 0 0,-1 0-1 0 0,0 0 1 0 0,-4-6 0 0 0,5 8-241 0 0,-1 1 1 0 0,1 0 0 0 0,-1 0 0 0 0,1 0 0 0 0,-1 0-1 0 0,1 0 1 0 0,-1 0 0 0 0,0 0 0 0 0,0 0 0 0 0,1 0 0 0 0,-1 1-1 0 0,0-1 1 0 0,0 1 0 0 0,0-1 0 0 0,0 1 0 0 0,0 0-1 0 0,0 0 1 0 0,1 0 0 0 0,-1 0 0 0 0,0 0 0 0 0,0 0 0 0 0,0 1-1 0 0,0-1 1 0 0,0 0 0 0 0,-3 2 0 0 0,-5 1 400 0 0,1 1 1 0 0,-1 0-1 0 0,-11 7 0 0 0,21-11-498 0 0,-9 5-8 0 0,0 0 0 0 0,1 1 1 0 0,0 0-1 0 0,0 0 0 0 0,0 1 1 0 0,1 0-1 0 0,0 0 0 0 0,1 1 1 0 0,-1 0-1 0 0,1 0 0 0 0,1 0 1 0 0,0 1-1 0 0,0 0 0 0 0,0 0 1 0 0,1 0-1 0 0,1 1 0 0 0,-1-1 1 0 0,2 1-1 0 0,-1 0 0 0 0,1 0 1 0 0,-1 12-1 0 0,3-8 84 0 0,0-1 1 0 0,5 26-1 0 0,-5-38-81 0 0,0 2 9 0 0,0 1 0 0 0,1-1 0 0 0,0 1 0 0 0,-1 0-1 0 0,1-1 1 0 0,1 1 0 0 0,-1-1 0 0 0,2 4 0 0 0,1 1 2 0 0,-4-7-6 0 0,1 0 0 0 0,-1 0 1 0 0,0 0-1 0 0,1 0 0 0 0,-1 0 0 0 0,1 0 1 0 0,0 0-1 0 0,-1 0 0 0 0,1-1 1 0 0,0 1-1 0 0,-1 0 0 0 0,3 1 0 0 0,23 25-5 0 0,-25-26 0 0 0,-1 0 0 0 0,1 0 0 0 0,0-1 0 0 0,-1 1 0 0 0,1 0 0 0 0,0-1-1 0 0,0 1 1 0 0,-1-1 0 0 0,1 1 0 0 0,0-1 0 0 0,0 1 0 0 0,0-1 0 0 0,0 1 0 0 0,0-1 0 0 0,0 0 0 0 0,1 1 0 0 0,34 8 94 0 0,-27-6 81 0 0,1-5 19 0 0,30-6 2 0 0,-30 6-22 0 0,-2-2-11 0 0,26-14-1 0 0,-25 14-253 0 0,-3-2-1065 0 0,19-16-466 0 0,-23 21 1402 0 0,-1 0-1 0 0,1 0 0 0 0,-1-1 0 0 0,1 1 1 0 0,-1-1-1 0 0,1 1 0 0 0,-1-1 0 0 0,0 1 1 0 0,0-1-1 0 0,0 0 0 0 0,0 1 0 0 0,1-4 0 0 0,1 0-348 0 0,1-4-1208 0 0,5-16-12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4.26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41 6 8287 0 0,'-1'-1'639'0'0,"-4"-4"2216"0"0,3 6-1418 0 0,0-1-1088 0 0,1 1 0 0 0,-1-1 0 0 0,1 1 0 0 0,-1 0 0 0 0,1 0 0 0 0,-1-1 0 0 0,1 1 0 0 0,0 0 0 0 0,-1 0 0 0 0,1 0 0 0 0,0 0 0 0 0,0 0 0 0 0,-1 1 0 0 0,1-1 0 0 0,0 0 0 0 0,0 1 0 0 0,1-1 0 0 0,-1 0 0 0 0,0 1 0 0 0,-1 1 0 0 0,1 1 247 0 0,0 1 0 0 0,0-1 0 0 0,0 0 0 0 0,0 0 0 0 0,1 0 0 0 0,-1 1 0 0 0,2 6 0 0 0,0 4 75 0 0,1 0 0 0 0,0-1 0 0 0,6 17 1 0 0,-6-26-1018 0 0,4 29 57 0 0,4 3-152 0 0,6 17-236 0 0,-1-5 390 0 0,4 21 314 0 0,-7-21 30 0 0,-1 5-46 0 0,-5-6-11 0 0,-5-6 0 0 0,-1-32 12 0 0,0-5 30 0 0,0-1 0 0 0,0 1 1 0 0,-1-1-1 0 0,0 0 0 0 0,-1 6 0 0 0,-9 32 746 0 0,10-38-1306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4.60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 69 11055 0 0,'0'0'506'0'0,"-1"-2"-10"0"0,-1-9 3320 0 0,6 6-2550 0 0,14-14-147 0 0,-14 14 982 0 0,6 2-1145 0 0,28-10-353 0 0,-28 10-157 0 0,-2 2-28 0 0,2-1-281 0 0,-5 1 7 0 0,0 0 0 0 0,0 0-1 0 0,0 0 1 0 0,8 1 0 0 0,-10 0-112 0 0,-1 0 1 0 0,1 0-1 0 0,0 0 1 0 0,0 1-1 0 0,-1-1 1 0 0,1 1-1 0 0,0 0 0 0 0,4 1 1 0 0,-5-1 11 0 0,1 0 0 0 0,0 0 0 0 0,-1 0 0 0 0,1-1 1 0 0,0 1-1 0 0,0-1 0 0 0,-1 0 0 0 0,6 0 0 0 0,-2 5 92 0 0,18 12-11 0 0,-18-13-43 0 0,-3 3-12 0 0,6 19 16 0 0,-6-20-17 0 0,-5 0-16 0 0,-2 15-26 0 0,0-12 52 0 0,-13 13 90 0 0,-3-1 33 0 0,-36 27-1 0 0,33-29 130 0 0,-37 38-1 0 0,59-56-315 0 0,0 1-1 0 0,0-1 0 0 0,0 0 1 0 0,0 0-1 0 0,1 0 1 0 0,-1 0-1 0 0,0 1 1 0 0,1-1-1 0 0,-1 0 1 0 0,1 1-1 0 0,-1 0 0 0 0,0 2 18 0 0,-1 0 219 0 0,5 2-184 0 0,-2-4-66 0 0,0 0 0 0 0,0 0 0 0 0,1 0 0 0 0,-1-1 0 0 0,1 1 0 0 0,-1 0 0 0 0,1 0 0 0 0,-1-1 0 0 0,1 1 0 0 0,0-1 0 0 0,0 1 0 0 0,2 0 0 0 0,1 0-1 0 0,0 0 0 0 0,0 0 0 0 0,1-1 0 0 0,-1 1 0 0 0,1-1 0 0 0,-1-1 0 0 0,8 1 0 0 0,37-2 0 0 0,-9-2-12 0 0,-32 1-10 0 0,0 2-1 0 0,17 0 0 0 0,-14 1 3 0 0,-3-1-117 0 0,-1 0-162 0 0,26 2 131 0 0,-25-1-101 0 0,-1-3-374 0 0,26-4 278 0 0,-25 5-158 0 0,-3-2-70 0 0,19-11-1464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0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39 2759 0 0,'0'0'2506'0'0,"-1"-3"24"0"0,-2-11 118 0 0,3 11-18 0 0,-2 0-194 0 0,-5-13 5381 0 0,6 19-7217 0 0,-9 34 780 0 0,8-13-1012 0 0,1 1 0 0 0,1-1 1 0 0,1 0-1 0 0,4 26 0 0 0,-1-21-121 0 0,-3-16-170 0 0,-1-6-34 0 0,1 1 0 0 0,0-1-1 0 0,0 0 1 0 0,1-1-1 0 0,3 10 1 0 0,9 22 30 0 0,-11-30-69 0 0,1-1 0 0 0,-1 0-1 0 0,9 12 1 0 0,-9-15-4 0 0,0-1 0 0 0,0 1 0 0 0,1-1 0 0 0,-1 1 0 0 0,1-1 0 0 0,-1 0 0 0 0,1 0 0 0 0,7 4 0 0 0,-5-5-2 0 0,0 0 0 0 0,0 0-1 0 0,0 0 1 0 0,0-1 0 0 0,8 1 0 0 0,-13-2 0 0 0,0 0-1 0 0,0 0 1 0 0,-1 1 0 0 0,1-1 0 0 0,0 0-1 0 0,-1 0 1 0 0,1 0 0 0 0,0 0 0 0 0,0 0 0 0 0,-1 0-1 0 0,1-1 1 0 0,0 1 0 0 0,-1 0 0 0 0,1 0-1 0 0,0 0 1 0 0,-1-1 0 0 0,1 1 0 0 0,0 0 0 0 0,-1-1-1 0 0,1 1 1 0 0,0 0 0 0 0,-1-1 0 0 0,1 0-1 0 0,29-19-38 0 0,-18 9-98 0 0,-6 5 85 0 0,-2 3 3 0 0,0-1-1 0 0,-1 0 0 0 0,0 0 0 0 0,5-8 0 0 0,-2 4 0 0 0,-2 3-13 0 0,0 0 0 0 0,0-1 0 0 0,-1 1 0 0 0,3-7 0 0 0,9-17-167 0 0,-13 26 188 0 0,0 0 0 0 0,0 0 0 0 0,-1 0 0 0 0,1-1-1 0 0,-1 1 1 0 0,0 0 0 0 0,0 0 0 0 0,1-7 0 0 0,-1 1-29 0 0,0 6 40 0 0,0 0-1 0 0,0 0 0 0 0,0-1 0 0 0,0 1 0 0 0,-1 0 0 0 0,1-1 0 0 0,-1 1 0 0 0,0-5 0 0 0,0 0-22 0 0,1-27-198 0 0,-1 27 251 0 0,0-4 225 0 0,0 10-188 0 0,0-1-1 0 0,0 1 1 0 0,0-1-1 0 0,0 1 1 0 0,-1 0-1 0 0,1-1 1 0 0,-1-2 0 0 0,-5-16 517 0 0,5 13-415 0 0,-11-34 172 0 0,12 41-331 0 0,0 1-1 0 0,-1 0 1 0 0,1-1-1 0 0,0 1 0 0 0,0 0 1 0 0,-1 0-1 0 0,1-1 0 0 0,0 1 1 0 0,-1 0-1 0 0,1 0 1 0 0,0 0-1 0 0,-1-1 0 0 0,1 1 1 0 0,0 0-1 0 0,-1 0 1 0 0,1 0-1 0 0,0 0 0 0 0,-1 0 1 0 0,1 0-1 0 0,0 0 0 0 0,-1 0 1 0 0,1 0-1 0 0,-1 0 1 0 0,1 0-1 0 0,0 0 0 0 0,-1 0 1 0 0,1 0-1 0 0,0 0 0 0 0,-1 0 1 0 0,1 0-1 0 0,-1 0 1 0 0,1 0-1 0 0,0 0 0 0 0,-1 1 1 0 0,1-1-1 0 0,0 0 1 0 0,-1 0-1 0 0,1 0 0 0 0,0 1 1 0 0,0-1-1 0 0,-1 0 0 0 0,1 1 1 0 0,0-1-1 0 0,0 0 1 0 0,-1 0-1 0 0,1 1 0 0 0,0-1 1 0 0,0 1-1 0 0,-6 23 105 0 0,1-1 1 0 0,1 1-1 0 0,1 1 1 0 0,1-1-1 0 0,1 0 0 0 0,3 29 1 0 0,25 150 828 0 0,63 172-150 0 0,-83-341-700 0 0,-1 7-48 0 0,-6-37-12 0 0,0 1 0 0 0,0-1 0 0 0,0 0 0 0 0,-1 1 0 0 0,-1 5 0 0 0,2-8 0 0 0,-1-1 0 0 0,1 1 0 0 0,-1-1 0 0 0,1 1 0 0 0,-1-1 0 0 0,0 1 0 0 0,0-1 0 0 0,0 0 0 0 0,0 1 0 0 0,0-1 0 0 0,0 0 0 0 0,-1 1 0 0 0,1-1 0 0 0,0 0 0 0 0,0-1 0 0 0,-1 1 0 0 0,1 0 0 0 0,0-1 0 0 0,0 1 0 0 0,0-1 0 0 0,-1 0 0 0 0,1 1 0 0 0,0-1 0 0 0,-1 0 0 0 0,1 0 0 0 0,-2 1 0 0 0,-1-2-7 0 0,0 1 0 0 0,0-1 1 0 0,0 0-1 0 0,-1 0 0 0 0,1 0 0 0 0,0 0 1 0 0,0-1-1 0 0,0 0 0 0 0,1 0 0 0 0,-1 0 0 0 0,0 0 1 0 0,-5-5-1 0 0,-1-1-27 0 0,0 0 1 0 0,1-1-1 0 0,-10-11 0 0 0,7 4-132 0 0,0 0-1 0 0,1-2 0 0 0,1 1 0 0 0,0-1 0 0 0,1-1 1 0 0,1 1-1 0 0,-10-39 0 0 0,9 24-365 0 0,2-2 0 0 0,2 1 0 0 0,-3-64 0 0 0,12 18-2264 0 0,1 42-5099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4.95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245 72 9215 0 0,'-1'-2'707'0'0,"-4"-4"-206"0"0,2 3 284 0 0,0-1 0 0 0,-1 1 0 0 0,1 0 0 0 0,-1 0 0 0 0,1 0 0 0 0,-1 0 0 0 0,0 1 0 0 0,0-1 0 0 0,-1 1 0 0 0,1 0 0 0 0,0 0 0 0 0,-8-1 0 0 0,7 2-554 0 0,1 0 1 0 0,-1 0-1 0 0,0 1 1 0 0,1 0 0 0 0,-1 0-1 0 0,0 0 1 0 0,1 0 0 0 0,-1 1-1 0 0,0 0 1 0 0,1 0-1 0 0,-1 0 1 0 0,1 1 0 0 0,0-1-1 0 0,-1 1 1 0 0,1 0 0 0 0,0 0-1 0 0,0 1 1 0 0,-7 5-1 0 0,2-1-48 0 0,1 1 0 0 0,0 0-1 0 0,1 1 1 0 0,0 0-1 0 0,1 0 1 0 0,-1 0-1 0 0,2 1 1 0 0,-1 0 0 0 0,2 0-1 0 0,-1 0 1 0 0,1 1-1 0 0,1 0 1 0 0,-5 20-1 0 0,8-27-126 0 0,-1 0 1 0 0,0 0-1 0 0,1 0 0 0 0,0 0 0 0 0,0 7 0 0 0,0-3 5 0 0,2 6 116 0 0,6 12-20 0 0,-8-25-151 0 0,0 0-1 0 0,1 0 1 0 0,-1 0 0 0 0,1 0-1 0 0,-1 0 1 0 0,1 0-1 0 0,-1 0 1 0 0,1 0-1 0 0,-1 0 1 0 0,1 0-1 0 0,0-1 1 0 0,1 2-1 0 0,3 4-2 0 0,0 0 0 0 0,1 0-1 0 0,10 7 1 0 0,-12-11-6 0 0,-1 1 0 0 0,1-1 1 0 0,0-1-1 0 0,0 1 0 0 0,0 0 0 0 0,0-1 0 0 0,0 0 1 0 0,1 0-1 0 0,7 1 0 0 0,-1-2-43 0 0,0 0 0 0 0,13-1-1 0 0,-14 0-114 0 0,0-4 1 0 0,27-12-11 0 0,-21 8-42 0 0,-9 5 139 0 0,-4 2 32 0 0,0 0-1 0 0,0 0 1 0 0,0 0-1 0 0,-1 0 1 0 0,1 0-1 0 0,-1-1 1 0 0,1 1 0 0 0,3-6-1 0 0,14-15-181 0 0,-18 21 196 0 0,0 0 1 0 0,0 0-1 0 0,0 0 0 0 0,0 0 1 0 0,-1-1-1 0 0,1 1 1 0 0,-1-1-1 0 0,0 1 0 0 0,0-1 1 0 0,2-2-1 0 0,-1-2-28 0 0,0 5 31 0 0,-1 0-1 0 0,0-1 1 0 0,0 1 0 0 0,0 0-1 0 0,0-1 1 0 0,0 1-1 0 0,0-1 1 0 0,0 1 0 0 0,-1-1-1 0 0,1-2 1 0 0,0-2-27 0 0,0 5 33 0 0,-1-1 0 0 0,1 1 0 0 0,0 0 0 0 0,-1-1 0 0 0,0 1 0 0 0,1 0 0 0 0,-1-1 0 0 0,0 1 0 0 0,0 0 0 0 0,0-1 0 0 0,-1-2 0 0 0,0-2-22 0 0,0 0-1 0 0,0 1 1 0 0,0-1-1 0 0,-1 1 0 0 0,1-1 0 0 0,-2 1 1 0 0,1 0-1 0 0,-1 0 0 0 0,0 0 0 0 0,0 0 0 0 0,0 0 1 0 0,-1 1-1 0 0,-6-8 0 0 0,4 6 12 0 0,1 2-1 0 0,-1-1 1 0 0,0 1-1 0 0,0 0 1 0 0,0 0-1 0 0,-1 0 1 0 0,0 1-1 0 0,0 0 1 0 0,-12-5-1 0 0,16 8 17 0 0,0 0-1 0 0,0 0 1 0 0,0 1 0 0 0,-1-1-1 0 0,1 1 1 0 0,0 0-1 0 0,0-1 1 0 0,0 1 0 0 0,0 1-1 0 0,-1-1 1 0 0,1 0 0 0 0,0 1-1 0 0,0-1 1 0 0,0 1-1 0 0,0 0 1 0 0,0 0 0 0 0,0 1-1 0 0,0-1 1 0 0,0 0 0 0 0,1 1-1 0 0,-4 2 1 0 0,1 0-65 0 0,0 0 1 0 0,1 0-1 0 0,-1 1 0 0 0,1-1 1 0 0,0 1-1 0 0,0 0 0 0 0,0 1 1 0 0,-4 8-1 0 0,7-13 52 0 0,1 0 1 0 0,-1 1-1 0 0,0-1 1 0 0,1 0-1 0 0,-1 1 0 0 0,1-1 1 0 0,-1 1-1 0 0,1-1 0 0 0,0 0 1 0 0,-1 1-1 0 0,1-1 0 0 0,0 1 1 0 0,0-1-1 0 0,0 3 0 0 0,0 0-81 0 0,0 1-429 0 0,3 0-2130 0 0,13 24-4725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5.30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13 69 4607 0 0,'-12'-52'5504'0'0,"12"39"-50"0"0,-1 10-3517 0 0,3 24 4907 0 0,12 101-5439 0 0,-7-44-409 0 0,-7 149 0 0 0,-2-29-108 0 0,3-184-816 0 0,3 11-35 0 0,-3-19-146 0 0,6-8-526 0 0,21-2 54 0 0,-21 2-139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5.97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316 62 8287 0 0,'0'0'2223'0'0,"0"-4"-727"0"0,-3-18 2390 0 0,3 20-3586 0 0,0 1 0 0 0,-1-1 1 0 0,1 1-1 0 0,-1 0 1 0 0,0-1-1 0 0,1 1 1 0 0,-1 0-1 0 0,0 0 1 0 0,0-1-1 0 0,0 1 1 0 0,1 0-1 0 0,-1 0 1 0 0,-1 0-1 0 0,1 0 1 0 0,0 0-1 0 0,0 0 1 0 0,0 0-1 0 0,-2-1 1 0 0,-4 0-94 0 0,0 0 1 0 0,0 0-1 0 0,0 0 1 0 0,0 1-1 0 0,0-1 1 0 0,0 2-1 0 0,0-1 1 0 0,0 1 0 0 0,-1 0-1 0 0,1 1 1 0 0,0 0-1 0 0,-11 2 1 0 0,7 0 55 0 0,0 0 1 0 0,0 1-1 0 0,0 0 1 0 0,0 1-1 0 0,0 0 1 0 0,1 1 0 0 0,-12 8-1 0 0,12-6-263 0 0,-2 10 0 0 0,12-17 0 0 0,-1 0 0 0 0,1 0 0 0 0,-1 1 0 0 0,1-1 0 0 0,0 0 0 0 0,-1 1 0 0 0,1-1 0 0 0,0 0 0 0 0,0 1 0 0 0,0-1 0 0 0,0 1 0 0 0,0-1 0 0 0,0 0 0 0 0,1 1 0 0 0,-1-1 0 0 0,0 0 0 0 0,1 3 0 0 0,1-1 0 0 0,1 1 0 0 0,-1-1 0 0 0,0 0 0 0 0,1 0 0 0 0,-1 0 0 0 0,1 0 0 0 0,0 0 0 0 0,5 3 0 0 0,0 0 0 0 0,0-1 0 0 0,1 0 0 0 0,11 5 0 0 0,32 11 0 0 0,-7-5-16 0 0,-36-13-64 0 0,-1 1 0 0 0,27 10 44 0 0,-26-10-57 0 0,-6 1-126 0 0,7 21 195 0 0,-10-25 22 0 0,0 0-1 0 0,0 0 1 0 0,0 0 0 0 0,0 0-1 0 0,0 0 1 0 0,0 0-1 0 0,0 0 1 0 0,0 0 0 0 0,-1 0-1 0 0,1 0 1 0 0,0 0-1 0 0,-1 0 1 0 0,1 0 0 0 0,-1 0-1 0 0,1-1 1 0 0,-1 1-1 0 0,1 0 1 0 0,-1 0 0 0 0,0 1-1 0 0,-5 4 1 0 0,0 0 0 0 0,-1 0 0 0 0,1-1 1 0 0,-1 1-1 0 0,0-1 0 0 0,0-1 0 0 0,-9 5 0 0 0,-3 0 4 0 0,-36 13-1 0 0,39-17-46 0 0,0-1-1 0 0,-31 4 1 0 0,41-7 29 0 0,0 0 0 0 0,0-1 0 0 0,0 0 0 0 0,-1-1 0 0 0,1 1 0 0 0,0-1 0 0 0,0 0 0 0 0,0-1 0 0 0,0 0 0 0 0,-10-3 0 0 0,15 4-42 0 0,0 1 0 0 0,0-1-1 0 0,0 1 1 0 0,0-1 0 0 0,0 1 0 0 0,0-1-1 0 0,0 1 1 0 0,0-1 0 0 0,1 0 0 0 0,-1 0-1 0 0,0 1 1 0 0,0-1 0 0 0,1 0 0 0 0,-1 0 0 0 0,0 0-1 0 0,1 0 1 0 0,-1 0 0 0 0,1 0 0 0 0,-1 0-1 0 0,1 0 1 0 0,-1-2 0 0 0,8-1-205 0 0,29-18-861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6.35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151 93 5983 0 0,'0'0'464'0'0,"0"-3"-305"0"0,3-13 5372 0 0,-4 13-3569 0 0,1 2-1959 0 0,-4-18 4559 0 0,4 18-4449 0 0,0 1 1 0 0,0-1-1 0 0,0 0 1 0 0,0 1-1 0 0,-1-1 1 0 0,1 1 0 0 0,0-1-1 0 0,0 1 1 0 0,-1-1-1 0 0,1 1 1 0 0,-1-1-1 0 0,1 1 1 0 0,0-1-1 0 0,-1 1 1 0 0,1 0-1 0 0,-1-1 1 0 0,1 1-1 0 0,-1 0 1 0 0,1-1-1 0 0,-1 1 1 0 0,1 0 0 0 0,-1-1-1 0 0,1 1 1 0 0,-1 0-1 0 0,1 0 1 0 0,-1 0-1 0 0,0 0 1 0 0,1-1-1 0 0,-1 1 1 0 0,1 0-1 0 0,-1 0 1 0 0,0 0-1 0 0,1 0 1 0 0,-1 0-1 0 0,1 1 1 0 0,-2-1-1 0 0,-4 2 187 0 0,-1 1-1 0 0,1 0 0 0 0,0 1 1 0 0,0-1-1 0 0,0 1 0 0 0,1 0 0 0 0,-11 10 1 0 0,2 0 262 0 0,-20 26 1 0 0,29-35-473 0 0,3-3-67 0 0,1 0 0 0 0,-1-1-1 0 0,1 1 1 0 0,0 0-1 0 0,0 0 1 0 0,-1-1 0 0 0,1 1-1 0 0,1 0 1 0 0,-1 0 0 0 0,0 0-1 0 0,0 0 1 0 0,1 1-1 0 0,-1 1 1 0 0,-1 2 16 0 0,1-4-22 0 0,1 0 1 0 0,-1 0 0 0 0,1 0 0 0 0,-1 0-1 0 0,1 1 1 0 0,0-1 0 0 0,0 0 0 0 0,0 0-1 0 0,0 5 1 0 0,1 14 78 0 0,0-16 0 0 0,2 3-16 0 0,0-1-76 0 0,1-1 0 0 0,-1 1 0 0 0,9 9 0 0 0,-9-12-5 0 0,0-1-1 0 0,1 0 1 0 0,-1 1 0 0 0,1-2-1 0 0,0 1 1 0 0,0 0 0 0 0,0-1-1 0 0,8 4 1 0 0,-2-2-26 0 0,0-1 0 0 0,15 3 0 0 0,-25-6 27 0 0,1 0-15 0 0,1 1 0 0 0,-1-1 0 0 0,1 0 1 0 0,-1 0-1 0 0,1 1 0 0 0,0-1 0 0 0,-1-1 1 0 0,1 1-1 0 0,-1 0 0 0 0,1 0 0 0 0,1-1 0 0 0,40-7-178 0 0,-24 3 1 0 0,10-9 0 0 0,-16 6 0 0 0,-6 3 129 0 0,-3 3 17 0 0,-1 0 0 0 0,1-1 0 0 0,-1 1 0 0 0,0-1 1 0 0,0 0-1 0 0,5-6 0 0 0,10-11-141 0 0,-16 18 166 0 0,-1 1 0 0 0,1-1 0 0 0,-1 1 1 0 0,1-1-1 0 0,-1 0 0 0 0,0 0 0 0 0,0 1 0 0 0,0-1 0 0 0,0 0 0 0 0,0 0 0 0 0,0 0 0 0 0,0-3 0 0 0,1-1-31 0 0,1-5-101 0 0,-1 5 112 0 0,-2-1 1 0 0,1 1-1 0 0,-1-1 0 0 0,0 1 0 0 0,0-1 0 0 0,-1 1 1 0 0,0-1-1 0 0,0 1 0 0 0,-4-12 0 0 0,1 10 5 0 0,-1 0 0 0 0,1 0 0 0 0,-1 0 1 0 0,-1 0-1 0 0,0 1 0 0 0,0 0 0 0 0,0 0 0 0 0,-1 1 0 0 0,0 0 0 0 0,0 0 0 0 0,-9-6 1 0 0,12 10 7 0 0,0 0 0 0 0,0 0 0 0 0,0 0 0 0 0,0 1 1 0 0,0-1-1 0 0,0 1 0 0 0,0 0 0 0 0,-1 0 1 0 0,1 1-1 0 0,0-1 0 0 0,-6 1 0 0 0,6 0 10 0 0,1 0 0 0 0,0 1 0 0 0,-1 0 0 0 0,1 0 0 0 0,0 0 0 0 0,0 0-1 0 0,0 0 1 0 0,0 0 0 0 0,0 1 0 0 0,0 0 0 0 0,0-1 0 0 0,0 1 0 0 0,0 0 0 0 0,1 1-1 0 0,-1-1 1 0 0,-2 4 0 0 0,3-4-27 0 0,0 0 1 0 0,0 0-1 0 0,0 0 0 0 0,1 1 1 0 0,-1-1-1 0 0,1 1 0 0 0,-1-1 0 0 0,1 1 1 0 0,0-1-1 0 0,0 1 0 0 0,0 0 1 0 0,-1 5-1 0 0,-1 8-273 0 0,2-11-967 0 0,10 29-10995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6.70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24 6447 0 0,'0'0'6026'0'0,"1"-4"-4124"0"0,5-15 7058 0 0,-4 25-8515 0 0,5 17-145 0 0,-6-22-272 0 0,-1 1 0 0 0,1-1-1 0 0,-1 1 1 0 0,1-1 0 0 0,-1 1-1 0 0,0-1 1 0 0,1 1-1 0 0,-1 0 1 0 0,0-1 0 0 0,0 1-1 0 0,0-1 1 0 0,-1 4 0 0 0,0 15 284 0 0,2 15-42 0 0,1 0-64 0 0,-2-7-187 0 0,2 9-3316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7.04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5 101 919 0 0,'0'0'80'0'0,"-4"-16"7056"0"0,49 33-11208 0 0</inkml:trace>
  <inkml:trace contextRef="#ctx0" brushRef="#br0" timeOffset="1">188 2 10591 0 0,'-4'-1'11929'0'0,"12"26"-11502"0"0,-6-19-40 0 0,-1 2-26 0 0,2 0-257 0 0,4 27 344 0 0,-6-28-363 0 0,3 26 333 0 0,-1 14-18 0 0,-2 82 273 0 0,-1-90-593 0 0,0 3-53 0 0,-1-12 15 0 0,-1 5-31 0 0,2-7-54 0 0,0-26 40 0 0,0 1 0 0 0,0-1 0 0 0,0 0-1 0 0,0 1 1 0 0,1-1 0 0 0,-1 1 0 0 0,2 3-1 0 0,-1 9-4149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7.42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229 9 15199 0 0,'0'0'696'0'0,"-1"-1"-13"0"0,-5-3-272 0 0,5 3-215 0 0,0 1 0 0 0,0-1 0 0 0,0 1 0 0 0,0 0 0 0 0,0-1 0 0 0,0 1 0 0 0,0 0 0 0 0,0 0 1 0 0,0 0-1 0 0,-1 0 0 0 0,1 0 0 0 0,0 0 0 0 0,0 0 0 0 0,0 0 0 0 0,0 0 0 0 0,-1 1 0 0 0,-18 6 1514 0 0,17-6-1642 0 0,-10 5 254 0 0,1 0-1 0 0,-1 1 0 0 0,2 0 0 0 0,-1 0 0 0 0,1 2 0 0 0,0-1 0 0 0,0 1 0 0 0,1 1 0 0 0,-12 15 0 0 0,13-10-169 0 0,8-11-139 0 0,-1-1 51 0 0,8 3-8 0 0,16 16-56 0 0,-16-16-54 0 0,0-6-47 0 0,0 0 70 0 0,0 0 0 0 0,12 3 1 0 0,-7 0 1 0 0,-2-2-77 0 0,-1 1-13 0 0,24 7-1 0 0,-24-7 8 0 0,0 1 33 0 0,23 11 14 0 0,-23-11 1 0 0,-2 2 11 0 0,21 13 30 0 0,-15-8-25 0 0,-9-6 46 0 0,0 0-1 0 0,0 0 1 0 0,0 1 0 0 0,3 7-1 0 0,-5-9 3 0 0,0-1 0 0 0,0 1 0 0 0,0 0 0 0 0,-1-1 0 0 0,0 1 0 0 0,1 0 0 0 0,-1 0 0 0 0,0 0 0 0 0,0-1 0 0 0,-1 6 0 0 0,0-6 1 0 0,1 0 0 0 0,-1 0 0 0 0,0 0 0 0 0,1 0 0 0 0,-1-1 0 0 0,0 1 0 0 0,0 0 0 0 0,0 0 0 0 0,-1-1 0 0 0,-1 3 0 0 0,-3 2 72 0 0,0 0 0 0 0,0-1 0 0 0,-1 1 0 0 0,0-1 0 0 0,0-1 0 0 0,0 0-1 0 0,-1 0 1 0 0,1 0 0 0 0,-1-1 0 0 0,0 0 0 0 0,-15 4 0 0 0,-1-2 336 0 0,0-1-1 0 0,-46 3 1 0 0,65-7-339 0 0,0 0-1 0 0,0 0 1 0 0,1-1-1 0 0,-1 1 1 0 0,0-1 0 0 0,0 0-1 0 0,0 0 1 0 0,1 0-1 0 0,-6-3 1 0 0,2-2 57 0 0,8 5-129 0 0,-1 1 0 0 0,1-1-1 0 0,0 0 1 0 0,-1 1 0 0 0,1-1 0 0 0,0 0 0 0 0,0 1 0 0 0,0-1 0 0 0,-1 0 0 0 0,1 0 0 0 0,0 1-1 0 0,0-1 1 0 0,0 0 0 0 0,0 0 0 0 0,0 0 0 0 0,0 1 0 0 0,0-1 0 0 0,1-1 0 0 0,9-18-330 0 0,-8 16-88 0 0,5-1-1695 0 0,25-19-6737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59.77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310 50 5983 0 0,'0'0'3330'0'0,"3"-5"-2273"0"0,0-1-614 0 0,-2 4-118 0 0,0 0 1 0 0,0 0 0 0 0,0-1-1 0 0,1 1 1 0 0,-1 0 0 0 0,5-3 4813 0 0,0 1-3992 0 0,18-9-26 0 0,-18 9 2583 0 0,1 9-3439 0 0,21 14 7 0 0,-21-14 352 0 0,-7 1-304 0 0,1 1-214 0 0,1 20 404 0 0,-2-22-411 0 0,-3 18 394 0 0,2-16-396 0 0,-3 21 325 0 0,1 17 3 0 0,1-18-272 0 0,-11 92 309 0 0,2 1-83 0 0,6-56-242 0 0,1-25-63 0 0,3-25-46 0 0,-6 24 99 0 0,-2-3-58 0 0,3-15 4 0 0,-1 0-1 0 0,-15 32 0 0 0,-39 52 76 0 0,57-99-145 0 0,-11 21 8 0 0,-1-1-11 0 0,2-3 0 0 0,-32 54 64 0 0,30-51-64 0 0,3-4 0 0 0,4-3 0 0 0,-2-3 0 0 0,10-15 0 0 0,1 0 0 0 0,0 0 0 0 0,-1 0 0 0 0,1 0 0 0 0,0 0 0 0 0,-1 0 0 0 0,1 0 0 0 0,0 0 0 0 0,-1 0 0 0 0,1 0 0 0 0,0 0 0 0 0,-1 0 0 0 0,1 0 0 0 0,0 0 0 0 0,-1 0 0 0 0,1 0 0 0 0,0 0 0 0 0,-1 0 0 0 0,1 0 0 0 0,0 0 0 0 0,-1-1 0 0 0,1 1 0 0 0,0 0 0 0 0,0 0 0 0 0,-1 0 0 0 0,1-1 0 0 0,0 1 0 0 0,0 0 0 0 0,-1 0 0 0 0,1-1 0 0 0,-8-11 0 0 0,3-8 0 0 0,4-4 0 0 0,2 6-75 0 0,0 5-20 0 0,-1 0-1 0 0,0 0 1 0 0,-1 0-1 0 0,-1 0 1 0 0,-5-24-1 0 0,6 33 70 0 0,1 2 12 0 0,0 1 1 0 0,0-1 0 0 0,-1 0-1 0 0,1 1 1 0 0,0-1 0 0 0,-1 0-1 0 0,0 1 1 0 0,1-1-1 0 0,-3-1 1 0 0,-9-25-119 0 0,10 25 104 0 0,-4-5-49 0 0,-23-28-143 0 0,28 34 140 0 0,-1 0 20 0 0,-13-20-207 0 0,14 20 195 0 0,1-1-5 0 0,0-10-15 0 0,1 10 55 0 0,7 2 14 0 0,-8 1 23 0 0,5-1-2 0 0,1 0 0 0 0,0 1 0 0 0,0 0 1 0 0,0 0-1 0 0,6 1 0 0 0,-3 1-1 0 0,0 1 1 0 0,-1 0-1 0 0,16 8 1 0 0,-23-11 1 0 0,45 20-41 0 0,3-2 31 0 0,1-4 11 0 0,-36-10 0 0 0,23 9 0 0 0,-31-9 0 0 0,1-1 0 0 0,-1 1 0 0 0,0 0 0 0 0,11 10 0 0 0,17 23 0 0 0,-31-34 0 0 0,0 1 0 0 0,0-1 0 0 0,0 0 0 0 0,0 0 0 0 0,1-1 0 0 0,-1 1 0 0 0,1-1 0 0 0,-1 1 0 0 0,5 1 0 0 0,-4-3-7 0 0,-1-1-1 0 0,1 1 1 0 0,-1-1 0 0 0,1 1-1 0 0,0-1 1 0 0,-1 0 0 0 0,5-1-1 0 0,-8 1-5 0 0,-12 4 13 0 0,-2 1 0 0 0,-11 6 11 0 0,6-6 30 0 0,-17 1-29 0 0,20-3-12 0 0,-16 4 0 0 0,22-5 0 0 0,1 0 0 0 0,-1 1 0 0 0,1 0 0 0 0,0 1 0 0 0,-14 6 0 0 0,1-1-36 0 0,-16 3 8 0 0,15-5 32 0 0,20-8-15 0 0,-23 6-57 0 0,24-4 11 0 0,8-5-171 0 0,17-10 89 0 0,-17 10-278 0 0,-4-7-407 0 0,0-7 272 0 0,-1 9 890 0 0,-1-4 375 0 0,-14-41-328 0 0,-2-27-984 0 0,15 76 582 0 0,1 1-71 0 0,-1 1 4 0 0,-16-47 1169 0 0,16 48-657 0 0,-1 2-281 0 0,2 0-147 0 0,-1 0 1 0 0,0-1 0 0 0,1 1 0 0 0,-1 0 0 0 0,1 0 0 0 0,-1 0 0 0 0,0 0 1 0 0,1 0-1 0 0,-1 0 0 0 0,0 0 0 0 0,1 0 0 0 0,-1 1 0 0 0,1-1 0 0 0,-1 0 0 0 0,-1 1 0 0 0,-7 9-64 0 0,8-8-266 0 0,0 0 265 0 0,1-1 0 0 0,0 0 0 0 0,-1 1 0 0 0,1-1 0 0 0,0 0 0 0 0,0 1 0 0 0,0-1 1 0 0,0 1-1 0 0,0-1 0 0 0,1 2 0 0 0,-1-2 3 0 0,0 1 0 0 0,1-1 1 0 0,-1 0-1 0 0,0 1 0 0 0,0-1 1 0 0,0 1-1 0 0,-1-1 0 0 0,1 0 1 0 0,0 1-1 0 0,-1 1 0 0 0,2 3-75 0 0,3 25 123 0 0,6 8 13 0 0,2-8 75 0 0,-10-25 305 0 0,4 0 104 0 0,17 16 17 0 0,-17-17-65 0 0,-4-9-288 0 0,7-16-132 0 0,-8 17-31 0 0,-1-1 0 0 0,0 1 0 0 0,0 0 0 0 0,-1 0 0 0 0,1 0 0 0 0,-1 0 0 0 0,1 0 0 0 0,-1 0 0 0 0,-2-6 0 0 0,-4-15-115 0 0,6 19 117 0 0,-3-29-157 0 0,4 27 80 0 0,0-5 19 0 0,1 10 40 0 0,2 7 9 0 0,13 18 22 0 0,-13-17 54 0 0,1 1 5 0 0,12 21-31 0 0,-12-21-17 0 0,-1-2-283 0 0,11 19-158 0 0,-11-19-32 0 0,1 1-76 0 0,11 18 536 0 0,-11-19 55 0 0,2-8 0 0 0,16-11-31 0 0,-16 11 120 0 0,2 5-63 0 0,25 4-52 0 0,-33-6-26 0 0,1 0 1 0 0,-1 0-1 0 0,1 0 1 0 0,-1 1-1 0 0,1-1 1 0 0,-1 0-1 0 0,1 0 1 0 0,-1 0-1 0 0,0 0 0 0 0,1 0 1 0 0,-1 0-1 0 0,1 1 1 0 0,-1-1-1 0 0,1 0 1 0 0,-1 0-1 0 0,0 1 1 0 0,1-1-1 0 0,-1 0 1 0 0,0 1-1 0 0,1-1 1 0 0,-1 0-1 0 0,0 1 1 0 0,1-1-1 0 0,-1 1 1 0 0,0-1-1 0 0,0 0 0 0 0,1 1 1 0 0,-1 0-1 0 0,11 24 10 0 0,-11-25-11 0 0,0 0 0 0 0,0 1 0 0 0,0-1 0 0 0,0 0 0 0 0,1 1 0 0 0,-1-1 0 0 0,0 0 0 0 0,0 1 0 0 0,0-1 0 0 0,0 1 0 0 0,0-1 0 0 0,-1 0 0 0 0,1 1 0 0 0,0-1 0 0 0,0 0 0 0 0,0 1 0 0 0,0-1 0 0 0,0 0 0 0 0,0 1 0 0 0,0-1 0 0 0,-1 0 0 0 0,1 1 0 0 0,0-1 0 0 0,0 0 0 0 0,-1 0 0 0 0,1 1 0 0 0,0-1 0 0 0,0 0 0 0 0,-1 0 0 0 0,1 1 0 0 0,0-1 0 0 0,-1 0 0 0 0,1 0 0 0 0,0 0 0 0 0,-1 1 0 0 0,-2 0 13 0 0,2-1 15 0 0,-17-7-5 0 0,-9-3 11 0 0,-1-3-4 0 0,16 9-30 0 0,2 1-12 0 0,8 3-3 0 0,12-2 179 0 0,30-6 86 0 0,-30 6-1782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6:28.24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669 141 2759 0 0,'0'0'1080'0'0,"-1"-2"-745"0"0,0-1-163 0 0,-15-22 3787 0 0,14 21-2890 0 0,0 1 0 0 0,-1 0 1 0 0,0 0-1 0 0,1 0 0 0 0,-1 1 0 0 0,0-1 0 0 0,0 1 0 0 0,0-1 0 0 0,-7-2 1 0 0,9 4-919 0 0,0 1 1 0 0,0 0-1 0 0,1 0 1 0 0,-1 0 0 0 0,0 0-1 0 0,0 0 1 0 0,0 0-1 0 0,0 0 1 0 0,0 0 0 0 0,0 0-1 0 0,0 0 1 0 0,1 1-1 0 0,-1-1 1 0 0,0 0 0 0 0,0 1-1 0 0,0-1 1 0 0,0 0-1 0 0,1 1 1 0 0,-1-1 0 0 0,0 1-1 0 0,0-1 1 0 0,1 1-1 0 0,-1 0 1 0 0,0-1 0 0 0,1 1-1 0 0,-1 0 1 0 0,1-1-1 0 0,-1 1 1 0 0,1 0 0 0 0,-1 0-1 0 0,1-1 1 0 0,-2 5 3302 0 0,8-1-3389 0 0,18 14-1 0 0,-18-14 157 0 0,39-8-143 0 0,-27 2-36 0 0,25-6-31 0 0,10 8-11 0 0,-45 0 0 0 0,0 0 0 0 0,0-1 0 0 0,0 0 0 0 0,14-3 0 0 0,-14 1 0 0 0,0-1 0 0 0,-1 1 0 0 0,0-1 0 0 0,9-6 0 0 0,-16 9 0 0 0,4-1 0 0 0,0-1 0 0 0,0 1 0 0 0,0 0 0 0 0,0 0 0 0 0,0 0 0 0 0,0 0 0 0 0,9-2 0 0 0,-8 4-2 0 0,0 0 1 0 0,0 0-1 0 0,0 0 0 0 0,0 1 1 0 0,0 0-1 0 0,5 1 0 0 0,-1 0-59 0 0,-1 1-71 0 0,41 14 68 0 0,-15-5 41 0 0,-33-12 20 0 0,0 1 0 0 0,0-1-1 0 0,0 0 1 0 0,-1 0 0 0 0,1 1 0 0 0,0-1-1 0 0,0 0 1 0 0,0 0 0 0 0,0 0 0 0 0,0 0 0 0 0,-1 0-1 0 0,1 0 1 0 0,0 0 0 0 0,0 0 0 0 0,0 0-1 0 0,0-1 1 0 0,0 1 0 0 0,1-1 0 0 0,34-8-79 0 0,-27 6-7 0 0,-5-1-232 0 0,16-15 298 0 0,-8 11-25 0 0,18-9 20 0 0,-22 13-49 0 0,-4-1-73 0 0,15-13 124 0 0,-15 13-38 0 0,-5 5 8 0 0,1-1 55 0 0,-1 1 1 0 0,1 0 0 0 0,0 0-1 0 0,0 0 1 0 0,-1 0 0 0 0,1-1-1 0 0,0 1 1 0 0,-1 0 0 0 0,1 0-1 0 0,0 0 1 0 0,-1 0 0 0 0,1 0-1 0 0,0 0 1 0 0,-1 0 0 0 0,1 0-1 0 0,0 0 1 0 0,-1 0 0 0 0,1 0-1 0 0,0 0 1 0 0,-1 0 0 0 0,1 0-1 0 0,0 0 1 0 0,-1 0 0 0 0,1 0-1 0 0,0 1 1 0 0,-1-1 0 0 0,1 0-1 0 0,0 0 1 0 0,-1 0 0 0 0,1 1-1 0 0,-2 2 12 0 0,1-1 42 0 0,0 0 0 0 0,-3 10-42 0 0,-5 4 15 0 0,6-14 32 0 0,0 0 13 0 0,-9 20-29 0 0,0 1 106 0 0,11-21-70 0 0,-7 11 59 0 0,7-11-84 0 0,-2 6-31 0 0,1-4 31 0 0,-2 6 11 0 0,1-5 0 0 0,-3 4 0 0 0,-5 16 91 0 0,-2 7 95 0 0,11-29-241 0 0,-6 24 174 0 0,5-15-161 0 0,2-7 20 0 0,-3 8-31 0 0,-1 0-11 0 0,-2-1 13 0 0,6-10 13 0 0,-9 7-1 0 0,4-3-25 0 0,-1-1 0 0 0,0 2 11 0 0,1-2 43 0 0,-1 4 16 0 0,1-1-2 0 0,0-1 6 0 0,1 0-18 0 0,0 0-34 0 0,0 3 20 0 0,1 0-31 0 0,1-2-11 0 0,0-3 0 0 0,-2-4 0 0 0,-13 19 0 0 0,16-18 0 0 0,-12 15 124 0 0,-3 9 24 0 0,11-18-148 0 0,0 0 0 0 0,-1 0 0 0 0,0-1 0 0 0,0 0 0 0 0,-1 0 0 0 0,1 0 0 0 0,-1 0 11 0 0,0 3 31 0 0,0-1-31 0 0,-2 1-3 0 0,9-9 14 0 0,2-2 2 0 0,-3 2 2 0 0,-30 27 11 0 0,25-21-26 0 0,-1 2-11 0 0,1 1 0 0 0,0 0 0 0 0,-1 0 0 0 0,0 2 0 0 0,1-3 0 0 0,-1-1 0 0 0,2 0 11 0 0,4-3 31 0 0,-2 4-20 0 0,2-4 20 0 0,-2 4-20 0 0,2-5 20 0 0,-3 7-31 0 0,0-3 0 0 0,-11 15 106 0 0,9-12-117 0 0,2-1 11 0 0,3-6 31 0 0,-2 4-20 0 0,2-4 20 0 0,-4 7-31 0 0,1 3-11 0 0,0 0 0 0 0,1-3 11 0 0,2-7 31 0 0,-3 8-31 0 0,0 3-11 0 0,0 0 0 0 0,1-1 11 0 0,-1 0 31 0 0,1 3-31 0 0,0 0-11 0 0,-1-3 0 0 0,0-2 0 0 0,2 0 11 0 0,2-6 31 0 0,-3 13-34 0 0,-4 1 70 0 0,8-17-25 0 0,-2-4 0 0 0,-2-4-31 0 0,1 2 20 0 0,-3-3-31 0 0,-1-1-11 0 0,-2 2 0 0 0,2 4 0 0 0,-2-2 0 0 0,2 0 0 0 0,-21-10 0 0 0,15 8 6 0 0,0 1 1 0 0,0 0-1 0 0,0 1 1 0 0,0 0-1 0 0,0 1 0 0 0,-1 0 1 0 0,-20 1-1 0 0,-8-2 7 0 0,38 1-13 0 0,-1 1 0 0 0,1-1 0 0 0,-1 0 0 0 0,1 0 0 0 0,-8-4 0 0 0,-13-6 0 0 0,21 10 0 0 0,0 1 0 0 0,-1 0 0 0 0,1 1 0 0 0,0-1 0 0 0,0 1 0 0 0,0 0 0 0 0,-5 0 0 0 0,1 0 0 0 0,0 0 0 0 0,-16-2 0 0 0,13-1 0 0 0,2-1 0 0 0,0-2 0 0 0,1-1 0 0 0,-1 0 0 0 0,0 0 0 0 0,-1-1 0 0 0,-3 2 0 0 0,8 5 0 0 0,1 1 0 0 0,-1-1 0 0 0,0 1 0 0 0,1 0 0 0 0,-1 0 0 0 0,0 1 0 0 0,1 0 0 0 0,-1-1 0 0 0,0 1 0 0 0,1 1 0 0 0,0-1 0 0 0,-9 5 0 0 0,-3 4 0 0 0,12-5 0 0 0,-24 15 0 0 0,22-17 0 0 0,0 0 0 0 0,0 0 0 0 0,-1-3 0 0 0,0 0 0 0 0,1 1 0 0 0,0-1 0 0 0,1 2 0 0 0,3 1 0 0 0,8 0 0 0 0,33 10 0 0 0,-36-11 0 0 0,1 1 0 0 0,-1-1 0 0 0,0 0 0 0 0,0 1 0 0 0,0 0 0 0 0,0 0 0 0 0,5 6 0 0 0,23 30 53 0 0,-3-4 11 0 0,-8-11-53 0 0,2 5-11 0 0,-4 1 0 0 0,-7-1 0 0 0,-2 3 11 0 0,1-2 31 0 0,-7-25-39 0 0,-1 1 0 0 0,1-1-1 0 0,6 10 1 0 0,18 15-3 0 0,-4 0 0 0 0,-13-4 0 0 0,0 2 0 0 0,3 1 0 0 0,-9-5 0 0 0,-4-24 0 0 0,1 9 0 0 0,-1-9 0 0 0,0 0 0 0 0,0 0 0 0 0,0 0 0 0 0,0 0 0 0 0,0 0 0 0 0,0 1 0 0 0,0-1 0 0 0,0 0 0 0 0,0 0 0 0 0,0 0 0 0 0,0 0 0 0 0,0 0 0 0 0,0 0 0 0 0,0 0 0 0 0,0 0 0 0 0,1 0 0 0 0,-1 0 0 0 0,0 1 0 0 0,0-1 0 0 0,0 0 0 0 0,0 0 0 0 0,0 0 0 0 0,0 0 0 0 0,0 0 0 0 0,0 0 0 0 0,0 0 0 0 0,0 0 0 0 0,1 0 0 0 0,-1 0 0 0 0,0 0 0 0 0,0 0 0 0 0,0 0 0 0 0,0 0 0 0 0,0 0 0 0 0,0 0 0 0 0,0 0 0 0 0,1 0 0 0 0,-1 0 0 0 0,0 0 0 0 0,0 0 0 0 0,0 0 0 0 0,0 0 0 0 0,0 0 0 0 0,0 0 0 0 0,0 0 0 0 0,0 0 0 0 0,1 0 0 0 0,20-23 0 0 0,6-7 0 0 0,7 2 0 0 0,-2 2-11 0 0,-20 15-31 0 0,22-17 20 0 0,10-9-31 0 0,-13 12-11 0 0,28-17-64 0 0,-35 24 64 0 0,-23 17 59 0 0,0 1-1 0 0,0-1 1 0 0,0 0 0 0 0,0 0-1 0 0,0 1 1 0 0,1-1 0 0 0,-1 1-1 0 0,0-1 1 0 0,3 0 0 0 0,38-12-6 0 0,-29 8 11 0 0,22-11 0 0 0,5-9 0 0 0,0 4 0 0 0,-11-5 0 0 0,-23 22 3 0 0,0 1-1 0 0,1-1 1 0 0,7-2 0 0 0,-14 6-3 0 0,7-3 21 0 0,-7 5 0 0 0,-4 9 1 0 0,-3-6 20 0 0,6-4-32 0 0,0-1-8 0 0,1 1 0 0 0,-1-1 0 0 0,1 0 1 0 0,0 0-1 0 0,-1 1 0 0 0,1-1 0 0 0,-1 0 0 0 0,1 0 0 0 0,-1 0 1 0 0,1 1-1 0 0,-1-1 0 0 0,1 0 0 0 0,-1 0 0 0 0,1 0 0 0 0,-1 0 1 0 0,1 0-1 0 0,-1 0 0 0 0,1 0 0 0 0,-1 0 0 0 0,0 0 0 0 0,1-1 1 0 0,-1 1-1 0 0,1 0 0 0 0,0 0 0 0 0,-1 0 0 0 0,1 0 1 0 0,-1-1-1 0 0,1 1 0 0 0,-2-1 0 0 0,-7-3 9 0 0,2-2 31 0 0,-1 1-31 0 0,1 2 0 0 0,-2 1 31 0 0,1-2-20 0 0,0 3 20 0 0,-2 1-31 0 0,0-1 0 0 0,-27 0 47 0 0,33 1-59 0 0,1 0 1 0 0,0 0-1 0 0,0-1 0 0 0,-1 1 0 0 0,1-1 1 0 0,-6-1-1 0 0,-92-29 1 0 0,89 27 11 0 0,1 0 31 0 0,-1 1-31 0 0,7 2-11 0 0,-19-2 0 0 0,8 9 0 0 0,-9 5 0 0 0,23-10 0 0 0,0 0 0 0 0,5-4 0 0 0,21-14-11 0 0,-23 16 10 0 0,-1 1-1 0 0,1 0 0 0 0,-1 0 1 0 0,0 0-1 0 0,1-1 1 0 0,-1 1-1 0 0,1 0 0 0 0,-1-1 1 0 0,0 1-1 0 0,1 0 0 0 0,-1-1 1 0 0,0 1-1 0 0,0 0 0 0 0,1-1 1 0 0,-1 1-1 0 0,0 0 0 0 0,0-1 1 0 0,1 1-1 0 0,-1-1 1 0 0,0 1-1 0 0,0-1 0 0 0,0 1 1 0 0,0 0-1 0 0,0-1 0 0 0,0 0 1 0 0,5-24-21 0 0,4-7-20 0 0,-6 22 33 0 0,-2 6 1 0 0,1 0 0 0 0,-1 0 0 0 0,1 1 0 0 0,0-1 1 0 0,0 0-1 0 0,4-5 0 0 0,10-17-14 0 0,-7 12-20 0 0,9-14 19 0 0,19-28-97 0 0,-32 49 110 0 0,16-27-72 0 0,3-13-14 0 0,1 0 0 0 0,-4 0 20 0 0,-3 8 52 0 0,2 0-24 0 0,-11 25 38 0 0,-8 14 9 0 0,-1-1 1 0 0,0 1 0 0 0,0 0 0 0 0,1-1 0 0 0,-1 1 0 0 0,0 0 0 0 0,0-1 0 0 0,1 1 0 0 0,-1 0 0 0 0,0 0 0 0 0,1-1 0 0 0,-1 1 0 0 0,0 0 0 0 0,1 0 0 0 0,-1 0 0 0 0,0 0 0 0 0,1-1-1 0 0,-1 1 1 0 0,0 0 0 0 0,1 0 0 0 0,-1 0 0 0 0,1 0 0 0 0,-1 0 0 0 0,1 0 0 0 0,0 0 0 0 0,0 1 0 0 0,-1-1 0 0 0,1 1 0 0 0,0 0 0 0 0,0-1 0 0 0,0 1 0 0 0,-1-1 0 0 0,1 1 0 0 0,-1 0 0 0 0,1 0 0 0 0,0-1 0 0 0,-1 1 0 0 0,1 0 0 0 0,-1 0 0 0 0,1 0 0 0 0,-1-1 0 0 0,0 1 0 0 0,1 0-1 0 0,-1 0 1 0 0,0 0 0 0 0,0 0 0 0 0,0 0 0 0 0,0 0 0 0 0,1 0 0 0 0,-1 0 0 0 0,0 0 0 0 0,-1 0 0 0 0,1 0 0 0 0,0 0 0 0 0,0 0 0 0 0,0-1 0 0 0,-1 3 0 0 0,0 2 2 0 0,-1 0-1 0 0,1 1 1 0 0,-1-1 0 0 0,0 0-1 0 0,0-1 1 0 0,-5 8 0 0 0,-17 26 14 0 0,-1 0 0 0 0,-2-2 0 0 0,-41 43 0 0 0,50-59 37 0 0,14-16-53 0 0,4-6 0 0 0,16-24 0 0 0,12-12-53 0 0,-1 2 30 0 0,13-14-37 0 0,29-33-28 0 0,-41 50 8 0 0,22-24-69 0 0,-40 47 139 0 0,24-31-90 0 0,6-8-41 0 0,-10 7 24 0 0,-11 14 106 0 0,-5 2 11 0 0,-15 22 0 0 0,-4 6 0 0 0,-6 5 0 0 0,-116 126 247 0 0,108-111-214 0 0,-27 30 133 0 0,-52 79 0 0 0,91-120-153 0 0,4-8-6 0 0,0 1-1 0 0,1 0 1 0 0,-1 1-1 0 0,1-1 1 0 0,0 0-1 0 0,0 1 1 0 0,1-1-1 0 0,-2 7 1 0 0,-1 5-14 0 0,4-13-31 0 0,6-6-10 0 0,23-13-30 0 0,-28 16 74 0 0,0 0-1 0 0,0-1 0 0 0,0 1 1 0 0,-1-1-1 0 0,1 1 0 0 0,0-1 1 0 0,0 0-1 0 0,0 1 0 0 0,-1-1 1 0 0,1 0-1 0 0,0 1 0 0 0,-1-1 1 0 0,1-1-1 0 0,20-27-66 0 0,11-16-79 0 0,1 1 42 0 0,-4 6 30 0 0,11-15-98 0 0,-6 6 31 0 0,-7 11 85 0 0,-2-1 37 0 0,-5 4-19 0 0,-4 3 42 0 0,-11 20 54 0 0,-1-6 21 0 0,-5 14-30 0 0,-3 4 2 0 0,-80 91 362 0 0,36-37-309 0 0,22-28-41 0 0,-16 17 137 0 0,-41 60 0 0 0,83-104-160 0 0,8-5-21 0 0,35-23-85 0 0,-40 24 59 0 0,2 0-9 0 0,-1-1 0 0 0,1 1 1 0 0,-1-1-1 0 0,6-8 0 0 0,1 0-50 0 0,26-30-63 0 0,7-7-39 0 0,-34 39 143 0 0,26-30-119 0 0,-27 30 117 0 0,-2 2-23 0 0,0-1 1 0 0,9-13 0 0 0,14-21-123 0 0,-5 7 160 0 0,6-8-37 0 0,-17 24 54 0 0,-10 15 63 0 0,-6 6-35 0 0,0-1 0 0 0,0 1-1 0 0,0 0 1 0 0,0 0 0 0 0,1 0 0 0 0,-1 0-1 0 0,0 0 1 0 0,1 0 0 0 0,-1 0 0 0 0,1 0 0 0 0,-1 1-1 0 0,1-1 1 0 0,-3 3 0 0 0,-17 25 94 0 0,13-18-62 0 0,-48 67 133 0 0,-39 51-24 0 0,19-30-41 0 0,69-86-81 0 0,0-1-52 0 0,5-9-71 0 0,9-9-58 0 0,24-22 62 0 0,-27 24 56 0 0,15-20-79 0 0,-13 16 53 0 0,20-29-91 0 0,3-2-43 0 0,3-10-26 0 0,-3 7-54 0 0,-11 10 148 0 0,-11 22 91 0 0,7-17-56 0 0,-6 2 59 0 0,-8 25 14 0 0,1-1 0 0 0,-1 1 1 0 0,0-1-1 0 0,0 1 0 0 0,0-1 0 0 0,0 1 0 0 0,0-1 0 0 0,0 1 0 0 0,0-1 1 0 0,0 1-1 0 0,0-1 0 0 0,0 1 0 0 0,0-1 0 0 0,0 1 0 0 0,0-1 1 0 0,-1 1-1 0 0,1-1 0 0 0,0 1 0 0 0,0-1 0 0 0,-1 1 0 0 0,1-1 0 0 0,0 1 1 0 0,0-1-1 0 0,-1 1 0 0 0,0-1 2 0 0,1 1 1 0 0,-1 0-1 0 0,1 0 1 0 0,-1 0-1 0 0,1 0 0 0 0,-1 0 1 0 0,1 0-1 0 0,-1 0 1 0 0,1 0-1 0 0,-1 0 1 0 0,1 0-1 0 0,-1 0 0 0 0,1 1 1 0 0,-1-1-1 0 0,1 0 1 0 0,-1 0-1 0 0,1 0 1 0 0,-1 1-1 0 0,0-1 0 0 0,-23 19 145 0 0,22-18-138 0 0,-49 46 238 0 0,-46 52 1 0 0,70-66-133 0 0,1 0-1 0 0,-41 69 1 0 0,64-97-74 0 0,-2 7-47 0 0,4-10-30 0 0,6-6-15 0 0,21-15-68 0 0,-16 9 17 0 0,13-26-82 0 0,4-5 22 0 0,0-2 4 0 0,-2 0 26 0 0,-20 35 110 0 0,12-23-75 0 0,-4-1 85 0 0,-8 21 3 0 0,-3 7 0 0 0,0 0 1 0 0,0 0-1 0 0,-1 0 1 0 0,0 0-1 0 0,1-5 1 0 0,2-12-4 0 0,-4 20 12 0 0,0-1 0 0 0,0 1 1 0 0,0-1-1 0 0,0 0 0 0 0,0 1 0 0 0,0-1 0 0 0,-1 1 1 0 0,0-4-1 0 0,1 5 1 0 0,0-1 0 0 0,0 1 0 0 0,0-1 0 0 0,-1 1 0 0 0,1-1 0 0 0,0 1 0 0 0,-1 0 0 0 0,1-1 0 0 0,0 1 0 0 0,-1-1 1 0 0,1 1-1 0 0,0 0 0 0 0,-1-1 0 0 0,1 1 0 0 0,-1 0 0 0 0,1-1 0 0 0,0 1 0 0 0,-1 0 0 0 0,1 0 0 0 0,-1 0 0 0 0,1-1 0 0 0,-1 1 0 0 0,1 0 1 0 0,-1 0-1 0 0,0 0 0 0 0,0 0 4 0 0,-1 0 1 0 0,1 0 0 0 0,0 0-1 0 0,0 1 1 0 0,0-1-1 0 0,-1 0 1 0 0,1 1 0 0 0,0-1-1 0 0,0 1 1 0 0,-2 0-1 0 0,-21 19 153 0 0,7-1-90 0 0,1 0-1 0 0,0 0 1 0 0,2 2 0 0 0,-15 27-1 0 0,-39 91 114 0 0,60-120-160 0 0,2 0 31 0 0,2 2 11 0 0,4-18-35 0 0,8-6-15 0 0,1-1-28 0 0,0 0-1 0 0,13-10 1 0 0,-18 11 6 0 0,-1 1 0 0 0,0-1 0 0 0,0 0-1 0 0,-1-1 1 0 0,1 1 0 0 0,0 0 0 0 0,2-7 0 0 0,14-24-64 0 0,-3-2-8 0 0,-3-3-8 0 0,-2-2-3 0 0,-5 3 27 0 0,-4 23 43 0 0,-1 1 0 0 0,-1 0-1 0 0,-2-21 1 0 0,2 31 14 0 0,-1 0-1 0 0,0 0 0 0 0,1-1 0 0 0,-1 1 1 0 0,-1 0-1 0 0,1 0 0 0 0,-1 0 1 0 0,1 0-1 0 0,-1 1 0 0 0,0-1 0 0 0,0 0 1 0 0,-1 1-1 0 0,1-1 0 0 0,-1 1 0 0 0,0 0 1 0 0,-4-5-1 0 0,6 8 6 0 0,0-1 0 0 0,0 1-1 0 0,0-1 1 0 0,0 1 0 0 0,1-1 0 0 0,-1 1-1 0 0,0-1 1 0 0,0 1 0 0 0,0 0 0 0 0,0-1-1 0 0,0 1 1 0 0,0 0 0 0 0,0 0 0 0 0,0 0-1 0 0,0 0 1 0 0,0 0 0 0 0,0 0 0 0 0,0 0 0 0 0,0 0-1 0 0,-1 1 1 0 0,0 0 0 0 0,-1 0 0 0 0,1 0 0 0 0,0 1 0 0 0,0-1 0 0 0,0 1 0 0 0,0-1 0 0 0,1 1-1 0 0,-1 0 1 0 0,0 0 0 0 0,1 0 0 0 0,-1 0 0 0 0,1 0 0 0 0,-2 3 0 0 0,-6 9 18 0 0,1 1 0 0 0,1 0 0 0 0,0 1 0 0 0,2 0 0 0 0,-1 0 0 0 0,2 0 0 0 0,0 0 0 0 0,-3 29 0 0 0,6-30 81 0 0,1-13-86 0 0,0 1 0 0 0,0 0-1 0 0,0-1 1 0 0,0 1 0 0 0,0-1-1 0 0,1 1 1 0 0,-1-1-1 0 0,2 4 1 0 0,-2-3 12 0 0,4 16 41 0 0,1-8-11 0 0,-4-10-52 0 0,0 1 0 0 0,0-1-1 0 0,0 0 1 0 0,0 1 0 0 0,0-1-1 0 0,1 0 1 0 0,-1 0-1 0 0,0 1 1 0 0,1-1 0 0 0,-1 0-1 0 0,0 0 1 0 0,1 0 0 0 0,-1-1-1 0 0,1 1 1 0 0,0 0-1 0 0,1 0 1 0 0,-1-1-1 0 0,1 0 0 0 0,-1-1 0 0 0,0 1 0 0 0,0 0 0 0 0,0-1 0 0 0,0 0 0 0 0,0 1 0 0 0,0-1 0 0 0,0 0 0 0 0,0 0 0 0 0,-1 0 0 0 0,1-1 0 0 0,0 1 0 0 0,0 0 0 0 0,-1 0 0 0 0,1-1 0 0 0,1-1 0 0 0,-1 1-1 0 0,-1 0 0 0 0,1 0-1 0 0,-1 0 1 0 0,0-1 0 0 0,1 1 0 0 0,-1 0 0 0 0,0 0-1 0 0,0-1 1 0 0,0-2 0 0 0,1-6-47 0 0,1-14 36 0 0,-3 15-18 0 0,-1 0 1 0 0,-2-16-1 0 0,3 26 28 0 0,-3-9-38 0 0,1 0-1 0 0,-2 1 1 0 0,1 0-1 0 0,-1 0 1 0 0,-1 0-1 0 0,1 0 1 0 0,-1 1-1 0 0,0 0 0 0 0,-1 0 1 0 0,0 0-1 0 0,-9-7 1 0 0,13 11 14 0 0,0 1 1 0 0,-1 0 0 0 0,1 0-1 0 0,-1 0 1 0 0,0 0 0 0 0,1 0-1 0 0,-1 0 1 0 0,-3-1 0 0 0,-4 3 14 0 0,-1 6 11 0 0,0 7 0 0 0,8-6 29 0 0,0 0 1 0 0,0 1-1 0 0,0-1 0 0 0,1 0 0 0 0,0 1 1 0 0,0-1-1 0 0,0 14 0 0 0,1-6 41 0 0,1-1-1 0 0,0 0 1 0 0,5 28-1 0 0,2-8 18 0 0,3-6-6 0 0,-3-18-14 0 0,-5-7-66 0 0,0-1 1 0 0,0 1-1 0 0,1-1 1 0 0,-1 0-1 0 0,1 0 1 0 0,0 0-1 0 0,-1 0 1 0 0,6 2-1 0 0,-5-3-1 0 0,-1 0 0 0 0,1 0 0 0 0,0-1 0 0 0,0 1 0 0 0,0-1 0 0 0,0 0 0 0 0,-1 1 0 0 0,1-1 0 0 0,0-1 0 0 0,0 1 0 0 0,0 0 0 0 0,0-1 0 0 0,4 0 0 0 0,-5 0-1 0 0,1-1 0 0 0,-1 1-1 0 0,1 0 1 0 0,-1-1 0 0 0,0 1 0 0 0,1-1 0 0 0,-1 0-1 0 0,0 0 1 0 0,3-2 0 0 0,-5 4 1 0 0,7-11-61 0 0,6-17-15 0 0,-6 1 9 0 0,-6 5 3 0 0,-5-1 0 0 0,2 17 47 0 0,0 0 0 0 0,0 0 0 0 0,-1 0 1 0 0,1 0-1 0 0,-1 0 0 0 0,-1 1 0 0 0,1-1 0 0 0,-1 1 0 0 0,0 0 0 0 0,0 0 0 0 0,0 1 0 0 0,-1-1 1 0 0,1 1-1 0 0,-1 0 0 0 0,0 0 0 0 0,-1 0 0 0 0,1 1 0 0 0,-1 0 0 0 0,1 0 0 0 0,-1 0 0 0 0,0 1 1 0 0,0 0-1 0 0,0 0 0 0 0,0 0 0 0 0,-1 1 0 0 0,-7-1 0 0 0,12 2 17 0 0,0 0 0 0 0,-1 0 0 0 0,1 0 0 0 0,0 0 0 0 0,0 1 0 0 0,-1-1 0 0 0,1 1 0 0 0,0-1 0 0 0,-4 2 0 0 0,-1 3 0 0 0,-1 5 0 0 0,7-9 0 0 0,1-1 0 0 0,-1 1 0 0 0,1 0 0 0 0,0 0 0 0 0,-1 0 0 0 0,1 0 0 0 0,0 0 0 0 0,0 0 0 0 0,0 0 0 0 0,0 0 0 0 0,0 0 0 0 0,0 0 0 0 0,0 1 0 0 0,0 0 0 0 0,0 1 0 0 0,1-1 0 0 0,-1 1 0 0 0,1-1 0 0 0,0 0 0 0 0,0 1 0 0 0,0-1 0 0 0,0 0 0 0 0,2 4 0 0 0,21 20 11 0 0,-19-21 42 0 0,5-3 0 0 0,3 0-42 0 0,23 1 0 0 0,-28-3-3 0 0,0-1 1 0 0,1 0-1 0 0,-1 0 1 0 0,12-5-1 0 0,35-14 3 0 0,1-8-11 0 0,-39 17 0 0 0,17-14 0 0 0,8-13 0 0 0,-36 32 0 0 0,-1-1 0 0 0,0 1 0 0 0,5-9 0 0 0,-9 14 0 0 0,0-1 0 0 0,0 0 0 0 0,0 0 0 0 0,0 0 0 0 0,0 0 0 0 0,-1 0 0 0 0,1 0 0 0 0,-1 0 0 0 0,1-3 0 0 0,-1 4 0 0 0,0 1 0 0 0,0-1 0 0 0,0 0 0 0 0,-1 1 0 0 0,1-1 0 0 0,0 1 0 0 0,0-1 0 0 0,0 1 0 0 0,0-1 0 0 0,-1 1 0 0 0,1-1 0 0 0,0 1 0 0 0,0 0 0 0 0,-1-1 0 0 0,1 1 0 0 0,0-1 0 0 0,-1 1 0 0 0,1-1 0 0 0,0 1 0 0 0,-1 0 0 0 0,1-1 0 0 0,-1 1 0 0 0,1 0 0 0 0,-1 0 0 0 0,1-1 0 0 0,-1 1 0 0 0,1 0 0 0 0,-1 0 0 0 0,1 0 0 0 0,-1-1 0 0 0,1 1 0 0 0,-1 0 0 0 0,1 0 0 0 0,-1 0 0 0 0,1 0 0 0 0,-1 0 0 0 0,1 0 0 0 0,-1 0 0 0 0,0 0 0 0 0,-24 5 0 0 0,21-4 0 0 0,-11 3 24 0 0,-24 6 132 0 0,-62 25-1 0 0,90-31-135 0 0,1 1-1 0 0,-1 1 0 0 0,1 0 0 0 0,0 0 0 0 0,1 1 1 0 0,-1 0-1 0 0,1 1 0 0 0,1 0 0 0 0,-1 0 1 0 0,-8 13-1 0 0,13-15-1 0 0,0 0-1 0 0,1 0 1 0 0,0 0 0 0 0,-4 12 0 0 0,5-15-2 0 0,1 1 0 0 0,0 0-1 0 0,0-1 1 0 0,1 1 0 0 0,-1 0 0 0 0,1 0 0 0 0,0-1 0 0 0,0 1 0 0 0,0 0 0 0 0,0 0 0 0 0,2 4 0 0 0,3 10 54 0 0,-5-18-67 0 0,0 1 0 0 0,0-1 0 0 0,0 1 0 0 0,1-1 0 0 0,-1 1 0 0 0,0 0 0 0 0,0-1 0 0 0,1 1 0 0 0,-1-1 0 0 0,0 0 0 0 0,1 1 0 0 0,-1-1 0 0 0,1 1-1 0 0,-1-1 1 0 0,1 0 0 0 0,-1 1 0 0 0,1-1 0 0 0,-1 0 0 0 0,2 1 0 0 0,-2-1-3 0 0,3 3 1 0 0,0-1 1 0 0,1 0-1 0 0,-1 0 0 0 0,1 0 1 0 0,-1 0-1 0 0,1 0 0 0 0,0-1 1 0 0,5 2-1 0 0,-3-3-1 0 0,-1 1 0 0 0,1-1 0 0 0,-1 0 0 0 0,0-1 0 0 0,1 1 0 0 0,-1-1 0 0 0,1 0 0 0 0,7-3 0 0 0,-4 1-4 0 0,0 0 0 0 0,0-1 0 0 0,13-8 0 0 0,-9 5-16 0 0,27-21-120 0 0,5-5-20 0 0,-2-1-16 0 0,-35 28 144 0 0,-2 3-8 0 0,-1-1 0 0 0,1 0 0 0 0,7-8 0 0 0,8-8-57 0 0,-10 10 1 0 0,14-11 25 0 0,-17 11 18 0 0,-1-7 42 0 0,-7 17 11 0 0,0-1 1 0 0,0 1-1 0 0,0 0 0 0 0,0 0 1 0 0,0 0-1 0 0,0 0 0 0 0,0 0 1 0 0,0-1-1 0 0,0 1 0 0 0,0 0 1 0 0,0 0-1 0 0,0 0 0 0 0,0 0 0 0 0,-1 0 1 0 0,1 0-1 0 0,0 0 0 0 0,0-1 1 0 0,0 1-1 0 0,0 0 0 0 0,0 0 1 0 0,0 0-1 0 0,0 0 0 0 0,0 0 1 0 0,-1 0-1 0 0,1 0 0 0 0,0 0 1 0 0,0 0-1 0 0,0 0 0 0 0,0-1 0 0 0,0 1 1 0 0,0 0-1 0 0,-1 0 0 0 0,1 0 1 0 0,0 0-1 0 0,0 0 0 0 0,0 0 1 0 0,0 0-1 0 0,0 0 0 0 0,0 0 1 0 0,-1 0-1 0 0,-9 2 32 0 0,-12 6 54 0 0,18-7-62 0 0,-59 22 163 0 0,-48 16 60 0 0,91-33-228 0 0,0 0 20 0 0,-1 0-1 0 0,1 1 0 0 0,1 1 1 0 0,-27 15-1 0 0,38-17-38 0 0,8-6 0 0 0,-3 3 0 0 0,8 0 0 0 0,5-1 0 0 0,1-1 0 0 0,19 0 0 0 0,24-6-12 0 0,-31 2-36 0 0,35-4 20 0 0,-39 5 7 0 0,28-7-109 0 0,-6-1 37 0 0,-31 8 10 0 0,-2-2 10 0 0,26-13 1 0 0,-25 13 1 0 0,-3-1 17 0 0,17-18 32 0 0,-23 23 21 0 0,0 0-1 0 0,1 0 1 0 0,-1 0 0 0 0,0 0-1 0 0,1-1 1 0 0,-1 1-1 0 0,0 0 1 0 0,1 0-1 0 0,-1-1 1 0 0,0 1-1 0 0,0 0 1 0 0,1 0-1 0 0,-1-1 1 0 0,0 1-1 0 0,0 0 1 0 0,0-1-1 0 0,0 1 1 0 0,1 0-1 0 0,-1 0 1 0 0,0-1 0 0 0,0 1-1 0 0,0 0 1 0 0,0-1-1 0 0,0 1 1 0 0,0-1-1 0 0,0 1 1 0 0,0 0-1 0 0,0-1 1 0 0,-4-12-10 0 0,3 12 14 0 0,0-1 1 0 0,0 1-1 0 0,0 0 0 0 0,0 0 1 0 0,-1 0-1 0 0,1 0 0 0 0,0 0 1 0 0,-1 0-1 0 0,1 1 0 0 0,-1-1 1 0 0,1 0-1 0 0,-1 1 0 0 0,1-1 1 0 0,-1 1-1 0 0,0-1 0 0 0,1 1 1 0 0,-1 0-1 0 0,1 0 0 0 0,-1-1 1 0 0,0 1-1 0 0,1 0 0 0 0,-1 1 1 0 0,0-1-1 0 0,-1 0 0 0 0,-7 2 76 0 0,0 0 0 0 0,-16 5 0 0 0,20-5-39 0 0,-38 11 2 0 0,-83 21 182 0 0,108-31-196 0 0,0 0 1 0 0,0-1-1 0 0,0-1 1 0 0,-37-3-1 0 0,-8-5-28 0 0,63 7 0 0 0,-1 0 0 0 0,6-2 0 0 0,37-11-12 0 0,0 1-49 0 0,18-4-35 0 0,-49 13 13 0 0,2 0 0 0 0,56-11-66 0 0,-28 4 57 0 0,-6 3-3 0 0,2-4-53 0 0,-6 2 135 0 0,-116 45 307 0 0,22-8-137 0 0,36-17-92 0 0,0 2 0 0 0,-46 29-1 0 0,64-35-46 0 0,0 0 0 0 0,0 1 0 0 0,1 0 0 0 0,0 1 0 0 0,0 0 0 0 0,1 0-1 0 0,0 1 1 0 0,1 0 0 0 0,-11 20 0 0 0,12-17-18 0 0,0 10 0 0 0,3 2 0 0 0,2 1 0 0 0,1 0 0 0 0,0 3 0 0 0,-3-1 0 0 0,2-15 2 0 0,0-4-6 0 0,0 1 1 0 0,-1-1 0 0 0,-4 11-1 0 0,0 3-44 0 0,-1-4 25 0 0,1-5-19 0 0,-1-5 31 0 0,1-7 11 0 0,1-4-11 0 0,3 1-31 0 0,1 0 40 0 0,0 1 1 0 0,0 0-1 0 0,0-1 1 0 0,1 1-1 0 0,-1-1 1 0 0,0 0-1 0 0,0 1 0 0 0,1-1 1 0 0,-1 0-1 0 0,0 1 1 0 0,1-1-1 0 0,-1 0 1 0 0,1 0-1 0 0,-1 1 1 0 0,1-1-1 0 0,-1 0 1 0 0,1 0-1 0 0,0 0 1 0 0,-1 0-1 0 0,1 0 0 0 0,0-1 1 0 0,-1-2-29 0 0,-2-13-19 0 0,2 14 39 0 0,0 0 0 0 0,1 1 0 0 0,0-1 0 0 0,-1 0 0 0 0,1 1 0 0 0,0-1 0 0 0,0 0 0 0 0,0 0 0 0 0,1 1 0 0 0,0-5 0 0 0,0 1-23 0 0,6-30-194 0 0,42-146-638 0 0,-48 177 785 0 0,1 0 20 0 0,5-12 60 0 0,-7 21 80 0 0,0-2-67 0 0,0 0 0 0 0,0 0 0 0 0,0 0 1 0 0,0-1-1 0 0,0 1 0 0 0,0 0 0 0 0,0 0 0 0 0,-1 3 0 0 0,-53 425 995 0 0,53-418-967 0 0,1 26 157 0 0,1-12-138 0 0,1-4-37 0 0,-1-19-4 0 0,5-6-10 0 0,20-14-68 0 0,-25 17 55 0 0,0 0 1 0 0,-1 0-1 0 0,1-1 1 0 0,-1 1-1 0 0,1 0 1 0 0,-1-1-1 0 0,1 1 0 0 0,-1-1 1 0 0,1 1-1 0 0,-1-1 1 0 0,1 1-1 0 0,-1-1 1 0 0,0 1-1 0 0,1-1 0 0 0,-1 1 1 0 0,0-1-1 0 0,1 1 1 0 0,-1-2-1 0 0,13-28-124 0 0,-10 24 105 0 0,7-23-149 0 0,18-142-765 0 0,-25 150 787 0 0,-3 1-80 0 0,-2 9 202 0 0,2 11 27 0 0,0 0 0 0 0,-1 0-1 0 0,1 0 1 0 0,0 0 0 0 0,0 0 0 0 0,-1 0 0 0 0,1 0-1 0 0,0 0 1 0 0,0 0 0 0 0,0 0 0 0 0,-1 0 0 0 0,1 0 0 0 0,0 0-1 0 0,0 0 1 0 0,0 0 0 0 0,-1 1 0 0 0,1-1 0 0 0,0 0-1 0 0,0 0 1 0 0,0 0 0 0 0,-1 0 0 0 0,1 0 0 0 0,0 0-1 0 0,0 1 1 0 0,0-1 0 0 0,0 0 0 0 0,0 0 0 0 0,-1 0-1 0 0,1 0 1 0 0,0 1 0 0 0,0-1 0 0 0,0 0 0 0 0,0 0-1 0 0,0 0 1 0 0,0 1 0 0 0,0-1 0 0 0,0 0 0 0 0,0 0-1 0 0,0 1 1 0 0,-8 18 0 0 0,-4 36 238 0 0,-6 56 0 0 0,-7 33 134 0 0,20-123-304 0 0,-4 18 179 0 0,-4 45 0 0 0,18-91-294 0 0,14-19 16 0 0,-18 25 22 0 0,1-1 0 0 0,-1 1 0 0 0,0-1 0 0 0,0 1 0 0 0,0-1 0 0 0,0 0 0 0 0,0 0 0 0 0,0 1 0 0 0,0-1 0 0 0,0 0 0 0 0,0-2 0 0 0,4-15-142 0 0,10-15-103 0 0,4-6-26 0 0,3 2-38 0 0,-8 16 164 0 0,-10 16 23 0 0,-1 1 11 0 0,12-18 1 0 0,-11 18 8 0 0,-5 9 59 0 0,-4 17 206 0 0,-2-1 0 0 0,0 1 0 0 0,-10 20 0 0 0,-35 61 560 0 0,38-74-558 0 0,-1-2-1 0 0,-2 0 1 0 0,0-1 0 0 0,-2 0-1 0 0,-22 21 1 0 0,41-45-231 0 0,3-6 0 0 0,12-15 4 0 0,-12 15-8 0 0,4-2-33 0 0,0-1 71 0 0,-3 3-1 0 0,0 1 1 0 0,1-1-1 0 0,0 1 1 0 0,7-6-1 0 0,23-17-205 0 0,-10 8 128 0 0,-18 15 0 0 0,2-2 8 0 0,28-19 33 0 0,-28 19 14 0 0,-1 1 1 0 0,23-17-7 0 0,-24 16-19 0 0,-7 10 94 0 0,-1-1 33 0 0,0 1-1 0 0,0-1 1 0 0,0 1-1 0 0,0-1 0 0 0,-1 1 1 0 0,0-1-1 0 0,1 0 1 0 0,-1 1-1 0 0,0-1 1 0 0,-1 0-1 0 0,1 0 1 0 0,0-1-1 0 0,-1 1 1 0 0,0 0-1 0 0,-5 3 1 0 0,-4 3 154 0 0,-1 0 0 0 0,-24 12 0 0 0,-5 1 66 0 0,0 1 0 0 0,2 3 0 0 0,1 1 0 0 0,-67 61 0 0 0,90-68-246 0 0,11-9-11 0 0,5-11 0 0 0,0 0 0 0 0,0 1 0 0 0,0-1 0 0 0,0 0 0 0 0,0 0 0 0 0,0 0 0 0 0,0 1 0 0 0,0-1 0 0 0,0 0 0 0 0,0 0 0 0 0,0 1 0 0 0,0-1 0 0 0,0 0 0 0 0,0 0 0 0 0,0 0 0 0 0,0 1 0 0 0,0-1 0 0 0,0 0 0 0 0,0 0 0 0 0,0 1 0 0 0,0-1 0 0 0,0 0 0 0 0,0 0 0 0 0,0 0 0 0 0,0 1 0 0 0,0-1 0 0 0,1 0 0 0 0,-1 0 0 0 0,0 0 0 0 0,0 0 0 0 0,0 1 0 0 0,0-1 0 0 0,1 0 0 0 0,-1 0 0 0 0,0 0 0 0 0,0 0 0 0 0,0 0 0 0 0,1 0 0 0 0,-1 1 0 0 0,0-1 0 0 0,0 0 0 0 0,0 0 0 0 0,1 0 0 0 0,-1 0 0 0 0,0 0 0 0 0,0 0 0 0 0,1 0 0 0 0,-1 0 0 0 0,0 0 0 0 0,0 0 0 0 0,0 0 0 0 0,1 0 0 0 0,-1 0 0 0 0,0 0 0 0 0,0 0 0 0 0,1 0 0 0 0,-1-1 0 0 0,0 1 0 0 0,0 0 0 0 0,1 0 0 0 0,5-2-3 0 0,1 0 0 0 0,-1 0-1 0 0,0 0 1 0 0,11-6 0 0 0,-10 4-9 0 0,-1 0-8 0 0,0 0-1 0 0,0 0 1 0 0,0 0-1 0 0,7-8 1 0 0,-9 9 1 0 0,41-34-105 0 0,3-2-35 0 0,4-3-1 0 0,2-5-16 0 0,-44 38 147 0 0,-2 2-23 0 0,0 0 1 0 0,17-10-1 0 0,4-3-44 0 0,-22 16 0 0 0,1-1 16 0 0,22-16 48 0 0,-23 16-48 0 0,-8 10 93 0 0,0 1 0 0 0,0-1 0 0 0,-1 0 1 0 0,0 0-1 0 0,0 0 0 0 0,-1 0 0 0 0,1-1 0 0 0,-1 1 0 0 0,0 0 0 0 0,0-1 0 0 0,-1 0 0 0 0,-3 4 1 0 0,-9 8 233 0 0,-29 22 1 0 0,23-20-79 0 0,-223 195 780 0 0,243-210-949 0 0,8-4 0 0 0,31-12-15 0 0,-35 13 7 0 0,0-1-1 0 0,0 0 0 0 0,0 0 0 0 0,0 0 0 0 0,0 0 0 0 0,0 0 1 0 0,3-3-1 0 0,42-30-67 0 0,4-4-6 0 0,2 1-12 0 0,8-9-77 0 0,-50 38 144 0 0,29-24-118 0 0,-12 6 57 0 0,-21 20 1 0 0,1 1 6 0 0,22-15 1 0 0,-23 15 0 0 0,-9 7-101 0 0,-18 17 324 0 0,0-2 1 0 0,-1 0 0 0 0,-28 16 0 0 0,-4 4 78 0 0,38-27-200 0 0,-143 116 532 0 0,151-120-554 0 0,2 0-12 0 0,11-9-49 0 0,24-15-17 0 0,-22 14 5 0 0,1-3 1 0 0,48-31-71 0 0,-10 6 14 0 0,2 1-2 0 0,-1-1-26 0 0,-5 3-6 0 0,-19 11 69 0 0,-18 13-9 0 0,0 0-1 0 0,17-14 1 0 0,-17 14 6 0 0,-19 7 1 0 0,6 0 136 0 0,0 1 0 0 0,0 1 0 0 0,0 0 0 0 0,1 0 0 0 0,0 0 0 0 0,-7 6 0 0 0,-10 7 105 0 0,-49 26 263 0 0,-49 33 6 0 0,107-65-388 0 0,0 0-1 0 0,1 1 1 0 0,0 0-1 0 0,1 1 1 0 0,-21 28-1 0 0,30-37-25 0 0,1-2 0 0 0,1-1 0 0 0,0 1 0 0 0,0-1 0 0 0,0 1 0 0 0,0 0 0 0 0,0 0 0 0 0,1-1 0 0 0,-1 1 0 0 0,0 0 0 0 0,1 0 0 0 0,-1 2 0 0 0,-2 7-11 0 0,3-9-47 0 0,9 0-409 0 0,29 4 379 0 0,-28-5 0 0 0,-5-6-176 0 0,17-14 176 0 0,-16 14 1 0 0,-5 0 6 0 0,2-16 14 0 0,-3 19 67 0 0,0 1-1 0 0,0 0 0 0 0,-1 0 0 0 0,1 0 1 0 0,0-1-1 0 0,-1 1 0 0 0,1 0 0 0 0,-1 0 0 0 0,1 0 1 0 0,-1 0-1 0 0,1 0 0 0 0,-1 0 0 0 0,0 0 1 0 0,0 0-1 0 0,1 0 0 0 0,-1 0 0 0 0,0 0 1 0 0,-1 0-1 0 0,-19-13 3 0 0,17 11-3 0 0,-33-18 1 0 0,18 10 0 0 0,0-1 0 0 0,0 0 0 0 0,2-1 0 0 0,-28-25 0 0 0,-133-159-928 0 0,171 191 875 0 0,1 4 54 0 0,9 7 64 0 0,21 27 170 0 0,2-1-166 0 0,4 3 22 0 0,-1-2-11 0 0,2 0-53 0 0,-1-1 15 0 0,-1 2-31 0 0,-26-29-11 0 0,0 0 0 0 0,0 0 0 0 0,-1 0 0 0 0,5 9 0 0 0,-7-11 0 0 0,1 0 0 0 0,-1 0 0 0 0,1 0 0 0 0,-1 0 0 0 0,0 0 0 0 0,1 0 0 0 0,-1 0 0 0 0,-1 3 0 0 0,1-4 0 0 0,0-1 0 0 0,0 1 0 0 0,0-1 0 0 0,0 1 0 0 0,0-1 0 0 0,0 0 0 0 0,0 1 0 0 0,-1-1 0 0 0,1 1 0 0 0,0-1 0 0 0,0 0 0 0 0,0 1 0 0 0,-1-1 0 0 0,1 0 0 0 0,0 1 0 0 0,-1-1 0 0 0,1 0 0 0 0,0 1 0 0 0,-1-1 0 0 0,0 1 0 0 0,0-1 0 0 0,0 0 0 0 0,0 0 0 0 0,1 1 0 0 0,-1-1 0 0 0,0 0 0 0 0,0 0 0 0 0,0 0 0 0 0,0 0 0 0 0,0 0 0 0 0,0 0 0 0 0,0 0 0 0 0,1 0 0 0 0,-1-1 0 0 0,0 1 0 0 0,0 0 0 0 0,0-1 0 0 0,0 1 0 0 0,1 0 0 0 0,-1-1 0 0 0,0 1 0 0 0,0-1 0 0 0,1 1 0 0 0,-1-1 0 0 0,0 1 0 0 0,1-1 0 0 0,-1 0 0 0 0,-1 0 0 0 0,-17-23 0 0 0,17 21 0 0 0,-181-287-72 0 0,171 271-10 0 0,4 6-23 0 0,13 19 52 0 0,0 3 59 0 0,17 19 41 0 0,11 9 55 0 0,4 3 20 0 0,-29-31-112 0 0,26 23 82 0 0,14 11 30 0 0,-10-7-100 0 0,2 2 20 0 0,-7-4-20 0 0,-22-22 20 0 0,5 12-31 0 0,-15-23-11 0 0,-1 0 0 0 0,0-1 0 0 0,1 1 0 0 0,-1 0 0 0 0,0 0 0 0 0,1-1 0 0 0,-1 1 0 0 0,0 0 0 0 0,0 0 0 0 0,0 0 0 0 0,0-1 0 0 0,0 1 1 0 0,0 0-1 0 0,0 0 0 0 0,0 0 0 0 0,0 0 0 0 0,0-1 0 0 0,0 1 0 0 0,-1 1 0 0 0,1-2 0 0 0,0 1 0 0 0,-1-1 0 0 0,1 1-1 0 0,0-1 1 0 0,-1 0 0 0 0,1 0 0 0 0,-1 1 0 0 0,1-1 0 0 0,-1 0 0 0 0,1 0 0 0 0,-1 1 0 0 0,1-1 0 0 0,-1 0 0 0 0,1 0 0 0 0,-1 0 0 0 0,1 0 0 0 0,-1 0 0 0 0,1 0-1 0 0,-1 0 1 0 0,1 0 0 0 0,-1 0 0 0 0,0 0 0 0 0,-4-1 2 0 0,-1 0 0 0 0,1 0 0 0 0,0-1 0 0 0,-7-3-1 0 0,10 5 2 0 0,-14-7-6 0 0,0-1 1 0 0,1 0-1 0 0,0-2 0 0 0,0 1 1 0 0,1-2-1 0 0,0 0 1 0 0,1 0-1 0 0,0-1 1 0 0,-12-16-1 0 0,-10-16-26 0 0,-45-73 0 0 0,41 57 22 0 0,36 56 9 0 0,-1 0-2 0 0,-3-14-13 0 0,7 18 13 0 0,0 0-1 0 0,-1-1 1 0 0,1 1 0 0 0,0 0-1 0 0,0 0 1 0 0,0 0-1 0 0,0 0 1 0 0,0-1-1 0 0,0 1 1 0 0,0 0-1 0 0,-1 0 1 0 0,1 0-1 0 0,0-1 1 0 0,0 1-1 0 0,0 0 1 0 0,0 0-1 0 0,0 0 1 0 0,0-1-1 0 0,0 1 1 0 0,0 0-1 0 0,0 0 1 0 0,0 0 0 0 0,0-1-1 0 0,0 1 1 0 0,0 0-1 0 0,0 0 1 0 0,0 0-1 0 0,0-1 1 0 0,0 1-1 0 0,1 0 1 0 0,-1 0-1 0 0,0 0 1 0 0,0 0-1 0 0,0-1 1 0 0,0 1-1 0 0,0 0 1 0 0,0 0-1 0 0,0 0 1 0 0,1 0-1 0 0,-1-1 1 0 0,0 1 0 0 0,0 0-1 0 0,0 0 1 0 0,0 0-1 0 0,1 0 1 0 0,-1 0-1 0 0,0 0 1 0 0,0 0-1 0 0,0 0 1 0 0,1 0-1 0 0,-1 0 1 0 0,0-1-1 0 0,0 1 1 0 0,0 0-1 0 0,1 0 1 0 0,-1 0-1 0 0,0 0 1 0 0,0 0 0 0 0,0 0-1 0 0,1 0 1 0 0,-1 1-1 0 0,6 1 12 0 0,-1 1 0 0 0,0 0 1 0 0,0 0-1 0 0,7 5 0 0 0,22 21 72 0 0,7 5 81 0 0,1-3-46 0 0,-33-25-109 0 0,28 19 46 0 0,7 0 9 0 0,-4-3-53 0 0,13 7-11 0 0,-48-26 0 0 0,0 0 0 0 0,0 1 0 0 0,0 0 0 0 0,0 0 0 0 0,5 6 0 0 0,-9-9 0 0 0,0 1 0 0 0,0-1 0 0 0,0 1 0 0 0,0 0 0 0 0,0 0 0 0 0,0-1 0 0 0,0 1 0 0 0,-1 0 0 0 0,1 0 0 0 0,0 3 0 0 0,-1-4 1 0 0,0-1 0 0 0,0 1 0 0 0,0 0 0 0 0,0-1 0 0 0,-1 1 0 0 0,1-1 0 0 0,0 1 0 0 0,0-1-1 0 0,-1 1 1 0 0,1-1 0 0 0,0 1 0 0 0,0-1 0 0 0,-1 1 0 0 0,1-1 0 0 0,-1 0 0 0 0,1 1 0 0 0,0-1 0 0 0,-1 0 0 0 0,1 1 0 0 0,-1-1 0 0 0,1 0 0 0 0,-1 1-1 0 0,1-1 1 0 0,-1 0 0 0 0,1 0 0 0 0,-1 1 0 0 0,1-1 0 0 0,-1 0 0 0 0,0 0 0 0 0,1 0 0 0 0,-1 0 0 0 0,0 0 0 0 0,-18 2 32 0 0,18-2-33 0 0,-4-1 0 0 0,0 1 0 0 0,0-1 0 0 0,0 0 0 0 0,0 0 0 0 0,0-1 0 0 0,0 0 0 0 0,1 0 0 0 0,-1 0 0 0 0,0 0 0 0 0,1-1 0 0 0,0 1 0 0 0,-1-1 0 0 0,-5-6 0 0 0,-6-5 0 0 0,-26-32 0 0 0,32 34 0 0 0,-29-36 0 0 0,-49-82 0 0 0,68 99 0 0 0,17 25-9 0 0,2 3 3 0 0,0 1 0 0 0,0 0 1 0 0,-1 1-1 0 0,1-1 1 0 0,0 0-1 0 0,-1 0 0 0 0,0 0 1 0 0,-3-2-1 0 0,-2-3-17 0 0,6 6 2 0 0,5 5 0 0 0,19 21 10 0 0,5 10 11 0 0,5 3 0 0 0,6 8 0 0 0,6 0 0 0 0,0-8 0 0 0,-3-6 0 0 0,-3-3 0 0 0,-4-3 0 0 0,-32-22 0 0 0,-8-6 0 0 0,-7-6 0 0 0,-129-128 0 0 0,115 108-86 0 0,2-1 0 0 0,-28-45 0 0 0,34 47 48 0 0,10 16-38 0 0,1 4-16 0 0,6 6 46 0 0,4 6 12 0 0,13 24 18 0 0,6 7 27 0 0,8 3 31 0 0,-21-27-33 0 0,-5-8 0 0 0,0 1 0 0 0,0-1 1 0 0,0 1-1 0 0,1-1 0 0 0,7 5 0 0 0,25 20 13 0 0,7-2 20 0 0,3-1-31 0 0,0-6-11 0 0,-5-7 0 0 0,-38-13 0 0 0,-7-3 0 0 0,-11-3 0 0 0,-2 2-6 0 0,-20-5 14 0 0,-48-17-1 0 0,73 22-18 0 0,0-1 0 0 0,1 0 0 0 0,-1-1 0 0 0,1 0 0 0 0,1-1 0 0 0,-1 0-1 0 0,1 0 1 0 0,-13-14 0 0 0,11 9-45 0 0,5 6-3 0 0,1 0-1 0 0,-1-1 1 0 0,1 1-1 0 0,0-1 1 0 0,-5-11-1 0 0,10 16 26 0 0,8 4 8 0 0,42 11 27 0 0,12 7 69 0 0,-45-15-43 0 0,38 9 110 0 0,17 2-19 0 0,3-1-40 0 0,0-1 2 0 0,-16-1-67 0 0,-38-9-11 0 0,34 6 49 0 0,-8-4-40 0 0,14 1-11 0 0,-18 0 11 0 0,-42-7-11 0 0,-1 0 1 0 0,0 0-1 0 0,0 0 0 0 0,0 0 1 0 0,0 0-1 0 0,0 0 1 0 0,0 0-1 0 0,0 0 1 0 0,0 0-1 0 0,0 0 0 0 0,0 0 1 0 0,0 0-1 0 0,0 0 1 0 0,1 0-1 0 0,-1 0 1 0 0,0 0-1 0 0,0 0 1 0 0,0 0-1 0 0,0 0 0 0 0,0 0 1 0 0,0 0-1 0 0,0 0 1 0 0,0 0-1 0 0,0 1 1 0 0,0-1-1 0 0,0 0 0 0 0,0 0 1 0 0,0 0-1 0 0,0 0 1 0 0,0 0-1 0 0,0 0 1 0 0,0 0-1 0 0,0 0 0 0 0,0 0 1 0 0,0 0-1 0 0,0 0 1 0 0,0 0-1 0 0,0 1 1 0 0,0-1-1 0 0,0 0 0 0 0,0 0 1 0 0,0 0-1 0 0,0 0 1 0 0,0 0-1 0 0,0 0 1 0 0,0 0-1 0 0,0 0 0 0 0,0 0 1 0 0,0 0-1 0 0,0 0 1 0 0,0 0-1 0 0,0 0 1 0 0,0 1-1 0 0,0-1 0 0 0,0 0 1 0 0,0 0-1 0 0,0 0 1 0 0,0 0-1 0 0,0 0 1 0 0,0 0-1 0 0,0 0 0 0 0,-1 0 1 0 0,-6 4 29 0 0,-16 5 37 0 0,18-8-42 0 0,-17 6 42 0 0,0-2-1 0 0,-1 0 1 0 0,-28 1 0 0 0,-8 2 7 0 0,-215 31 129 0 0,273-39-203 0 0,-5 1-40 0 0,-1-1 0 0 0,0 1-1 0 0,1 0 1 0 0,-1 1 0 0 0,1 0 0 0 0,-7 2 0 0 0,12-3-54 0 0,10 3-475 0 0,27 12 481 0 0,-27-12 0 0 0,1-4-4 0 0,29-2-17 0 0,-29 2-10 0 0,3-2-1 0 0,60-8-129 0 0,-18 3-22 0 0,-19 2 143 0 0,-27 4 35 0 0,0-1 18 0 0,28-3 3 0 0,-28 3 1 0 0,-9 7 73 0 0,0-3 14 0 0,-1 0 1 0 0,1 0-1 0 0,0 0 1 0 0,0 0-1 0 0,-1-1 1 0 0,1 1-1 0 0,-1 0 1 0 0,0 0-1 0 0,0 0 1 0 0,1-1-1 0 0,-1 1 1 0 0,0 0-1 0 0,0-1 1 0 0,-1 1-1 0 0,1-1 1 0 0,0 0-1 0 0,0 1 1 0 0,-1-1-1 0 0,1 0 1 0 0,-1 1-1 0 0,1-1 1 0 0,-1 0-1 0 0,-2 1 1 0 0,-23 13 291 0 0,0-1-1 0 0,-34 12 1 0 0,-62 16 27 0 0,113-39-309 0 0,-19 5 40 0 0,-36 7 1 0 0,58-14-67 0 0,1-2-16 0 0,4 1-59 0 0,8-6-530 0 0,0-2 518 0 0,-3 4 8 0 0,1-1-1 0 0,0 0 1 0 0,0 1 0 0 0,9-7-1 0 0,16-15-1781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6:28.74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0 572 11975 0 0,'0'0'2340'0'0,"2"-4"-1162"0"0,5-15 50 0 0,-5 15-2 0 0,2-4-48 0 0,0 0-793 0 0,16-25 1536 0 0,-7 14-874 0 0,-9 14-443 0 0,-1-1-195 0 0,12-19-38 0 0,-12 18-18 0 0,0 1-36 0 0,0-1-216 0 0,7-21 393 0 0,-1-3-18 0 0,-2-5-160 0 0,4-4-61 0 0,-4 8-162 0 0,15-57 156 0 0,-9 50-227 0 0,1-3 20 0 0,-1-1 29 0 0,-8 21-59 0 0,-4 3-12 0 0,-2 19 0 0 0,1 1 0 0 0,0-1 0 0 0,-1 0 0 0 0,1 0 0 0 0,-1 0 0 0 0,1 0 0 0 0,0 0 0 0 0,-1 1 0 0 0,1-1 0 0 0,0 0 0 0 0,0 0 0 0 0,-1 0 0 0 0,1 1 0 0 0,0-1 0 0 0,-1 0 0 0 0,1 1 0 0 0,0-1 0 0 0,0 0 0 0 0,0 0 0 0 0,-1 1 0 0 0,1-1 0 0 0,0 1 0 0 0,0-1 0 0 0,0 0 0 0 0,0 1 0 0 0,0-1 0 0 0,0 0 0 0 0,-1 1 0 0 0,1 0 0 0 0,-4 9 24 0 0,0 0-1 0 0,1 0 1 0 0,0 1-1 0 0,0-1 1 0 0,-2 22-1 0 0,1 61 221 0 0,3-42-161 0 0,-18 164 169 0 0,6-83-183 0 0,12-106-58 0 0,2-13-11 0 0,-1-13 0 0 0,0 0 0 0 0,0 0 0 0 0,0 1 0 0 0,0-1 0 0 0,0 0 0 0 0,0 0 0 0 0,0 0 0 0 0,0 1 0 0 0,0-1 0 0 0,0 0 0 0 0,0 0 0 0 0,0 0 0 0 0,0 0 0 0 0,0 1 0 0 0,1-1 0 0 0,-1 0 0 0 0,0 0 0 0 0,0 0 0 0 0,0 0 0 0 0,0 1 0 0 0,0-1 0 0 0,0 0 0 0 0,1 0 0 0 0,-1 0 0 0 0,0 0 0 0 0,0 0 0 0 0,0 0 0 0 0,0 0 0 0 0,1 1 0 0 0,-1-1 0 0 0,0 0 0 0 0,0 0 0 0 0,0 0 0 0 0,0 0 0 0 0,1 0 0 0 0,-1 0 0 0 0,0 0 0 0 0,0 0 0 0 0,3-2-3 0 0,-1 0 1 0 0,0-1-1 0 0,1 1 0 0 0,-1 0 1 0 0,-1-1-1 0 0,1 0 0 0 0,0 1 1 0 0,-1-1-1 0 0,3-4 0 0 0,-1-1-23 0 0,1 1-21 0 0,-1 0 1 0 0,-1 0-1 0 0,1 0 0 0 0,1-9 0 0 0,6-23-145 0 0,0 0 0 0 0,3-47-1 0 0,-10 26 156 0 0,-2 1-1 0 0,-12-95 1 0 0,9 136 48 0 0,0 23 86 0 0,2-4-85 0 0,-1 0 0 0 0,0 1 0 0 0,1-1 0 0 0,-1 0 0 0 0,1 0 0 0 0,-1 1 0 0 0,1-1 0 0 0,0 1 0 0 0,-1-1 0 0 0,1 0 0 0 0,0 1 0 0 0,0 2 0 0 0,-5 228 477 0 0,5-111-2597 0 0,0-76-6897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1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13823 0 0,'0'0'1247'0'0,"-2"3"-1023"0"0,-7 8-55 0 0,7-9 574 0 0,1 4 240 0 0,0 1-643 0 0,0 23 1325 0 0,0-19-1401 0 0,3 30 809 0 0,2 11 29 0 0,2-3-818 0 0,1-4-213 0 0,-2-4-301 0 0,-4-34 25 0 0,2 4-129 0 0,-3 1-5258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6:30.50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30 135 7367 0 0,'0'0'568'0'0,"0"-2"-373"0"0,-3-7 17 0 0,2 7 775 0 0,0-1 329 0 0,-3-4-738 0 0,-12-31 5008 0 0,15 35-5033 0 0,0 0 0 0 0,0-1 1 0 0,1 1-1 0 0,-1 0 0 0 0,1 0 0 0 0,0 0 0 0 0,0 0 0 0 0,0-1 1 0 0,0 1-1 0 0,1 0 0 0 0,1-7 3456 0 0,5 18-3881 0 0,-1-2-93 0 0,-4-3-22 0 0,1 0 0 0 0,-1-1 0 0 0,1 1 0 0 0,-1 0 0 0 0,0 1 0 0 0,0-1 0 0 0,0 0 0 0 0,-1 1 0 0 0,1-1 0 0 0,-1 1 0 0 0,0-1 1 0 0,0 1-1 0 0,0-1 0 0 0,1 8 0 0 0,32 325 647 0 0,-33-325-618 0 0,4 16-31 0 0,4 10-11 0 0,16 42 0 0 0,-12-50 0 0 0,3 1-11 0 0,-16-30 11 0 0,0 1-1 0 0,0-1 0 0 0,0 0 1 0 0,0 0-1 0 0,1 0 0 0 0,-1 1 1 0 0,0-1-1 0 0,0 0 0 0 0,0 0 1 0 0,0 1-1 0 0,0-1 0 0 0,0 0 1 0 0,0 0-1 0 0,0 0 0 0 0,1 0 1 0 0,-1 1-1 0 0,0-1 0 0 0,0 0 1 0 0,0 0-1 0 0,0 0 0 0 0,1 0 1 0 0,-1 0-1 0 0,0 1 0 0 0,0-1 1 0 0,0 0-1 0 0,1 0 0 0 0,-1 0 1 0 0,0 0-1 0 0,0 0 0 0 0,1 0 1 0 0,-1 0-1 0 0,0 0 0 0 0,0 0 1 0 0,0 0-1 0 0,1 0 0 0 0,-1 0 1 0 0,0 0-1 0 0,0 0 0 0 0,1 0 1 0 0,-1 0-1 0 0,0 0 0 0 0,0 0 1 0 0,0 0-1 0 0,1 0 0 0 0,-1 0 1 0 0,0-1-1 0 0,0 1 0 0 0,0 0 1 0 0,1 0-1 0 0,-1 0 0 0 0,0 0 1 0 0,0 0-1 0 0,0-1 0 0 0,0 1 1 0 0,1 0-1 0 0,-1 0 0 0 0,0 0 1 0 0,0 0-1 0 0,0-1 0 0 0,0 1 1 0 0,0 0-1 0 0,0 0 0 0 0,0-1 1 0 0,27-19-28 0 0,-27 20 24 0 0,0 0 0 0 0,1-1 1 0 0,-1 1-1 0 0,1 0 0 0 0,-1 0 0 0 0,0-1 1 0 0,1 1-1 0 0,-1 0 0 0 0,1 0 1 0 0,-1-1-1 0 0,0 1 0 0 0,0 0 1 0 0,1-1-1 0 0,-1 1 0 0 0,0-1 0 0 0,0 1 1 0 0,1 0-1 0 0,-1-1 0 0 0,0 1 1 0 0,0-1-1 0 0,0 1 0 0 0,1-1 0 0 0,0-12-134 0 0,-1 0 0 0 0,0 0 0 0 0,0 1-1 0 0,-5-25 1 0 0,-15-53-17 0 0,12 59 80 0 0,-14-55-20 0 0,7 32-30 0 0,-15-106 1 0 0,30 137 135 0 0,0 15 11 0 0,-1 7 7 0 0,1-1 0 0 0,0 1-1 0 0,0-1 1 0 0,0 0 0 0 0,0 1 0 0 0,1-1-1 0 0,-1 0 1 0 0,0 1 0 0 0,1-1 0 0 0,0-2-1 0 0,5 9 58 0 0,-1-1-72 0 0,0 1 1 0 0,0 0 0 0 0,5 7-1 0 0,-7-7-9 0 0,0 0-1 0 0,-1 1 0 0 0,1-1 0 0 0,-1 1 0 0 0,-1 0 1 0 0,1 0-1 0 0,-1 0 0 0 0,1 6 0 0 0,3 54 30 0 0,-5-46-31 0 0,2 42 50 0 0,-1-26-42 0 0,1-5-11 0 0,-1-1 0 0 0,1 21 36 0 0,7 100 227 0 0,-4-129-115 0 0,-3-6-44 0 0,0-21-148 0 0,1-6-23 0 0,0 0 1 0 0,-1 0-1 0 0,0 0 1 0 0,0-1-1 0 0,-1 1 1 0 0,-1-1-1 0 0,-1-17 1 0 0,-3-9-118 0 0,-8-41 1 0 0,-1 25 147 0 0,-3 0 0 0 0,-2 1 0 0 0,-25-51 0 0 0,-10-35 36 0 0,74 252 168 0 0,17 173 84 0 0,-31-239-115 0 0,-6-34-115 0 0,1 6 34 0 0,0-1-1 0 0,2 1 1 0 0,0-1 0 0 0,11 31-1 0 0,-11-41-45 0 0,14 39-18 0 0,-17-43-58 0 0,7-11-79 0 0,22-28 60 0 0,-28 31 59 0 0,0 0 1 0 0,0 1-1 0 0,0-1 1 0 0,-1 0-1 0 0,1 0 1 0 0,-1 0-1 0 0,0 0 1 0 0,0-1-1 0 0,-1 1 1 0 0,1 0-1 0 0,-1 0 1 0 0,0 0-1 0 0,0-1 1 0 0,-2-7-1 0 0,2-2-58 0 0,-3-29-26 0 0,-2 0 0 0 0,-2 0 0 0 0,-1 1-1 0 0,-3 0 1 0 0,-1 0 0 0 0,-2 1 0 0 0,-27-56 0 0 0,31 80 30 0 0,10 16 77 0 0,0 1 0 0 0,0-1 0 0 0,-1 1 0 0 0,1-1 0 0 0,0 1 0 0 0,0 0 1 0 0,0-1-1 0 0,-1 1 0 0 0,1-1 0 0 0,0 1 0 0 0,-1 0 0 0 0,1-1 0 0 0,0 1 0 0 0,-1 0 1 0 0,1-1-1 0 0,0 1 0 0 0,-1 0 0 0 0,1 0 0 0 0,0-1 0 0 0,-1 1 0 0 0,1 0 0 0 0,-1 0 0 0 0,1 0 1 0 0,-1 0-1 0 0,1-1 0 0 0,0 1 0 0 0,-2 0 0 0 0,2 1 11 0 0,-1-1 0 0 0,1 1 0 0 0,0-1 0 0 0,0 1 0 0 0,-1-1 0 0 0,1 1 0 0 0,0 0 0 0 0,0-1 0 0 0,0 1 0 0 0,-1-1 1 0 0,1 1-1 0 0,0 0 0 0 0,0-1 0 0 0,0 1 0 0 0,0 1 0 0 0,2 48 305 0 0,1 0 1 0 0,15 72-1 0 0,-11-81-4 0 0,2 5-1342 0 0,23 68-1 0 0,-12-56-7931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2.92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171 276 5527 0 0,'0'0'12456'0'0,"5"-4"-11221"0"0,15-11-292 0 0,-15 11-130 0 0,-4-1-21 0 0,0 2-666 0 0,1-1 10 0 0,-1 0 0 0 0,-1 0 0 0 0,1 0 0 0 0,0-1 1 0 0,-1 1-1 0 0,0 0 0 0 0,0 0 0 0 0,0 0 1 0 0,-2-7-1 0 0,-8-29 377 0 0,0 11-371 0 0,5 18-109 0 0,-13-28 64 0 0,16 32-96 0 0,1 4 5 0 0,-1 0 0 0 0,1 0 0 0 0,0 0 0 0 0,-1 0-1 0 0,1 1 1 0 0,-1-1 0 0 0,0 1 0 0 0,-3-4-1 0 0,-8-10 6 0 0,-2 1-11 0 0,13 13 12 0 0,0 1-1 0 0,0 0 0 0 0,-1 0 1 0 0,1-1-1 0 0,0 1 1 0 0,-1 1-1 0 0,-2-2 0 0 0,4 1-6 0 0,0 1-1 0 0,0 0 1 0 0,0 0-1 0 0,0 0 1 0 0,0 0-1 0 0,0 0 1 0 0,0 0-1 0 0,0 0 1 0 0,0 0-1 0 0,0 0 0 0 0,0 0 1 0 0,0 1-1 0 0,1-1 1 0 0,-1 0-1 0 0,0 1 1 0 0,0-1-1 0 0,0 0 1 0 0,0 1-1 0 0,0-1 1 0 0,1 1-1 0 0,-1-1 0 0 0,0 1 1 0 0,0 0-1 0 0,0 1 1 0 0,-19 28 175 0 0,19-28-170 0 0,0 0 0 0 0,0 0 0 0 0,0 0 0 0 0,0 0 0 0 0,0 0 0 0 0,1 0 0 0 0,-1 1 0 0 0,1-1 0 0 0,-1 0 0 0 0,1 4 0 0 0,-1 1 13 0 0,-3 10 73 0 0,1 1-49 0 0,2 8 70 0 0,2 176 324 0 0,4-83-160 0 0,3 166 661 0 0,-8-240-849 0 0,0-29-79 0 0,-2 22 44 0 0,-2-12-47 0 0,-4-2-51 0 0,4-18-15 0 0,4-5 22 0 0,-1 0-1 0 0,0 0 1 0 0,1 0-1 0 0,-1-1 1 0 0,1 1-1 0 0,-1 0 1 0 0,1 0-1 0 0,0 0 0 0 0,-1 0 1 0 0,1 0-1 0 0,0 2 1 0 0,-12-7-535 0 0,7 1 90 0 0,-3-11-67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3.40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74 11519 0 0,'0'0'2138'0'0,"9"-2"-1658"0"0,26-10 113 0 0,-27 9 450 0 0,29 2 920 0 0,-1-3-232 0 0,14-1-483 0 0,3-2-345 0 0,-21 2-708 0 0,-23 4-99 0 0,1-1-22 0 0,29-5-88 0 0,-29 6-364 0 0,-1-1-155 0 0,2 0 265 0 0,6 0 63 0 0,9-5-3794 0 0,6-1 2210 0 0,-24 5-83 0 0,-22 12 3264 0 0,-14 21 2482 0 0,22-21-3415 0 0,-1 1 0 0 0,1 0 0 0 0,0 0 0 0 0,1 0 1 0 0,0 1-1 0 0,1 0 0 0 0,0 0 0 0 0,1 0 0 0 0,-4 23 0 0 0,2 9 159 0 0,4-39-585 0 0,0-1 0 0 0,1 1 0 0 0,0 0 0 0 0,-1-1-1 0 0,2 1 1 0 0,-1 0 0 0 0,0 0 0 0 0,2 4-1 0 0,-1 0 24 0 0,-1-4-31 0 0,0-1-1 0 0,0 0 1 0 0,1 0 0 0 0,-1 0-1 0 0,1 1 1 0 0,-1-1-1 0 0,1 0 1 0 0,0 0 0 0 0,2 4-1 0 0,0 0 15 0 0,-1 0 68 0 0,3 0-3 0 0,12 21-7 0 0,-17-27-93 0 0,1 0 0 0 0,-1 0 0 0 0,1 0 0 0 0,0 0 0 0 0,-1-1 0 0 0,1 1 0 0 0,-1 0 0 0 0,1-1 0 0 0,0 1 0 0 0,0 0 0 0 0,0-1 0 0 0,-1 1 0 0 0,1-1 0 0 0,2 2 0 0 0,-3-2-4 0 0,7 4 4 0 0,1 0 0 0 0,16 6-1 0 0,-19-8-3 0 0,0-1 0 0 0,1 0 0 0 0,-1 0 0 0 0,0-1 0 0 0,1 1 0 0 0,-1-1 0 0 0,1 0 0 0 0,4-1 0 0 0,-3 0 0 0 0,0-1 0 0 0,-1 1 0 0 0,1-1 0 0 0,-1-1 0 0 0,0 1 0 0 0,7-4 0 0 0,-8 3-2 0 0,0 0-1 0 0,0-1 1 0 0,0 1-1 0 0,-1-1 1 0 0,7-7-1 0 0,10-15-71 0 0,-15 14-22 0 0,-4 5 67 0 0,0 1 1 0 0,0-1-1 0 0,-1 0 1 0 0,0 0-1 0 0,0 0 0 0 0,-1 0 1 0 0,0 0-1 0 0,0 0 1 0 0,0 1-1 0 0,-1-1 1 0 0,-2-8-1 0 0,-1 4-2 0 0,0 0 0 0 0,-1 0 0 0 0,0 0 0 0 0,-1 1 0 0 0,0 0 0 0 0,-1 0 0 0 0,-11-13 0 0 0,12 16-24 0 0,-1 0-1 0 0,1 1 1 0 0,-2 0 0 0 0,1 0-1 0 0,0 0 1 0 0,-1 1 0 0 0,0 0-1 0 0,-1 1 1 0 0,-16-7 0 0 0,21 10-41 0 0,0 0 0 0 0,0 0 0 0 0,0 1 0 0 0,0 0 0 0 0,0-1 0 0 0,0 2 0 0 0,0-1 0 0 0,0 0 0 0 0,0 1 0 0 0,0 0 0 0 0,-4 1 0 0 0,5-1-239 0 0,1 2-133 0 0,-5 10-554 0 0,6-10-240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3.74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21 2759 0 0,'0'0'9564'0'0,"8"3"-7592"0"0,23 11-97 0 0,-23-11-426 0 0,-6 3-186 0 0,2 1-858 0 0,9 22 1518 0 0,-2 5-834 0 0,0 4-337 0 0,0 1-503 0 0,-3-5-129 0 0,-2-6-109 0 0,-2 5-11 0 0,-4-32 0 0 0,0 1 0 0 0,0-1 0 0 0,-1 0 0 0 0,1 0 0 0 0,0 1 0 0 0,0-1 0 0 0,-1 0 0 0 0,1 1 0 0 0,-1-1 0 0 0,1 0 0 0 0,-1 0 0 0 0,0 0 0 0 0,1 0 0 0 0,-2 2 0 0 0,1-3 0 0 0,1 1 0 0 0,0-1 0 0 0,-1 0 0 0 0,1 0 0 0 0,-1 0 0 0 0,1 1 0 0 0,0-1 0 0 0,-1 0 0 0 0,1 0 0 0 0,-1 0 0 0 0,1 0 0 0 0,-1 0 0 0 0,1 0 0 0 0,-1 0 0 0 0,1 0 0 0 0,-1 0 0 0 0,1 0 0 0 0,0 0 0 0 0,-1 0 0 0 0,1 0 0 0 0,-1 0 0 0 0,1 0 0 0 0,-1 0 0 0 0,1 0 0 0 0,-1-1 0 0 0,-11-8 0 0 0,0-8 0 0 0,1-7 0 0 0,3-3 0 0 0,4 5-12 0 0,2-8-36 0 0,2 4 17 0 0,1 17 8 0 0,-1 5 2 0 0,0 0 0 0 0,1 0 0 0 0,0 0-1 0 0,0 0 1 0 0,0 0 0 0 0,2-6-1 0 0,-1 4-3 0 0,-2 3 11 0 0,0 1-1 0 0,1-1 1 0 0,0 1-1 0 0,0-1 0 0 0,0 1 1 0 0,0 0-1 0 0,0-1 1 0 0,0 1-1 0 0,3-3 1 0 0,7-15-190 0 0,-8 15-48 0 0,2 1-11 0 0,16-16-3 0 0,-16 15-12 0 0,3 3-282 0 0,23-9 216 0 0,-24 8-268 0 0,2 2-1594 0 0,25-5-2313 0 0,-26 5-1304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4.29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44 455 0 0,'0'0'9988'0'0,"0"5"-7782"0"0,0 1-1423 0 0,-1 4 51 0 0,3 6 3882 0 0,1 9-3519 0 0,-2-19-421 0 0,0 1-185 0 0,6 31 450 0 0,-1-3-590 0 0,0 2-67 0 0,0-7-314 0 0,-4-17 5 0 0,1 14-59 0 0,-3-25-16 0 0,0 0 0 0 0,0 0 0 0 0,0-1 0 0 0,0 1 0 0 0,0 0 0 0 0,0 0 0 0 0,-1 0 0 0 0,1 0 0 0 0,-1 0 0 0 0,0-1 0 0 0,0 3 0 0 0,1-4 0 0 0,-1 0-1 0 0,1 1 1 0 0,0-1 0 0 0,-1 0-1 0 0,1 0 1 0 0,0 0 0 0 0,-1 0-1 0 0,1 1 1 0 0,0-1-1 0 0,-1 0 1 0 0,1 0 0 0 0,0 0-1 0 0,-1 0 1 0 0,1 0 0 0 0,0 0-1 0 0,-1 0 1 0 0,1 0 0 0 0,-1 0-1 0 0,1 0 1 0 0,0 0-1 0 0,-1 0 1 0 0,1 0 0 0 0,0 0-1 0 0,-1 0 1 0 0,1 0 0 0 0,0-1-1 0 0,-1 1 1 0 0,0 0-1 0 0,-1-1-55 0 0,2-4-101 0 0,-2 0 128 0 0,1-18-214 0 0,3 0 84 0 0,1 1 1 0 0,0 0-1 0 0,2 0 0 0 0,1 0 1 0 0,8-21-1 0 0,-13 40 148 0 0,-1 1 0 0 0,1-1 0 0 0,0 1 0 0 0,0-1 0 0 0,1 1 0 0 0,-1-1 0 0 0,0 1 0 0 0,3-2 0 0 0,-1-1-2 0 0,0 0-67 0 0,3 1 0 0 0,-4 1 78 0 0,1 1 0 0 0,0 0 0 0 0,0 0 0 0 0,0 0 0 0 0,0 0 0 0 0,1 1 0 0 0,5-3 0 0 0,-5 3 4 0 0,1 1-1 0 0,-1-1 1 0 0,1 1-1 0 0,-1 0 1 0 0,1 0-1 0 0,5 1 1 0 0,-9-1 0 0 0,0 0 0 0 0,-1 1 0 0 0,1-1 0 0 0,0 0 0 0 0,-1 0-1 0 0,1 0 1 0 0,0 0 0 0 0,-1 0 0 0 0,1 1 0 0 0,0-1 0 0 0,-1 0 0 0 0,1 1 0 0 0,0-1 0 0 0,-1 0 0 0 0,1 1 0 0 0,-1-1 0 0 0,1 1 0 0 0,-1-1 0 0 0,1 1 0 0 0,-1-1 0 0 0,1 1 0 0 0,27 31 8 0 0,-22-24-10 0 0,-1 0 0 0 0,8 17 0 0 0,3 19 0 0 0,-8-7 0 0 0,-8-11 13 0 0,-2-18 57 0 0,-4 7 23 0 0,6-15-87 0 0,0 0 0 0 0,0 1-1 0 0,-1-1 1 0 0,1 0 0 0 0,0 1 0 0 0,0-1 0 0 0,-1 0-1 0 0,1 1 1 0 0,0-1 0 0 0,0 0 0 0 0,-1 0-1 0 0,1 1 1 0 0,0-1 0 0 0,-1 0 0 0 0,1 0 0 0 0,0 0-1 0 0,-1 0 1 0 0,1 1 0 0 0,-1-1 0 0 0,1 0-1 0 0,0 0 1 0 0,-1 0 0 0 0,1 0 0 0 0,-1 0 0 0 0,1 0-1 0 0,0 0 1 0 0,-1 0 0 0 0,1 0 0 0 0,-1 0-1 0 0,1 0 1 0 0,0 0 0 0 0,-1 0 0 0 0,1 0 0 0 0,0-1-1 0 0,-1 1 1 0 0,1 0 0 0 0,-1 0 0 0 0,1 0-1 0 0,0-1 1 0 0,-1 1 0 0 0,1 0 0 0 0,-6-13 7 0 0,4-9-13 0 0,7-8 0 0 0,4-3 11 0 0,4-3 31 0 0,5-2-31 0 0,7 0-11 0 0,-19 30 0 0 0,0 1 0 0 0,12-11 0 0 0,-10 12 5 0 0,-1 0 0 0 0,14-7 0 0 0,10-2 68 0 0,-25 12 15 0 0,21 1 31 0 0,-7-1 251 0 0,-13 9-203 0 0,21 18-6 0 0,-28-24-153 0 0,1 1-1 0 0,0-1 0 0 0,-1 1 1 0 0,1-1-1 0 0,0 1 0 0 0,-1-1 1 0 0,1 1-1 0 0,-1-1 0 0 0,1 1 1 0 0,-1 0-1 0 0,0-1 0 0 0,1 1 1 0 0,-1 0-1 0 0,0-1 0 0 0,1 1 1 0 0,-1 0-1 0 0,0 0 0 0 0,3 6 33 0 0,4 21 147 0 0,-5-19-151 0 0,0-4-8 0 0,-1 0 0 0 0,0 1 0 0 0,-1-1 0 0 0,1 9 0 0 0,1 27 41 0 0,-2 10 18 0 0,-2-2-12 0 0,2-4-21 0 0,6-5-92 0 0,5-8-209 0 0,-8-26-49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4.73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202 63 7367 0 0,'0'0'960'0'0,"0"-4"-48"0"0,0-33 6274 0 0,0 33-5418 0 0,-2 2-131 0 0,1 1-1433 0 0,-1-1 1 0 0,1 1-1 0 0,-1 0 1 0 0,0-1-1 0 0,1 1 1 0 0,-1 0-1 0 0,0 0 1 0 0,1 0 0 0 0,-1 0-1 0 0,0 1 1 0 0,0-1-1 0 0,0 0 1 0 0,0 1-1 0 0,0-1 1 0 0,0 1-1 0 0,-3 0 1 0 0,0 0-38 0 0,1 0 0 0 0,-1 0 0 0 0,1 1 1 0 0,-1 0-1 0 0,1 0 0 0 0,0 0 0 0 0,-6 2 0 0 0,0 1-18 0 0,1 0 0 0 0,0 1-1 0 0,1 0 1 0 0,-1 0-1 0 0,1 1 1 0 0,-11 10-1 0 0,14-12-90 0 0,0 1 0 0 0,1-1 0 0 0,0 1 0 0 0,0 0 0 0 0,0 0 0 0 0,1 0 0 0 0,-1 1 0 0 0,1-1 0 0 0,0 1-1 0 0,1-1 1 0 0,0 1 0 0 0,0 0 0 0 0,-2 10 0 0 0,0 15 34 0 0,4 10-17 0 0,1-34-62 0 0,0 0 1 0 0,1 0 0 0 0,4 12-1 0 0,-4-13-13 0 0,1 1 0 0 0,0-1 0 0 0,0 0-1 0 0,7 10 1 0 0,17 11-65 0 0,-21-22-34 0 0,-2-5 74 0 0,1 1 1 0 0,-1-1-1 0 0,0 0 0 0 0,0 1 0 0 0,0 0 0 0 0,6 2 1 0 0,0 0-11 0 0,-1-1-69 0 0,-1-5-4 0 0,24-7-16 0 0,-24 8-4 0 0,-1-3 0 0 0,22-13 0 0 0,-22 13 0 0 0,-1-1 0 0 0,15-18 0 0 0,-19 23 112 0 0,-1-1 0 0 0,1 1 1 0 0,-1-1-1 0 0,1 0 0 0 0,-1 0 0 0 0,0 0 0 0 0,0 0 0 0 0,0 0 1 0 0,0 0-1 0 0,1-2 0 0 0,0-2-9 0 0,1 2-12 0 0,-2 2 30 0 0,0 1 0 0 0,0 0 0 0 0,-1-1 0 0 0,1 1 0 0 0,0 0 0 0 0,-1-1 0 0 0,1 1 0 0 0,-1-1 0 0 0,1-2 0 0 0,1-9-82 0 0,17-78-303 0 0,-18 88 371 0 0,2 8 0 0 0,10 18 22 0 0,-10-11 47 0 0,0 21 31 0 0,-2-5-79 0 0,2 6-87 0 0,-1-8-92 0 0,-1-21-14 0 0,1 2-284 0 0,7 19-201 0 0,-7-20-167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5.06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 18 8751 0 0,'0'-3'674'0'0,"-2"-12"9051"0"0,2 22-8212 0 0,3 33 611 0 0,2 5-1193 0 0,2 12-166 0 0,0 8-121 0 0,7 129 432 0 0,-12-155-992 0 0,0 17-31 0 0,-2 2-42 0 0,0-11-39 0 0,0-34-16 0 0,0-9-33 0 0,0 0 1 0 0,0 1-1 0 0,-1-1 1 0 0,1 0-1 0 0,-1 0 1 0 0,-1 4-1 0 0,-4 17-182 0 0,5-18-146 0 0,-2-5-2084 0 0,-12 12-5678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5.44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10 310 11055 0 0,'0'0'506'0'0,"-2"-2"-10"0"0,-5-7 2868 0 0,13 4-2463 0 0,19-11 26 0 0,-18 12 7 0 0,1 2-68 0 0,25-7-297 0 0,-25 7-126 0 0,1-1-26 0 0,44-14 268 0 0,-27 7-426 0 0,-20 8-10 0 0,4-1 4 0 0,26-9 23 0 0,-26 9 11 0 0,-4 1 1 0 0,21-5-27 0 0,-20 5 462 0 0,0 6-634 0 0,23 12 6 0 0,-30-16-92 0 0,0 0 0 0 0,1 1 0 0 0,-1-1 0 0 0,0 0 0 0 0,1 0 0 0 0,-1 0-1 0 0,0 0 1 0 0,1 0 0 0 0,-1 1 0 0 0,0-1 0 0 0,1 0 0 0 0,-1 0 0 0 0,0 0 0 0 0,0 1 0 0 0,1-1 0 0 0,-1 0 0 0 0,0 1-1 0 0,0-1 1 0 0,1 0 0 0 0,-1 0 0 0 0,0 1 0 0 0,0-1 0 0 0,0 0 0 0 0,0 1 0 0 0,1-1 0 0 0,-1 1 0 0 0,0-1 0 0 0,0 0-1 0 0,0 1 1 0 0,0-1 0 0 0,0 0 0 0 0,0 1 0 0 0,1 30 188 0 0,-1 9-14 0 0,0 4-16 0 0,-1-5-146 0 0,-1 3-34 0 0,1 1-253 0 0,0-23 83 0 0,0-15-87 0 0,1-1-353 0 0,-2 18-154 0 0</inkml:trace>
  <inkml:trace contextRef="#ctx0" brushRef="#br0" timeOffset="1">323 1 2303 0 0,'0'0'2296'0'0,"31"41"-2296"0"0,2 6 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5.76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117 56 4143 0 0,'0'0'746'0'0,"-1"-2"914"0"0,-6-7 5196 0 0,3 9-4759 0 0,2 0-1672 0 0,-1 0 0 0 0,1 0 0 0 0,-1 1 1 0 0,0-1-1 0 0,1 1 0 0 0,-1-1 0 0 0,1 1 0 0 0,0 0 0 0 0,-1 0 1 0 0,1 0-1 0 0,0 1 0 0 0,-1-1 0 0 0,1 0 0 0 0,0 1 0 0 0,-2 2 0 0 0,0-2-196 0 0,3-1-150 0 0,-1 0 0 0 0,1 0-1 0 0,0 0 1 0 0,0 0 0 0 0,0 0 0 0 0,-1 0 0 0 0,1 0 0 0 0,0 1-1 0 0,0-1 1 0 0,1 0 0 0 0,-1 1 0 0 0,-1 1 0 0 0,-2 2 106 0 0,3-3-91 0 0,-1 0 0 0 0,0 1 0 0 0,1-1 0 0 0,-1 1 0 0 0,1-1 0 0 0,0 1 0 0 0,-2 3 0 0 0,0 1 18 0 0,-8 22 423 0 0,8-22-435 0 0,2-4-57 0 0,0 0 1 0 0,0 0 0 0 0,0 1-1 0 0,0-1 1 0 0,0 0 0 0 0,1 0 0 0 0,-1 1-1 0 0,1 3 1 0 0,-2 1 11 0 0,1-5-22 0 0,1 0 0 0 0,-1 1-1 0 0,1-1 1 0 0,0 1-1 0 0,0 0 1 0 0,0-1 0 0 0,1 6-1 0 0,1 24 197 0 0,1-26-162 0 0,7 23-3 0 0,-9-29-61 0 0,-1 0 0 0 0,0 0 0 0 0,0 0 0 0 0,1-1 0 0 0,-1 1 0 0 0,1 0 0 0 0,-1 0 0 0 0,0-1 0 0 0,1 1 0 0 0,-1 0 0 0 0,1-1 0 0 0,0 1 0 0 0,-1 0 0 0 0,1-1 0 0 0,-1 1 0 0 0,1-1-1 0 0,1 1 1 0 0,-2-1-3 0 0,3 3 2 0 0,0-1-1 0 0,0 1 0 0 0,1-1 0 0 0,-1 0 0 0 0,1-1 1 0 0,-1 1-1 0 0,1 0 0 0 0,4 0 0 0 0,-3-1-3 0 0,-1-1 0 0 0,0 0 0 0 0,0 0-1 0 0,0 0 1 0 0,0-1 0 0 0,0 1 0 0 0,8-3 0 0 0,-12 3 2 0 0,9-2-86 0 0,-3-3-10 0 0,3 0 66 0 0,-6 2 8 0 0,1 1 0 0 0,0 0 0 0 0,-1-1 0 0 0,1 0-1 0 0,-1 0 1 0 0,6-7 0 0 0,-3 5-18 0 0,-3 3 6 0 0,-1-1-1 0 0,1 1 1 0 0,0-1 0 0 0,-1 0 0 0 0,1 0-1 0 0,2-5 1 0 0,0 2-16 0 0,-3 4 26 0 0,0 0-1 0 0,-1 0 0 0 0,1-1 0 0 0,0 1 0 0 0,-1-1 0 0 0,1 1 0 0 0,-1-1 0 0 0,0 1 0 0 0,1-5 0 0 0,2 0-18 0 0,6-21-151 0 0,-3 5 82 0 0,-6 21 99 0 0,-1 1-1 0 0,1-1 1 0 0,-1 0-1 0 0,1 1 0 0 0,-1-1 1 0 0,0 0-1 0 0,1 0 1 0 0,-1 0-1 0 0,0 1 1 0 0,0-1-1 0 0,-1 0 1 0 0,1-3-1 0 0,-1 0-17 0 0,0-1-1 0 0,1 1-1 0 0,-1-1 1 0 0,0 0-1 0 0,-1 1 0 0 0,1-1 1 0 0,-1 1-1 0 0,0 0 1 0 0,0 0-1 0 0,-6-9 0 0 0,4 6-16 0 0,-1 1 0 0 0,0 0 0 0 0,-1 0 0 0 0,0 1-1 0 0,-6-7 1 0 0,9 11 26 0 0,1-1 1 0 0,0 1-1 0 0,-1 0 0 0 0,1 1 1 0 0,-1-1-1 0 0,0 0 0 0 0,0 1 0 0 0,0-1 1 0 0,1 1-1 0 0,-1 0 0 0 0,0 0 1 0 0,-1 0-1 0 0,1 1 0 0 0,0-1 1 0 0,0 1-1 0 0,0-1 0 0 0,0 1 0 0 0,0 0 1 0 0,-1 0-1 0 0,1 0 0 0 0,0 1 1 0 0,0-1-1 0 0,0 1 0 0 0,0 0 0 0 0,0 0 1 0 0,0 0-1 0 0,0 0 0 0 0,0 0 1 0 0,0 1-1 0 0,0-1 0 0 0,-4 5 0 0 0,3-4-33 0 0,2-1 20 0 0,1 0 1 0 0,-1 0-1 0 0,1 0 1 0 0,0 0-1 0 0,0 0 1 0 0,-1 1 0 0 0,1-1-1 0 0,0 0 1 0 0,0 1-1 0 0,-1 1 1 0 0,-8 11-1196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6.14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53 7367 0 0,'0'0'983'0'0,"7"-2"46"0"0,21-9 335 0 0,-21 8 1500 0 0,-4 4-2605 0 0,-1-1-1 0 0,1 1 0 0 0,0-1 0 0 0,0 0 1 0 0,0 0-1 0 0,-1 0 0 0 0,1 0 1 0 0,4-1-1 0 0,1 0 193 0 0,0 1 2191 0 0,-3 6-1842 0 0,14 16-206 0 0,-14-16-39 0 0,-4 0-31 0 0,4 22-91 0 0,-5-27-382 0 0,1 1-1 0 0,-1 0 0 0 0,1 0 1 0 0,-1 0-1 0 0,0 0 0 0 0,0 0 1 0 0,0 0-1 0 0,0 0 1 0 0,0 0-1 0 0,0 0 0 0 0,-1 0 1 0 0,0 2-1 0 0,0 2 75 0 0,0 8 280 0 0,-2-1-287 0 0,-1-1 62 0 0,-2 5-51 0 0,5-13-1 0 0,-1 1 0 0 0,-4 12 0 0 0,5-12 495 0 0,4-11-542 0 0,10-20-14 0 0,9-13-1 0 0,-3 5-2 0 0,2-3 11 0 0,-4 8-6 0 0,-11 19-40 0 0,-4 7-13 0 0,-1 0 1 0 0,1 0 0 0 0,0 0 0 0 0,0 1 0 0 0,0-1-1 0 0,0 1 1 0 0,4-4 0 0 0,8-8 88 0 0,-10 10 433 0 0,1 5-475 0 0,0 0 1 0 0,1 0-1 0 0,-1 0 1 0 0,7-1-1 0 0,-2 1 1 0 0,-1 0 117 0 0,-4 6-45 0 0,1 0-96 0 0,14 25 147 0 0,-6-9-83 0 0,-11-17-32 0 0,3 3-19 0 0,0 2-43 0 0,21 29 71 0 0,3-3-109 0 0,1-7-196 0 0,-25-25-61 0 0,1-3-867 0 0,31 7 553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1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5 13823 0 0,'0'0'2624'0'0,"-2"-1"-1361"0"0,0 0-983 0 0,1 1 0 0 0,-1-1 0 0 0,1 1 0 0 0,-1-1 0 0 0,1 1 0 0 0,-1 0-1 0 0,1 0 1 0 0,-1 0 0 0 0,1 0 0 0 0,-1 0 0 0 0,1 0 0 0 0,-1 0 0 0 0,0 0 0 0 0,1 1 0 0 0,-3 0 0 0 0,0 0 35 0 0,0 1 0 0 0,0 0-1 0 0,1 0 1 0 0,-1 0 0 0 0,-5 5 0 0 0,-32 22 550 0 0,40-27-825 0 0,7 1-23 0 0,23 11-78 0 0,-22-11-15 0 0,2 1-56 0 0,26 13 108 0 0,-19-8-24 0 0,19 19 36 0 0,-26-20 12 0 0,0 1 0 0 0,8 12 0 0 0,-13-17 0 0 0,-1 1 0 0 0,0-1 0 0 0,-1 1 0 0 0,4 9 0 0 0,-4-9 0 0 0,0 0 0 0 0,-1-1 0 0 0,0 1 0 0 0,1 6 0 0 0,-2-4 25 0 0,0 0 1 0 0,-1 0-1 0 0,0 0 0 0 0,0-1 1 0 0,-4 14-1 0 0,5-19-10 0 0,0 1-1 0 0,-1 0 1 0 0,1-1 0 0 0,-1 1 0 0 0,0-1-1 0 0,1 1 1 0 0,-1-1 0 0 0,0 1-1 0 0,0-1 1 0 0,0 1 0 0 0,0-1-1 0 0,-2 2 1 0 0,0 1 38 0 0,2-2-28 0 0,0-1-1 0 0,0 1 1 0 0,0-1-1 0 0,-1 1 1 0 0,1-1-1 0 0,0 1 1 0 0,0-1-1 0 0,-1 0 1 0 0,1 1-1 0 0,-1-1 1 0 0,0 0-1 0 0,-1 1 1 0 0,-3 1 36 0 0,0 2 38 0 0,0-1 1 0 0,0 0-1 0 0,-1-1 0 0 0,0 0 0 0 0,0 0 0 0 0,0 0 1 0 0,0-1-1 0 0,0 0 0 0 0,0 0 0 0 0,0-1 0 0 0,-1 0 1 0 0,1 0-1 0 0,0-1 0 0 0,-15-1 0 0 0,16 0 38 0 0,-9-4-57 0 0,1-4-48 0 0,12 8-69 0 0,1 0 5 0 0,0 0 0 0 0,1 0 0 0 0,-1 0 0 0 0,0 1 0 0 0,0-1 0 0 0,1 0-1 0 0,-1 0 1 0 0,0 0 0 0 0,1 0 0 0 0,-1 0 0 0 0,0-2 0 0 0,3-2-502 0 0,-2 3 338 0 0,1 0-1 0 0,-1 1 0 0 0,0-1 0 0 0,1 0 0 0 0,-1 1 0 0 0,0-1 0 0 0,0 0 0 0 0,0 1 0 0 0,0-1 1 0 0,0 0-1 0 0,-1-2 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16.82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56 56 3223 0 0,'-1'-2'240'0'0,"-4"-6"-154"0"0,4 6 308 0 0,-1-1-186 0 0,-27-38 10919 0 0,26 43-9982 0 0,-11 8 3586 0 0,17-2-4114 0 0,10 23-104 0 0,-10-23-22 0 0,3-3 94 0 0,1 3-290 0 0,-4-4-28 0 0,0-1 0 0 0,1 1 0 0 0,0-1 0 0 0,0 0 0 0 0,0 0 0 0 0,6 3 0 0 0,37 27 1957 0 0,15 10-2300 0 0,126 75-1189 0 0,-7-20 833 0 0,-173-94 451 0 0,45 22 181 0 0,78 27 0 0 0,-74-35-187 0 0,-40-14-20 0 0,29 4 1 0 0,4-5-66 0 0,-30-5-36 0 0,-8 0 67 0 0,35-7-210 0 0,15-8-641 0 0,-19 5-1178 0 0,-32 9-6235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6:32.44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117 138 4143 0 0,'0'0'719'0'0,"-3"-1"-412"0"0,-9-5 11 0 0,10 4 52 0 0,-3-2 207 0 0,-21-23 788 0 0,-1 3 442 0 0,11 10-636 0 0,13 11 21 0 0,-1 0 37 0 0,-14-12 8708 0 0,24 15-9725 0 0,24-4 80 0 0,-27 4-262 0 0,0 0 0 0 0,0 0 1 0 0,0 1-1 0 0,0-1 0 0 0,0 1 0 0 0,4 1 0 0 0,0 0 7 0 0,-4-2-22 0 0,0 1-1 0 0,0 0 0 0 0,0-1 1 0 0,0 1-1 0 0,0 0 1 0 0,-1 0-1 0 0,1 1 1 0 0,4 1-1 0 0,2 2 8 0 0,26 12 32 0 0,0 1 1 0 0,33 24-1 0 0,59 50 10 0 0,-79-57-24 0 0,9 8-8 0 0,206 140 280 0 0,-227-162-294 0 0,1-1 0 0 0,0-2 0 0 0,1-2 1 0 0,1-1-1 0 0,64 15 0 0 0,-92-30-93 0 0,15-1-7 0 0,-19 0-44 0 0,-7-7-95 0 0,2-24 120 0 0,-1 32 98 0 0,-1-1 1 0 0,0 1-1 0 0,0 0 0 0 0,0-1 1 0 0,0 1-1 0 0,0-1 0 0 0,0 1 1 0 0,0 0-1 0 0,0-1 1 0 0,0 1-1 0 0,0-1 0 0 0,0 1 1 0 0,0-1-1 0 0,0 1 0 0 0,0 0 1 0 0,-1-1-1 0 0,1 1 1 0 0,0 0-1 0 0,0-1 0 0 0,0 1 1 0 0,-1-1-1 0 0,1 1 0 0 0,0 0 1 0 0,0 0-1 0 0,-1-1 0 0 0,1 1 1 0 0,0 0-1 0 0,0-1 1 0 0,-1 1-1 0 0,1 0 0 0 0,0 0 1 0 0,-1-1-1 0 0,0 1 0 0 0,-19-14-83 0 0,-1 1 0 0 0,-42-20 0 0 0,-389-180-266 0 0,24-34 285 0 0,419 242 126 0 0,-11-5 22 0 0,20 9-77 0 0,0 1-1 0 0,0 0 1 0 0,0 0 0 0 0,-1 0-1 0 0,1 0 1 0 0,0 0-1 0 0,0 0 1 0 0,0-1 0 0 0,-1 1-1 0 0,1 0 1 0 0,0 0 0 0 0,0 0-1 0 0,-1 0 1 0 0,1 0-1 0 0,0 0 1 0 0,0 0 0 0 0,-1 0-1 0 0,1 0 1 0 0,0 0 0 0 0,0 0-1 0 0,-1 0 1 0 0,1 0-1 0 0,0 0 1 0 0,0 0 0 0 0,-1 0-1 0 0,1 1 1 0 0,0-1 0 0 0,0 0-1 0 0,0 0 1 0 0,-1 0-1 0 0,1 0 1 0 0,0 0 0 0 0,0 0-1 0 0,0 1 1 0 0,-1-1-1 0 0,1 0 1 0 0,0 0 0 0 0,0 0-1 0 0,0 1 1 0 0,0-1 0 0 0,0 0-1 0 0,-1 0 1 0 0,1 0-1 0 0,0 1 1 0 0,0-1 0 0 0,0 0-1 0 0,0 0 1 0 0,0 1 0 0 0,0-1-1 0 0,0 0 1 0 0,0 0-1 0 0,0 1 1 0 0,0-1 0 0 0,0 0-1 0 0,0 0 1 0 0,0 1 0 0 0,0-1-1 0 0,0 0 1 0 0,0 0-1 0 0,0 0 1 0 0,0 1 0 0 0,0-1-1 0 0,0 0 1 0 0,1 0 0 0 0,-1 1-1 0 0,0-1 1 0 0,7 16 152 0 0,-7-16-155 0 0,8 12 105 0 0,0 0 1 0 0,0-1-1 0 0,1 0 0 0 0,20 17 0 0 0,47 35 252 0 0,-29-25-159 0 0,-8-7-160 0 0,1-2 0 0 0,1-1 0 0 0,2-2 1 0 0,1-2-1 0 0,0-2 0 0 0,2-2 0 0 0,0-2 0 0 0,53 13 0 0 0,22-5-39 0 0,-24-5 0 0 0,-66-13-13 0 0,10 1-54 0 0,-13 0-20 0 0,-13-2-75 0 0,-14-6 155 0 0,-1-1-1 0 0,1 0 1 0 0,-1 1-1 0 0,1-1 1 0 0,-1 0-1 0 0,1 0 1 0 0,-1 0-1 0 0,1 1 1 0 0,-1-1-1 0 0,1 0 1 0 0,-1 0-1 0 0,1 0 1 0 0,0 0-1 0 0,-1 0 1 0 0,1 0-1 0 0,-1 0 1 0 0,2 0-1 0 0,-7 3-121 0 0,5-3 125 0 0,0 0 0 0 0,0 0 0 0 0,-1 1 0 0 0,1-1 0 0 0,0 0 0 0 0,0 0-1 0 0,0 1 1 0 0,-1-1 0 0 0,1 0 0 0 0,0 0 0 0 0,-1 0 0 0 0,1 0 0 0 0,0 1 0 0 0,0-1 0 0 0,-1 0 0 0 0,1 0 0 0 0,0 0-1 0 0,-1 0 1 0 0,1 0 0 0 0,0 0 0 0 0,-1 0 0 0 0,1 0 0 0 0,0 0 0 0 0,-1 0 0 0 0,1 0 0 0 0,0 0 0 0 0,0 0 0 0 0,-1 0-1 0 0,1 0 1 0 0,0 0 0 0 0,-1 0 0 0 0,1-1 0 0 0,-25-3-119 0 0,1-1 0 0 0,0-1 1 0 0,-33-14-1 0 0,-72-36-35 0 0,103 44 132 0 0,-449-231 582 0 0,471 240 1163 0 0,4 5-1713 0 0,1-1 1 0 0,-1 0-1 0 0,1 1 0 0 0,-1-1 0 0 0,1 0 0 0 0,0 1 0 0 0,0-1 1 0 0,0 0-1 0 0,0 0 0 0 0,0 1 0 0 0,0-1 0 0 0,0 0 1 0 0,0 0-1 0 0,1 0 0 0 0,1 1 0 0 0,-1 0-14 0 0,62 46-38 0 0,2-3 0 0 0,2-3 0 0 0,2-2 1 0 0,2-4-1 0 0,91 33 0 0 0,-96-48 6 0 0,0-3-1 0 0,2-3 1 0 0,107 10 0 0 0,-156-23-14 0 0,1 0-109 0 0,0 1 0 0 0,29 7 0 0 0,-30-4 58 0 0,-15-4 27 0 0,-18-1 35 0 0,11 0 41 0 0,1-1-1 0 0,-1 0 1 0 0,0 1-1 0 0,0-1 1 0 0,0 0-1 0 0,0 0 1 0 0,0 0 0 0 0,-2-1-1 0 0,-62-15-111 0 0,1-3 0 0 0,-85-37 0 0 0,134 50 104 0 0,-211-92 683 0 0,-290-172-1 0 0,447 231 470 0 0,67 37-1066 0 0,7 5-635 0 0,278 152 407 0 0,-241-135 215 0 0,226 103 96 0 0,-215-103-159 0 0,1-2-1 0 0,1-2 1 0 0,69 10-1 0 0,-65-17-44 0 0,95 16-950 0 0,-149-24 832 0 0,-8-2-194 0 0,-23-7 197 0 0,-77-23-125 0 0,-173-63-214 0 0,87 7 408 0 0,-260-162 1 0 0,400 219 1155 0 0,46 28 666 0 0,10 6-1539 0 0,319 185-1387 0 0,-48-52 1397 0 0,-211-109-207 0 0,2-3 1 0 0,90 20-1 0 0,102 24-307 0 0,-254-66 216 0 0,-2-2 0 0 0,13 4-16 0 0,-12-4-67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7:10.10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8164 2623 5063 0 0,'-1'0'386'0'0,"0"0"-1"0"0,-1 0 1 0 0,1 1 0 0 0,0-1-1 0 0,-1 0 1 0 0,1 1-1 0 0,0-1 1 0 0,0 1-1 0 0,-1-1 1 0 0,1 1-1 0 0,0 0 1 0 0,0-1-1 0 0,0 1 1 0 0,0 0 0 0 0,0 0-1 0 0,0 0 1 0 0,0 0-1 0 0,-1 1 1 0 0,-10 18 3076 0 0,9-16-823 0 0,2 1-1732 0 0,-5 13-98 0 0,5-13-17 0 0,-1-3-73 0 0,-7 10-256 0 0,-1-1 1 0 0,0-1 0 0 0,-13 11 0 0 0,9-9-237 0 0,-23 26 1 0 0,-86 103 508 0 0,94-113-460 0 0,-1-1 0 0 0,-55 38 0 0 0,-21 13 224 0 0,-17 11-165 0 0,73-59-112 0 0,0-1 1 0 0,-2-3-1 0 0,-1-3 1 0 0,-1-1 0 0 0,-110 27-1 0 0,-113 35 524 0 0,196-58-601 0 0,-1-3 1 0 0,-85 13-1 0 0,-172 10 213 0 0,338-45-356 0 0,-439 39 417 0 0,383-38-385 0 0,-77-8 1 0 0,-55-16 103 0 0,-22-2-40 0 0,-63-2 124 0 0,-19-2-94 0 0,176 15-74 0 0,-157-40-1 0 0,54 9 51 0 0,-104-40 148 0 0,250 62-229 0 0,0-1-20 0 0,2-2-1 0 0,-114-58 1 0 0,71 20 38 0 0,-263-126 150 0 0,333 170-178 0 0,-229-107 324 0 0,234 104-285 0 0,0-3 1 0 0,1 0-1 0 0,1-3 1 0 0,-49-45-1 0 0,-1-16 163 0 0,23 22 180 0 0,-83-65 0 0 0,70 72-387 0 0,-97-79-10 0 0,114 80 1 0 0,-84-106 0 0 0,41 42 0 0 0,-179-223 0 0 0,67 38 0 0 0,187 262 0 0 0,-29-62 0 0 0,-14-53 0 0 0,54 119 0 0 0,-62-108 0 0 0,58 114 0 0 0,1-1 0 0 0,2 0 0 0 0,-25-73 0 0 0,32 65 0 0 0,-62-199 0 0 0,72 238 0 0 0,1 0 0 0 0,-1 1 0 0 0,1-1 0 0 0,-1-11 0 0 0,5-31 0 0 0,-1 23 0 0 0,-2 17 0 0 0,0 2 0 0 0,-3 4 0 0 0,-1 5 0 0 0,-3 2 0 0 0,5-2 0 0 0,-4 7 0 0 0,-1 3 0 0 0,-25 41 0 0 0,-7 2 0 0 0,11-16 0 0 0,21-30 0 0 0,-1-1 0 0 0,0 0 0 0 0,-1-1 0 0 0,1 0 0 0 0,-2 0 0 0 0,1-1 0 0 0,-1 0 0 0 0,0-1 0 0 0,-1 0 0 0 0,1 0 0 0 0,-1-1 0 0 0,-19 6 0 0 0,12-2 0 0 0,13-6 0 0 0,0-1 0 0 0,0 1 0 0 0,-1-1 0 0 0,1 0 0 0 0,-11 2 0 0 0,8-1 0 0 0,8-1 0 0 0,7 3 0 0 0,-4-2 0 0 0,1-1 0 0 0,1 0 0 0 0,-1 0 0 0 0,0-1 0 0 0,0 1 0 0 0,1-1 0 0 0,6 1 0 0 0,-5-2 0 0 0,0 0 0 0 0,0-1 0 0 0,0 1 0 0 0,0-1 0 0 0,0 0 0 0 0,9-4 0 0 0,35-9 0 0 0,-1 2 0 0 0,0 1 0 0 0,1-1 0 0 0,-1 1 0 0 0,0-3 0 0 0,2-3 0 0 0,-1 0 0 0 0,-1 2 0 0 0,4 3 0 0 0,-1 5 0 0 0,0-1 0 0 0,-9-2-27 0 0,-34 8-106 0 0,23-12-327 0 0,-37 15 462 0 0,0 0 0 0 0,0 0 0 0 0,1-1 0 0 0,-1 1 0 0 0,0-1 0 0 0,0 0 0 0 0,0-1 0 0 0,0 1 0 0 0,0-1 0 0 0,-9-3-1 0 0,-4-2-152 0 0,-27-12-1 0 0,9 2 62 0 0,10 7-34 0 0,-40-18-112 0 0,58 23 229 0 0,-1 0 0 0 0,1-1 1 0 0,1-1-1 0 0,-1 1 1 0 0,-11-12-1 0 0,15 13 7 0 0,0-1 0 0 0,0 0 0 0 0,-5-9 0 0 0,7 12 0 0 0,2 2 0 0 0,0 0 0 0 0,-1-1 0 0 0,1 1 0 0 0,0 0 0 0 0,-1 0 0 0 0,1 0 0 0 0,-1 0 0 0 0,1-1 0 0 0,0 1 0 0 0,-1 0 0 0 0,1 0 0 0 0,0 0 0 0 0,-1 0 0 0 0,1 0 0 0 0,-1 0 0 0 0,1 0 0 0 0,0 0 0 0 0,-1 0 0 0 0,1 0 0 0 0,-1 0 0 0 0,1 0 0 0 0,0 0 0 0 0,-1 1 0 0 0,1-1 0 0 0,-1 0 0 0 0,1 0 0 0 0,0 0 0 0 0,-1 0 0 0 0,1 1 0 0 0,0-1 0 0 0,-1 0 0 0 0,1 0 0 0 0,0 1 0 0 0,0-1 0 0 0,-1 1 0 0 0,-12 11 0 0 0,12-11 0 0 0,-41 41 43 0 0,-2-2-1 0 0,-90 65 1 0 0,125-99-43 0 0,-4 2 0 0 0,0 0 0 0 0,1 1 0 0 0,0 1 0 0 0,1 0 0 0 0,-16 16 0 0 0,23-19 0 0 0,4-7 0 0 0,0 0 0 0 0,0 0 0 0 0,0 0 0 0 0,0 0 0 0 0,0 0 0 0 0,1 0 0 0 0,-1 0 0 0 0,0 0 0 0 0,0 0 0 0 0,0 0 0 0 0,0 0 0 0 0,0 0 0 0 0,0 0 0 0 0,0 0 0 0 0,0 0 0 0 0,0 0 0 0 0,1 0 0 0 0,-1 1 0 0 0,0-1 0 0 0,0 0 0 0 0,0 0 0 0 0,0 0 0 0 0,0 0 0 0 0,0 0 0 0 0,0 0 0 0 0,0 0 0 0 0,0 0 0 0 0,0 0 0 0 0,0 0 0 0 0,0 0 0 0 0,0 1 0 0 0,0-1 0 0 0,0 0 0 0 0,0 0 0 0 0,1 0 0 0 0,-1 0 0 0 0,0 0 0 0 0,0 0 0 0 0,0 0 0 0 0,0 0 0 0 0,0 0 0 0 0,0 1 0 0 0,0-1 0 0 0,0 0 0 0 0,-1 0 0 0 0,1 0 0 0 0,0 0 0 0 0,0 0 0 0 0,0 0 0 0 0,0 0 0 0 0,0 0 0 0 0,0 1 0 0 0,0-1 0 0 0,0 0 0 0 0,26-16 0 0 0,1-5 0 0 0,8-9-53 0 0,-4 7 31 0 0,6-4-31 0 0,2 3 0 0 0,5-2-25 0 0,-21 12 52 0 0,10-4-31 0 0,-15 10-169 0 0,-19 13 166 0 0,0-2 59 0 0,1 0 1 0 0,-1 0-1 0 0,0-1 1 0 0,0 1-1 0 0,0 0 0 0 0,0-1 1 0 0,0 1-1 0 0,-1-1 0 0 0,1 1 1 0 0,-1-1-1 0 0,0 0 0 0 0,0 1 1 0 0,0-1-1 0 0,0 0 1 0 0,0 0-1 0 0,0 0 0 0 0,0-1 1 0 0,-4 3-1 0 0,-38 28 118 0 0,-79 52 446 0 0,116-79-483 0 0,1-1 12 0 0,14-6-28 0 0,32-17-52 0 0,6-6-23 0 0,-8 4-45 0 0,2-1-21 0 0,-7 4-2 0 0,-27 14 6 0 0,3 0 1 0 0,25-13 0 0 0,-26 12 1 0 0,-2 2-58 0 0,18-11 65 0 0,-18 10 37 0 0,-7 3 8 0 0,-6 2 1 0 0,7-1 18 0 0,-52 22 279 0 0,-76 47-1 0 0,124-66-266 0 0,-4 1 33 0 0,0 1-1 0 0,1 0 1 0 0,-1 1-1 0 0,-10 11 1 0 0,17-16 115 0 0,10-2-107 0 0,3 0-47 0 0,23-5-1 0 0,-21 2-10 0 0,0-1 0 0 0,14-7 0 0 0,20-12-69 0 0,3-2-85 0 0,-13 4 26 0 0,-14 8 42 0 0,-21 14 49 0 0,-5 4 12 0 0,-3 4 6 0 0,-17 12 132 0 0,-35 26 0 0 0,56-45-108 0 0,2-4 0 0 0,15-13 0 0 0,9-4-20 0 0,-10 12-77 0 0,20-11-10 0 0,-26 15 3 0 0,0 1-79 0 0,26-9-330 0 0,-26 9-143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1.69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462 55 6911 0 0,'0'0'5314'0'0,"-1"-3"-3708"0"0,-2-1-226 0 0,0 0 0 0 0,0 0-1 0 0,-1 1 1 0 0,-4-5 0 0 0,5 5-836 0 0,-1 0 0 0 0,0 1 0 0 0,1-1 0 0 0,-8-2 0 0 0,5 2-194 0 0,0 1-1 0 0,-1 0 1 0 0,1 1 0 0 0,-1-1-1 0 0,1 1 1 0 0,-1 0-1 0 0,-11 1 1 0 0,0 1-341 0 0,0 0 0 0 0,0 2 0 0 0,0 0-1 0 0,1 1 1 0 0,-1 0 0 0 0,1 2 0 0 0,0 0 0 0 0,1 1-1 0 0,-30 16 1 0 0,40-19-1 0 0,0 0 0 0 0,0 1 0 0 0,1-1 0 0 0,-1 1 0 0 0,1 0 0 0 0,1 0 0 0 0,-9 11 0 0 0,6-2-8 0 0,6-11 0 0 0,0-1 0 0 0,0 1 0 0 0,0 0 0 0 0,0-1 0 0 0,1 1 0 0 0,-1 3 0 0 0,2 30-83 0 0,5-28-15 0 0,16 22-28 0 0,-16-23-15 0 0,3-3-3 0 0,1 1 96 0 0,-5-2 14 0 0,0-1 0 0 0,1 0-1 0 0,-1 0 1 0 0,0 0 0 0 0,1 0-1 0 0,6 0 1 0 0,22 6-110 0 0,-25-6 0 0 0,2 1 11 0 0,33 9 45 0 0,-32-8 21 0 0,-3 1 3 0 0,0 0 48 0 0,0 0-1 0 0,0 0 1 0 0,9 10 0 0 0,-14-12 9 0 0,0 1 1 0 0,-1 0-1 0 0,1 0 1 0 0,-1 0-1 0 0,0 1 1 0 0,-1-1-1 0 0,1 1 1 0 0,3 8-1 0 0,-4-9 6 0 0,-1 1-1 0 0,0-1 1 0 0,0 1-1 0 0,0-1 1 0 0,-1 1-1 0 0,0 0 1 0 0,0 8-1 0 0,-1-3 37 0 0,-1 0-1 0 0,0 0 1 0 0,-1 0-1 0 0,1-1 1 0 0,-2 1 0 0 0,0-1-1 0 0,0 0 1 0 0,0 0-1 0 0,-1 0 1 0 0,-1 0 0 0 0,1-1-1 0 0,-1 0 1 0 0,-1 0-1 0 0,0-1 1 0 0,0 1 0 0 0,-8 5-1 0 0,5-4 17 0 0,-1-1 0 0 0,-1 0 0 0 0,1 0 0 0 0,-1-1 0 0 0,-1-1 0 0 0,1 0 0 0 0,-1 0 0 0 0,0-2 0 0 0,0 0 0 0 0,-1 0 0 0 0,-16 2 0 0 0,26-5-39 0 0,-1-1-1 0 0,1 0 1 0 0,-1 0 0 0 0,0 0-1 0 0,0 0 1 0 0,1 0 0 0 0,-1-1-1 0 0,1 0 1 0 0,-1 0-1 0 0,1-1 1 0 0,-1 1 0 0 0,1-1-1 0 0,0 0 1 0 0,-1 0 0 0 0,1 0-1 0 0,0 0 1 0 0,0-1-1 0 0,1 0 1 0 0,-8-6 0 0 0,6 4-25 0 0,1-1 0 0 0,0 0 1 0 0,0 0-1 0 0,0 0 0 0 0,1 0 1 0 0,-1-1-1 0 0,1 0 0 0 0,1 1 1 0 0,0-1-1 0 0,0 0 0 0 0,0 0 1 0 0,-1-9-1 0 0,3 8-118 0 0,-1-1-1 0 0,3-16 0 0 0,-2 24 153 0 0,0-1 0 0 0,0 1-1 0 0,0-1 1 0 0,0 1 0 0 0,1-1-1 0 0,-1 1 1 0 0,1-1 0 0 0,-1 1-1 0 0,1-1 1 0 0,-1 1 0 0 0,2-3-1 0 0,0 0 46 0 0,0 1 220 0 0,3-2-886 0 0,2 1 282 0 0,13-12-2640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2.1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373 140 12895 0 0,'0'0'1172'0'0,"2"-4"-966"0"0,5-16 3 0 0,-5 15 756 0 0,-3 1 321 0 0,0-3-629 0 0,-1 0 0 0 0,0 0 0 0 0,0 1 0 0 0,0-1 0 0 0,-1 1 0 0 0,0-1 0 0 0,-7-10 0 0 0,7 13-354 0 0,1 1 1 0 0,-1 0-1 0 0,0 0 1 0 0,0 0-1 0 0,0 0 0 0 0,0 0 1 0 0,0 1-1 0 0,-1-1 0 0 0,1 1 1 0 0,-1 0-1 0 0,0 0 1 0 0,1 0-1 0 0,-1 1 0 0 0,0-1 1 0 0,-7-1-1 0 0,3 2-295 0 0,1 1-1 0 0,0-1 1 0 0,-1 1 0 0 0,1 1-1 0 0,-1-1 1 0 0,1 1 0 0 0,-1 0-1 0 0,1 1 1 0 0,0 0 0 0 0,0 0-1 0 0,0 0 1 0 0,0 1 0 0 0,0 0-1 0 0,0 1 1 0 0,1-1 0 0 0,-9 7-1 0 0,2 0 127 0 0,1-1 0 0 0,0 2-1 0 0,0 0 1 0 0,2 0-1 0 0,-1 1 1 0 0,-16 24-1 0 0,18-22-92 0 0,0 0 1 0 0,1 1-1 0 0,0 1 0 0 0,1-1 0 0 0,1 1 0 0 0,0 0 0 0 0,1 1 0 0 0,1-1 0 0 0,1 1 0 0 0,-2 18 0 0 0,7-1-26 0 0,-1-27-15 0 0,1 1 0 0 0,0 0 0 0 0,5 12 0 0 0,12 10-16 0 0,-15-24-71 0 0,4-1-45 0 0,25 15-17 0 0,-24-15-6 0 0,0-3-11 0 0,30 4-9 0 0,-29-5-1 0 0,0-3 0 0 0,32-8 0 0 0,-26 4 0 0 0,-8 3 118 0 0,-5 1 26 0 0,0 1-1 0 0,0-1 1 0 0,0 1 0 0 0,0-1-1 0 0,0 0 1 0 0,0 0 0 0 0,-1 0-1 0 0,4-4 1 0 0,17-13-131 0 0,-13 8 3 0 0,-5 4 107 0 0,-2 4 17 0 0,0 0-1 0 0,-1 0 0 0 0,0 0 1 0 0,1-1-1 0 0,-1 1 0 0 0,2-8 1 0 0,1 4-3 0 0,-3 3 16 0 0,0 0 0 0 0,0 0-1 0 0,0 0 1 0 0,0 0-1 0 0,1-7 1 0 0,0 4-1 0 0,6-22-84 0 0,-7 23 99 0 0,-1 4 2 0 0,0 0 1 0 0,0-1 0 0 0,-1 1 0 0 0,1-1 0 0 0,-1 1-1 0 0,1-1 1 0 0,-1 1 0 0 0,0-4 0 0 0,1-80-69 0 0,-1 63 75 0 0,1 6 16 0 0,-1 14 128 0 0,1 9-79 0 0,3 32 86 0 0,1 4-4 0 0,-2 8-81 0 0,3 2-2 0 0,0-10-53 0 0,-4-27-13 0 0,-1-7-27 0 0,0 0 0 0 0,1 0 1 0 0,3 8-1 0 0,2 11-213 0 0,-5-20-56 0 0,1-2-13 0 0,9 18-34 0 0,-9-18-142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2.5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 93 3679 0 0,'0'-4'284'0'0,"-1"-10"160"0"0,-1-9 18329 0 0,6 29-18341 0 0,11 16 155 0 0,-10-11 70 0 0,3 23 607 0 0,0 8-876 0 0,-3 2-200 0 0,-2-2 11 0 0,-3 11-327 0 0,0-48-273 0 0,0-1-23 0 0,-1 14 76 0 0,0-14 329 0 0,2-8 83 0 0,5-18 0 0 0,4-11-11 0 0,3-3-42 0 0,15-30-11 0 0,-14 35 0 0 0,8-11 0 0 0,6 1 0 0 0,-23 33 0 0 0,1 2 0 0 0,-1-1 0 0 0,8-6 0 0 0,18-10 11 0 0,-24 18 47 0 0,2 10 28 0 0,27 16-8 0 0,-36-21-73 0 0,1 0 0 0 0,0 0 0 0 0,-1 0 0 0 0,1 1 0 0 0,0-1 0 0 0,-1 1 0 0 0,1-1-1 0 0,-1 0 1 0 0,1 1 0 0 0,0-1 0 0 0,-1 1 0 0 0,1-1 0 0 0,-1 1 0 0 0,0-1-1 0 0,1 1 1 0 0,-1 0 0 0 0,1-1 0 0 0,-1 1 0 0 0,0-1 0 0 0,1 1 0 0 0,-1 0 0 0 0,0 0-1 0 0,4 7 38 0 0,6 25 171 0 0,3 12-21 0 0,-3-7-123 0 0,2 8 6 0 0,1-1-59 0 0,-9-33-22 0 0,-3-7-28 0 0,1 1-1 0 0,0-1 1 0 0,1 0 0 0 0,4 7 0 0 0,4 9-184 0 0,-8-15-19 0 0,2-1-32 0 0,17 18-123 0 0,-17-18-51 0 0,4-3-6818 0 0,34 5-374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2.9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272 80 11055 0 0,'-1'-4'506'0'0,"2"0"-328"0"0,-1 0-38 0 0,-5-16 488 0 0,4 18-147 0 0,0 0 0 0 0,-1 0-1 0 0,1 0 1 0 0,0 0 0 0 0,-1 1 0 0 0,1-1-1 0 0,-1 0 1 0 0,1 0 0 0 0,-1 1-1 0 0,0-1 1 0 0,0 1 0 0 0,-3-2 0 0 0,-23-12 2277 0 0,24 13-2541 0 0,0 1-1 0 0,0-1 1 0 0,-1 1-1 0 0,1 0 1 0 0,-1 0 0 0 0,1 1-1 0 0,0-1 1 0 0,-1 1-1 0 0,1 0 1 0 0,-1 0-1 0 0,1 1 1 0 0,-1-1-1 0 0,1 1 1 0 0,-9 2 0 0 0,7-1-98 0 0,0 1 0 0 0,0 0 1 0 0,1 0-1 0 0,-1 0 1 0 0,1 1-1 0 0,-1 0 1 0 0,1 0-1 0 0,0 0 0 0 0,-6 7 1 0 0,2 0-41 0 0,1 0 0 0 0,-1 0 0 0 0,2 1 0 0 0,0 0 0 0 0,0 0 0 0 0,1 1 0 0 0,0 0-1 0 0,-6 26 1 0 0,9-26-3 0 0,0 0 0 0 0,0 21-1 0 0,3-3 18 0 0,1-21-86 0 0,1-1-1 0 0,4 15 0 0 0,8 11-30 0 0,-5-23-100 0 0,11 10-41 0 0,-15-16-10 0 0,4-2-13 0 0,25 15-49 0 0,-26-15-19 0 0,1-3-7 0 0,36 3-290 0 0,-37-7 258 0 0,25-8-1 0 0,-25 9-20 0 0,-2-4-83 0 0,18-15-31 0 0,-14 11-961 0 0,3-15-3999 0 0,-3 1-1716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3.26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46 36 2303 0 0,'-3'-10'167'0'0,"-3"2"4150"0"0,6 7-3953 0 0,-1 1-1 0 0,0 0 0 0 0,1-1 0 0 0,-1 1 0 0 0,0 0 0 0 0,1-1 0 0 0,-1 1 1 0 0,0 0-1 0 0,1-1 0 0 0,-1 1 0 0 0,1-1 0 0 0,-1 1 0 0 0,1-1 1 0 0,-1 0-1 0 0,1 1 0 0 0,-1-2 0 0 0,0 2-133 0 0,1-1-1 0 0,0 1 1 0 0,-1-1-1 0 0,1 0 1 0 0,-1 1 0 0 0,1-1-1 0 0,-1 1 1 0 0,1-1-1 0 0,-1 1 1 0 0,1 0-1 0 0,-1-1 1 0 0,1 1 0 0 0,-1-1-1 0 0,0 1 1 0 0,1 0-1 0 0,-1 0 1 0 0,0-1 0 0 0,1 1-1 0 0,-1 0 1 0 0,0 0-1 0 0,1 0 1 0 0,-1 0 0 0 0,-1 0-1 0 0,2-1-143 0 0,0 1 0 0 0,-1 0 0 0 0,1 0 1 0 0,0 0-1 0 0,-1 0 0 0 0,1 0 0 0 0,0 0 0 0 0,-1 0 0 0 0,1 0 0 0 0,0 0 0 0 0,-1 0 0 0 0,1 1 0 0 0,0-1 0 0 0,-1 0 0 0 0,1 0 1 0 0,0 0-1 0 0,-1 0 0 0 0,1 0 0 0 0,0 1 0 0 0,-1-1 0 0 0,1 0 0 0 0,0 0 0 0 0,0 0 0 0 0,-1 1 0 0 0,1-1 0 0 0,0 0 1 0 0,0 0-1 0 0,0 1 0 0 0,-1-1 0 0 0,1 0 0 0 0,0 1 0 0 0,0-1 0 0 0,0 0 0 0 0,0 0 0 0 0,-1 1 0 0 0,1-1 0 0 0,0 0 0 0 0,0 1 1 0 0,0-1-1 0 0,0 0 0 0 0,0 1 0 0 0,0-1 0 0 0,0 0 0 0 0,0 1 0 0 0,0 0 0 0 0,-1 7 136 0 0,1-3-47 0 0,-1-1 0 0 0,1 1 0 0 0,0 0 0 0 0,1 0 0 0 0,0 5 0 0 0,36 261 2574 0 0,-1-7-1642 0 0,-35-249-1054 0 0,5 29-42 0 0,2 4-59 0 0,0-15-192 0 0,-6-27-48 0 0,1 0 0 0 0,8 18-35 0 0,-8-18-145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3.65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227 9 15663 0 0,'-2'-1'719'0'0,"0"-1"-465"0"0,-15-3 647 0 0,13 5-515 0 0,1-1 1 0 0,0 2 0 0 0,-1-1 0 0 0,1 0 0 0 0,0 1 0 0 0,-1-1 0 0 0,1 1 0 0 0,0 0 0 0 0,-5 3-1 0 0,-2-1 339 0 0,-2 1-314 0 0,0 0 1 0 0,0 1 0 0 0,0 1-1 0 0,0 0 1 0 0,1 1 0 0 0,0 0-1 0 0,-16 14 1 0 0,25-20-379 0 0,1 0 0 0 0,0 1-1 0 0,0-1 1 0 0,-1 0 0 0 0,1 0 0 0 0,0 1 0 0 0,0-1-1 0 0,0 1 1 0 0,0-1 0 0 0,0 3 0 0 0,-2 0 7 0 0,2-2-26 0 0,0-1-1 0 0,0 1 1 0 0,0-1-1 0 0,0 1 1 0 0,0 0-1 0 0,0 0 1 0 0,1-1-1 0 0,-1 1 1 0 0,0 3-1 0 0,-1 0 11 0 0,1 4 36 0 0,1 10-61 0 0,0-14-67 0 0,5 2-19 0 0,14 20-1 0 0,-14-21 284 0 0,4-1 137 0 0,30 12 19 0 0,-29-12-124 0 0,-2-2-548 0 0,24 10-242 0 0,-24-9-50 0 0,0 0 65 0 0,2 0 444 0 0,-5-2 71 0 0,0 0 0 0 0,-1 0 0 0 0,1 1-1 0 0,-1-1 1 0 0,1 1 0 0 0,6 6 0 0 0,-11-9 32 0 0,7 5-27 0 0,0 1-1 0 0,9 9 0 0 0,-11-9 26 0 0,0 1 0 0 0,7 12 0 0 0,-12-19 2 0 0,0 0 2 0 0,1 1 0 0 0,-1-1 0 0 0,0 0 0 0 0,0 1 0 0 0,1-1 0 0 0,-1 0 0 0 0,0 1 0 0 0,0-1 0 0 0,1 1 0 0 0,-1-1 0 0 0,0 0 0 0 0,0 1 0 0 0,0-1 1 0 0,0 1-1 0 0,0-1 0 0 0,0 1 0 0 0,0-1 0 0 0,0 1 0 0 0,0-1 0 0 0,0 0 0 0 0,0 1 0 0 0,0-1 0 0 0,0 1 0 0 0,0-1 0 0 0,-1 1 0 0 0,-7 22 85 0 0,6-20-37 0 0,-1 0 1 0 0,1 0-1 0 0,-1 0 0 0 0,0 0 1 0 0,1-1-1 0 0,-1 1 1 0 0,-1-1-1 0 0,-3 4 0 0 0,-32 14 393 0 0,25-14-295 0 0,-1 0 1 0 0,1-1-1 0 0,-27 5 1 0 0,34-9-134 0 0,1 0 1 0 0,-1 0 0 0 0,1 0 0 0 0,-1-1-1 0 0,1 0 1 0 0,-1-1 0 0 0,1 0-1 0 0,-1 0 1 0 0,1 0 0 0 0,-1 0 0 0 0,-9-5-1 0 0,7 1-4 0 0,1-3-51 0 0,7 7-17 0 0,1-1 0 0 0,0 1 0 0 0,-1 0 0 0 0,1 0 0 0 0,0-1 0 0 0,0 1 0 0 0,0 0 0 0 0,0-1 0 0 0,0 1 0 0 0,0 0 0 0 0,1 0 0 0 0,-1-1 0 0 0,0 1 0 0 0,1 0 0 0 0,-1 0 0 0 0,1-1 0 0 0,-1 1 0 0 0,1 0 0 0 0,0 0 0 0 0,-1 0 0 0 0,1 0 0 0 0,1-2 0 0 0,0 1 124 0 0,0-2-456 0 0,4-1-1565 0 0,21-23-6219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4.01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40 42 5983 0 0,'2'-6'178'0'0,"0"0"-61"0"0,-12-23 14596 0 0,6 34-14285 0 0,3-2-242 0 0,0-1 1 0 0,0 0 0 0 0,0 1-1 0 0,0-1 1 0 0,0 0 0 0 0,0 1 0 0 0,1-1-1 0 0,-1 1 1 0 0,1-1 0 0 0,-1 4-1 0 0,-8 62 1314 0 0,-2 126-1 0 0,22 79-318 0 0,-6-231-1020 0 0,11 58 0 0 0,-4-59-91 0 0,-8-24-42 0 0,-2-7 1 0 0,1-1 0 0 0,0 0 0 0 0,7 13 0 0 0,4 11-7 0 0,-13-30-17 0 0,1 0 1 0 0,-1 0-1 0 0,0 0 1 0 0,1 0-1 0 0,0 0 1 0 0,-1 0 0 0 0,1-1-1 0 0,0 1 1 0 0,4 3-1 0 0,0 0 4 0 0,-6-5-7 0 0,1 0 1 0 0,0 0 0 0 0,-1 0-1 0 0,1-1 1 0 0,0 1 0 0 0,-1 0-1 0 0,1-1 1 0 0,0 1 0 0 0,0 0-1 0 0,0-1 1 0 0,-1 1 0 0 0,1-1-1 0 0,0 0 1 0 0,0 1 0 0 0,2 0-1 0 0,34 16-6 0 0,-27-13-102 0 0,-3-7-157 0 0,23-9-66 0 0,-29 11 300 0 0,0 1 1 0 0,1 0-1 0 0,-1-1 1 0 0,0 1-1 0 0,0-1 0 0 0,-1 0 1 0 0,1 1-1 0 0,0-1 1 0 0,0 0-1 0 0,0 1 1 0 0,1-2-1 0 0,4-4-92 0 0,-2 3-13 0 0,0 0-1 0 0,-1-1 0 0 0,0 1 0 0 0,0-1 1 0 0,4-5-1 0 0,-1 2-117 0 0,-3 5-35 0 0,0-1-1 0 0,-1 0 1 0 0,0 0-1 0 0,0 0 1 0 0,0 0 0 0 0,0 0-1 0 0,0 0 1 0 0,2-5-1 0 0,13-26-8232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2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17503 0 0,'0'0'4564'0'0,"3"-5"-4005"0"0,6-16-51 0 0,-6 16 457 0 0,-2 11-614 0 0,2 0-250 0 0,-2-3-40 0 0,0 0 0 0 0,0 0 0 0 0,-1 0 0 0 0,1 0 0 0 0,0 0 0 0 0,-1 1 0 0 0,0 4 0 0 0,14 163 1028 0 0,15 157-466 0 0,-13-150-1127 0 0,-17-155 1170 0 0,0-18-496 0 0,0-1-1554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4.42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17 170 5983 0 0,'-16'0'12938'0'0,"25"-3"-11854"0"0,48-13 452 0 0,-4 0-791 0 0,9-3-493 0 0,9-2-583 0 0,4 0-375 0 0,-9 2-445 0 0,-12 4-73 0 0,-9 3-657 0 0,-11 2 1435 0 0,-25 8 72 0 0,-2 0-288 0 0,21-5 630 0 0,-21 6 2426 0 0,-9 6-1326 0 0,-7 18-30 0 0,9-22-949 0 0,0 0-1 0 0,-1 0 0 0 0,1 1 1 0 0,0-1-1 0 0,-1 0 0 0 0,0 0 0 0 0,1 0 1 0 0,-1 0-1 0 0,0 1 0 0 0,1-1 1 0 0,-1 0-1 0 0,0 0 0 0 0,0 0 1 0 0,-1 1-1 0 0,-10 9 1051 0 0,-8 12 140 0 0,4-2-591 0 0,1 2 0 0 0,1 0 1 0 0,-14 30-1 0 0,26-48-568 0 0,0-1-1 0 0,1 1 0 0 0,-1-1 1 0 0,1 1-1 0 0,-2 7 1 0 0,2-3 0 0 0,-1-5-48 0 0,1 0-1 0 0,0 0 1 0 0,0 0-1 0 0,1 0 1 0 0,-1 0-1 0 0,1 0 0 0 0,0 6 1 0 0,0-1 39 0 0,-1-6-71 0 0,1 0 0 0 0,0-1 0 0 0,-1 1 1 0 0,1 0-1 0 0,0 0 0 0 0,1 0 0 0 0,-1-1 0 0 0,0 1 0 0 0,2 4 0 0 0,0 0-1 0 0,-2-1 33 0 0,5 2-19 0 0,-1-1-50 0 0,0 0 0 0 0,0-1-1 0 0,9 11 1 0 0,-7-11-6 0 0,0-1 1 0 0,0 0-1 0 0,11 7 0 0 0,-17-12 3 0 0,1 0-3 0 0,0 1-1 0 0,0-1 1 0 0,0 1-1 0 0,0-1 0 0 0,0 1 1 0 0,0-1-1 0 0,0 1 1 0 0,0-1-1 0 0,0 0 0 0 0,0 0 1 0 0,0 1-1 0 0,0-1 1 0 0,0 0-1 0 0,0 0 0 0 0,0 0 1 0 0,1 0-1 0 0,40 1-101 0 0,-41-1 95 0 0,1 0 0 0 0,-1 0 0 0 0,1 0 0 0 0,-1 0 0 0 0,0 0 0 0 0,1 0 1 0 0,-1-1-1 0 0,0 1 0 0 0,1 0 0 0 0,-1-1 0 0 0,2 0 0 0 0,29-12-137 0 0,-28 12 96 0 0,0 0-1 0 0,-1-1 1 0 0,0 1-1 0 0,1-1 0 0 0,-1 0 1 0 0,0 0-1 0 0,0 0 0 0 0,4-3 1 0 0,0-1-51 0 0,6-4-217 0 0,14-18-6 0 0,-23 25 252 0 0,-1 0 0 0 0,1 0 0 0 0,-1-1 0 0 0,0 1 0 0 0,0-1 0 0 0,-1 0 0 0 0,4-6 0 0 0,0 0-43 0 0,-2 3 15 0 0,0 0 1 0 0,0-1 0 0 0,0 1 0 0 0,-1-1-1 0 0,0 1 1 0 0,-1-1 0 0 0,0 0-1 0 0,0 0 1 0 0,0 0 0 0 0,-1 0 0 0 0,-1 0-1 0 0,1-1 1 0 0,-2-8 0 0 0,1 10 30 0 0,-1 0 0 0 0,-1 0 0 0 0,0 0 0 0 0,0 0-1 0 0,0 0 1 0 0,0 1 0 0 0,-1-1 0 0 0,0 1 0 0 0,-1-1 0 0 0,0 1 0 0 0,0 0 0 0 0,0 1 0 0 0,0-1 0 0 0,-10-8 0 0 0,3 3-39 0 0,-2 0 1 0 0,1 1-1 0 0,-24-15 0 0 0,31 22 74 0 0,1 1-1 0 0,-1 0 0 0 0,0-1 1 0 0,1 2-1 0 0,-1-1 1 0 0,0 0-1 0 0,0 1 1 0 0,-1 0-1 0 0,1 0 1 0 0,0 1-1 0 0,0 0 1 0 0,0-1-1 0 0,-1 2 1 0 0,-9 0-1 0 0,14-1 24 0 0,0 1-1 0 0,0-1 0 0 0,0 0 1 0 0,0 1-1 0 0,0-1 1 0 0,0 0-1 0 0,0 1 0 0 0,0-1 1 0 0,0 1-1 0 0,1 0 1 0 0,-1-1-1 0 0,0 1 0 0 0,0 0 1 0 0,0 0-1 0 0,-2 1-22 0 0,0 0-112 0 0,2 2-143 0 0,-6 9-59 0 0,5-9-17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4.76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62 13359 0 0,'0'0'7002'0'0,"7"5"-5997"0"0,19 17-168 0 0,-25-21-795 0 0,-1-1 1 0 0,1 1-1 0 0,0-1 0 0 0,-1 1 0 0 0,1-1 1 0 0,-1 1-1 0 0,1-1 0 0 0,-1 1 0 0 0,0-1 1 0 0,1 1-1 0 0,-1-1 0 0 0,1 1 0 0 0,-1 0 1 0 0,0-1-1 0 0,1 1 0 0 0,-1 0 0 0 0,0-1 1 0 0,0 2-1 0 0,11 35 1072 0 0,-9-30-1022 0 0,0-3-26 0 0,-1 0 0 0 0,0 0-1 0 0,0 0 1 0 0,0 0 0 0 0,0 8 0 0 0,3 26 331 0 0,-4-30-341 0 0,0 25 211 0 0,-3 9 148 0 0,4-33-375 0 0,-1-5-8 0 0,0 1 1 0 0,-1 0-1 0 0,1-1 0 0 0,-1 1 0 0 0,-1 4 0 0 0,-2 11 47 0 0,3-17-47 0 0,2-6-10 0 0,2-21-26 0 0,4-7-70 0 0,4-4-5 0 0,-6 18 48 0 0,19-50-26 0 0,-9 29 57 0 0,7-2 0 0 0,4 0 0 0 0,1 8 0 0 0,-24 28 0 0 0,1 2 0 0 0,-1-1 0 0 0,0 0 0 0 0,1 1 0 0 0,0-1 0 0 0,7-2 0 0 0,25-6 11 0 0,-29 10 106 0 0,1 4-49 0 0,24 12 16 0 0,-24-12 4 0 0,-2 5 0 0 0,20 30 1 0 0,-22-31-65 0 0,0 1 0 0 0,0 0-1 0 0,3 11 1 0 0,6 30 56 0 0,-5-1-64 0 0,-2-2-39 0 0,-2 14-193 0 0,-1-10-209 0 0,-1-22 64 0 0,-2-21-14 0 0,2 0-50 0 0,6 18-207 0 0,-6-19-88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5.13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0 490 4143 0 0,'0'0'4315'0'0,"6"-4"-2156"0"0,15-12 27 0 0,-16 12 53 0 0,3 0 22 0 0,22-12 3 0 0,-23 12-237 0 0,2 1-997 0 0,23-9-432 0 0,-23 9-88 0 0,-2 1-47 0 0,36-16 437 0 0,-32 15-813 0 0,-6 1-31 0 0,1-1-1 0 0,0 1 1 0 0,0-1-1 0 0,-1 0 1 0 0,6-4-1 0 0,31-20 197 0 0,-6 1-140 0 0,5-10-33 0 0,-12 4-11 0 0,-26 29-54 0 0,0 0 1 0 0,-1 0 0 0 0,0 0-1 0 0,1 0 1 0 0,-1-1-1 0 0,0 1 1 0 0,-1 0 0 0 0,3-6-1 0 0,0-1 12 0 0,-1 3-4 0 0,0 1 1 0 0,-1-1-1 0 0,0 0 1 0 0,-1 1-1 0 0,1-1 0 0 0,-1 0 1 0 0,0 0-1 0 0,-1 0 0 0 0,0 0 1 0 0,0 0-1 0 0,-1 0 0 0 0,1 0 1 0 0,-2 0-1 0 0,1 0 1 0 0,-1 0-1 0 0,0 1 0 0 0,0-1 1 0 0,0 0-1 0 0,-1 1 0 0 0,0 0 1 0 0,-8-11-1 0 0,8 12-18 0 0,0 1-1 0 0,0 0 1 0 0,0 0 0 0 0,-1 0-1 0 0,0 0 1 0 0,0 1 0 0 0,0 0-1 0 0,0 0 1 0 0,0 0 0 0 0,-1 0-1 0 0,0 0 1 0 0,1 1-1 0 0,-1 0 1 0 0,0 0 0 0 0,0 0-1 0 0,0 1 1 0 0,0-1 0 0 0,0 1-1 0 0,0 0 1 0 0,-1 1 0 0 0,1-1-1 0 0,0 1 1 0 0,-1 0 0 0 0,1 1-1 0 0,0-1 1 0 0,0 1 0 0 0,0 0-1 0 0,-1 0 1 0 0,1 1-1 0 0,0-1 1 0 0,0 1 0 0 0,1 0-1 0 0,-8 4 1 0 0,2 0 20 0 0,1 0-1 0 0,0 1 1 0 0,1 0 0 0 0,0 0-1 0 0,0 1 1 0 0,0 0-1 0 0,1 0 1 0 0,0 1 0 0 0,1 0-1 0 0,-1 0 1 0 0,2 0 0 0 0,0 1-1 0 0,0 0 1 0 0,-6 16-1 0 0,6-11 65 0 0,0 1 0 0 0,2 0-1 0 0,-1 0 1 0 0,2 0-1 0 0,0 1 1 0 0,1-1 0 0 0,0 1-1 0 0,4 26 1 0 0,1-26 46 0 0,8 24-19 0 0,-4-22-3 0 0,15 22-4 0 0,-18-34-85 0 0,0 0-1 0 0,1 0 1 0 0,11 12 0 0 0,20 10 30 0 0,-35-28-61 0 0,0 0 0 0 0,0 0 0 0 0,0 0-1 0 0,0 0 1 0 0,0 0 0 0 0,0 0 0 0 0,2 1 0 0 0,37 12-108 0 0,-20-9-11 0 0,20 0-49 0 0,-20-5-203 0 0,22-2-93 0 0,-24-1-1729 0 0,20-8-6835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54.26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1569 121 3223 0 0,'-1'-2'218'0'0,"0"1"0"0"0,0-1 0 0 0,0 1-1 0 0,0-1 1 0 0,1 1 0 0 0,-1-1-1 0 0,0 0 1 0 0,1 1 0 0 0,-1-1 0 0 0,1 0-1 0 0,0 1 1 0 0,-1-1 0 0 0,1 0-1 0 0,0 0 1 0 0,0 1 0 0 0,1-3 0 0 0,-1-1-42 0 0,0 1 0 0 0,1-1 0 0 0,0 1 0 0 0,2-8 0 0 0,5-4 371 0 0,-7 13-515 0 0,0 1-1 0 0,0-1 0 0 0,1 0 1 0 0,-2 1-1 0 0,1-1 1 0 0,1-3-1 0 0,-2 4 254 0 0,0 1 0 0 0,0 0 0 0 0,0 0 0 0 0,-1 0 0 0 0,1 0 1 0 0,0-1-1 0 0,-9-12 11521 0 0,7 17-11469 0 0,-8 9-25 0 0,7-9 216 0 0,1 0-252 0 0,-6 13 523 0 0,5-12 1311 0 0,1 0-1164 0 0,-14 22-494 0 0,-37 51-2947 0 0,50-74 2063 0 0,1 3 140 0 0,-8 17 588 0 0,8-17 257 0 0,-1 0 50 0 0,-7 19-134 0 0,7-18-583 0 0,0-1-262 0 0,-11 30-418 0 0,3-8 721 0 0,-7 14 126 0 0,8-18-31 0 0,8-18 36 0 0,-1-2 17 0 0,-6 11-43 0 0,6-11 112 0 0,1 1-80 0 0,-8 14 0 0 0,8-14 0 0 0,-1 0 5 0 0,-13 23 87 0 0,3-8-97 0 0,-2 0-36 0 0,1 0 30 0 0,2-5 15 0 0,9-12 17 0 0,1 1-6 0 0,-9 13-51 0 0,4-4 32 0 0,6-12-68 0 0,-19 24 144 0 0,20-24-132 0 0,-9 9 51 0 0,-13 9 102 0 0,-17 18 110 0 0,35-33-225 0 0,-8 10-20 0 0,-2 3 31 0 0,3-5 14 0 0,4-3 7 0 0,3-7-72 0 0,-18 23 196 0 0,10-11-187 0 0,-6 8 0 0 0,16-21 5 0 0,-4 4 10 0 0,-35 30 109 0 0,28-25-112 0 0,7-4 19 0 0,-49 42 101 0 0,28-23-59 0 0,11-9-84 0 0,2-3 0 0 0,1 0 11 0 0,0-1 31 0 0,-1 1-20 0 0,0 2 20 0 0,0 0-20 0 0,0 0 20 0 0,1 2-20 0 0,7-10 20 0 0,-7 10-31 0 0,-3 1-11 0 0,0 1 0 0 0,-2 1 0 0 0,2-2 0 0 0,1-4 0 0 0,1 0 0 0 0,1 0 0 0 0,0-1 0 0 0,-2 3 0 0 0,3-2 0 0 0,0 1 0 0 0,-5 9-4 0 0,-3 8 84 0 0,5-10-21 0 0,1 0 6 0 0,-29 40 63 0 0,16-23-3 0 0,-17 25 18 0 0,34-51-118 0 0,1-2 46 0 0,1 0 0 0 0,1 0-1 0 0,-12 24 1 0 0,9-14 8 0 0,-17 40 69 0 0,22-49-106 0 0,-4 13-20 0 0,6-13 20 0 0,-4 18-20 0 0,-1 3 20 0 0,0 7 22 0 0,4-15-42 0 0,2-13 20 0 0,-3 11-20 0 0,2-12 20 0 0,-4 11-20 0 0,4-10 20 0 0,-5 11-19 0 0,5-11 25 0 0,-5 17-36 0 0,5-18-3 0 0,-3 18 35 0 0,1 2-33 0 0,1-1 0 0 0,3-16 31 0 0,-3 23-31 0 0,1 7-11 0 0,-3-7 0 0 0,-2 0 0 0 0,1-6 11 0 0,5-18 31 0 0,0 18-31 0 0,1 9-11 0 0,3 5 0 0 0,-1 1 0 0 0,-3-7 0 0 0,-3-4 0 0 0,-1 3 0 0 0,1-1 0 0 0,3 2 0 0 0,0 3 0 0 0,-1-3 0 0 0,-3-2 0 0 0,-2-2 0 0 0,-2-4 0 0 0,0-1 0 0 0,2-2 0 0 0,-2-2 0 0 0,-2-3 0 0 0,-1-2 0 0 0,4 3 0 0 0,3 6 0 0 0,2 4 0 0 0,-4-5 0 0 0,-1-4 0 0 0,2 0 0 0 0,-2-3 0 0 0,-1-6 0 0 0,-1 0 0 0 0,2-5-15 0 0,7-9-65 0 0,-9-1-376 0 0,10-1 11 0 0,-7-6-294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54.9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25 119 2759 0 0,'0'0'1112'0'0,"0"-2"-662"0"0,7-31 1881 0 0,-5 21-975 0 0,1-1 1 0 0,0-15-1 0 0,-3 27-1133 0 0,0 0 0 0 0,0 0 0 0 0,-1 0 0 0 0,1-1-1 0 0,0 1 1 0 0,0 0 0 0 0,-1 0 0 0 0,1 0 0 0 0,-1 0 0 0 0,1 0 0 0 0,-1 0 0 0 0,1 0 0 0 0,-1 0 0 0 0,0 0 0 0 0,1 0 0 0 0,-1 0 0 0 0,0 0 0 0 0,0 1 0 0 0,0-1 0 0 0,1 0 0 0 0,-1 0 0 0 0,0 1 0 0 0,0-1 0 0 0,0 1 0 0 0,0-1 0 0 0,0 1 0 0 0,0-1 0 0 0,-1 1 0 0 0,1 0 0 0 0,-1-1 0 0 0,1 0 783 0 0,-1 1-304 0 0,2 0-570 0 0,0-1 1 0 0,-1 1 0 0 0,1 0-1 0 0,0 0 1 0 0,-1-1 0 0 0,1 1-1 0 0,0 0 1 0 0,0 0 0 0 0,-1 0-1 0 0,1 0 1 0 0,0-1 0 0 0,-1 1-1 0 0,1 0 1 0 0,0 0-1 0 0,-1 0 1 0 0,1 0 0 0 0,0 0-1 0 0,-1 0 1 0 0,1 0 0 0 0,0 0-1 0 0,-1 0 1 0 0,1 0 0 0 0,-1 0-1 0 0,1 0 1 0 0,0 0 0 0 0,-1 0-1 0 0,1 0 1 0 0,0 1 0 0 0,-1-1-1 0 0,1 0 1 0 0,0 0 0 0 0,0 0-1 0 0,-1 0 1 0 0,1 1 0 0 0,0-1-1 0 0,-1 0 1 0 0,1 0 0 0 0,0 0-1 0 0,0 1 1 0 0,-1-1 0 0 0,1 0-1 0 0,0 1 1 0 0,0-1 0 0 0,0 0-1 0 0,0 0 1 0 0,-1 1 0 0 0,1-1-1 0 0,0 0 1 0 0,0 1 0 0 0,0-1-1 0 0,0 1 1 0 0,1 24 91 0 0,-1-19 223 0 0,2 1-230 0 0,-1 0-136 0 0,-1-4-23 0 0,0 0 0 0 0,1 0 0 0 0,-1 0 0 0 0,1 0 0 0 0,0-1 0 0 0,0 1 1 0 0,0 0-1 0 0,0-1 0 0 0,1 1 0 0 0,1 2 0 0 0,14 27 78 0 0,-13-24-11 0 0,1-1-43 0 0,14 18-12 0 0,-9-12 5 0 0,13 14-48 0 0,-12-14 15 0 0,20 19-31 0 0,4 8-11 0 0,0-2 0 0 0,2 0 0 0 0,-6-6-24 0 0,-24-25-91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7:26.34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4700 159 13823 0 0,'0'0'1062'0'0,"14"-7"3278"0"0,11-4-2839 0 0,0 1 0 0 0,45-12 0 0 0,55-5-1045 0 0,-65 15-33 0 0,-52 11-378 0 0,22-4 62 0 0,4 2 21 0 0,28-2 48 0 0,2 2 0 0 0,-1 0-3 0 0,-3 0-26 0 0,0 2-2 0 0,-2-2 14 0 0,-4 0 2 0 0,-1 4 14 0 0,-4 0 2 0 0,-1-1 14 0 0,0 3 1 0 0,-2-2 8 0 0,1-1 1 0 0,-4 0-126 0 0,13-1 5 0 0,2-3-23 0 0,159-29-35 0 0,-181 29 20 0 0,19 2-31 0 0,-38 1-9 0 0,30 2 49 0 0,-5 2-29 0 0,11 4 20 0 0,-34-4-32 0 0,39 9 68 0 0,-15-1-11 0 0,-21-7-14 0 0,21 2-31 0 0,-21-4 20 0 0,33 2-19 0 0,0-2 25 0 0,-37-1-39 0 0,33-2 47 0 0,4-1-45 0 0,24 2 42 0 0,-25 1-42 0 0,20 3 49 0 0,-26-1-37 0 0,6 2 19 0 0,-5-1-20 0 0,1 0 20 0 0,3 0-19 0 0,0-1 25 0 0,10 1 24 0 0,-11 0-60 0 0,22 3 41 0 0,-20-1-42 0 0,8 0-11 0 0,-1 1 0 0 0,-5 0 0 0 0,-3 0 0 0 0,-2-1 0 0 0,-1-1 0 0 0,3 0 0 0 0,3 1 11 0 0,5 0 31 0 0,1 0-31 0 0,1 1-11 0 0,-2 0 0 0 0,-4-1 0 0 0,-4-1 11 0 0,0 0 31 0 0,-1 2-31 0 0,2 1-11 0 0,-37-5 1 0 0,27 6 51 0 0,-2 2-41 0 0,9 3 0 0 0,5 4 31 0 0,17 6-31 0 0,-1 1-11 0 0,-5-2 0 0 0,-12-4 0 0 0,-3-1 0 0 0,3 2 0 0 0,-1-1 0 0 0,-1 0 0 0 0,1 0 0 0 0,2 0 0 0 0,14 10 0 0 0,4 5 0 0 0,0 1 0 0 0,-5-3 0 0 0,-10-6 0 0 0,11 6 0 0 0,5 4 0 0 0,-3 1 0 0 0,-16-7 0 0 0,0 1 0 0 0,10 6 0 0 0,-13-7 11 0 0,-13-9 42 0 0,6 8 11 0 0,6 6 0 0 0,-3 0 0 0 0,-26-18-10 0 0,-3-1-44 0 0,7 10 57 0 0,8 6 10 0 0,32 28 67 0 0,-26-22-91 0 0,18 12 11 0 0,-24-22-42 0 0,-16-12 20 0 0,30 27-31 0 0,-5-1 0 0 0,-27-25 31 0 0,19 20-20 0 0,-8-8 28 0 0,-6-8-40 0 0,6 1 43 0 0,30 26 12 0 0,-9-8-54 0 0,19 14 42 0 0,-30-25-31 0 0,-18-14 20 0 0,27 23-20 0 0,7 9 31 0 0,-11-6 12 0 0,-24-23-6 0 0,23 21-35 0 0,-23-22 24 0 0,17 13-24 0 0,-17-15 24 0 0,35 22-25 0 0,13 8 19 0 0,2 3-31 0 0,-11-7 0 0 0,-3-2 31 0 0,-3 0-31 0 0,-2 3-11 0 0,8 11 0 0 0,6 12 53 0 0,-27-29-31 0 0,-19-19 20 0 0,19 16-20 0 0,-18-17 20 0 0,21 16-20 0 0,-19-16 20 0 0,33 24-31 0 0,12 6-11 0 0,0 4 0 0 0,-47-36 7 0 0,33 30 39 0 0,-5 0-24 0 0,5 9 32 0 0,-4-2 17 0 0,-1 0 0 0 0,4-3-17 0 0,-39-37-45 0 0,40 30 46 0 0,-13-12-33 0 0,-20-15 20 0 0,26 19-20 0 0,5 8 20 0 0,-34-28-33 0 0,-6-5 9 0 0,-2 0 1 0 0,17 17-1 0 0,13 19-7 0 0,7 13 0 0 0,-1 4 31 0 0,5 7 22 0 0,-22-32-42 0 0,-14-19 20 0 0,22 23-31 0 0,11 10-11 0 0,0 1 0 0 0,2 11 0 0 0,-3 8 0 0 0,-13-9 11 0 0,-22-38 31 0 0,13 31-31 0 0,6 12 0 0 0,3-2 31 0 0,3-4-31 0 0,-5-11 0 0 0,-18-29 31 0 0,17 31-31 0 0,4 16-11 0 0,-1 1 11 0 0,-1 2 31 0 0,-1 0-20 0 0,1 3 20 0 0,3 4-31 0 0,-1 2-11 0 0,-1 0 0 0 0,-3-3 0 0 0,-4-2 0 0 0,-5-1 0 0 0,1 4 0 0 0,-2 1 53 0 0,-8-27-42 0 0,2 12-11 0 0,0 14 0 0 0,-3 3 0 0 0,-4-3 0 0 0,-2-15 11 0 0,-1-2 31 0 0,1 0-31 0 0,-1-1-11 0 0,2-3 0 0 0,-1 4 0 0 0,-1 11 0 0 0,-2-1 0 0 0,-3 0 0 0 0,0-12 0 0 0,-1-1 0 0 0,-1 4 0 0 0,-1 1 0 0 0,-2-2 0 0 0,0-6 0 0 0,-1-6 0 0 0,-2-4 0 0 0,-3-2 0 0 0,-2-1 0 0 0,-2-5 0 0 0,4-10 0 0 0,-14 28 0 0 0,9-18 0 0 0,1 2 0 0 0,0-2 0 0 0,1-1 0 0 0,2 0 0 0 0,0 2 0 0 0,-1-1 0 0 0,1-2 0 0 0,-2 0 0 0 0,1 0 0 0 0,1-4 0 0 0,-1-1 0 0 0,0-3 0 0 0,-45 59-6 0 0,19-30 76 0 0,33-41-58 0 0,-5 10 48 0 0,-2 8 25 0 0,12-25 55 0 0,0 0 20 0 0,-7 22 7 0 0,7-21-19 0 0,0 0-88 0 0,-13 33-52 0 0,0-1-8 0 0,1-4 0 0 0,-1-2 0 0 0,-2-1 0 0 0,-1-1 0 0 0,-81 117 0 0 0,87-127 0 0 0,-8 16 0 0 0,0 6 0 0 0,2-2 0 0 0,1 0 0 0 0,-1 5 0 0 0,-1-1 0 0 0,-2-1 0 0 0,0-6 0 0 0,-2-1 0 0 0,-38 47 0 0 0,-66 62 0 0 0,66-78 0 0 0,-122 121 0 0 0,33-68 0 0 0,95-79 0 0 0,-108 68 0 0 0,-9 6 0 0 0,-213 166 0 0 0,169-169 0 0 0,52-30 0 0 0,-77 39 0 0 0,123-66 0 0 0,-27 6 0 0 0,55-27 0 0 0,22-10 0 0 0,-1-3 0 0 0,-2-2 0 0 0,-143 20 0 0 0,8 4 0 0 0,48-9 0 0 0,-303 50 0 0 0,207-57 0 0 0,195-23 0 0 0,-36 3 0 0 0,-1-5 0 0 0,-98-7 0 0 0,90-3 0 0 0,1 5 0 0 0,-136 16 0 0 0,30-4 0 0 0,38-2 0 0 0,-234 8 0 0 0,126 1 0 0 0,188-10 0 0 0,23-4 0 0 0,-81-6 0 0 0,-68-16 0 0 0,82 5 0 0 0,-19-8 0 0 0,21 1 0 0 0,45 12 0 0 0,0-5 0 0 0,1-4 0 0 0,-92-30 0 0 0,99 22 0 0 0,-108-20 0 0 0,-103-19 0 0 0,66 12 0 0 0,103 25 0 0 0,-157-27 0 0 0,122 34 0 0 0,57 9 0 0 0,-171-41 0 0 0,180 27 0 0 0,-188-27 0 0 0,242 48 0 0 0,-57-6 0 0 0,-98-22 0 0 0,103 9 0 0 0,-124-24 0 0 0,-134-15 0 0 0,49-8 0 0 0,-75-5 0 0 0,259 49 0 0 0,46 9 0 0 0,-32-7 0 0 0,-36-9 0 0 0,-32-9 0 0 0,2 0 0 0 0,-44-4 0 0 0,-27-6 0 0 0,180 42 0 0 0,1 2 0 0 0,-1 3 0 0 0,-69 3 0 0 0,-142-6 0 0 0,181 3 0 0 0,58 3 0 0 0,-118-3 0 0 0,61 2 0 0 0,84 3 0 0 0,0 0 0 0 0,0 0 0 0 0,0 1 0 0 0,0-1 0 0 0,0 1 0 0 0,0 0 0 0 0,0 0 0 0 0,0 0 0 0 0,0 0 0 0 0,-4 3 0 0 0,34-26 0 0 0,-7 5 0 0 0,-6 4 0 0 0,138-121 0 0 0,-148 131 0 0 0,17-15 0 0 0,32-22 0 0 0,3-8 0 0 0,-49 43 0 0 0,-4 2 0 0 0,0 1 0 0 0,0 0 0 0 0,-1 0 0 0 0,2 0 0 0 0,-1 0 0 0 0,0 0 0 0 0,0 0 0 0 0,1 1 0 0 0,-1 0 0 0 0,0 0 0 0 0,1 0 0 0 0,0 0 0 0 0,5-1 0 0 0,-8 1 0 0 0,-1 10 0 0 0,-5 23 0 0 0,0 6 0 0 0,1-1 0 0 0,2 5 0 0 0,-1 0 0 0 0,-2-3 0 0 0,-2-2 0 0 0,3-1 0 0 0,1-1 0 0 0,1 16 0 0 0,3-42 0 0 0,-1-6 0 0 0,1 0 0 0 0,-1 1 0 0 0,0-1 0 0 0,0 0 0 0 0,-1 1 0 0 0,0 5 0 0 0,-13 38 0 0 0,9-26 0 0 0,-14 30 0 0 0,17-47 0 0 0,1-1 0 0 0,-1 2 0 0 0,1-1 0 0 0,0 0 0 0 0,0 0 0 0 0,-1 9 0 0 0,6-34 0 0 0,-3 18 0 0 0,0 0 0 0 0,0 0 0 0 0,-1 0 0 0 0,1 0 0 0 0,-1 0 0 0 0,1 0 0 0 0,-1-1 0 0 0,0 1 0 0 0,0 0 0 0 0,-1 0 0 0 0,1 0 0 0 0,-1 0 0 0 0,0-4 0 0 0,-25-9 0 0 0,12 3 0 0 0,1 0 0 0 0,-27-18 0 0 0,24 22 0 0 0,-26-12 0 0 0,19 9 0 0 0,-4-2 0 0 0,-16-8 0 0 0,35 19 0 0 0,7 3 0 0 0,0 0 0 0 0,0-1 0 0 0,0 1 0 0 0,0-1 0 0 0,0 1 0 0 0,0-1 0 0 0,0 1 0 0 0,0-1 0 0 0,0 1 0 0 0,0-1 0 0 0,-1-1 0 0 0,1 1 0 0 0,1 1 0 0 0,0-1 0 0 0,0 0 0 0 0,0 1 0 0 0,0-1 0 0 0,0 0 0 0 0,0 1 0 0 0,0-1 0 0 0,0 1 0 0 0,0-1 0 0 0,0 0 0 0 0,0 1 0 0 0,1-1 0 0 0,-1 0 0 0 0,0 1 0 0 0,0-1 0 0 0,1 1 0 0 0,-1-1 0 0 0,0 1 0 0 0,1-1 0 0 0,-1 0 0 0 0,0 1 0 0 0,1 0 0 0 0,-1-1 0 0 0,1 1 0 0 0,0-1 0 0 0,8-9 0 0 0,1 0 0 0 0,0 1 0 0 0,20-14 0 0 0,-15 13 0 0 0,17-18 0 0 0,-32 28 0 0 0,23-24 0 0 0,1 2 0 0 0,1 0 0 0 0,39-26 0 0 0,-56 44 0 0 0,-8 4 0 0 0,-10 9 0 0 0,5-5 0 0 0,-29 28 0 0 0,-36 43 0 0 0,66-70 0 0 0,-4 3 0 0 0,1 1 0 0 0,0 0 0 0 0,-6 12 0 0 0,14-19 0 0 0,3-4 0 0 0,5-3 0 0 0,12-8-73 0 0,-1 0 0 0 0,0-2 0 0 0,-1-1-1 0 0,-1 0 1 0 0,0-1 0 0 0,21-28 0 0 0,-39 45 61 0 0,8-12-230 0 0,-8 12 229 0 0,0-1 0 0 0,1 1 0 0 0,-1 0 0 0 0,0-1 0 0 0,1 1 0 0 0,-1-1 0 0 0,0 1 0 0 0,0-1 0 0 0,0 1 0 0 0,1-1 1 0 0,-1 1-1 0 0,0-1 0 0 0,0 0 0 0 0,0 1 0 0 0,0-1 0 0 0,0 1 0 0 0,0-1 0 0 0,0 1 0 0 0,0-1 0 0 0,0 1 0 0 0,-1-2 0 0 0,-2 4-6 0 0,0-1-1 0 0,0 1 1 0 0,0 0-1 0 0,0 0 1 0 0,-5 4-1 0 0,-10 10 50 0 0,1 0-1 0 0,0 1 1 0 0,2 1 0 0 0,0 1 0 0 0,1 0-1 0 0,-21 38 1 0 0,33-54 66 0 0,1 0 1 0 0,-1 1-1 0 0,1-1 1 0 0,0 1-1 0 0,0-1 1 0 0,1 1-1 0 0,-1-1 1 0 0,1 5-1 0 0,0-8-94 0 0,0 0 0 0 0,0 1-1 0 0,0-1 1 0 0,0 0 0 0 0,0 0 0 0 0,0 0-1 0 0,0 1 1 0 0,0-1 0 0 0,0 0 0 0 0,0 0-1 0 0,0 0 1 0 0,1 1 0 0 0,-1-1 0 0 0,0 0 0 0 0,0 0-1 0 0,0 0 1 0 0,0 0 0 0 0,0 1 0 0 0,1-1-1 0 0,-1 0 1 0 0,0 0 0 0 0,0 0 0 0 0,0 0-1 0 0,1 0 1 0 0,-1 0 0 0 0,0 0 0 0 0,0 1-1 0 0,0-1 1 0 0,1 0 0 0 0,-1 0 0 0 0,0 0 0 0 0,0 0-1 0 0,1 0 1 0 0,-1 0 0 0 0,0 0 0 0 0,0 0-1 0 0,0 0 1 0 0,1 0 0 0 0,-1 0 0 0 0,0-1-1 0 0,0 1 1 0 0,1 0 0 0 0,-1 0 0 0 0,0 0 0 0 0,1 0-1 0 0,32-4 10 0 0,-30 3-11 0 0,0 0 0 0 0,1 0 0 0 0,-1-1 0 0 0,0 1 0 0 0,-1-1 0 0 0,1 0 0 0 0,0 1 0 0 0,0-1 0 0 0,-1 0 0 0 0,1-1 0 0 0,-1 1 0 0 0,0 0 0 0 0,4-6 0 0 0,1 1 0 0 0,0 0-78 0 0,0-1 0 0 0,0 0 0 0 0,-1 0 1 0 0,0-1-1 0 0,0 0 0 0 0,-1 0 0 0 0,0 0 0 0 0,-1-1 0 0 0,6-17 0 0 0,-10 27 78 0 0,0 0-1 0 0,0 0 0 0 0,0 0 0 0 0,1 0 1 0 0,-1 0-1 0 0,0-1 0 0 0,0 1 0 0 0,0 0 1 0 0,0 0-1 0 0,0 0 0 0 0,0 0 0 0 0,0-1 1 0 0,0 1-1 0 0,0 0 0 0 0,0 0 1 0 0,0 0-1 0 0,0 0 0 0 0,0-1 0 0 0,0 1 1 0 0,0 0-1 0 0,0 0 0 0 0,0 0 0 0 0,0 0 1 0 0,0 0-1 0 0,-1-1 0 0 0,1 1 0 0 0,0 0 1 0 0,0 0-1 0 0,0 0 0 0 0,0 0 0 0 0,0 0 1 0 0,0-1-1 0 0,0 1 0 0 0,0 0 1 0 0,-1 0-1 0 0,1 0 0 0 0,-6 3-38 0 0,-4 8-12 0 0,-7 14 51 0 0,1 0 0 0 0,-18 37 0 0 0,13-22 0 0 0,17-34 44 0 0,2-3 26 0 0,0 0 1 0 0,0 0-1 0 0,0 1 0 0 0,1-1 0 0 0,-1 0 0 0 0,1 1 1 0 0,0 0-1 0 0,0-1 0 0 0,0 1 0 0 0,0-1 0 0 0,0 8 1 0 0,2-11-71 0 0,-1 0 0 0 0,0 0 1 0 0,0 0-1 0 0,0 0 0 0 0,1 1 0 0 0,-1-1 1 0 0,0 0-1 0 0,0 0 0 0 0,0 0 1 0 0,1 0-1 0 0,-1 0 0 0 0,0 0 0 0 0,0 1 1 0 0,1-1-1 0 0,-1 0 0 0 0,0 0 1 0 0,1 0-1 0 0,-1 0 0 0 0,0 0 0 0 0,0 0 1 0 0,1 0-1 0 0,-1 0 0 0 0,0 0 1 0 0,0 0-1 0 0,1 0 0 0 0,-1-1 0 0 0,0 1 1 0 0,0 0-1 0 0,1 0 0 0 0,-1 0 1 0 0,0 0-1 0 0,0 0 0 0 0,1 0 0 0 0,-1 0 1 0 0,0-1-1 0 0,0 1 0 0 0,1 0 1 0 0,-1 0-1 0 0,0 0 0 0 0,0-1 0 0 0,11-7-2 0 0,0-2 2 0 0,0-1 0 0 0,-1-1 0 0 0,11-15 0 0 0,-17 22 0 0 0,0-1 0 0 0,-1 0 0 0 0,1 0 0 0 0,-1 0 0 0 0,-1-1 0 0 0,1 1 0 0 0,-1-1 0 0 0,0 1 0 0 0,1-12 0 0 0,-2 16-18 0 0,-1 1 1 0 0,0 0-1 0 0,0-1 1 0 0,0 1-1 0 0,0-1 1 0 0,0 1-1 0 0,0-1 1 0 0,-1 1-1 0 0,1 0 1 0 0,0-1-1 0 0,-1 1 1 0 0,1 0-1 0 0,-1-1 1 0 0,1 1-1 0 0,-1 0 1 0 0,0 0-1 0 0,1-1 1 0 0,-1 1-1 0 0,0 0 1 0 0,-2-2-1 0 0,3 3 5 0 0,-1 0 1 0 0,1-1-1 0 0,-1 1 0 0 0,1 0 1 0 0,-1 0-1 0 0,1-1 0 0 0,-1 1 1 0 0,1 0-1 0 0,-1 0 1 0 0,0 0-1 0 0,1 0 0 0 0,-1 0 1 0 0,1 0-1 0 0,-1 0 0 0 0,0 0 1 0 0,1 0-1 0 0,-1 0 0 0 0,1 0 1 0 0,-2 1-1 0 0,1-1 3 0 0,0 1-1 0 0,-1 0 1 0 0,1-1-1 0 0,-1 1 1 0 0,1 0-1 0 0,0 0 1 0 0,0 0-1 0 0,0 0 1 0 0,0 0-1 0 0,-2 2 1 0 0,-3 5 10 0 0,0 0 0 0 0,0 1 0 0 0,1 0 0 0 0,-8 16 0 0 0,-13 42 0 0 0,24-62 0 0 0,-4 16 196 0 0,1-5 156 0 0,8-31-164 0 0,-2 12-188 0 0,1 1 0 0 0,-1-1 0 0 0,1 0 0 0 0,0 1 0 0 0,0-1 0 0 0,0 1 0 0 0,0 0 0 0 0,0 0 0 0 0,5-4 0 0 0,5-5 0 0 0,2-4-78 0 0,-4 5-139 0 0,15-21 0 0 0,-50 86-39 0 0,8-20 256 0 0,8-15 0 0 0,-16 23 0 0 0,24-41 32 0 0,1-2 125 0 0,1-3-119 0 0,0 0-1 0 0,0 1 0 0 0,0-1 0 0 0,1 0 1 0 0,-1 1-1 0 0,1-1 0 0 0,0 1 0 0 0,-1-1 1 0 0,5-3-1 0 0,1-2-383 0 0,-6 7 257 0 0,0-1 1 0 0,0 1-1 0 0,0 0 0 0 0,0 0 1 0 0,1 0-1 0 0,-1 0 0 0 0,0 0 0 0 0,1 0 1 0 0,-1 1-1 0 0,3-2 0 0 0,5-3-2420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7:43.58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4455 7967 11055 0 0,'-1'0'852'0'0,"-2"-3"-440"0"0,3 2-126 0 0,0 0 0 0 0,-1 0 0 0 0,1 1 0 0 0,0-1 0 0 0,0 0 0 0 0,0 0 0 0 0,0 0 0 0 0,0 0 0 0 0,0 1 0 0 0,0-1 0 0 0,0 0 0 0 0,6-8 7125 0 0,18 6-7054 0 0,-19 2-80 0 0,2 1-18 0 0,1 0-173 0 0,-4 1-11 0 0,0-1 0 0 0,1 0 0 0 0,-1-1 0 0 0,0 1 0 0 0,5-2 0 0 0,28-4 485 0 0,8-4-67 0 0,462-108 1730 0 0,-485 112-2134 0 0,74-16 226 0 0,131-37 174 0 0,249-101-42 0 0,-224 95-117 0 0,-203 54-279 0 0,187-59 147 0 0,-73 18-177 0 0,172-55 43 0 0,-203 63-64 0 0,83-34 0 0 0,16-33 0 0 0,-8 2 0 0 0,-218 107 2 0 0,160-75-22 0 0,-129 58 5 0 0,-2-1-1 0 0,50-38 1 0 0,-20 5 15 0 0,37-30 0 0 0,27-14 0 0 0,-101 73 0 0 0,-1 0 0 0 0,33-42 0 0 0,-36 40 0 0 0,52-45 0 0 0,5-6 0 0 0,-70 66 0 0 0,-1 0 0 0 0,0-1 0 0 0,-1 0 0 0 0,-1 0 0 0 0,11-24 0 0 0,-9 19 11 0 0,0 0 1 0 0,2 1-1 0 0,-1 1 0 0 0,2 0 1 0 0,19-21-1 0 0,-12 15-9 0 0,21-32 0 0 0,-6-6 21 0 0,-22 36 30 0 0,24-33-1 0 0,-29 46-47 0 0,4-5-11 0 0,15-25 1 0 0,-23 35 12 0 0,-1 0 0 0 0,1 0 0 0 0,-1 0 0 0 0,0-1 0 0 0,-1 1 0 0 0,1 0 0 0 0,-1-1 0 0 0,0 0 0 0 0,0-8 0 0 0,-2-16 1 0 0,0 17 42 0 0,1 0 1 0 0,1 0-1 0 0,0 0 1 0 0,3-16-1 0 0,2 3-32 0 0,-2 12-5 0 0,0 1 0 0 0,-2-1 0 0 0,1 0 0 0 0,-2 0 0 0 0,0 0 1 0 0,0 0-1 0 0,-1 0 0 0 0,-3-16 0 0 0,3 22-3 0 0,0 1 0 0 0,0-1 0 0 0,1 1 0 0 0,0 0-1 0 0,1-1 1 0 0,0 1 0 0 0,0 0 0 0 0,4-9 0 0 0,-1 0 41 0 0,28-79-51 0 0,-32 93 0 0 0,-1-1 0 0 0,0 1 0 0 0,1 0 0 0 0,-1 0 0 0 0,0 0 0 0 0,0 0 0 0 0,-1-1 0 0 0,1 1 0 0 0,0 0 0 0 0,-1 0 0 0 0,0-3 0 0 0,0 2 0 0 0,0 1 0 0 0,1-1 0 0 0,-1 0 0 0 0,1 0 0 0 0,0 0 0 0 0,0 1 0 0 0,0-5 0 0 0,9-23 0 0 0,1-4 0 0 0,-9 32 0 0 0,-1 0 0 0 0,0 0 0 0 0,0 0 0 0 0,0 0 0 0 0,0-1 0 0 0,0 1 0 0 0,0 0 0 0 0,-1 0 0 0 0,1 0 0 0 0,-1 0 0 0 0,1 0 0 0 0,-1 0 0 0 0,-2-3 0 0 0,2 1 0 0 0,0 1 0 0 0,0-1 0 0 0,0 1 0 0 0,0-1 0 0 0,1 0 0 0 0,0 1 0 0 0,-1-1 0 0 0,1 0 0 0 0,1-5 0 0 0,-1 4 0 0 0,0-1 0 0 0,0 1 0 0 0,-2-10 0 0 0,-3-4 0 0 0,-18-62 0 0 0,14 59-15 0 0,-19-31-1 0 0,5 11-17 0 0,13 19-61 0 0,7 17 66 0 0,1 0 0 0 0,-1 0 1 0 0,0 0-1 0 0,0 0 0 0 0,-7-7 0 0 0,6 7 5 0 0,0-1 1 0 0,0 0-1 0 0,0 0 1 0 0,1 0-1 0 0,0-1 1 0 0,0 1-1 0 0,-2-13 1 0 0,2 10-14 0 0,0 0 1 0 0,0 1-1 0 0,-1 0 1 0 0,-7-13-1 0 0,-16-20-17 0 0,-27-47-75 0 0,48 79 121 0 0,0 0 1 0 0,-1 1-1 0 0,-9-11 0 0 0,10 13 1 0 0,0-1 0 0 0,0 1 0 0 0,1-1-1 0 0,0 0 1 0 0,-7-17 0 0 0,1-2-14 0 0,-6-19-24 0 0,13 35 34 0 0,0-1-1 0 0,-1 2 1 0 0,0-1-1 0 0,-10-13 1 0 0,10 16 1 0 0,1 0 1 0 0,-1 0-1 0 0,1 0 1 0 0,0 0 0 0 0,1-1-1 0 0,0 0 1 0 0,0 1-1 0 0,-1-14 1 0 0,3 16 8 0 0,0-11 0 0 0,-2 0 0 0 0,-4-17 0 0 0,6 28 0 0 0,-1 1 0 0 0,0 0 0 0 0,0-1 0 0 0,-1 1 0 0 0,1 0 0 0 0,-1 0 0 0 0,0 0 0 0 0,-1 1 0 0 0,1-1 0 0 0,-5-3 0 0 0,-14-14 0 0 0,9 10 0 0 0,0-1 0 0 0,1 0 0 0 0,0-1 0 0 0,-9-15 0 0 0,-9-27 0 0 0,23 42 0 0 0,0 0 0 0 0,-1 0 0 0 0,0 1 0 0 0,-1 0 0 0 0,-1 0 0 0 0,-14-14 0 0 0,-34-20 33 0 0,45 38-21 0 0,1 0 0 0 0,0-1 0 0 0,1-1 0 0 0,0 0-1 0 0,0 0 1 0 0,1-1 0 0 0,-13-19 0 0 0,-4-23-12 0 0,22 41 0 0 0,-1 0 0 0 0,-1 0 0 0 0,0 1 0 0 0,0 0 0 0 0,-2 0 0 0 0,-12-14 0 0 0,-22-16 30 0 0,10 10 51 0 0,-56-69 0 0 0,66 74-65 0 0,-2 0 1 0 0,0 2-1 0 0,-51-40 0 0 0,63 54-17 0 0,-171-165 129 0 0,144 138-116 0 0,-2 1 1 0 0,-65-43-1 0 0,29 23 15 0 0,6-3 2 0 0,-12-9 6 0 0,-111-55-35 0 0,137 90 0 0 0,10 2 32 0 0,-57-49-1 0 0,94 72-30 0 0,-30-23-1 0 0,-2 3 0 0 0,-1 1 0 0 0,-1 2 0 0 0,-2 1 0 0 0,-57-20 0 0 0,73 32 0 0 0,0-2 0 0 0,0-1 0 0 0,2-1 0 0 0,-52-40 0 0 0,39 27 0 0 0,-1 3 0 0 0,-83-40 0 0 0,-17-9 0 0 0,8 0 21 0 0,-4 6 1 0 0,-178-64-1 0 0,147 60-21 0 0,11 4 0 0 0,-9 12 0 0 0,86 32 0 0 0,-309-124 0 0 0,131 62 0 0 0,249 84 0 0 0,-108-29 0 0 0,-28-9 0 0 0,-131-38 0 0 0,-72 0 0 0 0,247 57 0 0 0,-170-32 0 0 0,60 6 0 0 0,70 13 0 0 0,85 24 0 0 0,-210-55 0 0 0,195 43 0 0 0,-1 3 0 0 0,-108-16 0 0 0,61 27 0 0 0,-56-8 0 0 0,-246-44 64 0 0,334 54-64 0 0,-125-27 0 0 0,108 16 0 0 0,-9-3 0 0 0,14 4 0 0 0,70 14 0 0 0,0-2 0 0 0,-49-15 0 0 0,55 14 0 0 0,1 0 0 0 0,-48-5 0 0 0,42 8 0 0 0,-37-10 0 0 0,62 13 0 0 0,1 1 0 0 0,-1-1 0 0 0,0 1 0 0 0,1 0 0 0 0,-1 0 0 0 0,0 0 0 0 0,1 1 0 0 0,-1-1 0 0 0,-5 3 0 0 0,-23 1 0 0 0,-17 3 0 0 0,48-7 0 0 0,8 3 0 0 0,-1 0 0 0 0,0 0 0 0 0,-1 0 0 0 0,0 0 0 0 0,0 1 0 0 0,5 4 0 0 0,-5-2 0 0 0,1 0 0 0 0,-1 0 0 0 0,0 0 0 0 0,-1 0 0 0 0,6 13 0 0 0,11 41 0 0 0,0-8 11 0 0,-10-34 31 0 0,16 24-31 0 0,3-3 0 0 0,-23-31 42 0 0,-1 1 0 0 0,18 36-31 0 0,-7 3 20 0 0,-16-48-41 0 0,0 1-1 0 0,0-1 1 0 0,1 1-1 0 0,-1-1 1 0 0,0 1-1 0 0,0-1 0 0 0,1 1 1 0 0,-1-1-1 0 0,0 0 1 0 0,0 1-1 0 0,1-1 1 0 0,-1 1-1 0 0,1-1 0 0 0,-1 0 1 0 0,0 1-1 0 0,1-1 1 0 0,-1 0-1 0 0,1 1 1 0 0,-1-1-1 0 0,1 0 0 0 0,-1 0 1 0 0,1 1-1 0 0,0-1 0 0 0,-1-1 1 0 0,1 1-1 0 0,-1 0 0 0 0,0 0 0 0 0,1 0 0 0 0,-1-1 0 0 0,0 1 0 0 0,1 0 1 0 0,-1-1-1 0 0,0 1 0 0 0,0 0 0 0 0,1 0 0 0 0,-1-1 0 0 0,0 1 1 0 0,0-1-1 0 0,1 1 0 0 0,-1 0 0 0 0,0-1 0 0 0,0 1 0 0 0,0 0 0 0 0,0-1 1 0 0,7-27-4 0 0,-6 25 3 0 0,4-19 0 0 0,2 1 0 0 0,11-24 0 0 0,-9 25 0 0 0,-1 0 0 0 0,7-30 0 0 0,-6 10-82 0 0,2 1 0 0 0,28-69 1 0 0,-28 80 63 0 0,-8 20-7 0 0,-1 1 0 0 0,1 0 0 0 0,0 0-1 0 0,1 0 1 0 0,0 0 0 0 0,0 0 0 0 0,9-11 0 0 0,-11 16 18 0 0,0-1 0 0 0,0 0 0 0 0,0 0 0 0 0,0 0-1 0 0,0-1 1 0 0,-1 1 0 0 0,0 0 0 0 0,1-1 0 0 0,-1 1 0 0 0,0-1 0 0 0,-1 1 0 0 0,1-1 0 0 0,-1 1-1 0 0,1-1 1 0 0,-1 1 0 0 0,0-1 0 0 0,-1-5 0 0 0,1 7 7 0 0,0 1 0 0 0,0-1 0 0 0,0 0 0 0 0,-1 1 0 0 0,1-1 0 0 0,0 0 0 0 0,-1 1 0 0 0,1-1 0 0 0,-1 0 0 0 0,0 1 0 0 0,1-1 0 0 0,-1 1 0 0 0,0-1 0 0 0,0 1 0 0 0,-1-3 0 0 0,1 3 0 0 0,0 1 0 0 0,0-1 0 0 0,0 0 0 0 0,0 1 0 0 0,0-1 0 0 0,0 1 0 0 0,0-1 0 0 0,0 1 0 0 0,0-1 0 0 0,0 1 0 0 0,-1 0 0 0 0,1-1 0 0 0,0 1 0 0 0,0 0 0 0 0,0 0 0 0 0,0 0 0 0 0,-1 0 0 0 0,1 0 0 0 0,0 0 0 0 0,0 0 0 0 0,0 1 0 0 0,-3-1 0 0 0,-5 4 0 0 0,-1-1 0 0 0,0 1 0 0 0,1 1 0 0 0,0 0 0 0 0,0 0 0 0 0,0 1 0 0 0,-9 7 0 0 0,1-1 0 0 0,-5 3 0 0 0,-27 12 0 0 0,26-15 0 0 0,1 1 0 0 0,-37 27 0 0 0,34-21-2 0 0,23-18 5 0 0,-19 21 60 0 0,-15 13-63 0 0,27-24 0 0 0,9-11 0 0 0,0 0 0 0 0,0 0 0 0 0,0 0 0 0 0,0 1 0 0 0,0-1 0 0 0,0 0 0 0 0,0 0 0 0 0,0 0 0 0 0,0 0 0 0 0,0 0 0 0 0,0 0 0 0 0,0 0 0 0 0,0 0 0 0 0,0 0 0 0 0,0 0 0 0 0,0 0 0 0 0,0 1 0 0 0,0-1 0 0 0,0 0 0 0 0,0 0 0 0 0,0 0 0 0 0,0 0 0 0 0,0 0 0 0 0,1 0 0 0 0,-1 0 0 0 0,0 0 0 0 0,0 0 0 0 0,0 0 0 0 0,0 0 0 0 0,0 0 0 0 0,0 0 0 0 0,0 0 0 0 0,0 0 0 0 0,0 0 0 0 0,0 0 0 0 0,0 0 0 0 0,1 0 0 0 0,-1 0 0 0 0,0 0 0 0 0,0 0 0 0 0,0 0 0 0 0,0 0 0 0 0,0 0 0 0 0,0 0 0 0 0,0 0 0 0 0,0 0 0 0 0,0 0 0 0 0,0 0 0 0 0,1 0 0 0 0,-1 0 0 0 0,0 0 0 0 0,0 0 0 0 0,0 0 0 0 0,0 0 0 0 0,0 0 0 0 0,0 0 0 0 0,13-5 0 0 0,58-39 9 0 0,-23 16-142 0 0,68-54 0 0 0,-102 70 44 0 0,-6 5 32 0 0,0 0 1 0 0,0 0 0 0 0,1 1 0 0 0,-1 0-1 0 0,2 1 1 0 0,10-6 0 0 0,-19 11 48 0 0,-5 6 4 0 0,-19 16 4 0 0,2-1 53 0 0,0-2-42 0 0,-77 80 128 0 0,80-81-86 0 0,-1 2 11 0 0,11-11-11 0 0,-6 10-31 0 0,10-14 32 0 0,11-3 5 0 0,24 6-47 0 0,-29-7-12 0 0,-1-1 0 0 0,1 0 0 0 0,-1 0 0 0 0,1 0 0 0 0,0 0 0 0 0,-1-1 0 0 0,1 1 0 0 0,-1 0 0 0 0,1-1 0 0 0,0 1 0 0 0,-1-1 0 0 0,1 1 0 0 0,-1-1 0 0 0,0 0 0 0 0,1 0 0 0 0,-1 0 0 0 0,1 1 0 0 0,1-3 0 0 0,4-2 0 0 0,9-5-28 0 0,-1-1 1 0 0,0-1-1 0 0,0 0 1 0 0,-2-1-1 0 0,23-25 1 0 0,-34 36 12 0 0,-1 0 1 0 0,1 0-1 0 0,-1-1 1 0 0,1 1-1 0 0,-1-1 1 0 0,0 1-1 0 0,0-1 1 0 0,1-2-1 0 0,-3 4 15 0 0,0 2 0 0 0,-6 6 0 0 0,-8 6 0 0 0,-5 11 0 0 0,-4 4 60 0 0,3-3-33 0 0,-6 6 45 0 0,4-4 12 0 0,-1 4 80 0 0,20-26 36 0 0,12-1-146 0 0,25 10-43 0 0,-32-13-11 0 0,1-1 0 0 0,-1 0 0 0 0,0 0 0 0 0,1 0 0 0 0,-1 0 0 0 0,1 0 0 0 0,-1 0 0 0 0,0 0 0 0 0,1 0 0 0 0,-1 0 0 0 0,1-1 0 0 0,-1 1 0 0 0,0-1 0 0 0,1 1 0 0 0,-1-1 0 0 0,3-1 0 0 0,15-13 0 0 0,-15 11 0 0 0,7-6-22 0 0,-1-1-1 0 0,0 0 1 0 0,0-1-1 0 0,-1 0 1 0 0,-1-1 0 0 0,0 1-1 0 0,-1-2 1 0 0,0 1-1 0 0,9-28 1 0 0,-19 38-12 0 0,2 4 33 0 0,0-1-1 0 0,-1 1 0 0 0,1 0 0 0 0,0-1 0 0 0,0 1 0 0 0,1 0 0 0 0,-1-1 0 0 0,0 1 0 0 0,0 0 0 0 0,0 0 1 0 0,0 0-1 0 0,1 0 0 0 0,-1 0 0 0 0,0 0 0 0 0,0 2 0 0 0,-17 24-9 0 0,9-12-31 0 0,-13 30 31 0 0,0-2 22 0 0,1-7 45 0 0,5-6 24 0 0,13-26-57 0 0,1 0 1 0 0,0 0-1 0 0,0 0 0 0 0,1 0 1 0 0,-3 9-1 0 0,1-4 1 0 0,1-2 105 0 0,9-4-76 0 0,24 10-42 0 0,-30-13-11 0 0,0 0 0 0 0,-1 0 0 0 0,1 0 0 0 0,0 0 0 0 0,0 0 0 0 0,-1 0 0 0 0,1 0 0 0 0,0 0 0 0 0,0-1 0 0 0,-1 1 0 0 0,1 0 0 0 0,0 0 0 0 0,0-1 0 0 0,-1 1 0 0 0,1 0 0 0 0,0-1 0 0 0,-1 1 0 0 0,1 0 0 0 0,-1-1 0 0 0,1 1 0 0 0,-1-1 0 0 0,1 1 0 0 0,-1-1 0 0 0,1 0 0 0 0,0 0 0 0 0,9-17 0 0 0,-8 14 0 0 0,3-8-28 0 0,0-1-1 0 0,0 0 1 0 0,-1-1 0 0 0,-1 1-1 0 0,-1-1 1 0 0,0 1 0 0 0,1-24-1 0 0,-4 31-9 0 0,-1 5 19 0 0,-2 11-30 0 0,-11 39 38 0 0,-4 11 11 0 0,-4 13 64 0 0,13-35-25 0 0,7-28-106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9.54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171 167 10135 0 0,'0'0'6520'0'0,"8"-4"-5481"0"0,24-9-207 0 0,-24 9-89 0 0,-6-1-21 0 0,0 2-617 0 0,1 0 138 0 0,-1-1-1 0 0,0 0 1 0 0,0 0-1 0 0,0 0 0 0 0,0 0 1 0 0,-1 0-1 0 0,0 0 0 0 0,2-8 1 0 0,-3 9-160 0 0,0 0 0 0 0,0 0 0 0 0,0 0 0 0 0,-1 0 0 0 0,1 0 0 0 0,-1 0 0 0 0,1 0 0 0 0,-1 0 0 0 0,0 0 0 0 0,0 0 0 0 0,-1 0 0 0 0,1 0 0 0 0,0 0 0 0 0,-1 1 0 0 0,0-1 0 0 0,-3-3 0 0 0,2 2-41 0 0,-1 0 0 0 0,0 1 0 0 0,-1-1 0 0 0,1 1 0 0 0,0 0 0 0 0,-1 0 0 0 0,0 1 1 0 0,0-1-1 0 0,-7-2 0 0 0,7 4-33 0 0,1-1 1 0 0,-1 1 0 0 0,1 0-1 0 0,-1 0 1 0 0,1 1 0 0 0,-1-1-1 0 0,0 1 1 0 0,1 0 0 0 0,-1 0-1 0 0,0 0 1 0 0,1 1 0 0 0,-1 0-1 0 0,0 0 1 0 0,1 0 0 0 0,-1 0-1 0 0,1 1 1 0 0,0 0 0 0 0,-6 2-1 0 0,5 0 4 0 0,-1 0-1 0 0,1 0 1 0 0,-1 0-1 0 0,1 0 1 0 0,0 1-1 0 0,1 0 1 0 0,-1 0-1 0 0,1 0 0 0 0,0 0 1 0 0,0 1-1 0 0,1 0 1 0 0,-4 7-1 0 0,-1 8-12 0 0,1 17 11 0 0,6 7 31 0 0,1-33-36 0 0,6 23-1 0 0,-4-25-5 0 0,1 1 0 0 0,6 12 0 0 0,-6-16 0 0 0,0-1 0 0 0,1 1 0 0 0,0-1 0 0 0,6 8 0 0 0,-6-9 0 0 0,0-1 0 0 0,0 1 0 0 0,0-1 0 0 0,1 0 0 0 0,0 0 0 0 0,8 5 0 0 0,-10-8 0 0 0,1 1 0 0 0,-1 0 0 0 0,1-1 0 0 0,0 0 0 0 0,-1 0 0 0 0,1 0 0 0 0,0 0 0 0 0,0 0 0 0 0,0-1 0 0 0,7 0 0 0 0,-5 0 0 0 0,0-1 0 0 0,0 0 0 0 0,0 0 0 0 0,-1-1 0 0 0,1 0 0 0 0,7-3 0 0 0,-3 1-6 0 0,-7 3 1 0 0,0 0-1 0 0,-1-1 1 0 0,1 1-1 0 0,0-1 1 0 0,-1 1-1 0 0,1-1 1 0 0,-1 0-1 0 0,0 0 1 0 0,0 0-1 0 0,3-4 0 0 0,18-16-19 0 0,1-5-40 0 0,-19 19 19 0 0,0 0 1 0 0,0-1 0 0 0,7-17-1 0 0,-6 10-72 0 0,-2 1 59 0 0,-3 7 7 0 0,6-26-14 0 0,-7 30 67 0 0,0-21-56 0 0,0 22 268 0 0,0 8-122 0 0,6 25 101 0 0,-4 4-16 0 0,0 7-16 0 0,1-3-80 0 0,3 5 0 0 0,1-10-36 0 0,-2-19-139 0 0,10 15-13 0 0,-11-22-33 0 0,6-4-2504 0 0,40 14-5258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9.9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275 40 11519 0 0,'-1'-3'178'0'0,"-11"-11"871"0"0,11 13-949 0 0,0 0 0 0 0,0 0-1 0 0,0-1 1 0 0,0 1 0 0 0,0 0 0 0 0,0 0 0 0 0,0 0-1 0 0,0 0 1 0 0,-1 1 0 0 0,1-1 0 0 0,0 0-1 0 0,-1 1 1 0 0,1-1 0 0 0,-1 0 0 0 0,1 1 0 0 0,-1 0-1 0 0,1-1 1 0 0,-1 1 0 0 0,-1 0 0 0 0,-4-1 375 0 0,2-1-146 0 0,-1 1 1 0 0,0-1 0 0 0,0 1 0 0 0,0 1 0 0 0,0-1 0 0 0,0 1-1 0 0,1 0 1 0 0,-1 1 0 0 0,0-1 0 0 0,0 1 0 0 0,0 0 0 0 0,0 0-1 0 0,0 1 1 0 0,1 0 0 0 0,-1 0 0 0 0,1 0 0 0 0,-1 1 0 0 0,1 0-1 0 0,0 0 1 0 0,0 0 0 0 0,0 1 0 0 0,1-1 0 0 0,-5 5-1 0 0,-4 5-38 0 0,2 0-1 0 0,-1 0 0 0 0,2 1 0 0 0,-18 30 0 0 0,27-41-245 0 0,-1-1 1 0 0,1 1-1 0 0,0 0 0 0 0,-1 0 0 0 0,1 0 0 0 0,-1 5 1 0 0,1-1 9 0 0,0-4-35 0 0,0-1-1 0 0,0 1 1 0 0,0 0-1 0 0,0-1 1 0 0,1 1-1 0 0,0 0 1 0 0,-1 0-1 0 0,1-1 1 0 0,0 4-1 0 0,0 1 14 0 0,0 6 63 0 0,2 11-5 0 0,2-10-33 0 0,-4-14-58 0 0,2 7 3 0 0,1 0 0 0 0,1 0-1 0 0,6 9 1 0 0,-8-12-3 0 0,1 0 0 0 0,0-1 0 0 0,1 0 0 0 0,-1 0 0 0 0,0 0 0 0 0,1 0 0 0 0,0 0 0 0 0,0-1 0 0 0,4 3 0 0 0,0-2-4 0 0,0 1 1 0 0,0-2-1 0 0,9 3 0 0 0,-15-4-1 0 0,-1-1 0 0 0,1 0-1 0 0,-1 1 1 0 0,1-1 0 0 0,0 0-1 0 0,-1 0 1 0 0,1 0 0 0 0,0 0-1 0 0,-1 0 1 0 0,3-1 0 0 0,40-4-53 0 0,-25 1-155 0 0,-9 1 128 0 0,-4 2 1 0 0,0-1 1 0 0,0 0-1 0 0,0-1 0 0 0,8-4 0 0 0,-5 3-4 0 0,25-14-528 0 0,5-7-1828 0 0,-11 6-5320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10.30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43 11519 0 0,'-8'-25'1426'0'0,"6"8"5790"0"0,4 19-5227 0 0,0 3-1635 0 0,0-1 0 0 0,0 1 0 0 0,0 0 0 0 0,-1 0 0 0 0,2 9 0 0 0,-1-6-228 0 0,1 26 481 0 0,0 16 96 0 0,-1 7-191 0 0,-2-29-381 0 0,8 90 659 0 0,-7-107-744 0 0,5 33 105 0 0,-4-35-142 0 0,7 30 53 0 0,4-1-50 0 0,5 3-55 0 0,-13-33-175 0 0,2-3-65 0 0,22 15-5 0 0,-22-15-24 0 0,1-7-561 0 0,22-6-638 0 0,-30 8 1144 0 0,1-1-1 0 0,0 1 1 0 0,0 0-1 0 0,-1 0 1 0 0,1 0-1 0 0,0-1 1 0 0,-1 1-1 0 0,1 0 1 0 0,0-1-1 0 0,-1 1 1 0 0,1-1-1 0 0,0 1 1 0 0,-1-1-1 0 0,1 1 1 0 0,0-1-1 0 0,18-19-7384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4.6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6 148 2303 0 0,'-6'-1'15957'0'0,"11"-4"-12799"0"0,13-5-5549 0 0,-15 9 3627 0 0,3-3-462 0 0,-1-1-576 0 0,17-16-26 0 0,-17 15 292 0 0,2 1-337 0 0,20-16-6 0 0,-20 15 359 0 0,2 4-363 0 0,26-9-10 0 0,-26 8 101 0 0,1 4-107 0 0,29 1-11 0 0,-38-2-85 0 0,0 0 0 0 0,0 0 1 0 0,0 0-1 0 0,1 0 0 0 0,-1 0 0 0 0,0 0 0 0 0,0 1 1 0 0,0-1-1 0 0,0 0 0 0 0,1 1 0 0 0,-1-1 1 0 0,1 2-1 0 0,26 12 20 0 0,-27-13-22 0 0,0-1 0 0 0,0 0 0 0 0,-1 1-1 0 0,1-1 1 0 0,0 0 0 0 0,-1 1 0 0 0,1-1 0 0 0,0 1 0 0 0,-1-1-1 0 0,1 1 1 0 0,-1 0 0 0 0,1-1 0 0 0,-1 1 0 0 0,1-1 0 0 0,-1 1-1 0 0,1 1 1 0 0,14 21 21 0 0,-10-12 24 0 0,2 16-20 0 0,-1 8 52 0 0,-2 0 16 0 0,1 6 64 0 0,-3-16-95 0 0,1 4-6 0 0,1 2 13 0 0,-2-11-76 0 0,-2-16-75 0 0,-2-20-173 0 0,1 12 159 0 0,0 0-3 0 0,0-2 60 0 0,-1-17-267 0 0,2 2 146 0 0,0 16-3 0 0,1-1 0 0 0,4-28-320 0 0,0-14 130 0 0,-5 44 260 0 0,1-1 17 0 0,5-20 58 0 0,2-6 15 0 0,9 0 0 0 0,3 5 11 0 0,-16 21 53 0 0,3 0 53 0 0,21-16 10 0 0,-21 16 115 0 0,-3 4-198 0 0,1 0 0 0 0,-1-1-1 0 0,1 1 1 0 0,5-4-1 0 0,-2 1 2 0 0,-1 1 224 0 0,2 0-147 0 0,23-7-9 0 0,-23 7 107 0 0,-2 4-129 0 0,23 3-10 0 0,-22-3 78 0 0,-3 4-86 0 0,17 16-1 0 0,-16-15 0 0 0,-3 0-1 0 0,10 26-1 0 0,-8-22-42 0 0,-3-6-12 0 0,-1-1 1 0 0,1 1 0 0 0,-1 0-1 0 0,0-1 1 0 0,0 1 0 0 0,0 5-1 0 0,6 31 62 0 0,-3-5 3 0 0,-3 61 1 0 0,-10 41 198 0 0,-1 9-118 0 0,10-118-162 0 0,0 15 53 0 0,0-43-53 0 0,0 1-1 0 0,0-1 0 0 0,0 1 1 0 0,0-1-1 0 0,0 1 0 0 0,0-1 1 0 0,0 1-1 0 0,0 0 0 0 0,0-1 1 0 0,1 1-1 0 0,-1-1 0 0 0,0 1 1 0 0,0-1-1 0 0,0 1 0 0 0,1-1 0 0 0,-1 1 1 0 0,0-1-1 0 0,0 0 0 0 0,1 1 1 0 0,-1-1-1 0 0,0 1 0 0 0,1-1 1 0 0,-1 0-1 0 0,1 1 0 0 0,-1-1 1 0 0,0 0-1 0 0,1 1 0 0 0,-1-1 1 0 0,1 0-1 0 0,0 1 0 0 0,2-2-19 0 0,0 0 0 0 0,0 0 0 0 0,-1 0-1 0 0,1 0 1 0 0,0-1 0 0 0,-1 1 0 0 0,5-4 0 0 0,-6 5 10 0 0,0-1 0 0 0,-1 1 0 0 0,1 0 0 0 0,-1-1 0 0 0,1 1 0 0 0,-1 0 0 0 0,1-1 0 0 0,-1 1 0 0 0,1-1 0 0 0,-1 1 1 0 0,0-1-1 0 0,1 1 0 0 0,-1-1 0 0 0,0 1 0 0 0,1-1 0 0 0,-1 1 0 0 0,0-1 0 0 0,1 0 0 0 0,-1 0 0 0 0,3-6-206 0 0,1-4-214 0 0,3-8-5813 0 0,6-18-1284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2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90 9671 0 0,'0'0'1180'0'0,"2"-4"-244"0"0,0-2-504 0 0,-1 4-194 0 0,-1 0-1 0 0,1 0 1 0 0,0 1-1 0 0,-1-1 1 0 0,1 0-1 0 0,0 0 1 0 0,0 1-1 0 0,0-1 1 0 0,1 0-1 0 0,-1 1 1 0 0,0 0 0 0 0,1-1-1 0 0,1-1 1 0 0,19-21 1166 0 0,-9 14 48 0 0,14-5 10 0 0,-21 11-119 0 0,6 4-511 0 0,32-1-227 0 0,-43 0-572 0 0,0 1 0 0 0,0 0 0 0 0,0 0 1 0 0,0 0-1 0 0,0 0 0 0 0,0 0 0 0 0,0 0 0 0 0,1 1 0 0 0,-1-1 0 0 0,0 0 0 0 0,0 0 0 0 0,0 1 0 0 0,0-1 1 0 0,-1 1-1 0 0,1-1 0 0 0,1 1 0 0 0,26 15 493 0 0,-27-16-494 0 0,0 1 0 0 0,0-1 0 0 0,0 1 0 0 0,0 0-1 0 0,0-1 1 0 0,0 1 0 0 0,0 0 0 0 0,0 0 0 0 0,0 0-1 0 0,-1-1 1 0 0,1 1 0 0 0,1 2 0 0 0,6 9 143 0 0,0 0 0 0 0,-1 0-1 0 0,0 1 1 0 0,-1 0 0 0 0,8 24 0 0 0,-9-14-45 0 0,-1 1 1 0 0,-1 0-1 0 0,-1 0 0 0 0,-2 0 0 0 0,0 0 0 0 0,-1 0 1 0 0,-2 0-1 0 0,-8 37 0 0 0,6-41-83 0 0,-1-1 1 0 0,-1 1-1 0 0,-1-1 0 0 0,0 0 1 0 0,-14 22-1 0 0,14-29-17 0 0,0 1-1 0 0,-1-1 1 0 0,-1 0-1 0 0,0-1 1 0 0,0 0-1 0 0,-1-1 1 0 0,-23 17-1 0 0,23-21-29 0 0,10-5 0 0 0,0-1 0 0 0,0 1 0 0 0,0-1 0 0 0,1 0 0 0 0,-1 0 0 0 0,0 0 0 0 0,0 1 0 0 0,0-1 0 0 0,0 0 0 0 0,0 0 0 0 0,0 0 0 0 0,-1-1 0 0 0,1 1 0 0 0,1 0 0 0 0,-1 0 0 0 0,0-1 0 0 0,1 1 0 0 0,-1-1 0 0 0,1 1 0 0 0,-1 0 0 0 0,1-1 0 0 0,-1 1 0 0 0,1-1 0 0 0,-1 1 0 0 0,1-1 0 0 0,0 0 0 0 0,-1 1 0 0 0,1-1 0 0 0,0 1 0 0 0,-1-1 0 0 0,1 0 0 0 0,0 1 0 0 0,-1-2 0 0 0,1 2 0 0 0,0-1 0 0 0,0 0 0 0 0,-1 0 0 0 0,1 1 0 0 0,0-1 0 0 0,0 0 0 0 0,0 0 0 0 0,0 1 0 0 0,0-1 0 0 0,0 0 0 0 0,0 0 0 0 0,0 1 0 0 0,0-1 0 0 0,1 0 0 0 0,-1 1 0 0 0,0-1 0 0 0,0 0 0 0 0,1 0 0 0 0,-1 1 0 0 0,0-1 0 0 0,1 0 0 0 0,-1 1 0 0 0,1-1 0 0 0,-1 1 0 0 0,1-1 0 0 0,-1 1 0 0 0,1-1 0 0 0,0 0 0 0 0,4-2 3 0 0,-1 1 0 0 0,1 0 0 0 0,0 0 0 0 0,0 1 0 0 0,6-2-1 0 0,-11 3-2 0 0,0 0 3 0 0,1-1 0 0 0,-1 1-1 0 0,1 0 1 0 0,0 0 0 0 0,-1 0-1 0 0,1 0 1 0 0,-1 0 0 0 0,1 0-1 0 0,-1 0 1 0 0,1-1 0 0 0,-1 2-1 0 0,1-1 1 0 0,-1 0 0 0 0,1 0-1 0 0,-1 0 1 0 0,1 0 0 0 0,-1 0-1 0 0,1 0 1 0 0,0 0 0 0 0,-1 1-1 0 0,0-1 1 0 0,1 0 0 0 0,-1 0-1 0 0,1 1 1 0 0,-1-1 0 0 0,1 0-1 0 0,-1 1 1 0 0,1-1 0 0 0,-1 1-1 0 0,0-1 1 0 0,1 0 0 0 0,-1 2-1 0 0,10 6 35 0 0,-2-2 25 0 0,-1 0 0 0 0,13 15 0 0 0,-12-13-24 0 0,21 25 148 0 0,12 17 38 0 0,-7-10-120 0 0,5 5-43 0 0,-4-3-50 0 0,-7-7-28 0 0,-4-8-78 0 0,-20-21-50 0 0,5-9-3359 0 0,32-8-5207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10.66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0 246 9671 0 0,'0'0'3850'0'0,"9"4"-2785"0"0,35 14 1670 0 0,-33-18-1295 0 0,3 2-981 0 0,-6-1-136 0 0,0 0 0 0 0,0 0 1 0 0,1-1-1 0 0,11-1 1 0 0,33-3 661 0 0,3-2-369 0 0,-7-1-399 0 0,-4-2-802 0 0,-11 1-1192 0 0,-26 6-5549 0 0</inkml:trace>
  <inkml:trace contextRef="#ctx0" brushRef="#br0" timeOffset="1">472 220 5063 0 0,'-2'1'5627'0'0,"-8"2"-1868"0"0,9 1-1831 0 0,-8 36 3618 0 0,7-28-5581 0 0,1 3 611 0 0,0 1 0 0 0,3 23-1 0 0,-1-30-539 0 0,0 5 104 0 0,4 20-27 0 0,5 7-101 0 0,2-6-77 0 0,-10-28-62 0 0</inkml:trace>
  <inkml:trace contextRef="#ctx0" brushRef="#br0" timeOffset="2">474 1 6447 0 0,'0'0'298'0'0,"-2"1"-10"0"0,-6 3-166 0 0,6-4 306 0 0,5 8-322 0 0,8 23-196 0 0,-8-23-80 0 0,2-1-20 0 0,16 20 18 0 0,-10-14 92 0 0,14 11 55 0 0,-18-18-42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11.0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162 109 11055 0 0,'0'0'506'0'0,"-1"-2"-10"0"0,-2-5-106 0 0,3 6-243 0 0,0 1 0 0 0,0-1-1 0 0,-1 1 1 0 0,1-1 0 0 0,0 1-1 0 0,-1-1 1 0 0,1 1-1 0 0,-1-1 1 0 0,1 1 0 0 0,-1 0-1 0 0,1-1 1 0 0,-1 1 0 0 0,1 0-1 0 0,-1-1 1 0 0,1 1 0 0 0,-1 0-1 0 0,1 0 1 0 0,-1-1 0 0 0,0 1-1 0 0,1 0 1 0 0,-1 0-1 0 0,1 0 1 0 0,-1 0 0 0 0,0 0-1 0 0,1 0 1 0 0,-1 0 0 0 0,1 0-1 0 0,-1 0 1 0 0,0 0 0 0 0,0 0-1 0 0,-17 6 2176 0 0,11-2-1798 0 0,0 1 0 0 0,0 0 0 0 0,0 0 0 0 0,0 1 0 0 0,1 0 0 0 0,0 0-1 0 0,-8 10 1 0 0,5-4-271 0 0,1 0-1 0 0,-1 1 1 0 0,-8 19-1 0 0,13-23-115 0 0,2-5-64 0 0,0-1 0 0 0,0 1 0 0 0,1 1 0 0 0,-1-1 0 0 0,1 0 1 0 0,0 0-1 0 0,0 0 0 0 0,0 7 0 0 0,-2 18 74 0 0,4-16-47 0 0,5 10-11 0 0,-6-22-84 0 0,0 0-1 0 0,0 0 1 0 0,1-1-1 0 0,-1 1 1 0 0,0 0 0 0 0,1 0-1 0 0,-1-1 1 0 0,0 1-1 0 0,1 0 1 0 0,-1-1 0 0 0,1 1-1 0 0,-1 0 1 0 0,1-1-1 0 0,-1 1 1 0 0,2 0-1 0 0,1 2-1 0 0,0 1-1 0 0,1-1 0 0 0,-1 0 0 0 0,1 0 0 0 0,0 0 0 0 0,7 3 0 0 0,-6-4-4 0 0,0 1 1 0 0,0-2-1 0 0,0 1 0 0 0,1-1 0 0 0,-1 0 0 0 0,1 0 1 0 0,-1 0-1 0 0,11-1 0 0 0,-7-1-18 0 0,1 0 0 0 0,0 0 0 0 0,12-4 0 0 0,-18 4-1 0 0,0 0 1 0 0,0 0-1 0 0,0 0 0 0 0,-1 0 1 0 0,1-1-1 0 0,0 0 0 0 0,4-2 0 0 0,0-1-13 0 0,-5 4 7 0 0,1 0 0 0 0,-1-1-1 0 0,0 1 1 0 0,0-1 0 0 0,0 0 0 0 0,6-5-1 0 0,-3 2-14 0 0,-4 4 21 0 0,0 0 1 0 0,1 0-1 0 0,-1-1 1 0 0,0 1-1 0 0,0-1 0 0 0,0 0 1 0 0,-1 0-1 0 0,1 1 1 0 0,0-1-1 0 0,1-4 1 0 0,1 1-25 0 0,-1 2 10 0 0,-1 1 0 0 0,1-1 0 0 0,-1 1 1 0 0,0-1-1 0 0,0 0 0 0 0,3-6 0 0 0,-1 3-18 0 0,-2 3 13 0 0,0-1 0 0 0,1 1 0 0 0,-1 0 0 0 0,-1-1 0 0 0,1 1 1 0 0,1-6-1 0 0,0 2-16 0 0,0 1 0 0 0,0 1 1 0 0,-1-1-1 0 0,0 0 0 0 0,0 0 0 0 0,0-1 1 0 0,-1 1-1 0 0,1 0 0 0 0,-1-9 0 0 0,0 10-2 0 0,-1-3-93 0 0,0 0 0 0 0,0 0 0 0 0,-1 0 0 0 0,0 1 0 0 0,0-1 0 0 0,0 0 0 0 0,-1 0 0 0 0,-1 1 0 0 0,1-1 0 0 0,-8-13 0 0 0,7 15-115 0 0,0 0 0 0 0,-1 0-1 0 0,0 0 1 0 0,0 1 0 0 0,0-1 0 0 0,-1 1 0 0 0,0 0 0 0 0,0 0-1 0 0,0 1 1 0 0,0 0 0 0 0,-1 0 0 0 0,-10-6 0 0 0,12 9 35 0 0,1-1 1 0 0,-1 1-1 0 0,0 1 1 0 0,0-1-1 0 0,0 0 1 0 0,0 1-1 0 0,1 0 1 0 0,-1 0-1 0 0,0 0 1 0 0,0 0-1 0 0,0 1 1 0 0,0-1-1 0 0,0 1 1 0 0,0 0-1 0 0,1 0 1 0 0,-1 1-1 0 0,0-1 1 0 0,1 1-1 0 0,-1 0 0 0 0,1-1 1 0 0,0 2-1 0 0,-1-1 1 0 0,1 0-1 0 0,0 1 1 0 0,0-1-1 0 0,0 1 1 0 0,-2 3-1 0 0,-4 5-4281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11.36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33 77 7831 0 0,'-2'5'356'0'0,"-12"35"230"0"0,11-31-4 0 0,1 1 0 0 0,0 1 0 0 0,-1 12 0 0 0,2-15-424 0 0,-3 34 1350 0 0,3-34-740 0 0,3 6 175 0 0,-1-12-675 0 0,-1 0 0 0 0,1 1 1 0 0,-1-1-1 0 0,0 1 0 0 0,0 0 0 0 0,0-1 0 0 0,-1 4 0 0 0,6-10 180 0 0,14-12-1 0 0,-12 7-6 0 0,8-17 439 0 0,-1-5 43 0 0,7-5 66 0 0,44-57 819 0 0,-62 89-1732 0 0,0 1 1 0 0,0 0-1 0 0,0-1 0 0 0,0 2 1 0 0,1-1-1 0 0,4-3 0 0 0,0 1-18 0 0,-2-1 67 0 0,27-5 53 0 0,-24 6-141 0 0,0 2 223 0 0,-1 7-124 0 0,26 13 0 0 0,-25-13 0 0 0,-3 5 0 0 0,17 26 0 0 0,-15-19-8 0 0,-4-7-94 0 0,10 30 100 0 0,-11-28-110 0 0,1-1 12 0 0,-2-1 0 0 0,4 18 0 0 0,4 23-24 0 0,-7-30-11 0 0,8 29 51 0 0,-9-38-47 0 0,10 31-107 0 0,-2-13 11 0 0,-8-22-31 0 0,3-1-174 0 0,21 26-79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4:33.93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422 47 2383 0 0,'1'-3'180'0'0,"3"-7"-124"0"0,-3 7 407 0 0,-1 2-703 0 0,0 0 214 0 0,0 0 1 0 0,0 0-1 0 0,1 0 1 0 0,-1 0-1 0 0,0 0 1 0 0,1 1-1 0 0,-1-1 0 0 0,1 0 1 0 0,-1 0-1 0 0,8-19 17855 0 0,-10 22-17641 0 0,-7 8-49 0 0,7-8 474 0 0,-9-8-49 0 0,9 7-416 0 0,-1-1-1 0 0,0 1 1 0 0,1 0 0 0 0,-1-1-1 0 0,1 1 1 0 0,-1 0 0 0 0,-3 3-1 0 0,-5 2-136 0 0,0-1 0 0 0,6-3 31 0 0,-7 6-19 0 0,1 0 36 0 0,6-4-5 0 0,-5 8-32 0 0,4-6 20 0 0,-5 7-20 0 0,5-7 31 0 0,-3 6 11 0 0,4-4 3 0 0,-4 9 7 0 0,5-8-18 0 0,-5 10-34 0 0,5-9 20 0 0,-4 11-19 0 0,3-5 35 0 0,2-7-47 0 0,-13 24 108 0 0,4-6-66 0 0,-2 6 22 0 0,7-15-11 0 0,4-8-11 0 0,-4 14-31 0 0,4-12 20 0 0,-1 8-20 0 0,1-10 20 0 0,-5 15-31 0 0,7-24-10 0 0,0 1 0 0 0,0 0 0 0 0,0-1 0 0 0,0 1 0 0 0,0-1 0 0 0,0 1 0 0 0,0-1 0 0 0,0 1 0 0 0,-1-1 0 0 0,-1 2 0 0 0,-9 0 52 0 0,10-3 126 0 0,-1-1-211 0 0,-7 2 21 0 0,-1 7 22 0 0,8-6 42 0 0,1 0 0 0 0,-6 7-31 0 0,5-7 95 0 0,1 0-64 0 0,-6 7-31 0 0,3-5 31 0 0,-5 3 11 0 0,6-5-11 0 0,-7 0-42 0 0,1 1 0 0 0,6-2 31 0 0,-5 4-20 0 0,5-2 20 0 0,-5 3-31 0 0,-3 2-11 0 0,2-4-20 0 0,10-5-29 0 0,-1 1-1 0 0,1-1 0 0 0,0 1 1 0 0,-1-1-1 0 0,1 1 1 0 0,0-1-1 0 0,0 1 1 0 0,-1-1-1 0 0,1 0 0 0 0,0 1 1 0 0,0-1-1 0 0,0 1 1 0 0,0-1-1 0 0,0 0 1 0 0,0 1-1 0 0,0-2 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4:35.35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 25 5983 0 0,'0'0'1892'0'0,"-1"0"-1847"0"0,1-1 0 0 0,0 1 0 0 0,0 0 0 0 0,-1 0 0 0 0,1-1 0 0 0,0 1 0 0 0,0 0 0 0 0,0-1 0 0 0,0 1 0 0 0,0 0 0 0 0,0-1 0 0 0,0 1 0 0 0,-1 0 0 0 0,1-1 0 0 0,0 1 0 0 0,0 0 0 0 0,0 0 0 0 0,0-1 0 0 0,0 1 0 0 0,0 0 0 0 0,0-1 0 0 0,1 1 0 0 0,-1-1 0 0 0,6-4 4767 0 0,18-4-4240 0 0,-18 6 1072 0 0,2 4-1105 0 0,24 4-24 0 0,-24-4 479 0 0,0 2-506 0 0,23 5-34 0 0,-23-6 412 0 0,-1 1-432 0 0,24 8 4 0 0,-23-9 442 0 0,1 1-471 0 0,24 9-129 0 0,-24-9 151 0 0,-1 0-239 0 0,26 11-67 0 0,-25-11 62 0 0,-1 0-103 0 0,26 10-16 0 0,-25-10 60 0 0,0-1-75 0 0,2 2-43 0 0,-5-2 10 0 0,1 0-1 0 0,-1 0 0 0 0,1-1 1 0 0,11 1-1 0 0,12 2 76 0 0,-23-3 82 0 0,3 0-89 0 0,45 1 160 0 0,-7 0-85 0 0,-15 0-70 0 0,-16 0-13 0 0,28 2-53 0 0,5 0 15 0 0,-5-2-31 0 0,11 1 293 0 0,-9-1 64 0 0,-15-1-275 0 0,-16-1-10 0 0,25 2-16 0 0,4 1-54 0 0,-3-1-13 0 0,1 0 0 0 0,-5 3 11 0 0,30 6 159 0 0,-33-6-148 0 0,-18-1 20 0 0,12 2-19 0 0,-14-1 37 0 0,17 9 13 0 0,-24-11 3 0 0,-1 2-20 0 0,24 12-34 0 0,-23-12 31 0 0,0-3 0 0 0,33 10-42 0 0,8-5-11 0 0,-9-1 11 0 0,-25-2 42 0 0,15 8 11 0 0,-23-9 0 0 0,2-3-11 0 0,31-1-42 0 0,1-6-11 0 0,-2 0-12 0 0,-35 6 5 0 0,1 1 0 0 0,-1-1 1 0 0,1 1-1 0 0,0 0 0 0 0,-1 1 0 0 0,9 0 0 0 0,-5 2 7 0 0,-1-1 0 0 0,0 1 0 0 0,8 4 0 0 0,-7-3 60 0 0,-1 0 0 0 0,30 12-48 0 0,7-5-12 0 0,-36-10 3 0 0,-1 1 1 0 0,1 0-1 0 0,12 5 0 0 0,-14-4 14 0 0,0 1-1 0 0,0 0 0 0 0,7 6 1 0 0,-13-10-17 0 0,6 5 72 0 0,0 0-18 0 0,0 0-50 0 0,0 0 0 0 0,13 7-1 0 0,-14-9-3 0 0,0-1 0 0 0,1 0 0 0 0,-1 0 0 0 0,1 0 0 0 0,10 1 0 0 0,29 1 0 0 0,-36-4 0 0 0,0 1 0 0 0,16 3 0 0 0,9 9-16 0 0,-27-10-61 0 0,0-2-430 0 0,0 0 335 0 0,-4 0-150 0 0,0-1 0 0 0,0 1 0 0 0,0-1 0 0 0,0 0 0 0 0,0 0 0 0 0,6-1-1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4.2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199 269 5527 0 0,'0'0'10824'0'0,"7"-3"-9490"0"0,28-9 3827 0 0,-33 8-4744 0 0,7-11-170 0 0,-9 14-218 0 0,1 0-1 0 0,-1 0 1 0 0,1-1 0 0 0,-1 1 0 0 0,0 0 0 0 0,0 0 0 0 0,0 0-1 0 0,0 0 1 0 0,0-1 0 0 0,0 1 0 0 0,0 0 0 0 0,0 0 0 0 0,0 0-1 0 0,-1 0 1 0 0,1-1 0 0 0,-1 0 0 0 0,-8-18 193 0 0,7 16-173 0 0,-8-17 33 0 0,-2-3-59 0 0,0 0-1 0 0,-22-30 1 0 0,30 48-15 0 0,0 1 0 0 0,-1 0 0 0 0,0-1 0 0 0,0 2 0 0 0,0-1 0 0 0,0 0 0 0 0,0 1 0 0 0,-1 0 0 0 0,0 1 0 0 0,0-1 0 0 0,0 1 0 0 0,0 0 0 0 0,-1 0-1 0 0,-10-2 1 0 0,7 3 14 0 0,-1 3 31 0 0,-5 7 11 0 0,2 7-11 0 0,2 8-31 0 0,3 7 20 0 0,7-19-33 0 0,-2 26 53 0 0,3-26-52 0 0,-1 32 84 0 0,23 244 619 0 0,-8-137-259 0 0,-3-56-242 0 0,3 58 56 0 0,-12-111-255 0 0,-4 4-29 0 0,2-33-6 0 0,1-8-2 0 0,0 0 0 0 0,-1-1-1 0 0,1 1 1 0 0,-1 0 0 0 0,0-1-1 0 0,-2 7 1 0 0,3-8 5 0 0,-1 0-37 0 0,1 1 0 0 0,-1 0 0 0 0,0 0 0 0 0,0-1 0 0 0,0 1 1 0 0,0 0-1 0 0,-1-1 0 0 0,1 1 0 0 0,-1-1 0 0 0,1 0 0 0 0,-1 1 1 0 0,-3 3-1 0 0,3-5-26 0 0,1 0 0 0 0,-1-1 1 0 0,1 1-1 0 0,-1 0 0 0 0,0-1 0 0 0,1 1 1 0 0,-1-1-1 0 0,1 0 0 0 0,-1 1 0 0 0,0-1 1 0 0,1 0-1 0 0,-3 0 0 0 0,1 0-454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4.56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56 8287 0 0,'0'0'4426'0'0,"11"-2"-3096"0"0,51-6 1942 0 0,-2 3 10 0 0,2 2-1735 0 0,-2-2-479 0 0,-4 1-770 0 0,-22 0-272 0 0,27-6-415 0 0,-50 9-863 0 0,-2-1-4102 0 0,34-9-1756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4.88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 0 11975 0 0,'-16'0'2160'0'0,"14"3"-1196"0"0,1-1-592 0 0,0-2-260 0 0,1 1 0 0 0,-1 0 1 0 0,1-1-1 0 0,-1 1 1 0 0,1 0-1 0 0,0 0 1 0 0,-1-1-1 0 0,1 1 0 0 0,0 0 1 0 0,-1 0-1 0 0,1-1 1 0 0,0 1-1 0 0,0 0 0 0 0,0 0 1 0 0,0 0-1 0 0,0-1 1 0 0,0 1-1 0 0,0 0 0 0 0,0 0 1 0 0,0 0-1 0 0,0-1 1 0 0,0 1-1 0 0,1 1 1 0 0,-1 7 237 0 0,0-3 2 0 0,0-1 0 0 0,0 1 0 0 0,1-1 0 0 0,2 11 0 0 0,-2-7-13 0 0,7 29 881 0 0,7 15-388 0 0,1 6-263 0 0,1-5-297 0 0,-4-8-91 0 0,-11-38-172 0 0,5 21 53 0 0,-6-25-52 0 0,0-2-6 0 0,-1-1 0 0 0,1 1 0 0 0,-1-1 0 0 0,1 1 0 0 0,-1-1 0 0 0,0 1 0 0 0,0 0 0 0 0,0-1 0 0 0,0 1 0 0 0,0-1 0 0 0,0 1 0 0 0,0-1-1 0 0,-1 3 1 0 0,-2 14 20 0 0,3-18-20 0 0,0 1-1 0 0,0-1 1 0 0,0 1-1 0 0,0-1 0 0 0,0 1 1 0 0,0-1-1 0 0,-1 1 0 0 0,1-1 1 0 0,0 1-1 0 0,0 0 0 0 0,0-1 1 0 0,-1 0-1 0 0,1 1 0 0 0,0-1 1 0 0,0 1-1 0 0,-1-1 0 0 0,1 1 1 0 0,0-1-1 0 0,-1 1 0 0 0,1-1 1 0 0,-1 0-1 0 0,1 1 0 0 0,0-1 1 0 0,-1 0-1 0 0,1 1 0 0 0,-1-1 1 0 0,1 0-1 0 0,-1 0 0 0 0,1 0 1 0 0,-1 1-1 0 0,1-1 1 0 0,-1 0-1 0 0,0 0 0 0 0,1 0 1 0 0,-1 0-1 0 0,1 0 0 0 0,-1 0 1 0 0,1 0-1 0 0,-1 0 0 0 0,1 0 1 0 0,-1 0-1 0 0,1 0 0 0 0,-1 0 1 0 0,1 0-1 0 0,-2-1 0 0 0,0 0 4 0 0,0 0-1 0 0,1 1 0 0 0,-1-1 0 0 0,0-1 1 0 0,1 1-1 0 0,-1 0 0 0 0,1 0 0 0 0,-1 0 1 0 0,1-1-1 0 0,-2-1 0 0 0,-1-3 0 0 0,1 1 0 0 0,0-1 0 0 0,1 0 0 0 0,-1 0 0 0 0,1-1 0 0 0,0 1 0 0 0,1 0 0 0 0,-1-1 0 0 0,1 1-1 0 0,0-10 1 0 0,0-2-7 0 0,1 1-1 0 0,5-31 0 0 0,3 6 2 0 0,1 18 0 0 0,8-8 0 0 0,1 6-11 0 0,-7 16-31 0 0,17-11 15 0 0,-13 12-49 0 0,15-2 0 0 0,-23 8 4 0 0,3 2-245 0 0,40-2-625 0 0,-42 5 65 0 0,36 7-211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5.2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12 177 11519 0 0,'0'0'528'0'0,"-2"2"-16"0"0,-5 6-288 0 0,5-6 1342 0 0,9 2-889 0 0,24 15 24 0 0,-23-15-31 0 0,0-5-146 0 0,32-5 386 0 0,-35 5-797 0 0,0-1 1 0 0,-1 1-1 0 0,1-1 0 0 0,0 0 1 0 0,6-4-1 0 0,-1 1 5 0 0,-7 4-56 0 0,0-1 0 0 0,1 1 0 0 0,-1-1 0 0 0,0 1 0 0 0,0-1 0 0 0,0 0 0 0 0,0 0 0 0 0,4-3 0 0 0,-1-1 46 0 0,-1 3 231 0 0,3-3 45 0 0,20-16 21 0 0,-21 16 3 0 0,-4 2-12 0 0,13-15-50 0 0,-12 15-24 0 0,-2-1-2 0 0,-1 3-267 0 0,0-1-6 0 0,0 0 1 0 0,1 0 0 0 0,-1 0-1 0 0,0 0 1 0 0,-1 0-1 0 0,1 0 1 0 0,-1 0 0 0 0,1 0-1 0 0,-1 0 1 0 0,0 0 0 0 0,0-4-1 0 0,-3-8 20 0 0,-6-1-54 0 0,8 14-22 0 0,-1 0 0 0 0,0 0 0 0 0,1 0-1 0 0,-1 1 1 0 0,0-1 0 0 0,0 1 0 0 0,0-1 0 0 0,0 1-1 0 0,0-1 1 0 0,0 1 0 0 0,-1 0 0 0 0,1 0 0 0 0,0 0-1 0 0,0 0 1 0 0,-1 1 0 0 0,1-1 0 0 0,-1 1-1 0 0,-2-1 1 0 0,1 1 1 0 0,1 0-1 0 0,0 1 0 0 0,-1-1 1 0 0,1 1-1 0 0,-1 0 0 0 0,1-1 1 0 0,0 2-1 0 0,-1-1 0 0 0,1 0 1 0 0,0 1-1 0 0,-5 3 0 0 0,1-1 66 0 0,0 2 0 0 0,0-1-1 0 0,1 1 1 0 0,-1 0 0 0 0,1 0-1 0 0,1 1 1 0 0,-1 0 0 0 0,1 0-1 0 0,-7 13 1 0 0,9-13 12 0 0,0-1 22 0 0,0 0-1 0 0,0 0 0 0 0,-2 13 1 0 0,2-12-51 0 0,1-3-11 0 0,1 0 0 0 0,-1 0-1 0 0,1 0 1 0 0,1 1 0 0 0,-1-1-1 0 0,0 5 1 0 0,-1-1 10 0 0,1-3-12 0 0,0 0-1 0 0,1-1 1 0 0,-1 1 0 0 0,1 0-1 0 0,0 6 1 0 0,-1-2-2 0 0,1-5-8 0 0,0 0 0 0 0,0 1 0 0 0,0-1 0 0 0,0 0 1 0 0,0 0-1 0 0,2 5 0 0 0,2 17 54 0 0,-3-19-6 0 0,17 32 63 0 0,-18-39-125 0 0,1 1 1 0 0,-1 0-1 0 0,0 0 0 0 0,1 0 1 0 0,-1 0-1 0 0,1-1 0 0 0,0 1 1 0 0,-1 0-1 0 0,1 0 0 0 0,-1-1 1 0 0,1 1-1 0 0,0 0 0 0 0,-1-1 1 0 0,1 1-1 0 0,1 0 0 0 0,26 18 19 0 0,-28-18-19 0 0,1 0 0 0 0,0 0 1 0 0,0-1-1 0 0,0 1 0 0 0,0-1 0 0 0,0 1 1 0 0,0-1-1 0 0,0 1 0 0 0,1-1 1 0 0,-1 0-1 0 0,0 1 0 0 0,2-1 0 0 0,29 7-5 0 0,-30-7-3 0 0,-1 0 0 0 0,1 1 0 0 0,-1-1 0 0 0,0 0 1 0 0,1 0-1 0 0,-1 0 0 0 0,0 0 0 0 0,1 0 0 0 0,-1 0 0 0 0,3-1 0 0 0,6-1-9 0 0,-6 0-23 0 0,1 1 0 0 0,0 0-1 0 0,-1 1 1 0 0,1-1 0 0 0,6 1 0 0 0,-2-3-187 0 0,2 0 129 0 0,-7 2-39 0 0,1-1 0 0 0,0 1 0 0 0,0-1 0 0 0,-1 0 0 0 0,1 0-1 0 0,-1 0 1 0 0,5-4 0 0 0,32-17-2771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5.5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12 167 12895 0 0,'0'0'595'0'0,"-2"2"-18"0"0,-6 4 3591 0 0,17-5-3461 0 0,31 4-10 0 0,-30-4-57 0 0,-2-3-234 0 0,24-8-101 0 0,-24 7-17 0 0,0 0-15 0 0,23-10-34 0 0,-24 9-14 0 0,-1 0-1 0 0,19-15-11 0 0,-19 15-43 0 0,-3-1-18 0 0,12-12-7 0 0,-10 8-25 0 0,-2 4-103 0 0,-3 4-13 0 0,1 0 1 0 0,0-1-1 0 0,0 1 0 0 0,-1-1 1 0 0,1 1-1 0 0,-1-1 0 0 0,1 1 1 0 0,-1-1-1 0 0,0 1 0 0 0,1-1 1 0 0,-1 1-1 0 0,0-1 0 0 0,0-2 0 0 0,-1-11 18 0 0,-3-2 20 0 0,3 15-34 0 0,0 0-1 0 0,0 1 1 0 0,0-1-1 0 0,0 1 1 0 0,0-1-1 0 0,0 1 1 0 0,0-1-1 0 0,0 1 1 0 0,0 0-1 0 0,-1-1 0 0 0,1 1 1 0 0,0 0-1 0 0,-1 0 1 0 0,1 0-1 0 0,-1 0 1 0 0,0 0-1 0 0,-2-1 1 0 0,1 1 6 0 0,0 1 0 0 0,-1-1 0 0 0,1 0 0 0 0,0 1 0 0 0,0 0 0 0 0,0 0 0 0 0,-1 0 0 0 0,1 0 0 0 0,-5 1 0 0 0,2 0 28 0 0,0 1 1 0 0,0-1 0 0 0,0 1 0 0 0,0 0 0 0 0,0 1 0 0 0,0 0 0 0 0,1-1-1 0 0,-1 2 1 0 0,-8 5 0 0 0,-12 21 281 0 0,18-19-237 0 0,1 2-1 0 0,0-1 0 0 0,1 1 1 0 0,1 0-1 0 0,0 0 0 0 0,0 1 1 0 0,-3 19-1 0 0,5-22-9 0 0,-3 21 121 0 0,5-24-161 0 0,0-5-24 0 0,1-1 0 0 0,-1 1 1 0 0,1-1-1 0 0,-1 1 0 0 0,1 0 1 0 0,0-1-1 0 0,0 1 1 0 0,1-1-1 0 0,-1 1 0 0 0,1 4 1 0 0,1 0 12 0 0,1 6 54 0 0,-1-8-63 0 0,0 0-1 0 0,0 0 1 0 0,6 9 0 0 0,18 15-24 0 0,-26-29 1 0 0,1 1 1 0 0,-1 0-1 0 0,1-1 1 0 0,-1 1-1 0 0,1-1 0 0 0,0 1 1 0 0,0-1-1 0 0,-1 1 0 0 0,1-1 1 0 0,0 0-1 0 0,0 1 1 0 0,-1-1-1 0 0,1 0 0 0 0,0 1 1 0 0,0-1-1 0 0,0 0 0 0 0,0 0 1 0 0,31 8-123 0 0,-24-6-7 0 0,2-3-26 0 0,30-5-106 0 0,-36 6 209 0 0,-1-1 0 0 0,1 1 0 0 0,-1-1 0 0 0,1 0 0 0 0,0 0 0 0 0,-1 0 0 0 0,1 0-1 0 0,4-3 1 0 0,0 0-47 0 0,-3 3-53 0 0,-1-1 1 0 0,1 0-1 0 0,0 1 0 0 0,-1-2 1 0 0,6-3-1 0 0,-2 2-140 0 0,-1 0-706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2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16 265 3679 0 0,'-2'1'5527'0'0,"1"0"-4915"0"0,0 0-1 0 0,0-1 1 0 0,0 1-1 0 0,1 0 1 0 0,-1 0-1 0 0,0 0 1 0 0,0 0-1 0 0,1 0 1 0 0,-1 0-1 0 0,0 0 1 0 0,1 0-1 0 0,-1 0 1 0 0,1 0 0 0 0,-1 0-1 0 0,1 0 1 0 0,0 0-1 0 0,-1 2 1 0 0,0 5-644 0 0,0-4 2337 0 0,5 1-1776 0 0,9 17-59 0 0,-9-17 690 0 0,4-2-428 0 0,27 9 17 0 0,-26-10-141 0 0,34-5-869 0 0,-34 2-54 0 0,0-3 48 0 0,33-17 225 0 0,-9 1 95 0 0,-20 9 0 0 0,-5 4-44 0 0,-4 4-1 0 0,0-1 0 0 0,-1 1 0 0 0,1-1 0 0 0,-1 0 0 0 0,0 0 0 0 0,4-6-1 0 0,11-19 15 0 0,-14 23-12 0 0,-1-1 1 0 0,-1 1 0 0 0,4-9-1 0 0,0-21 1 0 0,-6 29-10 0 0,0 0-1 0 0,-1 0 1 0 0,0 0-1 0 0,0 0 1 0 0,0 1 0 0 0,-1-1-1 0 0,0 0 1 0 0,0 1-1 0 0,0-1 1 0 0,-1 1-1 0 0,0 0 1 0 0,-1 0 0 0 0,1 0-1 0 0,-1 0 1 0 0,0 0-1 0 0,-6-5 1 0 0,8 8-7 0 0,-1 0 0 0 0,0 0 1 0 0,0 1-1 0 0,0-1 0 0 0,0 1 0 0 0,-1 0 0 0 0,1 0 1 0 0,-1 0-1 0 0,1 0 0 0 0,-1 0 0 0 0,0 1 1 0 0,0 0-1 0 0,0 0 0 0 0,1 0 0 0 0,-1 0 1 0 0,0 0-1 0 0,0 1 0 0 0,0 0 0 0 0,0 0 1 0 0,0 0-1 0 0,0 0 0 0 0,0 0 0 0 0,0 1 1 0 0,0 0-1 0 0,0 0 0 0 0,0 0 0 0 0,0 0 1 0 0,-5 3-1 0 0,3-1 2 0 0,0 1 0 0 0,0-1 0 0 0,1 1 1 0 0,-1 0-1 0 0,1 1 0 0 0,0-1 0 0 0,0 1 1 0 0,0 0-1 0 0,1 0 0 0 0,0 1 0 0 0,0-1 1 0 0,0 1-1 0 0,1 0 0 0 0,0 0 0 0 0,0 0 0 0 0,0 0 1 0 0,1 1-1 0 0,0-1 0 0 0,-2 8 0 0 0,1 1-2 0 0,1 0-1 0 0,1 0 0 0 0,0 0 0 0 0,1 0 0 0 0,1 0 0 0 0,0 0 0 0 0,5 23 0 0 0,3-4 7 0 0,9 14 0 0 0,-13-36 0 0 0,1-1 0 0 0,9 11 0 0 0,-8-12 0 0 0,0 0 0 0 0,10 9 0 0 0,13 7-11 0 0,-24-21-47 0 0,4-2-33 0 0,28 12-5 0 0,-28-12-37 0 0,0-4-157 0 0,30-2-66 0 0,-31 2-1588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5.9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79 1 4607 0 0,'-17'0'15390'0'0,"26"2"-14801"0"0,28 4-40 0 0,-28-4 273 0 0,1-1-588 0 0,42 2 422 0 0,-44 1-560 0 0,23 9-5 0 0,-23-9-22 0 0,-8 1 0 0 0,1 15 22 0 0,-3-12 5 0 0,-10 9 24 0 0,-2 0-1 0 0,0-2 1 0 0,0 0 0 0 0,-2 0-1 0 0,-19 14 1 0 0,17-15 3 0 0,0 1 1 0 0,2 1 0 0 0,0 0-1 0 0,-19 26 1 0 0,25-24 10 0 0,8-13-108 0 0,0-1 54 0 0,2 1 0 0 0,-2 16 80 0 0,10-16-93 0 0,-8-5-67 0 0,6 3 2 0 0,-1 0 0 0 0,2 0 0 0 0,-1-1 1 0 0,0 1-1 0 0,8 1 0 0 0,-5-3-5 0 0,1-1 0 0 0,-1 1 0 0 0,1-1 0 0 0,17-3 0 0 0,48-8-242 0 0,-28 3-135 0 0,-2-1-69 0 0,-36 8 361 0 0,27-8-359 0 0,-9 0 96 0 0,-21 7-330 0 0,3-1-147 0 0,26-10-1296 0 0,-26 10-5060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6.33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67 214 3223 0 0,'-16'4'15883'0'0,"25"-7"-15455"0"0,2 1-293 0 0,-6 1-43 0 0,0 0 0 0 0,0-1 1 0 0,0 1-1 0 0,0-1 0 0 0,0 0 1 0 0,6-4-1 0 0,-3 2 4 0 0,23-12 267 0 0,-23 11-299 0 0,23-15 225 0 0,-4 0-246 0 0,-2-3 0 0 0,-10 1-33 0 0,-14 20-10 0 0,-1 1 0 0 0,1-1 0 0 0,0 0 0 0 0,-1 1 0 0 0,0-1 0 0 0,1 0 0 0 0,-1 0 0 0 0,0-3 0 0 0,0 2 19 0 0,-1 0 1 0 0,0 0-1 0 0,0 0 0 0 0,0 0 0 0 0,0 1 0 0 0,0-1 1 0 0,0 0-1 0 0,-1 0 0 0 0,1 1 0 0 0,-1-1 0 0 0,0 1 1 0 0,0 0-1 0 0,0-1 0 0 0,0 1 0 0 0,0 0 0 0 0,-1 0 1 0 0,1 0-1 0 0,0 1 0 0 0,-1-1 0 0 0,0 1 0 0 0,1-1 1 0 0,-1 1-1 0 0,0 0 0 0 0,-3-1 0 0 0,0-1 33 0 0,0 1-1 0 0,0 0 1 0 0,0 1 0 0 0,0-1-1 0 0,0 1 1 0 0,0 0 0 0 0,-1 1-1 0 0,1 0 1 0 0,0 0 0 0 0,-11 1-1 0 0,11 0 26 0 0,0 1 0 0 0,0 0 0 0 0,1 0 0 0 0,-1 0 0 0 0,1 1 0 0 0,-1 0 0 0 0,1 0 0 0 0,0 0 0 0 0,0 0-1 0 0,0 1 1 0 0,1 0 0 0 0,-8 7 0 0 0,6-3 39 0 0,0-1 0 0 0,1 1 0 0 0,0 0 0 0 0,0 1 0 0 0,1-1 0 0 0,0 1 0 0 0,-4 11 0 0 0,4-4 220 0 0,-4 32 0 0 0,7-45-297 0 0,0 1 0 0 0,1 0 0 0 0,0 0 0 0 0,-1-1 0 0 0,2 1 0 0 0,-1 0 0 0 0,0 0 0 0 0,2 3 0 0 0,-1 2 25 0 0,2 6 121 0 0,8 13-1 0 0,-8-21-20 0 0,3 1-91 0 0,20 23-49 0 0,-25-30-20 0 0,0 0 0 0 0,-1 0 0 0 0,1 0 0 0 0,0 0-1 0 0,0-1 1 0 0,0 1 0 0 0,0 0 0 0 0,0 0 0 0 0,0-1 0 0 0,0 1-1 0 0,0 0 1 0 0,0-1 0 0 0,3 1 0 0 0,31 15-2 0 0,-33-15-5 0 0,-1-1 0 0 0,0 1 0 0 0,0-1 0 0 0,1 0 0 0 0,-1 1 0 0 0,0-1 0 0 0,1 0 0 0 0,-1 1 0 0 0,0-1 0 0 0,1 0 0 0 0,-1 0 0 0 0,1 0 0 0 0,1-1 0 0 0,43-1-48 0 0,-44 2 31 0 0,0 0 0 0 0,0 0 1 0 0,0 0-1 0 0,0 0 0 0 0,0 0 0 0 0,-1-1 0 0 0,1 1 0 0 0,0-1 0 0 0,2-1 0 0 0,6-1-58 0 0,-2 1-19 0 0,-1-1 1 0 0,1 0-1 0 0,12-8 0 0 0,-17 10 72 0 0,75-44-834 0 0,-47 24 159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6.67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53 15199 0 0,'0'0'6016'0'0,"54"0"-4752"0"0,-12-10-448 0 0,6-5-608 0 0,2 1-120 0 0,-2 0-784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7.0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 18 11975 0 0,'0'-3'923'0'0,"-3"-12"7386"0"0,5 23-7424 0 0,6 25-381 0 0,-6-13-168 0 0,1 260 1030 0 0,-3-64-537 0 0,1-175-797 0 0,3 0-32 0 0,1 22-297 0 0,-2-23-811 0 0,-3-18 396 0 0,0-16-123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7.4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35 11519 0 0,'0'0'3136'0'0,"60"-4"-2000"0"0,-7 0 16 0 0,7-2-832 0 0,-3-3-216 0 0,-7-2-10288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7.8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6911 0 0,'0'0'4202'0'0,"1"7"-2949"0"0,5 35 1332 0 0,0 6-18 0 0,11 228 3055 0 0,-2-15-3884 0 0,-13-247-1617 0 0,3 29-21 0 0,2-1-80 0 0,-7-40-20 0 0,1 0 0 0 0,-1 0 0 0 0,0 0 0 0 0,1 0 0 0 0,-1 0 0 0 0,1 0 0 0 0,0-1 0 0 0,0 1 0 0 0,0 0 0 0 0,0 0 0 0 0,0-1 0 0 0,2 4 0 0 0,-2-5 0 0 0,0 0 0 0 0,0-1 0 0 0,-1 1 0 0 0,1 0 0 0 0,0 0 0 0 0,0-1 0 0 0,0 1 0 0 0,-1-1 0 0 0,1 1 0 0 0,0-1 0 0 0,0 1 0 0 0,-1-1 0 0 0,1 1 0 0 0,0-1 0 0 0,-1 1 0 0 0,1-1 0 0 0,-1 0 0 0 0,1 0 0 0 0,-1 1 0 0 0,1-1 0 0 0,-1 0 0 0 0,1-1 0 0 0,13-21 0 0 0,2-4 0 0 0,4-5 0 0 0,6-3 0 0 0,-18 25-8 0 0,17-19-37 0 0,0 4 23 0 0,-18 19 8 0 0,0 1 0 0 0,14-9 0 0 0,-17 12 13 0 0,0 0-1 0 0,1 0 1 0 0,-1 0 0 0 0,0 0 0 0 0,1 1 0 0 0,-1 0-1 0 0,1-1 1 0 0,5 1 0 0 0,-7 1 1 0 0,0 0 0 0 0,0 0 0 0 0,0 0 0 0 0,0 1 0 0 0,0-1 0 0 0,0 1 0 0 0,-1 0 0 0 0,1 0 0 0 0,0 0 0 0 0,0 0 0 0 0,0 0 0 0 0,-1 1 0 0 0,5 2 0 0 0,-4-2 0 0 0,0 1 0 0 0,0 0 0 0 0,0 0 0 0 0,0 1 0 0 0,-1-1 0 0 0,1 0 0 0 0,-1 1 0 0 0,3 5 0 0 0,0 0 3 0 0,-3-5 4 0 0,0 0 1 0 0,0 0-1 0 0,-1 0 0 0 0,1 0 0 0 0,-1 0 0 0 0,1 6 0 0 0,6 27 57 0 0,-2-6-53 0 0,-1-2-24 0 0,3 3-108 0 0,-5-24 95 0 0,-1-1-94 0 0,43 19-14920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8.1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244 113 11519 0 0,'0'0'528'0'0,"0"-4"-16"0"0,0-21 170 0 0,-2 21-350 0 0,0 1 40 0 0,1-2 169 0 0,-1 0-1 0 0,-1 0 1 0 0,1 0 0 0 0,-1 0 0 0 0,0 0 0 0 0,0 1 0 0 0,0 0 0 0 0,-1-1 0 0 0,0 1 0 0 0,1 0 0 0 0,-1 0 0 0 0,-1 1-1 0 0,1-1 1 0 0,0 1 0 0 0,-8-4 0 0 0,9 6-438 0 0,0 0 0 0 0,0 1 0 0 0,-1-1 0 0 0,1 0 0 0 0,0 1 0 0 0,-1 0 0 0 0,1 0 0 0 0,-1 0 0 0 0,1 0 0 0 0,0 0 0 0 0,-1 1 1 0 0,1 0-1 0 0,0-1 0 0 0,-1 1 0 0 0,1 0 0 0 0,0 1 0 0 0,0-1 0 0 0,0 1 0 0 0,0-1 0 0 0,0 1 0 0 0,0 0 0 0 0,-3 3 0 0 0,-3 2 61 0 0,0 0-1 0 0,1 1 1 0 0,0 0 0 0 0,1 0-1 0 0,-11 15 1 0 0,17-21-145 0 0,-4 4 58 0 0,1 0 0 0 0,0 0 0 0 0,0 1 1 0 0,0 0-1 0 0,1 0 0 0 0,0 0 0 0 0,0 0 0 0 0,1 0 1 0 0,0 0-1 0 0,-2 15 0 0 0,3-14-38 0 0,0-4-19 0 0,0 0-1 0 0,1-1 1 0 0,-1 1-1 0 0,1 0 1 0 0,0 0-1 0 0,0-1 0 0 0,1 6 1 0 0,-1-1 7 0 0,0-4-7 0 0,0 1 0 0 0,0-1 0 0 0,1 0 0 0 0,-1 1 1 0 0,3 5-1 0 0,5 20-7 0 0,9 3-28 0 0,-17-33 12 0 0,1 1-1 0 0,-1 0 0 0 0,0-1 0 0 0,1 1 1 0 0,-1 0-1 0 0,1-1 0 0 0,-1 1 1 0 0,1-1-1 0 0,-1 1 0 0 0,1-1 0 0 0,-1 1 1 0 0,1-1-1 0 0,0 1 0 0 0,-1-1 0 0 0,1 1 1 0 0,0-1-1 0 0,-1 0 0 0 0,1 1 1 0 0,1-1-1 0 0,29 15-91 0 0,-24-12-1 0 0,3-4-96 0 0,26-5 95 0 0,-26 5-7 0 0,-4-4-7 0 0,21-13-1 0 0,-24 16 95 0 0,-1 1 0 0 0,0 0 0 0 0,0 0 0 0 0,0-1 0 0 0,0 0 0 0 0,0 1 0 0 0,-1-1 0 0 0,1 0 0 0 0,0 0 0 0 0,1-2 0 0 0,1-2-20 0 0,4-2-74 0 0,-1-2-1 0 0,0 1 1 0 0,7-13-1 0 0,-10 17 77 0 0,2-5-109 0 0,2-4 40 0 0,-1-2-98 0 0,27-65-355 0 0,-34 80 554 0 0,1 0 0 0 0,-1 1 0 0 0,0-1-1 0 0,0 0 1 0 0,0 1 0 0 0,0-1 0 0 0,1 1 0 0 0,-1-1-1 0 0,0 1 1 0 0,1-1 0 0 0,-1 1 0 0 0,0-1 0 0 0,1 1-1 0 0,-1-1 1 0 0,1 1 0 0 0,-1-1 0 0 0,1 1 0 0 0,-1-1-1 0 0,1 1 1 0 0,-1 0 0 0 0,1-1 0 0 0,-1 1 0 0 0,1 0-1 0 0,0-1 1 0 0,1 3 2 0 0,-1 0-1 0 0,0 0 1 0 0,0 0 0 0 0,0 1-1 0 0,0-1 1 0 0,0 0 0 0 0,0 0-1 0 0,-1 1 1 0 0,1-1 0 0 0,-1 0-1 0 0,1 3 1 0 0,0 32 13 0 0,-3-1 36 0 0,1-25-39 0 0,1 19 54 0 0,4-4-51 0 0,2 1-44 0 0,-5-21-133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08.5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29 140 7367 0 0,'0'-4'334'0'0,"1"-9"-1"0"0,-1 10 42 0 0,0-1 959 0 0,0-11 5884 0 0,-2 17-5557 0 0,1-1-1131 0 0,0-1-397 0 0,0 0 0 0 0,1 1 0 0 0,-1-1 1 0 0,1 1-1 0 0,-1-1 0 0 0,1 0 1 0 0,-1 1-1 0 0,1-1 0 0 0,0 1 0 0 0,-1 0 1 0 0,1-1-1 0 0,-1 1 0 0 0,1-1 0 0 0,0 1 1 0 0,0 0-1 0 0,-1-1 0 0 0,1 1 0 0 0,0-1 1 0 0,0 1-1 0 0,0 0 0 0 0,0 0 0 0 0,0-1 1 0 0,0 1-1 0 0,0 1 0 0 0,-7 37 636 0 0,1-1-211 0 0,5-31-491 0 0,-2 25 255 0 0,3-25-260 0 0,-1-3-31 0 0,1-1 1 0 0,0 0 0 0 0,0 1 0 0 0,0-1 0 0 0,0 0-1 0 0,1 1 1 0 0,0 3 0 0 0,4 21 180 0 0,-1-21-125 0 0,13 19-85 0 0,-13-20-72 0 0,4-5-77 0 0,25 1 67 0 0,-25-2-33 0 0,-3-4-14 0 0,12-14-1 0 0,-13 14-1 0 0,0-2-7 0 0,1 0 89 0 0,-3 2 7 0 0,1 1 0 0 0,-1-1 0 0 0,0 0 0 0 0,0 1 0 0 0,2-7 0 0 0,10-18-223 0 0,0 1 38 0 0,-4 8 104 0 0,-8 14-41 0 0,2 0-19 0 0,10-14-3 0 0,-10 14 5 0 0,4 11-452 0 0,22 19 685 0 0,-23-18 73 0 0,-5-1 22 0 0,6 20 11 0 0,-6-19 35 0 0,1 0 18 0 0,9 20 3 0 0,-9-21 93 0 0,4 1-227 0 0,19 19-9 0 0,-25-25-69 0 0,-1 0-1 0 0,1-1 1 0 0,0 1-1 0 0,0 0 1 0 0,-1-1-1 0 0,1 1 1 0 0,0 0-1 0 0,0-1 1 0 0,0 1-1 0 0,0-1 1 0 0,0 0-1 0 0,0 1 1 0 0,0-1 0 0 0,0 0-1 0 0,0 1 1 0 0,1-1-1 0 0,37 10 20 0 0,-38-10-20 0 0,1 1 1 0 0,-1-1-1 0 0,1 0 1 0 0,-1 0 0 0 0,0 1-1 0 0,1-1 1 0 0,-1 0-1 0 0,1 0 1 0 0,-1 0-1 0 0,0 0 1 0 0,2-1-1 0 0,32-4 20 0 0,-33 5-18 0 0,0 0 1 0 0,-1 0-1 0 0,1-1 0 0 0,-1 1 1 0 0,1-1-1 0 0,-1 1 0 0 0,1-1 1 0 0,2-1-1 0 0,34-19 18 0 0,-30 16-13 0 0,0-1 1 0 0,-1 0 0 0 0,8-8-1 0 0,-11 10-4 0 0,0-1-1 0 0,0 0 0 0 0,5-10 1 0 0,6-15 36 0 0,-7-4-31 0 0,-7 28-11 0 0,-1-1 1 0 0,1 0-1 0 0,-1 1 0 0 0,-1-1 1 0 0,1 1-1 0 0,-1-1 1 0 0,0 0-1 0 0,-1 1 0 0 0,0 0 1 0 0,0-1-1 0 0,0 1 0 0 0,0 0 1 0 0,-1 0-1 0 0,0 0 0 0 0,-1 0 1 0 0,1 1-1 0 0,-1-1 0 0 0,-9-9 1 0 0,8 10-6 0 0,-1-1 0 0 0,0 1 0 0 0,0 1 0 0 0,-1-1 0 0 0,1 1 0 0 0,-1 0 0 0 0,0 0 0 0 0,0 1 0 0 0,0 0 0 0 0,-1 0 0 0 0,1 1 0 0 0,-1 0 0 0 0,1 0 0 0 0,-1 1 0 0 0,-15-1 0 0 0,13 2-72 0 0,1 0 0 0 0,-1 0 0 0 0,0 2 0 0 0,-17 3 0 0 0,1 5-6470 0 0,14-3-576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7:59.59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11433 9594 6447 0 0,'0'0'10759'0'0,"8"0"-9636"0"0,35-5 1955 0 0,26-4-1293 0 0,-11 4-1379 0 0,-9-2-90 0 0,6-2-56 0 0,2-3-24 0 0,0-1-63 0 0,6 0-12 0 0,2 0 14 0 0,-1 2 4 0 0,-6 1 34 0 0,-7 2 10 0 0,-5 0-14 0 0,-2-1 2 0 0,-1 1 26 0 0,3-1 7 0 0,4 0 48 0 0,3-1 5 0 0,5 1-74 0 0,6 0-19 0 0,-50 8-175 0 0,39-8 98 0 0,11-6 5 0 0,-52 13-122 0 0,35-9 72 0 0,11-5 31 0 0,1 1 102 0 0,2 1 6 0 0,2 1-34 0 0,-1-3-14 0 0,1 0-26 0 0,1-1-15 0 0,3-2-40 0 0,1-3 4 0 0,-4 0-13 0 0,4 0-3 0 0,33-9-55 0 0,13-4 47 0 0,-69 22-24 0 0,35-9 63 0 0,-11 4 30 0 0,-15 4-72 0 0,9-5 22 0 0,316-99 77 0 0,-262 80-104 0 0,-76 23-52 0 0,329-142 256 0 0,-62-6-32 0 0,-22 9-24 0 0,-148 79-81 0 0,-114 60-95 0 0,-2-1 1 0 0,0-1 0 0 0,33-33-1 0 0,22-31 105 0 0,154-147 476 0 0,-155 165-508 0 0,49-43 430 0 0,-90 73-481 0 0,44-53 1 0 0,3-20-19 0 0,97-166 0 0 0,49-130-40 0 0,-152 267 0 0 0,-34 63 0 0 0,58-136 0 0 0,-85 162 0 0 0,-1 0 0 0 0,7-51 0 0 0,7-97 0 0 0,-21 134 0 0 0,-3 5 0 0 0,-2 1 0 0 0,-12-101 0 0 0,3 55 0 0 0,3 27 0 0 0,1-16 0 0 0,-24-131 0 0 0,-89-243 0 0 0,63 263 0 0 0,25 90 0 0 0,-58-148 0 0 0,13 100 0 0 0,-174-279 0 0 0,188 346 0 0 0,-76-126 0 0 0,100 156 0 0 0,-2 2 0 0 0,-4 1 0 0 0,-82-90 0 0 0,-274-264 0 0 0,304 319 0 0 0,-5 4 0 0 0,-109-75 0 0 0,99 81 0 0 0,-72-51 0 0 0,135 104 0 0 0,-1 2 0 0 0,-56-25 0 0 0,-294-124 0 0 0,55 38 0 0 0,118 50 0 0 0,-196-57 0 0 0,378 133 0 0 0,-121-40 0 0 0,-93-28 0 0 0,-125-40 0 0 0,210 65 0 0 0,-127-49 0 0 0,-89-28 0 0 0,191 75 0 0 0,-163-44 0 0 0,-146-18 0 0 0,372 90 0 0 0,-152-45 0 0 0,-20-4 0 0 0,120 36 0 0 0,-188-37 0 0 0,-88 12 0 0 0,-71 5 0 0 0,13 22 0 0 0,473 39 0 0 0,-402-4 0 0 0,1 21 0 0 0,265-7 0 0 0,139-6 0 0 0,-464 25 0 0 0,389-17 0 0 0,-291 29 0 0 0,223-20 0 0 0,-103 15 0 0 0,-109 30 0 0 0,55 9 0 0 0,178-36 0 0 0,11-4 0 0 0,-219 73 0 0 0,214-59 0 0 0,36-13 0 0 0,-53 16 0 0 0,-81 20 0 0 0,171-49 0 0 0,-190 70 0 0 0,83-25 0 0 0,-309 125 0 0 0,288-95 0 0 0,88-38 0 0 0,2 0 0 0 0,-98 42 0 0 0,162-76 0 0 0,-87 49 0 0 0,-49 46 0 0 0,82-48 0 0 0,46-28 0 0 0,-52 29 0 0 0,116-71 0 0 0,-194 103 0 0 0,179-95 0 0 0,0 1 0 0 0,2-1 0 0 0,0 1 0 0 0,3-1 0 0 0,0-1 0 0 0,1 0 0 0 0,1 0 0 0 0,-1-1 0 0 0,-3 1 0 0 0,2-2 0 0 0,1 2 0 0 0,-3 1 0 0 0,3-1 0 0 0,-2 4 0 0 0,-4 2 0 0 0,0 3 0 0 0,0-3 0 0 0,2 0 0 0 0,0-2 0 0 0,3-4 0 0 0,3-3 0 0 0,0-1 0 0 0,0-2 0 0 0,1-1 0 0 0,0-1 0 0 0,2-1 0 0 0,0-2 0 0 0,4-4 0 0 0,3-4 0 0 0,1-2 0 0 0,4-2 0 0 0,3-3 0 0 0,0 0 0 0 0,1 0 0 0 0,1-2 0 0 0,1-1 0 0 0,-3 0 0 0 0,-2 4 0 0 0,-1 2 0 0 0,3-5 0 0 0,-1 3 0 0 0,2-2 0 0 0,1 0 0 0 0,3-3 0 0 0,-3 2 0 0 0,-1 1 0 0 0,1 1 0 0 0,-9 16 0 0 0,1 0 0 0 0,-1-1 0 0 0,1 1 0 0 0,0 0 0 0 0,0 0 0 0 0,4-3 0 0 0,-5 4 0 0 0,0 0 0 0 0,1 0 0 0 0,0 0 0 0 0,-1 0 0 0 0,1 0 0 0 0,-1 0 0 0 0,1 0 0 0 0,0 1 0 0 0,0-1 0 0 0,-1 1 0 0 0,1-1 0 0 0,0 1 0 0 0,0 0 0 0 0,0 0 0 0 0,-1 0 0 0 0,4 0 0 0 0,-2 1 0 0 0,0-1 0 0 0,0 1 0 0 0,-1 1 0 0 0,1-1 0 0 0,-1 0 0 0 0,1 0 0 0 0,-1 1 0 0 0,1 0 0 0 0,-1-1 0 0 0,0 1 0 0 0,1 0 0 0 0,-1 0 0 0 0,3 4 0 0 0,-1 0 0 0 0,0 0 0 0 0,-1 0 0 0 0,1 1 0 0 0,-1-1 0 0 0,2 8 0 0 0,15 32 0 0 0,9 1 0 0 0,2 1 0 0 0,-7-3 0 0 0,-5-4 0 0 0,-4-2 0 0 0,4 4 0 0 0,-13-33 0 0 0,-1-1 0 0 0,11 12 0 0 0,-8-11 0 0 0,11 15 0 0 0,-19-24 0 0 0,1 0 0 0 0,-1-1 0 0 0,0 1 0 0 0,0 0 0 0 0,1 0 0 0 0,-1-1 0 0 0,0 1 0 0 0,0 0 0 0 0,0 0 0 0 0,0 0 0 0 0,0 0 0 0 0,0-1 0 0 0,0 1 0 0 0,0 0 0 0 0,0 0 0 0 0,0 0 0 0 0,0 0 0 0 0,0-1 0 0 0,-1 1 0 0 0,1 0 0 0 0,0 0 0 0 0,-1 0 0 0 0,1-1 0 0 0,-1 2 0 0 0,0-1 0 0 0,1 0 0 0 0,-1-1 0 0 0,1 0 0 0 0,0 0 0 0 0,0 0 0 0 0,0 0 0 0 0,0 0 0 0 0,0 0 0 0 0,0 0 0 0 0,-1 1 0 0 0,1-1 0 0 0,0 0 0 0 0,0 0 0 0 0,0 0 0 0 0,0 0 0 0 0,0 0 0 0 0,-1 0 0 0 0,1 0 0 0 0,0 0 0 0 0,0 0 0 0 0,0 0 0 0 0,0 0 0 0 0,-1 0 0 0 0,1 0 0 0 0,0 0 0 0 0,0 0 0 0 0,0 0 0 0 0,0 0 0 0 0,0 0 0 0 0,-1 0 0 0 0,1 0 0 0 0,0 0 0 0 0,0 0 0 0 0,0 0 0 0 0,0 0 0 0 0,-1-1 0 0 0,-11-1 0 0 0,-140-18 0 0 0,136 19 0 0 0,0 1 0 0 0,-1 0 0 0 0,1 1 0 0 0,-1 1 0 0 0,1 1 0 0 0,0 0 0 0 0,-23 8 0 0 0,-8 1 0 0 0,37-10 0 0 0,-3 1 0 0 0,2-4 0 0 0,4-3 0 0 0,6 4 0 0 0,1-1 0 0 0,0 1 0 0 0,0-1 0 0 0,-1 1 0 0 0,1-1 0 0 0,0 1 0 0 0,0 0 0 0 0,0-1 0 0 0,0 1 0 0 0,0-1 0 0 0,-1 1 0 0 0,1-1 0 0 0,0 1 0 0 0,0-1 0 0 0,0 1 0 0 0,0-1 0 0 0,1 1 0 0 0,-1-1 0 0 0,0 1 0 0 0,0-1 0 0 0,9-19 0 0 0,5-5 0 0 0,-2 0 0 0 0,0-2 0 0 0,-2 3 0 0 0,1 2 0 0 0,-1 0 0 0 0,24-55-645 0 0,-25 56 559 0 0,1-3 9 0 0,-2 3-3 0 0,-2 2 0 0 0,-1 2 0 0 0,-3 3 1 0 0,-3 3 7 0 0,-2 2 18 0 0,3 9 53 0 0,0-1 0 0 0,0 1 0 0 0,0 0 1 0 0,0-1-1 0 0,0 1 0 0 0,0 0 0 0 0,-1-1 1 0 0,1 1-1 0 0,0-1 0 0 0,0 1 0 0 0,0 0 0 0 0,-1-1 1 0 0,1 1-1 0 0,0 0 0 0 0,0 0 0 0 0,-1-1 1 0 0,1 1-1 0 0,0 0 0 0 0,-1 0 0 0 0,1-1 1 0 0,0 1-1 0 0,-1 0 0 0 0,1 0 0 0 0,0 0 0 0 0,-1 0 1 0 0,1-1-1 0 0,-1 1 0 0 0,1 0 0 0 0,0 0 1 0 0,-1 0-1 0 0,1 0 0 0 0,-1 0 0 0 0,1 0 1 0 0,0 0-1 0 0,-1 0 0 0 0,1 0 0 0 0,-1 0 0 0 0,0 1-33 0 0,-7 1 23 0 0,-2 3 11 0 0,-7 8 0 0 0,13-8 0 0 0,2-1 0 0 0,-7 8 0 0 0,-2 6 0 0 0,0 3 0 0 0,5-5 11 0 0,4-8 31 0 0,-3 14-31 0 0,3-10-11 0 0,2-12 0 0 0,0 0 0 0 0,0 0 0 0 0,0 1 0 0 0,0-1 0 0 0,0 0 0 0 0,0 0 0 0 0,0 0 0 0 0,0 1 0 0 0,0-1 0 0 0,0 0 0 0 0,0 0 0 0 0,0 1 0 0 0,0-1 0 0 0,0 0 0 0 0,0 0 0 0 0,1 0 0 0 0,-1 0 0 0 0,0 1 0 0 0,0-1 0 0 0,0 0 0 0 0,0 0 0 0 0,0 0 0 0 0,1 0 0 0 0,-1 1 0 0 0,0-1 0 0 0,0 0 0 0 0,0 0 0 0 0,0 0 0 0 0,1 0 0 0 0,-1 0 0 0 0,0 0 0 0 0,0 0 0 0 0,0 1 0 0 0,1-1 0 0 0,-1 0 0 0 0,3-1 0 0 0,-1 0 0 0 0,1 0 0 0 0,-1 0 0 0 0,1 0 0 0 0,-1 0 0 0 0,0 0 0 0 0,0 0 0 0 0,1-1 0 0 0,-1 1 0 0 0,2-3 0 0 0,1-1-19 0 0,0 0 1 0 0,0 0-1 0 0,-1-1 1 0 0,0 1-1 0 0,5-9 1 0 0,-7 10-7 0 0,4-5-40 0 0,0-1-1 0 0,-1 0 1 0 0,0 0 0 0 0,-1 0-1 0 0,5-17 1 0 0,-8 21-23 0 0,2-14-1 0 0,-1 6-6 0 0,-3 10 15 0 0,1 4 79 0 0,0 0-1 0 0,-1-1 1 0 0,1 1-1 0 0,0 0 0 0 0,-1-1 1 0 0,1 1-1 0 0,0 0 1 0 0,-1 0-1 0 0,1 0 1 0 0,0 0-1 0 0,-1-1 1 0 0,1 1-1 0 0,-1 0 1 0 0,1 0-1 0 0,0 0 1 0 0,-1 0-1 0 0,1 0 1 0 0,-1 0-1 0 0,1 0 1 0 0,-1 0-1 0 0,1 0 1 0 0,0 0-1 0 0,-1 0 1 0 0,1 0-1 0 0,-1 1 1 0 0,1-1-1 0 0,0 0 1 0 0,-1 0-1 0 0,1 0 1 0 0,-1 0-1 0 0,1 1 1 0 0,0-1-1 0 0,-1 0 1 0 0,1 0-1 0 0,0 1 1 0 0,-1-1-1 0 0,1 0 1 0 0,0 1-1 0 0,0-1 1 0 0,-1 0-1 0 0,1 1 1 0 0,0-1-1 0 0,0 0 1 0 0,0 1-1 0 0,-1 0 1 0 0,-24 27 27 0 0,1 1 0 0 0,2 1 0 0 0,0 2 0 0 0,-25 50 0 0 0,40-65 46 0 0,1 3 15 0 0,5-16-12 0 0,10-3-21 0 0,-9-1-54 0 0,4 1 2 0 0,1-1-1 0 0,0 0 1 0 0,0 0-1 0 0,-1 0 1 0 0,1-1 0 0 0,6-1-1 0 0,-11 2-1 0 0,3-1-3 0 0,-1 0 0 0 0,0 1 0 0 0,0-1 0 0 0,1 0 0 0 0,-1 0 0 0 0,0-1 0 0 0,0 1 0 0 0,0 0 0 0 0,0-1 0 0 0,-1 1 0 0 0,1-1 0 0 0,0 0 1 0 0,-1 1-1 0 0,1-1 0 0 0,-1 0 0 0 0,1 0 0 0 0,1-4 0 0 0,14-19-61 0 0,-13 20 55 0 0,9-18-60 0 0,-8 16 60 0 0,-2 1-30 0 0,0 0 0 0 0,0 0 1 0 0,0 0-1 0 0,0 0 1 0 0,-1-1-1 0 0,2-12 0 0 0,-1 4-38 0 0,-3 3 10 0 0,0 12 67 0 0,0 0 0 0 0,0 0-1 0 0,0 0 1 0 0,0-1-1 0 0,0 1 1 0 0,-1 0 0 0 0,1 0-1 0 0,0 0 1 0 0,0 0-1 0 0,0-1 1 0 0,0 1 0 0 0,0 0-1 0 0,0 0 1 0 0,-1 0-1 0 0,1 0 1 0 0,0 0-1 0 0,0-1 1 0 0,0 1 0 0 0,0 0-1 0 0,-1 0 1 0 0,1 0-1 0 0,0 0 1 0 0,0 0 0 0 0,0 0-1 0 0,-1 0 1 0 0,1 0-1 0 0,0 0 1 0 0,0 0 0 0 0,0 0-1 0 0,-1 0 1 0 0,1 0-1 0 0,0 0 1 0 0,-9 6 0 0 0,-11 19 127 0 0,0 1 0 0 0,-25 47-1 0 0,17-29-37 0 0,20-31-73 0 0,-28 51 160 0 0,28-48-93 0 0,6-9-16 0 0,2-7-67 0 0,0 1 0 0 0,-1-1 1 0 0,1 1-1 0 0,0-1 1 0 0,0 0-1 0 0,0 1 1 0 0,0-1-1 0 0,0 1 1 0 0,0-1-1 0 0,0 0 1 0 0,0 1-1 0 0,0-1 1 0 0,0 1-1 0 0,0-1 1 0 0,0 1-1 0 0,0-1 1 0 0,0 0-1 0 0,0 1 1 0 0,0-1-1 0 0,0 1 1 0 0,0-1-1 0 0,1 1 1 0 0,-1-1 0 0 0,0 0-1 0 0,0 1 1 0 0,1-1-1 0 0,1 0 0 0 0,0-1 0 0 0,0 0 0 0 0,-1 0 0 0 0,1 0 0 0 0,0-1 0 0 0,0 1 0 0 0,-1 0 0 0 0,1-1 0 0 0,1-1 0 0 0,17-20 0 0 0,-2 0 0 0 0,1-4-12 0 0,2-3-52 0 0,0 2-28 0 0,0-2-75 0 0,-10 14 73 0 0,-8 12 4 0 0,-4 4 22 0 0,-1 1 68 0 0,0 0-1 0 0,0 0 0 0 0,0 0 0 0 0,1 0 0 0 0,-1 1 0 0 0,0-1 0 0 0,1 0 1 0 0,-1 1-1 0 0,1-1 0 0 0,-1 1 0 0 0,1-1 0 0 0,0 1 0 0 0,-2 2 1 0 0,-3 4 13 0 0,-52 62 295 0 0,-32 38 209 0 0,80-95-437 0 0,2 0 0 0 0,5-7-13 0 0,2-3-56 0 0,3-2-9 0 0,23-20-2 0 0,2-4-12 0 0,2-3-52 0 0,2-4-33 0 0,4-7-129 0 0,-8 7 37 0 0,-4 5 49 0 0,-10 10 76 0 0,-9 12 0 0 0,-1-1 0 0 0,10-12 0 0 0,-10 12 0 0 0,-8 8-13 0 0,1-1 66 0 0,0 1 0 0 0,0 0-1 0 0,0 0 1 0 0,-6 8 0 0 0,5-5 8 0 0,-6 5 68 0 0,1 0 1 0 0,1 1-1 0 0,0 0 0 0 0,-10 23 1 0 0,17-32 6 0 0,11-6-4 0 0,-1 1-64 0 0,0-1 1 0 0,15-5-1 0 0,-20 5-4 0 0,1 0 0 0 0,-1 0 0 0 0,0-1 0 0 0,0 1 0 0 0,0-1 0 0 0,0 1 0 0 0,3-4 0 0 0,6-7-99 0 0,12-18-1 0 0,-13 15-28 0 0,0-4-18 0 0,-7 12 99 0 0,-1 3-3 0 0,-1 0 0 0 0,1 0 1 0 0,-1 0-1 0 0,0 0 0 0 0,0 0 0 0 0,-1-1 0 0 0,1 1 0 0 0,-1-1 1 0 0,0 0-1 0 0,0-9 0 0 0,-2 8 36 0 0,0 7 24 0 0,-3 11 37 0 0,4-10-38 0 0,-1 3 55 0 0,1 1 9 0 0,0 27 302 0 0,0-25-330 0 0,0-3-11 0 0,0 0-1 0 0,0 0 1 0 0,1-1-1 0 0,-1 1 1 0 0,1 0 0 0 0,1 6-1 0 0,-1-2-12 0 0,0-5-10 0 0,-1 1-1 0 0,1-1 1 0 0,0 1 0 0 0,-1-1-1 0 0,2 1 1 0 0,-1-1 0 0 0,0 0 0 0 0,3 5-1 0 0,9 20 12 0 0,-13-28-21 0 0,0 1 0 0 0,0-1-1 0 0,0 0 1 0 0,0 1 0 0 0,0-1 0 0 0,0 0 0 0 0,0 0 0 0 0,0 1 0 0 0,1-1 0 0 0,-1 0 0 0 0,0 1 0 0 0,0-1 0 0 0,0 0 0 0 0,0 0 0 0 0,1 1 0 0 0,-1-1-1 0 0,0 0 1 0 0,0 0 0 0 0,1 0 0 0 0,-1 1 0 0 0,0-1 0 0 0,0 0 0 0 0,1 0 0 0 0,-1 0 0 0 0,0 0 0 0 0,1 0 0 0 0,-1 1 0 0 0,0-1 0 0 0,1 0 0 0 0,-1 0-1 0 0,0 0 1 0 0,1 0 0 0 0,-1 0 0 0 0,0 0 0 0 0,1 0 0 0 0,-1 0 0 0 0,0 0 0 0 0,1 0 0 0 0,-1 0 0 0 0,0 0 0 0 0,0-1 0 0 0,1 1 0 0 0,-1 0 0 0 0,0 0-1 0 0,1 0 1 0 0,5-1 2 0 0,1 0 0 0 0,-1-1-1 0 0,8-2 1 0 0,-14 4-3 0 0,1 0 0 0 0,-1 0 0 0 0,1-1 0 0 0,-1 1 0 0 0,1 0 0 0 0,-1 0 0 0 0,0-1 0 0 0,1 1 0 0 0,-1 0 0 0 0,1-1 0 0 0,-1 1 0 0 0,0 0 0 0 0,1-1 0 0 0,-1 1 0 0 0,0-1 0 0 0,0 1 0 0 0,1 0 0 0 0,-1-1 0 0 0,0 1 0 0 0,0-1 0 0 0,0 1 0 0 0,1-1 0 0 0,-1 1 0 0 0,0-1 0 0 0,0 1 0 0 0,0-1 0 0 0,0 1 0 0 0,0-1 0 0 0,0 1 0 0 0,0-1 0 0 0,0 0 0 0 0,0-1 0 0 0,-1 0 0 0 0,1 0 0 0 0,0 0 0 0 0,-1 0 0 0 0,1 1 0 0 0,-1-1 0 0 0,1 0 0 0 0,-1 0 0 0 0,0 0 0 0 0,0 1 0 0 0,0-1 0 0 0,0 0 0 0 0,0 1 0 0 0,0-1 0 0 0,0 1 0 0 0,-1-1 0 0 0,1 1 0 0 0,-1 0 0 0 0,-1-2 0 0 0,-1-1 0 0 0,-1 0 0 0 0,0-1 0 0 0,0 1 0 0 0,0 0 0 0 0,-1 1 0 0 0,-11-7 0 0 0,15 9 0 0 0,0 0 0 0 0,0 0 0 0 0,0 0 0 0 0,0 1 0 0 0,0-1 0 0 0,0 1 0 0 0,-1-1 0 0 0,1 1 0 0 0,0 0 0 0 0,0 0 0 0 0,-1 0 0 0 0,1 0 0 0 0,0 0 0 0 0,0 0 0 0 0,-1 1 0 0 0,1-1 0 0 0,0 1 0 0 0,0-1 0 0 0,0 1 0 0 0,-4 2 0 0 0,-1 2 13 0 0,-3 8 54 0 0,8-7-22 0 0,-1 1 0 0 0,1-1-1 0 0,0 0 1 0 0,-1 9 0 0 0,2-6 27 0 0,1 11-1 0 0,2-8-17 0 0,6 14-32 0 0,-8-25-19 0 0,0 0 0 0 0,0 0 1 0 0,1 0-1 0 0,-1 0 0 0 0,1 0 0 0 0,-1-1 1 0 0,0 1-1 0 0,1 0 0 0 0,-1 0 0 0 0,1 0 1 0 0,0-1-1 0 0,1 2 0 0 0,-2-2-3 0 0,2 4 2 0 0,1-1-1 0 0,0 0 0 0 0,0-1 1 0 0,0 1-1 0 0,1 0 0 0 0,-1-1 1 0 0,4 2-1 0 0,-3-2-9 0 0,0 0 1 0 0,-1-1-1 0 0,1 0 0 0 0,0 0 1 0 0,0 0-1 0 0,-1 0 1 0 0,1-1-1 0 0,0 1 0 0 0,0-1 1 0 0,6 0-1 0 0,-4-5-49 0 0,18-12 30 0 0,-18 13-50 0 0,-3 0-5 0 0,9-13 9 0 0,-12 16 65 0 0,1 0-1 0 0,0 0 1 0 0,0 0 0 0 0,-1 0-1 0 0,1 0 1 0 0,-1 0 0 0 0,1 0-1 0 0,-1 0 1 0 0,1 0-1 0 0,-1 0 1 0 0,0 0 0 0 0,1 0-1 0 0,-1-1 1 0 0,0 1 0 0 0,0 0-1 0 0,0-2 1 0 0,0 0-19 0 0,1 1 22 0 0,-1 0 0 0 0,1 0 0 0 0,-1 1 0 0 0,0-1 0 0 0,1 0 1 0 0,-1 0-1 0 0,0 0 0 0 0,0 1 0 0 0,-1-1 0 0 0,1 0 0 0 0,0 0 1 0 0,-1 0-1 0 0,1 1 0 0 0,-1-1 0 0 0,1 0 0 0 0,-1 1 0 0 0,0-1 0 0 0,0 0 1 0 0,1 1-1 0 0,-1-1 0 0 0,0 1 0 0 0,-1-1 0 0 0,1 1 0 0 0,0 0 1 0 0,0-1-1 0 0,-1 1 0 0 0,1 0 0 0 0,0 0 0 0 0,-1 0 0 0 0,1 0 0 0 0,-4-1 1 0 0,2 1 4 0 0,1 0 1 0 0,-1 0-1 0 0,0 0 1 0 0,0 0 0 0 0,0 1-1 0 0,0 0 1 0 0,0-1 0 0 0,-1 1-1 0 0,1 0 1 0 0,0 1-1 0 0,0-1 1 0 0,0 0 0 0 0,0 1-1 0 0,0 0 1 0 0,0 0 0 0 0,0 0-1 0 0,1 0 1 0 0,-1 0-1 0 0,-5 3 1 0 0,4-2-1 0 0,-3 2 0 0 0,-5 13 0 0 0,9-14 3 0 0,2-2-1 0 0,1-1 1 0 0,-1 1 0 0 0,0 0 0 0 0,1 0 0 0 0,-1-1 0 0 0,1 1-1 0 0,-1 0 1 0 0,1 0 0 0 0,-1 0 0 0 0,1 0 0 0 0,-1 0-1 0 0,1 0 1 0 0,0 0 0 0 0,0 0 0 0 0,0 0 0 0 0,0 0 0 0 0,-1 1-1 0 0,1 0-1 0 0,0 0 0 0 0,0 0 0 0 0,0 0 0 0 0,0 0 0 0 0,0 0 0 0 0,1 0 0 0 0,-1 0 0 0 0,0-1 0 0 0,1 1 0 0 0,1 3 0 0 0,1 1-4 0 0,0-1 1 0 0,1 1-1 0 0,5 6 0 0 0,-9-12 3 0 0,5 7-56 0 0,5-8-101 0 0,37-3-292 0 0,-39 1 250 0 0,22-9 3 0 0,-23 9 17 0 0,-2-2-158 0 0,14-11 177 0 0,-14 12 35 0 0,-5 2-86 0 0,0 1 207 0 0,0 1-1 0 0,0 0 1 0 0,0-1 0 0 0,0 1-1 0 0,0-1 1 0 0,0 1-1 0 0,0-1 1 0 0,-1 1 0 0 0,1-1-1 0 0,0 1 1 0 0,0-1-1 0 0,0 1 1 0 0,0 0 0 0 0,-1-1-1 0 0,1 1 1 0 0,0 0-1 0 0,-1-1 1 0 0,1 1 0 0 0,0-1-1 0 0,-1 1 1 0 0,1 0 0 0 0,0 0-1 0 0,-1-1 1 0 0,0 1-1 0 0,-4 0 17 0 0,5 0-18 0 0,-9 2 78 0 0,1-1-1 0 0,-1 1 1 0 0,1 0 0 0 0,0 1 0 0 0,0 0-1 0 0,0 0 1 0 0,-9 5 0 0 0,-24 17-2173 0 0,16-8-4493 0 0,10-6-2237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0.66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324 133 15663 0 0,'0'0'3178'0'0,"1"-4"-2370"0"0,1-7-98 0 0,2-6 503 0 0,0-1 0 0 0,2-30 0 0 0,-6 47-1181 0 0,0 0-1 0 0,0 0 1 0 0,0 0 0 0 0,0 0 0 0 0,0 0 0 0 0,0 0 0 0 0,0 0-1 0 0,0 0 1 0 0,0 0 0 0 0,-1 0 0 0 0,1 0 0 0 0,0 0-1 0 0,0 0 1 0 0,-1-1 0 0 0,-1 0 56 0 0,-1-3 172 0 0,-1 3-179 0 0,1 0-1 0 0,-1 1 1 0 0,0 0-1 0 0,1-1 1 0 0,-1 1-1 0 0,0 0 1 0 0,0 1 0 0 0,0-1-1 0 0,0 1 1 0 0,0 0-1 0 0,-6 0 1 0 0,-12 4 108 0 0,0 0-1 0 0,0 2 1 0 0,1 0 0 0 0,0 1 0 0 0,0 1-1 0 0,-36 20 1 0 0,51-24-167 0 0,0-1 0 0 0,0 1 0 0 0,0 0 0 0 0,0 0 0 0 0,1 0 0 0 0,-1 1 0 0 0,1 0 0 0 0,0 0 0 0 0,-8 10 0 0 0,13-15-22 0 0,-1 2 1 0 0,0 0 1 0 0,0 0-1 0 0,0 0 0 0 0,0 0 1 0 0,0 0-1 0 0,0 0 0 0 0,1 0 1 0 0,-1 4-1 0 0,0-5-1 0 0,1 1 0 0 0,0 0 0 0 0,0 0 0 0 0,0 0 0 0 0,1 0 0 0 0,-1 0 0 0 0,0 0 0 0 0,1 0 0 0 0,-1 0 0 0 0,1 0 0 0 0,-1 0 0 0 0,1-1 0 0 0,0 1 0 0 0,0 0 0 0 0,0 0 0 0 0,2 2 0 0 0,2 1-2 0 0,-1-1 0 0 0,1 0-1 0 0,0 0 1 0 0,0-1 0 0 0,6 4 0 0 0,9 3-52 0 0,31 13 25 0 0,1 7-51 0 0,-2 4-11 0 0,-4 6 33 0 0,-8 2 47 0 0,-30-32 11 0 0,13 20 0 0 0,-19-25 0 0 0,1-1 0 0 0,-1 1 0 0 0,0-1 0 0 0,-1 1 0 0 0,1 0 0 0 0,0 5 0 0 0,-1-5 0 0 0,-1 0 0 0 0,0 0 0 0 0,0-1 0 0 0,0 1 0 0 0,-1 9 0 0 0,0-9 3 0 0,-1 1-1 0 0,1-1 1 0 0,-1 0 0 0 0,0 0-1 0 0,-3 6 1 0 0,0-3 57 0 0,-1 1 1 0 0,0-1-1 0 0,-1 0 1 0 0,0 0-1 0 0,0 0 0 0 0,-1-1 1 0 0,1 0-1 0 0,-1-1 0 0 0,-1 0 1 0 0,1 0-1 0 0,-1-1 0 0 0,0 0 1 0 0,-1 0-1 0 0,1-1 1 0 0,-1-1-1 0 0,-14 5 0 0 0,16-6-3 0 0,0-1 1 0 0,0 0-1 0 0,0 0 0 0 0,0 0 1 0 0,0-1-1 0 0,0 0 0 0 0,0-1 0 0 0,0 0 1 0 0,-12-2-1 0 0,14 1-53 0 0,0 0 0 0 0,0 0 0 0 0,0-1 0 0 0,1 0 0 0 0,-1 0 0 0 0,1 0 0 0 0,0 0 1 0 0,0-1-1 0 0,0 0 0 0 0,0 0 0 0 0,1 0 0 0 0,0 0 0 0 0,-6-8 0 0 0,5 6-41 0 0,1-1-1 0 0,0 0 1 0 0,0 0-1 0 0,0 0 1 0 0,1-1 0 0 0,-4-9-1 0 0,6 13-68 0 0,0 0 1 0 0,0 0-1 0 0,1 0 0 0 0,-1 0 0 0 0,1 0 1 0 0,0 0-1 0 0,0 0 0 0 0,0 0 0 0 0,0 0 0 0 0,1 0 1 0 0,0 1-1 0 0,-1-1 0 0 0,2 0 0 0 0,-1 0 1 0 0,0 0-1 0 0,3-5 0 0 0,-1 3-102 0 0,-2 4 34 0 0,0 0 1 0 0,-1 0-1 0 0,2 0 0 0 0,-1 0 1 0 0,0 0-1 0 0,0 0 0 0 0,1 0 1 0 0,-1 0-1 0 0,1 0 0 0 0,2-2 0 0 0,13-13-5867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3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1 305 14279 0 0,'0'0'6134'0'0,"9"2"-5290"0"0,27 5-138 0 0,-27-5-30 0 0,0-5-60 0 0,30-8-236 0 0,-22 4-105 0 0,-8 3-190 0 0,-4 1-2 0 0,1 1-1 0 0,-1-1 0 0 0,1 0 1 0 0,6-6-1 0 0,-3 4-10 0 0,-4 2-7 0 0,0-1 1 0 0,0 1 0 0 0,0-1-1 0 0,7-7 1 0 0,-4 5-2 0 0,-3 3-2 0 0,-1-1 0 0 0,1 0 0 0 0,-1 0 0 0 0,5-6-1 0 0,9-11 77 0 0,-13 16-18 0 0,-1-2-7 0 0,12-24-8 0 0,-14 27-92 0 0,-1 0 0 0 0,0 0 0 0 0,1 1 0 0 0,-2-1 0 0 0,2-7 0 0 0,-2 7-4 0 0,0 1 0 0 0,0-1 0 0 0,0 0 0 0 0,0 0 0 0 0,-2-4 0 0 0,0 3-4 0 0,1-1-1 0 0,-1 1 0 0 0,-1 0 0 0 0,1 1 0 0 0,-1-1 0 0 0,0 0 0 0 0,0 1 0 0 0,0-1 1 0 0,-1 1-1 0 0,1 0 0 0 0,-1 0 0 0 0,0 1 0 0 0,-8-7 0 0 0,8 7 0 0 0,1 1-1 0 0,0 0 1 0 0,-1 0-1 0 0,0 0 1 0 0,1 1-1 0 0,-1-1 1 0 0,0 1-1 0 0,0 0 1 0 0,1 0-1 0 0,-1 0 1 0 0,0 1-1 0 0,0-1 1 0 0,0 1-1 0 0,0 0 1 0 0,0 0-1 0 0,0 0 1 0 0,0 1-1 0 0,0-1 1 0 0,-6 3-1 0 0,2 0 28 0 0,0 0 0 0 0,0 1-1 0 0,1 0 1 0 0,-1 1-1 0 0,1 0 1 0 0,0 0-1 0 0,0 1 1 0 0,1-1-1 0 0,-1 1 1 0 0,1 1-1 0 0,1-1 1 0 0,-1 1-1 0 0,1 0 1 0 0,0 0 0 0 0,1 1-1 0 0,0-1 1 0 0,0 1-1 0 0,-3 9 1 0 0,0 2 85 0 0,1 1 0 0 0,1-1 1 0 0,1 1-1 0 0,0 0 0 0 0,2 0 1 0 0,-1 36-1 0 0,4-37-7 0 0,1 1 1 0 0,7 28-1 0 0,-4-35-22 0 0,10 22-55 0 0,-13-31-23 0 0,-1 0 1 0 0,1 1-1 0 0,0-1 1 0 0,1 0-1 0 0,-1-1 1 0 0,1 1-1 0 0,4 5 1 0 0,-1-1 0 0 0,5 4 44 0 0,-5-8-50 0 0,0 1 1 0 0,14 7-1 0 0,24 4-35 0 0,-35-13-122 0 0,1-5-31 0 0,30-8 0 0 0,-24 4-39 0 0,11-10-161 0 0,-15 6-68 0 0,-5 4 296 0 0,-3 2-11 0 0,1 0 0 0 0,-1-1 0 0 0,0 1 0 0 0,5-9-1 0 0,12-15-568 0 0,-16 21-93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1.1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56 9215 0 0,'0'0'707'0'0,"0"-3"-464"0"0,2-9 3555 0 0,7-28 4965 0 0,-1 44-8246 0 0,21 16-153 0 0,-29-20-352 0 0,1 0 1 0 0,-1 1-1 0 0,1-1 0 0 0,0 0 1 0 0,-1 1-1 0 0,1-1 0 0 0,-1 0 1 0 0,0 1-1 0 0,1-1 0 0 0,-1 1 1 0 0,1-1-1 0 0,-1 1 0 0 0,1-1 1 0 0,-1 1-1 0 0,0-1 0 0 0,0 1 1 0 0,1 0-1 0 0,-1-1 0 0 0,0 1 1 0 0,0-1-1 0 0,1 1 0 0 0,-1 0 1 0 0,0 0-1 0 0,3 8 84 0 0,5 30 373 0 0,43 309 1309 0 0,-43-297-1545 0 0,3 14-42 0 0,-3-10-114 0 0,-6-46-67 0 0,-1-3 1 0 0,0-1 0 0 0,-1 1 0 0 0,1-1 0 0 0,-1 9 0 0 0,-1 15 0 0 0,0-24-11 0 0,0 1 0 0 0,0-1 0 0 0,0 0 0 0 0,-3 6 0 0 0,-7 7 11 0 0,11-18-10 0 0,0 0 0 0 0,0 0-1 0 0,0 0 1 0 0,0 0 0 0 0,0 1 0 0 0,0-1 0 0 0,0 0 0 0 0,0 0 0 0 0,0 0 0 0 0,0 0 0 0 0,0 0-1 0 0,0 0 1 0 0,0 0 0 0 0,0 0 0 0 0,0 1 0 0 0,-1-1 0 0 0,1 0 0 0 0,0 0 0 0 0,0 0 0 0 0,0 0-1 0 0,0 0 1 0 0,0 0 0 0 0,0 0 0 0 0,0 0 0 0 0,0 0 0 0 0,-1 0 0 0 0,1 0 0 0 0,0 0 0 0 0,0 0-1 0 0,0 0 1 0 0,0 0 0 0 0,0 0 0 0 0,0 0 0 0 0,-1 0 0 0 0,1 0 0 0 0,0 0 0 0 0,0 0 0 0 0,0 0-1 0 0,0 0 1 0 0,0 0 0 0 0,0 0 0 0 0,0 0 0 0 0,-1 0 0 0 0,1 0 0 0 0,0 0 0 0 0,0 0 0 0 0,0 0-1 0 0,-10-8 11 0 0,9 7-11 0 0,1 0 0 0 0,-1 0 0 0 0,0-1 0 0 0,1 1 0 0 0,-1 0 0 0 0,1-1 0 0 0,-1 1 0 0 0,1 0 0 0 0,0-1 0 0 0,-1-1 0 0 0,1-21 0 0 0,3 6-2 0 0,1 1 1 0 0,1-1-1 0 0,0 1 0 0 0,2 0 0 0 0,10-21 0 0 0,-10 28-40 0 0,17-20 16 0 0,-16 22 3 0 0,-1 1 0 0 0,12-10 0 0 0,-13 13 9 0 0,1 0 0 0 0,-1 0 0 0 0,1 0 1 0 0,8-3-1 0 0,-11 5 8 0 0,0 1 0 0 0,1-1 0 0 0,-1 1 0 0 0,1 0 0 0 0,-1 0 1 0 0,1 1-1 0 0,-1-1 0 0 0,1 1 0 0 0,6 0 0 0 0,-4 2 2 0 0,0-1 0 0 0,-1 1 0 0 0,1 0 0 0 0,-1 1 0 0 0,8 3 0 0 0,-14-6 4 0 0,1 1-3 0 0,0-1 1 0 0,0 0-1 0 0,0 1 0 0 0,0-1 1 0 0,-1 1-1 0 0,1-1 0 0 0,0 1 1 0 0,0-1-1 0 0,0 1 0 0 0,-1 0 1 0 0,1-1-1 0 0,0 1 0 0 0,-1 0 1 0 0,1-1-1 0 0,-1 1 0 0 0,1 0 1 0 0,0 1-1 0 0,20 34-9 0 0,-6 2 12 0 0,-6 0 0 0 0,1 0 0 0 0,0 0-20 0 0,-8-30-75 0 0,0-1 3 0 0,8 21 11 0 0,-8-21-44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1.8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0 210 1375 0 0,'0'0'20546'0'0,"9"2"-20003"0"0,25 7-67 0 0,-26-7 167 0 0,2 0-494 0 0,29 6-18 0 0,-30-6-11 0 0,32-6 32 0 0,-32 4-88 0 0,-1-4-11 0 0,25-8-31 0 0,-20 5 20 0 0,15-15 22 0 0,-9 4-53 0 0,-4-4-11 0 0,-6-1 0 0 0,-7 0 0 0 0,-6 7 0 0 0,2 10 0 0 0,-1 1 0 0 0,0 0 0 0 0,0 0 0 0 0,-1 0 0 0 0,1 0 0 0 0,-1 0 0 0 0,0 1 0 0 0,-1-1 0 0 0,1 1 0 0 0,-1 0 0 0 0,1 1 0 0 0,-1-1 0 0 0,-1 1 0 0 0,1 0 0 0 0,0 0 0 0 0,-1 0 0 0 0,1 1 0 0 0,-1 0 0 0 0,0 0 0 0 0,1 1 0 0 0,-1-1 0 0 0,0 1 0 0 0,0 0 0 0 0,0 1 0 0 0,0 0 0 0 0,0 0 0 0 0,0 0 0 0 0,-1 0 0 0 0,1 1 0 0 0,-10 3 0 0 0,11-3 50 0 0,0 1-1 0 0,0 0 1 0 0,0 0 0 0 0,0 1-1 0 0,1 0 1 0 0,-1-1 0 0 0,1 1-1 0 0,-1 1 1 0 0,1-1 0 0 0,0 1-1 0 0,0 0 1 0 0,1 0 0 0 0,-1 0-1 0 0,1 0 1 0 0,-5 7 0 0 0,5-6 20 0 0,1-2-19 0 0,0-1 0 0 0,0 1 1 0 0,0 0-1 0 0,1 0 0 0 0,0-1 1 0 0,-2 6-1 0 0,-1-2 21 0 0,3-3-26 0 0,-1-1 0 0 0,1 1 0 0 0,-1 0 1 0 0,1 0-1 0 0,0 0 0 0 0,1 0 0 0 0,-2 5 0 0 0,-6 28 417 0 0,5-29-389 0 0,2-4-46 0 0,1-1 1 0 0,-1 1 0 0 0,0-1 0 0 0,1 1 0 0 0,-1-1 0 0 0,1 1-1 0 0,0-1 1 0 0,0 1 0 0 0,0 0 0 0 0,1 2 0 0 0,0 27 268 0 0,2-24-165 0 0,7 26-49 0 0,-10-33-79 0 0,1 0 1 0 0,-1 0 0 0 0,0 0 0 0 0,1 0-1 0 0,-1 0 1 0 0,1 0 0 0 0,-1 0-1 0 0,1 0 1 0 0,0 0 0 0 0,-1 0 0 0 0,1 0-1 0 0,0 0 1 0 0,0-1 0 0 0,0 2-1 0 0,7 6 21 0 0,0 0 0 0 0,11 7 0 0 0,-12-10-22 0 0,0-1-1 0 0,1 0 1 0 0,-1 0 0 0 0,1 0-1 0 0,10 2 1 0 0,-3-1-9 0 0,24 2 0 0 0,-35-6-2 0 0,0 0 0 0 0,-1 0 0 0 0,1-1 1 0 0,0 0-1 0 0,0 0 0 0 0,0 0 0 0 0,0 0 0 0 0,6-1 0 0 0,-1 0-18 0 0,-5 1-22 0 0,0 0-1 0 0,0 0 1 0 0,1-1 0 0 0,-1 1 0 0 0,0-1-1 0 0,7-2 1 0 0,-2 0-25 0 0,-4 2 10 0 0,-1 1-1 0 0,0-1 1 0 0,1 0-1 0 0,-1-1 1 0 0,9-3-1 0 0,-5 2-24 0 0,25-11-500 0 0,-26 9 461 0 0,6-1-238 0 0,5-4 87 0 0,-2-2-256 0 0,13-10-297 0 0,-24 18 683 0 0,16-14-909 0 0,-16 14 782 0 0,11-14-1158 0 0,-4 3 606 0 0,-9 11 183 0 0,0-1 79 0 0,11-15 18 0 0,-11 14 121 0 0,1 2 468 0 0,9-12 120 0 0,-10 12 1431 0 0,0 0-818 0 0,9-12-54 0 0,-9 13 412 0 0,-1-1-844 0 0,4-11-129 0 0,-4 12-57 0 0,-2 0-8 0 0,-2-9-5 0 0,1 9 5 0 0,1 3-90 0 0,0 0 0 0 0,-1 0 0 0 0,1 0 0 0 0,0 0 0 0 0,0 0 0 0 0,-1 0 0 0 0,1 0 0 0 0,0 0 0 0 0,0-1 0 0 0,0 1-1 0 0,-1 0 1 0 0,1 0 0 0 0,0 0 0 0 0,0 0 0 0 0,0-1 0 0 0,-1 1 0 0 0,1 0 0 0 0,0 0 0 0 0,0 0 0 0 0,0-1 0 0 0,0 1 0 0 0,0 0 0 0 0,0 0 0 0 0,-1 0 0 0 0,1-1 0 0 0,0 1-1 0 0,0 0 1 0 0,0-1 0 0 0,0 1 4 0 0,0-1 0 0 0,0 0-1 0 0,-1 1 1 0 0,1-1-1 0 0,0 1 1 0 0,-1-1 0 0 0,1 1-1 0 0,0-1 1 0 0,-1 1-1 0 0,1-1 1 0 0,-1 1-1 0 0,1-1 1 0 0,-1 1 0 0 0,1-1-1 0 0,-1 1 1 0 0,0-1-1 0 0,-10-6 186 0 0,7 5-135 0 0,1 0 1 0 0,-1 0 0 0 0,1 0 0 0 0,-1 0 0 0 0,0 0-1 0 0,1 1 1 0 0,-1 0 0 0 0,0 0 0 0 0,0 0 0 0 0,0 0-1 0 0,-5 0 1 0 0,5 1-1 0 0,1-1 0 0 0,0 1 0 0 0,0 0 0 0 0,0 0 0 0 0,0 0 0 0 0,1 0 0 0 0,-1 0 0 0 0,0 1 1 0 0,0-1-1 0 0,0 1 0 0 0,0 0 0 0 0,-4 2 0 0 0,3-2 9 0 0,3 0-42 0 0,-1-1 0 0 0,1 1 0 0 0,0-1 0 0 0,0 1 0 0 0,0-1 0 0 0,0 1 0 0 0,0 0 1 0 0,0 0-1 0 0,0-1 0 0 0,0 1 0 0 0,0 0 0 0 0,0 0 0 0 0,-1 2 0 0 0,-23 27 661 0 0,24-29-667 0 0,0 0 1 0 0,0 0-1 0 0,0 0 1 0 0,0 0-1 0 0,0 1 0 0 0,1-1 1 0 0,-1 0-1 0 0,1 1 0 0 0,-1-1 1 0 0,1 0-1 0 0,-1 1 0 0 0,1-1 1 0 0,0 0-1 0 0,0 2 1 0 0,-1 2 33 0 0,0-3-23 0 0,0 1 0 0 0,0-1 0 0 0,0 1 0 0 0,0-1 0 0 0,1 1 0 0 0,0-1 0 0 0,-1 1 0 0 0,1 0 0 0 0,0 2 0 0 0,0 3 123 0 0,0-3-112 0 0,0-1-1 0 0,1 1 1 0 0,-1 0-1 0 0,3 8 1 0 0,-1-4-2 0 0,-2-8-29 0 0,0 1 0 0 0,1-1 1 0 0,-1 0-1 0 0,0 1 0 0 0,1-1 0 0 0,-1 0 0 0 0,0 1 1 0 0,1-1-1 0 0,1 2 0 0 0,12 24 68 0 0,-13-26-75 0 0,-1 0 1 0 0,1 0-1 0 0,0 0 1 0 0,-1 0 0 0 0,1 0-1 0 0,0 0 1 0 0,0 0-1 0 0,-1 0 1 0 0,1 0-1 0 0,0 0 1 0 0,2 0-1 0 0,30 24-8 0 0,-23-18-16 0 0,-7-5-2 0 0,0 1 0 0 0,1-1 1 0 0,-1 0-1 0 0,1-1 0 0 0,-1 1 0 0 0,1-1 1 0 0,6 3-1 0 0,30 2-233 0 0,-32-5 108 0 0,0-2-78 0 0,23-2-36 0 0,-23 3-10 0 0,-1-3-16 0 0,22-5-62 0 0,-22 6-31 0 0,-1-2-4 0 0,18-9-71 0 0,-18 9-297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2.1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47 9791 0 0,'-1'-8'173'0'0,"-14"-30"13387"0"0,14 45-13331 0 0,1-4-96 0 0,0 0 0 0 0,-1 0-1 0 0,1 0 1 0 0,1 0 0 0 0,-1 0 0 0 0,0 0 0 0 0,1 1 0 0 0,1 3-1 0 0,8 47 519 0 0,0-9-99 0 0,2 6-39 0 0,-2 7-163 0 0,0 6-70 0 0,0 1-188 0 0,-8-52-82 0 0,4 37 34 0 0,-2 6-198 0 0,-3-8-105 0 0,0-41 173 0 0,-1-3 3 0 0,0-1-1 0 0,0 1 1 0 0,0 0 0 0 0,0-1-1 0 0,0 1 1 0 0,-2 3 0 0 0,-1 13-300 0 0,3-16-10 0 0,-2 0-39 0 0,-7 11-16 0 0,7-12-1019 0 0,-14-9-11793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2.4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3 247 10135 0 0,'-1'-14'218'0'0,"0"8"-74"0"0,1-1-1 0 0,0 1 1 0 0,0 0-1 0 0,1-1 1 0 0,2-11-1 0 0,0 0 50 0 0,-3 16-1 0 0,1-1-1 0 0,0 0 0 0 0,-1 1 0 0 0,1-1 0 0 0,0 0 0 0 0,1 1 1 0 0,-1-1-1 0 0,3-3 0 0 0,1-4 223 0 0,3-5 534 0 0,0 0 0 0 0,2 1 0 0 0,15-20 0 0 0,-14 24 260 0 0,18-12-7 0 0,-28 21-1100 0 0,-1 0 0 0 0,1 0-1 0 0,0 1 1 0 0,1-1 0 0 0,-1 0 0 0 0,0 1-1 0 0,0-1 1 0 0,0 1 0 0 0,0-1-1 0 0,3 0 1 0 0,23-6 622 0 0,-20 5-167 0 0,-4 2-436 0 0,1 0 1 0 0,0 0-1 0 0,0 1 1 0 0,0-1-1 0 0,-1 1 1 0 0,8 2-1 0 0,-2 0 18 0 0,-1-1 125 0 0,29 31 73 0 0,-30-27-198 0 0,-2 3-70 0 0,15 24-45 0 0,-19-31-19 0 0,0-1 1 0 0,0 0-1 0 0,-1 0 1 0 0,1 1-1 0 0,0-1 0 0 0,-1 0 1 0 0,0 1-1 0 0,1-1 0 0 0,-1 0 1 0 0,1 3-1 0 0,4 35 8 0 0,-5-36-11 0 0,0 1 1 0 0,0-1-1 0 0,-1 0 0 0 0,1 1 1 0 0,-1-1-1 0 0,0 0 0 0 0,-2 7 1 0 0,1-5 8 0 0,-1 1 1 0 0,1-1 0 0 0,-8 9-1 0 0,3-5 10 0 0,0 0 0 0 0,-1-1-1 0 0,-1 0 1 0 0,1 0 0 0 0,-1-1-1 0 0,-1 0 1 0 0,-16 10 0 0 0,22-15-13 0 0,-1 1 1 0 0,0-1-1 0 0,0 1 1 0 0,0-2-1 0 0,0 1 0 0 0,0 0 1 0 0,-1-1-1 0 0,1 0 1 0 0,0 0-1 0 0,-1 0 1 0 0,1-1-1 0 0,-1 0 0 0 0,1 0 1 0 0,0 0-1 0 0,-1-1 1 0 0,1 0-1 0 0,0 0 1 0 0,-9-3-1 0 0,11 3-185 0 0,0-1 0 0 0,0 0 0 0 0,0 0 0 0 0,0 0 0 0 0,0 0 0 0 0,1-1-1 0 0,-1 1 1 0 0,1-1 0 0 0,0 0 0 0 0,-1 1 0 0 0,1-1 0 0 0,0 0 0 0 0,-2-6 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5.5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110 268 6447 0 0,'0'0'6411'0'0,"8"-1"-5036"0"0,2-1-838 0 0,6 0 0 0 0,1 1 4538 0 0,-10-2-4298 0 0,21-7-147 0 0,-21 7 515 0 0,-2-2-809 0 0,14-13-90 0 0,-14 13-19 0 0,-2 1-8 0 0,-1 0-194 0 0,1 1 36 0 0,-1 0-1 0 0,0 0 1 0 0,0-1 0 0 0,0 1-1 0 0,0-1 1 0 0,0 0 0 0 0,-1 1-1 0 0,1-1 1 0 0,-1 0 0 0 0,0 0-1 0 0,0-5 1 0 0,0 2-14 0 0,-1 1 0 0 0,-1-1-1 0 0,1 1 1 0 0,-1 0 0 0 0,0-1 0 0 0,0 1 0 0 0,-1 0-1 0 0,0-1 1 0 0,0 1 0 0 0,0 0 0 0 0,-1 1-1 0 0,0-1 1 0 0,0 0 0 0 0,0 1 0 0 0,-1-1-1 0 0,0 1 1 0 0,0 0 0 0 0,0 0 0 0 0,0 1 0 0 0,-1-1-1 0 0,0 1 1 0 0,0 0 0 0 0,0 0 0 0 0,-12-6-1 0 0,11 7-33 0 0,0 1 0 0 0,0-1 0 0 0,-1 1 0 0 0,1 0-1 0 0,-1 0 1 0 0,1 1 0 0 0,-1 0 0 0 0,0 0 0 0 0,0 1-1 0 0,1 0 1 0 0,-1 0 0 0 0,0 0 0 0 0,0 1 0 0 0,-10 2-1 0 0,6 3-1 0 0,-5 8-11 0 0,3 8 11 0 0,3 9 31 0 0,3-1 34 0 0,2 0-1 0 0,2 0 0 0 0,0 54 0 0 0,12 95 412 0 0,-8-167-448 0 0,35 245 666 0 0,-28-218-630 0 0,3 12-6 0 0,-1-7-54 0 0,-5-8-15 0 0,-5-6-12 0 0,-5-6-79 0 0,5-24 74 0 0,0 1 0 0 0,0 0-1 0 0,0-1 1 0 0,-1 1 0 0 0,1-1-1 0 0,0 1 1 0 0,0 0 0 0 0,-1-1-1 0 0,1 1 1 0 0,0-1 0 0 0,-1 1-1 0 0,1-1 1 0 0,-1 1 0 0 0,1-1-1 0 0,0 1 1 0 0,-1-1 0 0 0,1 1-1 0 0,-1-1 1 0 0,1 0 0 0 0,-1 1-1 0 0,0-1 1 0 0,1 0 0 0 0,-1 1 0 0 0,1-1-1 0 0,-2 0 1 0 0,1 1-55 0 0,0 0-89 0 0,-1-1 0 0 0,1 1 0 0 0,-1 0 0 0 0,1-1 0 0 0,-1 1 0 0 0,1 0 0 0 0,-1-1 0 0 0,1 0 0 0 0,-1 1 0 0 0,0-1 0 0 0,1 0 0 0 0,-1 0 0 0 0,1 0 1 0 0,-1 0-1 0 0,0 0 0 0 0,1 0 0 0 0,-1-1 0 0 0,1 1 0 0 0,-1 0 0 0 0,0-1 0 0 0,1 1 0 0 0,-1-1 0 0 0,-1-1 0 0 0,-14-5-8295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5.8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7 141 12895 0 0,'-2'-1'595'0'0,"-1"-1"-605"0"0,3 2 120 0 0,-1 0 1 0 0,1-1-1 0 0,0 1 1 0 0,0 0-1 0 0,0 0 1 0 0,0-1-1 0 0,0 1 1 0 0,0 0-1 0 0,-1 0 1 0 0,1 0-1 0 0,0-1 1 0 0,0 1-1 0 0,0 0 1 0 0,0 0-1 0 0,0-1 1 0 0,0 1-1 0 0,0 0 1 0 0,0 0 0 0 0,0-1-1 0 0,0 1 1 0 0,0 0-1 0 0,0 0 1 0 0,0-1-1 0 0,1 1 1 0 0,-1 0-1 0 0,0 0 1 0 0,0-1-1 0 0,0 1 1 0 0,0 0-1 0 0,0 0 1 0 0,0 0-1 0 0,1-1 1 0 0,-1 1-1 0 0,0 0 1 0 0,0 0-1 0 0,0 0 1 0 0,0-1-1 0 0,1 1 1 0 0,18-19 845 0 0,-14 14 17 0 0,6 1 3 0 0,1-1-662 0 0,37-11 803 0 0,6 0-381 0 0,3-1-279 0 0,-1 3-313 0 0,-3 1-305 0 0,-5 2-1359 0 0,-17 3-3808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6.2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127 11 5527 0 0,'0'0'498'0'0,"-1"-1"-406"0"0,-5-4 161 0 0,4 4 243 0 0,0 0 0 0 0,1 1 0 0 0,-1-1 0 0 0,0 0 0 0 0,0 1 0 0 0,0 0-1 0 0,1-1 1 0 0,-1 1 0 0 0,0 0 0 0 0,0 0 0 0 0,0 0 0 0 0,0 0 0 0 0,0 0 0 0 0,1 1 0 0 0,-1-1 0 0 0,-2 1 0 0 0,1 0-57 0 0,0 0 0 0 0,0 0 1 0 0,1 0-1 0 0,-1 0 1 0 0,1 1-1 0 0,-1-1 0 0 0,1 1 1 0 0,-1-1-1 0 0,1 1 1 0 0,0 0-1 0 0,0 0 0 0 0,0 0 1 0 0,0 0-1 0 0,0 1 1 0 0,0-1-1 0 0,1 0 0 0 0,-3 6 1 0 0,-3 3-121 0 0,2 1 0 0 0,0 0 0 0 0,0 0 1 0 0,1 1-1 0 0,-3 18 0 0 0,3-9 77 0 0,1-1 0 0 0,0 32-1 0 0,3-49-351 0 0,-1 0 0 0 0,2-1 0 0 0,-1 1-1 0 0,0 0 1 0 0,1-1 0 0 0,-1 1 0 0 0,3 4-1 0 0,-1 0 26 0 0,2 6 120 0 0,9 16-77 0 0,-5-17-30 0 0,12 11-9 0 0,-19-23-68 0 0,0 0-1 0 0,0-1 1 0 0,0 1 0 0 0,0 0-1 0 0,0 0 1 0 0,0 0-1 0 0,0-1 1 0 0,0 1 0 0 0,0 0-1 0 0,0-1 1 0 0,0 1-1 0 0,3 0 1 0 0,-4-1-5 0 0,9 4 3 0 0,1 0 0 0 0,-1-1 0 0 0,16 4 0 0 0,-13-6-8 0 0,-1 0 1 0 0,1-1-1 0 0,12-1 0 0 0,-24 1 5 0 0,2 0-8 0 0,0 0-1 0 0,0 0 0 0 0,-1 0 1 0 0,1 0-1 0 0,0-1 0 0 0,0 1 1 0 0,-1 0-1 0 0,1-1 0 0 0,2-1 1 0 0,28-11-70 0 0,-16 4-3 0 0,-8 4 39 0 0,-4 3 8 0 0,0-1 0 0 0,0 1 0 0 0,0-1 0 0 0,-1 0 0 0 0,1 0 0 0 0,-1 0 1 0 0,5-6-1 0 0,15-15-141 0 0,-14 12-2 0 0,6-13-6 0 0,-10 12-1 0 0,-1-11 0 0 0,-3 12 15 0 0,-3 5 137 0 0,1 1 1 0 0,-1-1 0 0 0,-1 1-1 0 0,1-1 1 0 0,-1 1-1 0 0,0 0 1 0 0,0 0 0 0 0,-1 0-1 0 0,0 0 1 0 0,-8-9-1 0 0,2 5 4 0 0,0 1 0 0 0,0 1-1 0 0,0-1 1 0 0,-1 2 0 0 0,-1-1 0 0 0,1 2-1 0 0,-1-1 1 0 0,0 2 0 0 0,-16-6-1 0 0,22 9 11 0 0,-1 0 1 0 0,0 0-1 0 0,0 1 0 0 0,0 0 0 0 0,0 0 0 0 0,0 0 1 0 0,0 1-1 0 0,0 0 0 0 0,0 1 0 0 0,0-1 0 0 0,0 2 1 0 0,0-1-1 0 0,0 1 0 0 0,0 0 0 0 0,0 0 1 0 0,1 0-1 0 0,-1 1 0 0 0,-11 7 0 0 0,17-9 11 0 0,0-1 0 0 0,1 1 0 0 0,-1 0 0 0 0,0-1-1 0 0,1 1 1 0 0,-1 0 0 0 0,0 0 0 0 0,1 0 0 0 0,-1 0 0 0 0,1 0-1 0 0,-1-1 1 0 0,1 1 0 0 0,0 0 0 0 0,-1 0 0 0 0,1 0 0 0 0,0 2 0 0 0,-1-1-24 0 0,-1 1-157 0 0,3 2-41 0 0,3 16-10 0 0,-3-16-126 0 0,2-2-911 0 0,0-1 893 0 0,0 1 0 0 0,0-1 1 0 0,0 0-1 0 0,7 4 0 0 0,-2-1-764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6.5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51 5983 0 0,'0'0'10642'0'0,"5"6"-8732"0"0,16 16-171 0 0,-21-22-1672 0 0,1 1 1 0 0,0 0-1 0 0,-1-1 1 0 0,1 1-1 0 0,-1 0 1 0 0,1-1-1 0 0,-1 1 1 0 0,0 0-1 0 0,1-1 1 0 0,-1 1-1 0 0,1 0 0 0 0,-1 0 1 0 0,0 0-1 0 0,0 0 1 0 0,11 37 1260 0 0,-1 4-476 0 0,0-3-512 0 0,-2-3-94 0 0,2-5-16 0 0,-1-7-206 0 0,-8-18-3 0 0,-2-6 0 0 0,-7-7-10 0 0,-3-8-11 0 0,-5-14 26 0 0,14 23-8 0 0,0 1 2 0 0,-1-3 25 0 0,2 7-42 0 0,1 0-1 0 0,-1-1 1 0 0,1 1-1 0 0,-1 0 1 0 0,1-1 0 0 0,0 1-1 0 0,-1-1 1 0 0,1 1-1 0 0,0 0 1 0 0,0-1 0 0 0,0-1-1 0 0,0-10 77 0 0,-1-15-7 0 0,6-10 5 0 0,7 1-10 0 0,-11 32-68 0 0,2 1 0 0 0,-1 0 0 0 0,0-1 0 0 0,1 1 0 0 0,0 1 0 0 0,4-6 0 0 0,24-18-100 0 0,-24 21-27 0 0,2 2-7 0 0,23-10-34 0 0,-23 10-141 0 0,0 2-60 0 0,30-7-1501 0 0,-29 7-5953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6.9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61 134 11975 0 0,'0'0'547'0'0,"-2"2"-11"0"0,-5 6 5503 0 0,11-2-5051 0 0,13 16-18 0 0,-13-16 379 0 0,5-6-1047 0 0,28 0-41 0 0,-28 0-26 0 0,-1-4-90 0 0,22-11-38 0 0,-23 12-10 0 0,0-2-6 0 0,20-16-22 0 0,-17 11 0 0 0,5-10 18 0 0,-15 19-83 0 0,1 1 0 0 0,-1 0 0 0 0,0-1 0 0 0,1 1 0 0 0,-1-1 0 0 0,0 0 0 0 0,1 1 0 0 0,-1-1 0 0 0,0 1 0 0 0,0-1 0 0 0,0 1 0 0 0,1-1 0 0 0,-1 0 0 0 0,0 1 0 0 0,0-2 0 0 0,2-16 19 0 0,-2 17-17 0 0,0 0-1 0 0,0 0 1 0 0,1 0 0 0 0,-1 1 0 0 0,0-1 0 0 0,0 0-1 0 0,0 0 1 0 0,0 0 0 0 0,-1 0 0 0 0,1 1 0 0 0,0-1-1 0 0,0 0 1 0 0,0 0 0 0 0,-1 0 0 0 0,1 0 0 0 0,0 1-1 0 0,-1-1 1 0 0,0-1 0 0 0,0 0 17 0 0,0 0-11 0 0,0 0 1 0 0,0 1-1 0 0,0-1 0 0 0,0 1 1 0 0,0-1-1 0 0,0 1 0 0 0,0-1 0 0 0,0 1 1 0 0,-1 0-1 0 0,1-1 0 0 0,0 1 1 0 0,-1 0-1 0 0,1 0 0 0 0,-3-1 0 0 0,-2-3 47 0 0,2 2-23 0 0,0 1 1 0 0,0-1-1 0 0,0 0 0 0 0,0 1 1 0 0,0 0-1 0 0,-1 0 0 0 0,1 0 1 0 0,-1 1-1 0 0,1-1 1 0 0,-1 1-1 0 0,0 0 0 0 0,1 1 1 0 0,-1-1-1 0 0,0 1 0 0 0,0 0 1 0 0,1 0-1 0 0,-1 0 0 0 0,-5 1 1 0 0,5 1 10 0 0,0-1 1 0 0,0 1 0 0 0,0 0-1 0 0,0 0 1 0 0,0 0 0 0 0,0 1-1 0 0,0 0 1 0 0,1 0 0 0 0,-1 0-1 0 0,1 0 1 0 0,0 1 0 0 0,0 0-1 0 0,0 0 1 0 0,1 0-1 0 0,-6 8 1 0 0,2 0 9 0 0,0 0 1 0 0,1 0-1 0 0,1 1 0 0 0,0 0 1 0 0,1 1-1 0 0,0-1 0 0 0,-2 18 1 0 0,6-30-58 0 0,-1 9 42 0 0,3 23-31 0 0,6 5-11 0 0,-6-32-3 0 0,0-1-1 0 0,0 0 1 0 0,0-1 0 0 0,1 1-1 0 0,5 8 1 0 0,22 21-105 0 0,-24-27-55 0 0,3-3-18 0 0,23 10-31 0 0,-23-10-117 0 0,0-4-50 0 0,30 0-6 0 0,-37 0 345 0 0,-1 0 1 0 0,1 0-1 0 0,-1 0 1 0 0,1 0-1 0 0,-1 0 1 0 0,1-1-1 0 0,-1 1 1 0 0,0 0-1 0 0,1-1 1 0 0,1 0-1 0 0,29-11-580 0 0,-16 4-79 0 0,17-12-1380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7.2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213 351 5983 0 0,'0'0'464'0'0,"-2"-1"-305"0"0,-1 0 487 0 0,0-1 1 0 0,0 1-1 0 0,0 0 0 0 0,0 1 0 0 0,0-1 1 0 0,0 0-1 0 0,0 1 0 0 0,-1-1 0 0 0,1 1 1 0 0,0 0-1 0 0,0 0 0 0 0,0 1 0 0 0,-4 0 1 0 0,-6 0 855 0 0,0 2-1 0 0,-13 3 1 0 0,16-2-1063 0 0,1-1-1 0 0,-1 2 1 0 0,1-1-1 0 0,-1 1 1 0 0,2 0-1 0 0,-1 1 1 0 0,0 0-1 0 0,1 1 1 0 0,-9 9-1 0 0,16-16-403 0 0,0 1 0 0 0,0 0-1 0 0,0 0 1 0 0,0 0 0 0 0,1 0 0 0 0,-1 0-1 0 0,0 0 1 0 0,1 0 0 0 0,-1 0-1 0 0,1 0 1 0 0,-1 2 0 0 0,-1 0 43 0 0,1 0 137 0 0,1 3-101 0 0,1-4-105 0 0,-1 1 0 0 0,1 0 0 0 0,-1-1-1 0 0,1 1 1 0 0,0-1 0 0 0,0 1 0 0 0,0-1-1 0 0,2 4 1 0 0,0-2-7 0 0,0-1 0 0 0,0 1 0 0 0,1-1 0 0 0,-1 0 0 0 0,0-1 0 0 0,1 1 0 0 0,5 3 0 0 0,34 15-2 0 0,0-4-12 0 0,-1 1-29 0 0,-31-13 75 0 0,-3-1 252 0 0,-1 0 130 0 0,19 14 30 0 0,-25-18-427 0 0,-1 0 0 0 0,1 0 0 0 0,-1 1 0 0 0,1-1 0 0 0,-1 1 0 0 0,1-1 0 0 0,-1 0 0 0 0,1 1 0 0 0,-1-1 0 0 0,1 1 0 0 0,-1-1 0 0 0,1 1 0 0 0,-1-1-1 0 0,0 1 1 0 0,1-1 0 0 0,-1 1 0 0 0,0 0 0 0 0,0-1 0 0 0,1 2 0 0 0,6 23 46 0 0,-7-24-67 0 0,0 0-1 0 0,0 0 0 0 0,0 1 1 0 0,0-1-1 0 0,0 0 0 0 0,0 0 1 0 0,0 0-1 0 0,-1 1 0 0 0,1-1 1 0 0,0 0-1 0 0,-1 0 0 0 0,1 0 1 0 0,-1 0-1 0 0,1 0 0 0 0,-2 2 1 0 0,-1 1 0 0 0,-1 0 1 0 0,1 0 0 0 0,-1 0-1 0 0,0-1 1 0 0,-1 0 0 0 0,1 1-1 0 0,0-1 1 0 0,-1 0 0 0 0,0-1-1 0 0,0 1 1 0 0,-7 2 0 0 0,-9 2-508 0 0,-29 7 0 0 0,44-12 316 0 0,-49 7-239 0 0,50-10 496 0 0,-8-5-48 0 0,12 5-18 0 0,0 0-1 0 0,1 0 1 0 0,-1 0 0 0 0,0 0-1 0 0,0 0 1 0 0,1 0 0 0 0,-1 0-1 0 0,0 0 1 0 0,1 0 0 0 0,-1 0-1 0 0,0-3 1 0 0,0 0-57 0 0,1 1 0 0 0,0-1 0 0 0,-1 0 0 0 0,1 0 0 0 0,1 0 1 0 0,-1 0-1 0 0,0 1 0 0 0,1-1 0 0 0,1-5 0 0 0,-1 6 3 0 0,-1 1 1 0 0,1-1 0 0 0,0 1-1 0 0,0-1 1 0 0,0 1 0 0 0,0 0-1 0 0,0 0 1 0 0,0-1 0 0 0,3-2-1 0 0,0-1-93 0 0,-2 2-117 0 0,1-1-1 0 0,-1 0 0 0 0,1 1 1 0 0,5-7-1 0 0,-3 5-878 0 0</inkml:trace>
  <inkml:trace contextRef="#ctx0" brushRef="#br0" timeOffset="1">471 13 16127 0 0,'-1'-2'1242'0'0,"-2"-6"880"0"0,1 7-1230 0 0,1 1-813 0 0,1 0 1 0 0,-1 0-1 0 0,1-1 0 0 0,-1 1 0 0 0,1 0 1 0 0,-1 0-1 0 0,1 0 0 0 0,-1 0 0 0 0,1 0 0 0 0,-1 0 1 0 0,0 0-1 0 0,1 0 0 0 0,-1 0 0 0 0,1 0 0 0 0,-1 0 1 0 0,1 0-1 0 0,-1 1 0 0 0,1-1 0 0 0,-1 0 1 0 0,1 0-1 0 0,-1 1 0 0 0,1-1 0 0 0,-1 0 0 0 0,1 0 1 0 0,-1 1-1 0 0,1-1 0 0 0,-1 1 0 0 0,1-1 1 0 0,0 0-1 0 0,-1 1 0 0 0,1-1 0 0 0,0 1 0 0 0,-1-1 1 0 0,1 1-1 0 0,0 0 0 0 0,-7 17 851 0 0,6-15-891 0 0,-8 34 828 0 0,-7 66-1 0 0,8-46-364 0 0,2-21-175 0 0,2 1-1 0 0,1 0 0 0 0,2 0 1 0 0,4 46-1 0 0,0-67-211 0 0,11 30-41 0 0,-11-38-59 0 0,0 0 0 0 0,1 0 0 0 0,0 0 0 0 0,5 7 0 0 0,-5-9-13 0 0,0-1 1 0 0,0 0-1 0 0,0 0 0 0 0,1-1 0 0 0,0 1 1 0 0,8 6-1 0 0,-7-8-5 0 0,1 1 0 0 0,-1-1-1 0 0,1 0 1 0 0,9 3 0 0 0,-15-6-5 0 0,0 1-1 0 0,1-1 1 0 0,-1 0 0 0 0,0 1 0 0 0,0-1-1 0 0,0 0 1 0 0,1 0 0 0 0,-1 0 0 0 0,0 0-1 0 0,0 0 1 0 0,0 0 0 0 0,1 0-1 0 0,1-1 1 0 0,37-5-269 0 0,-24 2-42 0 0,-8 1 213 0 0,-5 2 43 0 0,1 0 0 0 0,-1-1 0 0 0,0 1 0 0 0,0-1 0 0 0,0 0 0 0 0,0 0 0 0 0,0 0 0 0 0,3-3 0 0 0,2 1-89 0 0,-4 2 23 0 0,0-1 0 0 0,-1 1 0 0 0,1-1-1 0 0,-1 0 1 0 0,1 0 0 0 0,4-6 0 0 0,0 3-63 0 0,-4 2 44 0 0,-1 1 0 0 0,1 0 0 0 0,-1-1 0 0 0,1 1 0 0 0,-1-1 0 0 0,4-7 0 0 0,14-17-831 0 0,-16 21-141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3.5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0 10591 0 0,'-2'1'4778'0'0,"-8"1"-857"0"0,8 1-2574 0 0,1 0-1000 0 0,-1 1 0 0 0,1-1 0 0 0,0 1 0 0 0,0-1 0 0 0,0 1 0 0 0,1-1 0 0 0,-1 1 0 0 0,1 4 0 0 0,0-5-223 0 0,-1 1 0 0 0,1-1-1 0 0,0 0 1 0 0,1 0-1 0 0,-1 0 1 0 0,1 0-1 0 0,0 4 1 0 0,6 20 622 0 0,31 130 1165 0 0,24 121-843 0 0,-58-253-1037 0 0,15 80-232 0 0,-17-96 105 0 0,7 25-874 0 0,-7-27 776 0 0,2 3 26 0 0,-1 2-3330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7.6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 60 14279 0 0,'-7'4'317'0'0,"5"-3"-205"0"0,0 0 0 0 0,0 0-1 0 0,0 1 1 0 0,1-1 0 0 0,-1 1-1 0 0,0-1 1 0 0,1 1 0 0 0,-1 0 0 0 0,1-1-1 0 0,-1 1 1 0 0,-2 5 3329 0 0,14-5-2885 0 0,30 5-11 0 0,-39-7-517 0 0,0 0 0 0 0,0 1-1 0 0,0-1 1 0 0,0 0 0 0 0,1 0-1 0 0,-1 0 1 0 0,0 0 0 0 0,0 0-1 0 0,0 0 1 0 0,0 0 0 0 0,0 0-1 0 0,0-1 1 0 0,0 1 0 0 0,0 0-1 0 0,2-1 1 0 0,6-2 16 0 0,31-13-248 0 0,21-11-389 0 0,1 0-1703 0 0,-24 10 58 0 0,-29 12-3574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7.9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5495 0 0,'0'0'786'0'0,"2"6"-364"0"0,2 0 81 0 0,6 21 3448 0 0,-7-20-3064 0 0,7 23 3427 0 0,5 15-1322 0 0,2 3-660 0 0,-2-1-1332 0 0,-12-38-883 0 0,-1-5-26 0 0,0 0 0 0 0,-1 1 0 0 0,0-1 0 0 0,0 1 0 0 0,1 7-1 0 0,3 24 308 0 0,-2-10-65 0 0,-10 1 87 0 0,-5-18-84 0 0,10-11-240 0 0,-8-9-16 0 0,8 8-69 0 0,1 2-6 0 0,1 0-1 0 0,-1 0 1 0 0,0 0-1 0 0,1-1 1 0 0,-1 1-1 0 0,1 0 1 0 0,0-1-1 0 0,-1 1 1 0 0,1 0-1 0 0,0-1 1 0 0,0 1-1 0 0,0-3 0 0 0,-3-19 7 0 0,2-11-11 0 0,0 23 44 0 0,2-22 376 0 0,4-5 588 0 0,-4 30-866 0 0,-1 5-140 0 0,0 0-1 0 0,1 0 1 0 0,-1 0-1 0 0,1 0 1 0 0,0 0 0 0 0,0 0-1 0 0,0 1 1 0 0,2-5-1 0 0,6-17-474 0 0,-8 22 403 0 0,0 0 0 0 0,0-1 0 0 0,-1 1 0 0 0,1 0 0 0 0,0 0 0 0 0,1 1 0 0 0,-1-1 0 0 0,0 0 1 0 0,1 0-1 0 0,-1 0 0 0 0,3-2 0 0 0,1 0-23 0 0,-1-1 214 0 0,2-1 228 0 0,19-15 47 0 0,-19 16-145 0 0,2 1-654 0 0,24-12-285 0 0,-24 13-58 0 0,1 0-16 0 0,25-5-12 0 0,-26 6-9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28.3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74 24 5983 0 0,'0'0'4251'0'0,"0"-4"-2243"0"0,0-15 4197 0 0,-2 19-4109 0 0,-10 0 781 0 0,10 4-2275 0 0,-1 1-427 0 0,-5 17 656 0 0,-1 10-125 0 0,7-25-599 0 0,0-2-21 0 0,1-1 1 0 0,0 1 0 0 0,0 0-1 0 0,1-1 1 0 0,-1 6-1 0 0,0 1 22 0 0,-1-3-28 0 0,1-1 1 0 0,1 1-1 0 0,-1-1 1 0 0,1 1-1 0 0,1 0 1 0 0,1 9-1 0 0,-2-8-14 0 0,0-4-36 0 0,0-1 1 0 0,1 0-1 0 0,-1 0 1 0 0,1 0-1 0 0,0 0 0 0 0,0 1 1 0 0,4 6-1 0 0,-3-2 1 0 0,-2-5-14 0 0,1 0 1 0 0,0 0 0 0 0,1 0-1 0 0,-1 0 1 0 0,1 0-1 0 0,0-1 1 0 0,4 8-1 0 0,9 17 35 0 0,-14-27-57 0 0,-1 0 0 0 0,1 1 0 0 0,0-1 0 0 0,0 0 0 0 0,0 0 0 0 0,0 0-1 0 0,0 0 1 0 0,0 0 0 0 0,0 0 0 0 0,2 1 0 0 0,28 25-63 0 0,-24-21-23 0 0,2-4-110 0 0,25 6-44 0 0,-26-6-10 0 0,2-5 4 0 0,29-6 23 0 0,-23 3 11 0 0,-9 2 146 0 0,-4 3 36 0 0,0 0-1 0 0,0 0 0 0 0,-1-1 0 0 0,1 1 1 0 0,0-1-1 0 0,-1 0 0 0 0,1 0 1 0 0,-1 0-1 0 0,4-4 0 0 0,27-25-352 0 0,-26 25 325 0 0,-4 3 18 0 0,0 0 0 0 0,1 0 1 0 0,-1 0-1 0 0,0-1 0 0 0,-1 1 1 0 0,4-5-1 0 0,-1 1-8 0 0,13-21-174 0 0,-13 21 185 0 0,10-21-167 0 0,-12 22 174 0 0,-1 3 15 0 0,-1 0 0 0 0,1 1 0 0 0,-1-1 0 0 0,0 0 0 0 0,0-1 0 0 0,0 1 0 0 0,0-3-1 0 0,2-1-8 0 0,-2 4 8 0 0,0 0 1 0 0,0 0-1 0 0,0-1 1 0 0,-1 1-1 0 0,1 0 1 0 0,-1-6-1 0 0,3-24-111 0 0,-5-12 15 0 0,2 42 1059 0 0,-1 8-719 0 0,-2 16 1 0 0,4-9-5 0 0,7 28 162 0 0,44 108 267 0 0,-22-75-387 0 0,48 120 204 0 0,-63-148-393 0 0,-2 0-1 0 0,11 66 1 0 0,-22-99-38 0 0,-1 0-1 0 0,0 1 1 0 0,-1-1-1 0 0,0 1 1 0 0,-1-1-1 0 0,-3 20 1 0 0,2-26 5 0 0,1-1 0 0 0,-1 0 1 0 0,0 0-1 0 0,0 1 0 0 0,0-1 1 0 0,-1-1-1 0 0,1 1 0 0 0,-1 0 1 0 0,-1-1-1 0 0,1 1 1 0 0,0-1-1 0 0,-1 0 0 0 0,0 0 1 0 0,0 0-1 0 0,0-1 0 0 0,-1 0 1 0 0,-5 4-1 0 0,-1-1 85 0 0,-1-1-1 0 0,1 0 1 0 0,-1-1 0 0 0,0 0 0 0 0,0-1-1 0 0,-1-1 1 0 0,1 0 0 0 0,-16 1-1 0 0,-15-1 287 0 0,-44-5-1 0 0,75 2-354 0 0,-125-12 596 0 0,118 10-575 0 0,1-1-1 0 0,0 0 0 0 0,0-2 0 0 0,0 0 0 0 0,-22-11 0 0 0,28 9-64 0 0,2-1-28 0 0,8 7-65 0 0,9-2-472 0 0,18-14 22 0 0,-19 14-1903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2.9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228 322 10135 0 0,'0'0'778'0'0,"1"-3"-506"0"0,2-10-134 0 0,3-15 1674 0 0,0-1 1 0 0,2-43-1 0 0,-8 64-1509 0 0,1 0 1 0 0,-2 0 0 0 0,1 1 0 0 0,-1-1-1 0 0,0 0 1 0 0,-1 0 0 0 0,0 1-1 0 0,0-1 1 0 0,-1 1 0 0 0,0 0-1 0 0,0 0 1 0 0,0 0 0 0 0,-1 0-1 0 0,-5-7 1 0 0,5 9-135 0 0,-1 0 0 0 0,0 0-1 0 0,0 0 1 0 0,0 1 0 0 0,-1 0 0 0 0,0 0-1 0 0,1 0 1 0 0,-1 1 0 0 0,0 0 0 0 0,-1 0-1 0 0,1 0 1 0 0,-14-3 0 0 0,17 5-132 0 0,-1 0 0 0 0,0 1 1 0 0,0-1-1 0 0,0 1 0 0 0,0 0 1 0 0,0 0-1 0 0,0 0 0 0 0,0 0 1 0 0,0 1-1 0 0,0-1 0 0 0,0 1 1 0 0,0 0-1 0 0,1 1 0 0 0,-1-1 1 0 0,0 1-1 0 0,1-1 0 0 0,-1 1 1 0 0,1 0-1 0 0,-1 0 0 0 0,1 1 0 0 0,0-1 1 0 0,0 1-1 0 0,-4 3 0 0 0,3 0 13 0 0,0 0-1 0 0,1 1 0 0 0,-1-1 0 0 0,-3 12 0 0 0,6-16-49 0 0,-3 13 93 0 0,-2 27 116 0 0,-2 77 1 0 0,59 424 1619 0 0,-20-356-1076 0 0,-23-129-730 0 0,-1 2-23 0 0,-5-44-45 0 0,-1-12 14 0 0,-1 1 0 0 0,1 0 0 0 0,-1-1 0 0 0,0 1-1 0 0,0-1 1 0 0,-2 8 0 0 0,2-4-21 0 0,-3 17-625 0 0,0-25 356 0 0,2-1 276 0 0,0 1-1 0 0,0-1 1 0 0,0 1 0 0 0,-1-1 0 0 0,1 1 0 0 0,0-1-1 0 0,0 0 1 0 0,0 1 0 0 0,0-1 0 0 0,0 0 0 0 0,0 0-1 0 0,0 0 1 0 0,0 0 0 0 0,0 0 0 0 0,1 0 0 0 0,-2-2-1 0 0,-10-22-2009 0 0,10 21 1379 0 0,-7-16-7631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3.3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76 15199 0 0,'0'0'696'0'0,"-1"-1"-13"0"0,-5-5 3694 0 0,15 7-3662 0 0,29 2-10 0 0,-34-3-596 0 0,0 1 1 0 0,0-1-1 0 0,1 0 0 0 0,-1 0 1 0 0,0 0-1 0 0,0-1 0 0 0,7-1 0 0 0,-3 1-14 0 0,-2 1-35 0 0,0-1 0 0 0,0 0 0 0 0,0 1 0 0 0,10-4-1 0 0,22-7 173 0 0,30-5-52 0 0,1-1-84 0 0,-56 13-137 0 0,-4 2-60 0 0,0-1 1 0 0,1 2 0 0 0,13-2-1 0 0,17-2-1702 0 0,-30 4-6079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3.6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281 38 3679 0 0,'0'0'1976'0'0,"-1"-2"-190"0"0,-1-1-1152 0 0,0 1 1 0 0,0-1 0 0 0,0 1 0 0 0,0-1-1 0 0,0 1 1 0 0,0 0 0 0 0,-1 0-1 0 0,1 0 1 0 0,-1 0 0 0 0,1 0 0 0 0,-1 1-1 0 0,0-1 1 0 0,0 1 0 0 0,0 0-1 0 0,0 0 1 0 0,0 0 0 0 0,0 0 0 0 0,0 0-1 0 0,0 0 1 0 0,0 1 0 0 0,-3-1 0 0 0,-3 2-412 0 0,1 0 0 0 0,0 0 0 0 0,-1 0 0 0 0,1 1 0 0 0,0 0 0 0 0,0 1 0 0 0,0 0 0 0 0,1 0 0 0 0,-1 0 0 0 0,1 1 0 0 0,-1 0 0 0 0,1 1 0 0 0,0 0 0 0 0,1 0 0 0 0,-1 0 0 0 0,1 1 0 0 0,-7 7 0 0 0,5-3-98 0 0,-1 1-1 0 0,2 0 1 0 0,-1 0 0 0 0,2 0 0 0 0,-1 1-1 0 0,2 0 1 0 0,-1 0 0 0 0,2 1 0 0 0,0-1-1 0 0,-5 21 1 0 0,7-23-62 0 0,1-6-19 0 0,0 0 1 0 0,1 0-1 0 0,0-1 0 0 0,-1 1 0 0 0,1 0 0 0 0,1 4 0 0 0,-1 29 84 0 0,-1-33-107 0 0,1 1-1 0 0,0-1 1 0 0,0 0-1 0 0,1 1 1 0 0,-1-1-1 0 0,1 0 1 0 0,2 7-1 0 0,0-2 12 0 0,1 6 48 0 0,-3-10-77 0 0,1 0 0 0 0,1 0 1 0 0,-1-1-1 0 0,5 7 0 0 0,-4-7-3 0 0,0 0 0 0 0,0 0 0 0 0,1 0 0 0 0,0-1 0 0 0,-1 0 0 0 0,1 0 0 0 0,0 0 0 0 0,7 4 0 0 0,-7-5-4 0 0,1 0 0 0 0,0 0 0 0 0,0-1 0 0 0,0 1 0 0 0,0-1 0 0 0,0 0 0 0 0,0-1 0 0 0,7 1 0 0 0,-6-1-31 0 0,0 0-1 0 0,0-1 1 0 0,0 0-1 0 0,7-2 1 0 0,0-2-168 0 0,-6 2 137 0 0,-4 2 32 0 0,0 0 0 0 0,0 0 0 0 0,0-1 0 0 0,0 1 0 0 0,-1-1 1 0 0,1 0-1 0 0,0 0 0 0 0,-1 0 0 0 0,3-3 0 0 0,19-15-194 0 0,-13 9-11 0 0,9-15-1 0 0,-18 24 207 0 0,0-1 0 0 0,0 1-1 0 0,0-1 1 0 0,0 0 0 0 0,-1 0-1 0 0,1 0 1 0 0,-1 0 0 0 0,1 0 0 0 0,0-4-1 0 0,1-3-14 0 0,0 3 29 0 0,0 0 1 0 0,-1-1-1 0 0,0 1 1 0 0,-1-1-1 0 0,1 1 1 0 0,-1-1-1 0 0,-1 0 1 0 0,1 0-1 0 0,-2-7 1 0 0,-1-5-53 0 0,-2 1 1 0 0,-7-25 0 0 0,-4-21 15 0 0,11 49 75 0 0,4 13 336 0 0,-1 5-344 0 0,1-1 1 0 0,0 1-1 0 0,0-1 0 0 0,1 1 0 0 0,-1-1 0 0 0,0 1 1 0 0,0-1-1 0 0,1 1 0 0 0,-1-1 0 0 0,1 3 1 0 0,6 19 101 0 0,1 15-19 0 0,2 8 1 0 0,-1-7-80 0 0,1 7-16 0 0,2 2-84 0 0,-4-24 16 0 0,-6-18-35 0 0,1 1-499 0 0,10 22 251 0 0,-10-21-34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4.0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28 12439 0 0,'-3'-27'8863'0'0,"5"35"-8027"0"0,11 39 654 0 0,1-2-850 0 0,3 9-205 0 0,-1 4-99 0 0,1-6-28 0 0,-2-10-80 0 0,-4-12-164 0 0,-9-24-33 0 0,-3-7-9 0 0,-4-16-24 0 0,1-8-47 0 0,1-1 0 0 0,1 0 0 0 0,2 0 0 0 0,0 1 0 0 0,2-1 0 0 0,1 0 0 0 0,8-34 0 0 0,-3 36-61 0 0,-6 18 89 0 0,-1 5 9 0 0,-1-1 0 0 0,1 1-1 0 0,-1-1 1 0 0,1 0 0 0 0,0 1 0 0 0,-1 0 0 0 0,1-1-1 0 0,0 1 1 0 0,0-1 0 0 0,0 1 0 0 0,0 0 0 0 0,0 0-1 0 0,2-2 1 0 0,1 0-34 0 0,-1-1-114 0 0,3 0-190 0 0,18-9 105 0 0,-18 9-31 0 0,20 7-554 0 0,0-1-3556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4.4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66 8287 0 0,'0'0'10560'0'0,"3"7"-8928"0"0,19 39 1487 0 0,-9-14-2761 0 0,-9-24-147 0 0,-2-1-68 0 0,5 23-14 0 0,-5-22-8 0 0,-1-2-29 0 0,1 2-64 0 0,3 24 167 0 0,-3-5-103 0 0,-2-21 75 0 0,0-22-202 0 0,1-1 0 0 0,0 1 0 0 0,1-1 0 0 0,1 1 1 0 0,0 0-1 0 0,8-20 0 0 0,-4 12 13 0 0,4-6-20 0 0,3 3 31 0 0,0 8 0 0 0,-14 19 10 0 0,1-1-1 0 0,-1 1 1 0 0,0 0-1 0 0,1-1 1 0 0,-1 1-1 0 0,0 0 0 0 0,1-1 1 0 0,-1 1-1 0 0,0 0 1 0 0,1 0-1 0 0,-1 0 1 0 0,0-1-1 0 0,1 1 0 0 0,-1 0 1 0 0,1 0-1 0 0,-1 0 1 0 0,1 0-1 0 0,-1 0 0 0 0,0 0 1 0 0,1 0-1 0 0,-1 0 1 0 0,1 0-1 0 0,-1 0 1 0 0,1 0-1 0 0,-1 0 0 0 0,1 0 1 0 0,31-2-21 0 0,-31 2 21 0 0,-1 0-1 0 0,1 0 0 0 0,-1 0 0 0 0,1-1 0 0 0,-1 1 0 0 0,1 0 0 0 0,-1 1 0 0 0,1-1 0 0 0,-1 0 1 0 0,1 0-1 0 0,0 0 0 0 0,-1 0 0 0 0,1 0 0 0 0,-1 0 0 0 0,1 1 0 0 0,-1-1 0 0 0,1 0 1 0 0,-1 0-1 0 0,0 1 0 0 0,1-1 0 0 0,-1 0 0 0 0,1 1 0 0 0,-1-1 0 0 0,1 1 0 0 0,-1-1 0 0 0,0 0 1 0 0,1 1-1 0 0,-1 0 0 0 0,30 32-69 0 0,-23-24 47 0 0,-1 0 0 0 0,8 14 0 0 0,6 22-48 0 0,-17-35 52 0 0,0-1 0 0 0,2 15 0 0 0,-2 10 19 0 0,-3-29 43 0 0,-3-14-31 0 0,5-11 0 0 0,3-7 31 0 0,2-5-31 0 0,5-2 0 0 0,2 1 31 0 0,3 3-19 0 0,5 3 46 0 0,4 3 45 0 0,-20 19 75 0 0,-5 5-177 0 0,1 0 0 0 0,0 0-1 0 0,0 0 1 0 0,-1 0 0 0 0,1-1-1 0 0,0 1 1 0 0,0 0 0 0 0,-1-1 0 0 0,1 0-1 0 0,2 0 1 0 0,-3 0 14 0 0,1 0 0 0 0,0 1 0 0 0,-1-1 0 0 0,1 1 1 0 0,0-1-1 0 0,-1 1 0 0 0,1 0 0 0 0,0-1 0 0 0,0 1 0 0 0,2 0 0 0 0,3 6 83 0 0,21 16-10 0 0,-21-16-3 0 0,-3 2 0 0 0,16 30-16 0 0,-15-27-68 0 0,-3-7-4 0 0,0 0 1 0 0,0 0-1 0 0,-1 1 0 0 0,1-1 0 0 0,-1 0 0 0 0,1 6 0 0 0,4 25 3 0 0,0 4-11 0 0,-3 0-12 0 0,0-1-72 0 0,-1 1-316 0 0,-2-32 192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4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0 261 11519 0 0,'10'-51'12604'0'0,"4"81"-12385"0"0,-9-15-27 0 0,2 23 16 0 0,0 1-60 0 0,-2-6-135 0 0,0-2-28 0 0,-4-25-82 0 0,0 1-116 0 0,3 21-47 0 0,-3-21-1040 0 0</inkml:trace>
  <inkml:trace contextRef="#ctx0" brushRef="#br0" timeOffset="1">8 0 4607 0 0,'0'0'2040'0'0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5.1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2 100 6911 0 0,'0'0'2354'0'0,"0"7"-530"0"0,0 34 1968 0 0,-1-32-3224 0 0,1-4-192 0 0,0-1 1 0 0,0 1 0 0 0,0 0 0 0 0,1-1-1 0 0,0 1 1 0 0,1 4 0 0 0,-1 1 132 0 0,7 28 1899 0 0,4 4-717 0 0,-4-16-1309 0 0,-5-19 533 0 0,-1-11-848 0 0,10-12-43 0 0,-8 7 18 0 0,1-20 33 0 0,1 3-6 0 0,8-17 75 0 0,-12 35-135 0 0,11-23 46 0 0,6-7 23 0 0,-15 30-53 0 0,14-21 107 0 0,-14 23-105 0 0,14-17 109 0 0,-3 5-42 0 0,-11 14 9 0 0,2 0 1 0 0,17-13-1 0 0,-17 13 186 0 0,-3 4-268 0 0,0 0-1 0 0,0 0 1 0 0,0 1 0 0 0,0-1-1 0 0,0 1 1 0 0,5 1 0 0 0,-6-1-2 0 0,1-1 0 0 0,0 1 1 0 0,0 0-1 0 0,0-1 0 0 0,0 0 1 0 0,5 0-1 0 0,-5 7 69 0 0,12 25-4 0 0,-3 5-16 0 0,-1 6-15 0 0,-1 3-42 0 0,-7-31-14 0 0,8 22-126 0 0,-3-10-19 0 0,-6-21-4 0 0,3 1-37 0 0,13 22-157 0 0,-13-21-66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4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1 11519 0 0,'0'0'1460'0'0,"-7"0"1142"0"0,1 2 1920 0 0,-3 5-3662 0 0,1-1 1 0 0,0 1-1 0 0,0 1 0 0 0,1 0 0 0 0,0 0 0 0 0,-11 17 0 0 0,-35 62-227 0 0,51-84-531 0 0,-9 17 347 0 0,1 1 0 0 0,-7 23 0 0 0,16-42-412 0 0,0 1 0 0 0,0-1 0 0 0,1 0 0 0 0,-1 1 0 0 0,1-1 0 0 0,0 0 0 0 0,0 1 0 0 0,-1-1 0 0 0,1 1 1 0 0,1 2-1 0 0,-1 1 28 0 0,0-3-47 0 0,-1-1 0 0 0,1 1 0 0 0,0-1 0 0 0,0 1 0 0 0,0-1 0 0 0,1 1 0 0 0,-1-1 0 0 0,0 1 0 0 0,2 2 0 0 0,-1 1 9 0 0,2 5 46 0 0,6 13-13 0 0,-6-19-58 0 0,-1-1 1 0 0,1 1-1 0 0,0-1 1 0 0,6 7-1 0 0,-5-6-2 0 0,0-1 0 0 0,1 0 0 0 0,0 0 0 0 0,10 6 0 0 0,21 7-11 0 0,-28-15-43 0 0,0-1-17 0 0,25 0-1 0 0,-25-1-25 0 0,2-3-106 0 0,1 0 123 0 0,-5 2 10 0 0,0-1 0 0 0,1 0 0 0 0,-1 0 0 0 0,-1 0 0 0 0,9-6 0 0 0,-4 5-21 0 0,-5 1-18 0 0,1-1 1 0 0,-1 1-1 0 0,0-1 1 0 0,0 0-1 0 0,5-4 0 0 0,40-26-2029 0 0,-15 9-4062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5.59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459 105 11975 0 0,'-1'-3'923'0'0,"-7"-23"425"0"0,6 24-875 0 0,0 0 1161 0 0,-1-3 78 0 0,0 2-1445 0 0,-4-5 560 0 0,-1 0-1 0 0,0 0 0 0 0,0 0 0 0 0,-17-11 0 0 0,23 17-715 0 0,-1 1-1 0 0,1-1 0 0 0,-1 1 0 0 0,1 0 0 0 0,-1 0 1 0 0,0 0-1 0 0,1 0 0 0 0,-1 0 0 0 0,0 1 0 0 0,0-1 1 0 0,0 1-1 0 0,1 0 0 0 0,-1 0 0 0 0,0 0 1 0 0,0 0-1 0 0,0 0 0 0 0,0 0 0 0 0,1 1 0 0 0,-1 0 1 0 0,0-1-1 0 0,0 1 0 0 0,1 0 0 0 0,-1 0 0 0 0,1 1 1 0 0,-1-1-1 0 0,-2 2 0 0 0,-3 3 63 0 0,2 1-1 0 0,-1-1 1 0 0,0 1-1 0 0,1 0 1 0 0,1 1-1 0 0,-1-1 1 0 0,1 1-1 0 0,0 0 1 0 0,-4 11-1 0 0,5-6 44 0 0,-5 20-30 0 0,7-16-9 0 0,0 17-20 0 0,3-18-85 0 0,4 15-48 0 0,0-16 30 0 0,10 12-65 0 0,-14-25-1 0 0,-1-1 1 0 0,1 0-1 0 0,0 1 0 0 0,0-1 0 0 0,0 0 1 0 0,0 0-1 0 0,0 1 0 0 0,0-1 0 0 0,2 1 1 0 0,27 26-119 0 0,-22-21-11 0 0,1-4-83 0 0,26 8-37 0 0,-26-8-10 0 0,0-3 2 0 0,25-2 11 0 0,-26 1 9 0 0,-1-3 1 0 0,19-12 8 0 0,-17 8 33 0 0,-5 4 144 0 0,-3 3 37 0 0,0 0-1 0 0,1 0 0 0 0,-1-1 0 0 0,0 1 0 0 0,0 0 0 0 0,0-1 0 0 0,0 1 1 0 0,-1-1-1 0 0,1 1 0 0 0,0-1 0 0 0,0-3 0 0 0,2 1-35 0 0,-2 2 33 0 0,0 0 0 0 0,0 0 0 0 0,0 0 0 0 0,-1 0 0 0 0,1 0 0 0 0,-1 0 0 0 0,1 0 0 0 0,-1 0 0 0 0,1-2 0 0 0,-1 1 10 0 0,1-1-27 0 0,0 0 0 0 0,0 0 0 0 0,-1 1 0 0 0,1-1 0 0 0,-1 0 1 0 0,0 0-1 0 0,-1 0 0 0 0,1 0 0 0 0,0 1 0 0 0,-2-6 0 0 0,-6-14-63 0 0,1 4 49 0 0,-3-4 50 0 0,8 20 20 0 0,-1 1 12 0 0,2 0 353 0 0,-11 6-20 0 0,9-3-281 0 0,0 0 205 0 0,2 5 29 0 0,-1 1-206 0 0,2-4-52 0 0,-1-1 0 0 0,0 1 0 0 0,1 0 1 0 0,-1-1-1 0 0,1 1 0 0 0,0 0 0 0 0,0-1 1 0 0,0 1-1 0 0,1 5 0 0 0,-1 1 27 0 0,0-5-33 0 0,0 1 0 0 0,0-1 1 0 0,0 1-1 0 0,1-1 0 0 0,0 1 0 0 0,2 5 1 0 0,5 31 124 0 0,-1-18-10 0 0,65 170 234 0 0,-31-92-353 0 0,30 114 0 0 0,-62-172-40 0 0,-3 17 0 0 0,-8-14 11 0 0,2-45-7 0 0,0 0-1 0 0,0 0 1 0 0,0 0 0 0 0,-1 0 0 0 0,1 0 0 0 0,0 0-1 0 0,0 0 1 0 0,-1 0 0 0 0,1 0 0 0 0,-1 0 0 0 0,1 0-1 0 0,-1 0 1 0 0,0 1 0 0 0,-2 3 10 0 0,0 0 1 0 0,0-1-1 0 0,0 1 1 0 0,-1-1-1 0 0,0 1 0 0 0,0-1 1 0 0,0 0-1 0 0,0-1 0 0 0,-1 1 1 0 0,1-1-1 0 0,-1 0 0 0 0,-7 4 1 0 0,-9 0 210 0 0,0 0 0 0 0,-1-1 0 0 0,-1-1 0 0 0,1-2 0 0 0,-28 2 0 0 0,5-3 318 0 0,-73-7 1 0 0,-5-13 290 0 0,102 13-706 0 0,0-1 0 0 0,0-1 1 0 0,-29-13-1 0 0,38 11-86 0 0,9 7-58 0 0,1 0-128 0 0,2 1 115 0 0,0-1-1 0 0,0 1 1 0 0,1 0-1 0 0,-1 0 0 0 0,1 0 1 0 0,-1 0-1 0 0,1-1 0 0 0,-1 1 1 0 0,1 0-1 0 0,0 0 1 0 0,-1 0-1 0 0,3-1 0 0 0,-2 0-38 0 0,6-5-279 0 0,10-7-447 0 0,-13 11-193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38.30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1318 1 7831 0 0,'0'0'16753'0'0,"2"7"-16490"0"0,9 28 241 0 0,-13-29-265 0 0,-13 28 138 0 0,0-5-28 0 0,-5 2-34 0 0,-46 51 317 0 0,47-63-468 0 0,0-1 0 0 0,-1-1 0 0 0,-39 26 0 0 0,-69 29 209 0 0,94-56-255 0 0,-1-1 0 0 0,0-3 0 0 0,-1 0 0 0 0,0-2-1 0 0,-68 8 1 0 0,14-3 25 0 0,-229 24 42 0 0,295-38-185 0 0,7-1 0 0 0,-1 1 0 0 0,0 1 0 0 0,1 1 0 0 0,-31 8 0 0 0,23-4 0 0 0,1 0 0 0 0,5-2 0 0 0,2-2 0 0 0,0 2 0 0 0,0 5 0 0 0,3-3-11 0 0,12-5-43 0 0,1-6-508 0 0,0-8 405 0 0,1 9-3 0 0,0 0-111 0 0,1-10 166 0 0,0 10 1 0 0,0-1 1 0 0,7-31-259 0 0,-2 15 264 0 0,-4 15 85 0 0,-1 1-63 0 0,1-1 0 0 0,4-13 4 0 0,-5 13 0 0 0,1 1-3 0 0,26-78-655 0 0,-26 78 647 0 0,-1 0 40 0 0,0-1-1 0 0,1 1 1 0 0,-1 0 0 0 0,1 0-1 0 0,0 0 1 0 0,0 0 0 0 0,0 0-1 0 0,3-4 1 0 0,-3 6 49 0 0,0-1-78 0 0,1-2 1 0 0,8-11 6 0 0,-8 12 1 0 0,0 0 0 0 0,8-10 72 0 0,-9 10 303 0 0,1 1 134 0 0,9-8 31 0 0,-9 8 0 0 0,1 11-2240 0 0,16 24 1841 0 0,-15-24 23 0 0,-4-1 11 0 0,0 3-74 0 0,0-4-1 0 0,0 0 0 0 0,0 0 0 0 0,1 0 0 0 0,2 7 0 0 0,5 19 42 0 0,-3-16-24 0 0,12 25-43 0 0,5 8-11 0 0,3-3 0 0 0,1-3 0 0 0,-5-6 11 0 0,-15-21 31 0 0,-7-16-42 0 0,2 6 3 0 0,0 0 0 0 0,-1 0-1 0 0,2 10 1 0 0,-3-15-4 0 0,0 1 0 0 0,0-1 0 0 0,0 0 1 0 0,0 1-1 0 0,0-1 0 0 0,0 0 0 0 0,-1 1 0 0 0,1-1 0 0 0,-1 0 0 0 0,1 0 0 0 0,-1 1 0 0 0,1-1 1 0 0,-1 0-1 0 0,-1 1 0 0 0,2-2 0 0 0,0 1 0 0 0,0-1 0 0 0,0 0 0 0 0,0 0 0 0 0,0 0 0 0 0,0 0 0 0 0,0 0 0 0 0,0 0 0 0 0,0 0 0 0 0,0 1-1 0 0,0-1 1 0 0,0 0 0 0 0,0 0 0 0 0,0 0 0 0 0,0 0 0 0 0,0 0 0 0 0,0 0 0 0 0,0 0 0 0 0,-1 0 0 0 0,1 0 0 0 0,0 1 0 0 0,0-1 0 0 0,0 0 0 0 0,0 0 0 0 0,0 0 0 0 0,0 0 0 0 0,0 0 0 0 0,0 0 0 0 0,-1 0 0 0 0,1 0 0 0 0,0 0 0 0 0,0 0 0 0 0,0 0 0 0 0,0 0 0 0 0,0 0 0 0 0,0 0 0 0 0,0 0 0 0 0,-1 0 0 0 0,1 0 0 0 0,0 0 0 0 0,0 0 0 0 0,0 0 0 0 0,0 0 0 0 0,0 0 0 0 0,0 0 0 0 0,0 0 0 0 0,0 0 0 0 0,-1 0 0 0 0,1 0 0 0 0,0 0-1 0 0,0-1 1 0 0,-32-19-57 0 0,25 15 33 0 0,0 1-1 0 0,-1-1 1 0 0,1 1 0 0 0,-1 1-1 0 0,-13-5 1 0 0,12 6 5 0 0,0 1-1 0 0,0-1 1 0 0,0 2 0 0 0,-1-1-1 0 0,1 2 1 0 0,0-1 0 0 0,0 1-1 0 0,-10 2 1 0 0,13-2-28 0 0,-9 0 36 0 0,0 0 0 0 0,9-1-36 0 0,-2-2 24 0 0,7 2 21 0 0,1-1-1 0 0,-1 1 1 0 0,0 0-1 0 0,1-1 1 0 0,-1 1 0 0 0,1-1-1 0 0,-1 1 1 0 0,1-1-1 0 0,-1 1 1 0 0,1-1-1 0 0,0 0 1 0 0,-1 1 0 0 0,1-1-1 0 0,0 0 1 0 0,-1 1-1 0 0,1-1 1 0 0,0 0-1 0 0,0 1 1 0 0,0-1 0 0 0,0 0-1 0 0,-3-8-53 0 0,4 6 53 0 0,-11-20-147 0 0,3 10 87 0 0,-6-5-1 0 0,10 12 37 0 0,2 3 4 0 0,-3-12 13 0 0,2-5 11 0 0,2 11-73 0 0,1-1 1 0 0,0 1-1 0 0,1 0 0 0 0,5-18 1 0 0,6-28-162 0 0,-10 34 211 0 0,1-1-25 0 0,-1 4 36 0 0,0 10 28 0 0,-4 29 64 0 0,2 9 17 0 0,0-23-87 0 0,0-1 43 0 0,-1 1 0 0 0,3 29-42 0 0,2 11-11 0 0,-3-6 0 0 0,-2-38 0 0 0,0 1 0 0 0,-1-1 0 0 0,1 1 0 0 0,-1 0 0 0 0,0-1 0 0 0,-2 7 0 0 0,3-9 0 0 0,0-1 0 0 0,-1 1 0 0 0,1-1 0 0 0,0 1 0 0 0,-1-1 0 0 0,1 1 0 0 0,0-1 0 0 0,-1 0 0 0 0,1 1 0 0 0,0-1 0 0 0,-1 1 0 0 0,1-1 0 0 0,-1 0 0 0 0,1 1 0 0 0,-1-1 0 0 0,1 0 0 0 0,-1 0 0 0 0,1 1 0 0 0,-1-1 0 0 0,1 0 0 0 0,-1 0 0 0 0,1 0 0 0 0,-1 0 0 0 0,1 0 0 0 0,-1 1 0 0 0,0-1 0 0 0,1 0 0 0 0,-1-1 0 0 0,0 1 0 0 0,1 0 0 0 0,-1 0 0 0 0,0 0 0 0 0,1 0 0 0 0,-1-1 0 0 0,1 1 0 0 0,-1 0 0 0 0,1-1 0 0 0,0 1 0 0 0,-1 0 0 0 0,1-1 0 0 0,-1 1 0 0 0,1-1 0 0 0,-1 1 0 0 0,1 0 0 0 0,0-1 0 0 0,-1 1 0 0 0,1-1 0 0 0,0 1 0 0 0,0-1 0 0 0,-1 1 0 0 0,1-2 0 0 0,-2-16 0 0 0,4 6-47 0 0,1 1 0 0 0,0-1 0 0 0,1 1-1 0 0,0-1 1 0 0,1 1 0 0 0,0 1 0 0 0,8-12 0 0 0,-7 10-63 0 0,-2 5 21 0 0,4-6 5 0 0,-6 9 16 0 0,2 12 72 0 0,12 23 76 0 0,-12-23-12 0 0,-4-2-4 0 0,-3 19 3 0 0,-4 15 23 0 0,3-28-23 0 0,-4 10 13 0 0,3-13-13 0 0,-6 6-43 0 0,11-15-23 0 0,0 1-1 0 0,0-1 1 0 0,0 0 0 0 0,0 0 0 0 0,0 0 0 0 0,0 0-1 0 0,0 0 1 0 0,0 0 0 0 0,0 1 0 0 0,0-1-1 0 0,0 0 1 0 0,0 0 0 0 0,0 0 0 0 0,0 0 0 0 0,0 0-1 0 0,0 0 1 0 0,0 0 0 0 0,0 0 0 0 0,0 1 0 0 0,0-1-1 0 0,0 0 1 0 0,-1 0 0 0 0,1 0 0 0 0,0 0 0 0 0,0 0-1 0 0,0 0 1 0 0,0 0 0 0 0,0 0 0 0 0,0 0 0 0 0,0 0-1 0 0,0 0 1 0 0,-1 0 0 0 0,1 0 0 0 0,0 1-1 0 0,0-1 1 0 0,0 0 0 0 0,0 0 0 0 0,0 0 0 0 0,0 0-1 0 0,0 0 1 0 0,-1 0 0 0 0,1 0 0 0 0,0 0 0 0 0,0 0-1 0 0,0-1 1 0 0,0 1 0 0 0,0 0 0 0 0,0 0 0 0 0,-1 0-1 0 0,1 0 1 0 0,0 0 0 0 0,0 0 0 0 0,0 0-1 0 0,0 0 1 0 0,-1 0-1 0 0,1-1 1 0 0,-1 1-1 0 0,1 0 1 0 0,0-1 0 0 0,0 1-1 0 0,-1 0 1 0 0,1-1-1 0 0,0 1 1 0 0,-1 0-1 0 0,1-1 1 0 0,0 1-1 0 0,0 0 1 0 0,0-1-1 0 0,-1 1 1 0 0,1-1-1 0 0,0 1 1 0 0,0 0-1 0 0,0-1 1 0 0,0 0-1 0 0,0 0 0 0 0,0 0 3 0 0,0 0 0 0 0,0 1-1 0 0,0-1 1 0 0,0 0-1 0 0,0 0 1 0 0,1 0-1 0 0,-1 1 1 0 0,0-1-1 0 0,1 0 1 0 0,-1 0 0 0 0,0 1-1 0 0,1-1 1 0 0,-1 0-1 0 0,1 0 1 0 0,0 0-1 0 0,3-7 10 0 0,40-67-273 0 0,-28 49 61 0 0,12-34-400 0 0,-27 56 504 0 0,-1 2 16 0 0,0-8 51 0 0,0 10 28 0 0,0 0 0 0 0,0 0 0 0 0,0 0 0 0 0,0 0 1 0 0,0 0-1 0 0,0 0 0 0 0,0 0 0 0 0,0 1 0 0 0,0-1 0 0 0,0 0 0 0 0,0 0 0 0 0,-1 0 1 0 0,1 0-1 0 0,0 0 0 0 0,0 0 0 0 0,0 0 0 0 0,0 0 0 0 0,0 0 0 0 0,0 0 1 0 0,0 0-1 0 0,0 0 0 0 0,0 0 0 0 0,0 0 0 0 0,0 0 0 0 0,0 0 0 0 0,0 0 1 0 0,0 0-1 0 0,0 0 0 0 0,-1 0 0 0 0,1 0 0 0 0,0 0 0 0 0,0 0 0 0 0,0-1 1 0 0,0 1-1 0 0,0 0 0 0 0,0 0 0 0 0,0 0 0 0 0,0 0 0 0 0,0 0 0 0 0,0 0 1 0 0,0 0-1 0 0,0 0 0 0 0,0 0 0 0 0,0 0 0 0 0,0 0 0 0 0,0 0 0 0 0,0 0 1 0 0,0 0-1 0 0,0 0 0 0 0,0 0 0 0 0,0 0 0 0 0,0 0 0 0 0,0-1 0 0 0,0 1 1 0 0,0 0-1 0 0,0 0 0 0 0,0 0 0 0 0,0 0 0 0 0,0 0 0 0 0,0 0 0 0 0,0 0 0 0 0,-12 7 1 0 0,-1 6 84 0 0,-11 27 403 0 0,13-14 253 0 0,9-22-108 0 0,-4 35-17 0 0,6-36-722 0 0,1 1-1 0 0,-1-1 1 0 0,0 0 0 0 0,1 0 0 0 0,-1 0-1 0 0,2 4 1 0 0,0 0 36 0 0,0 0 1623 0 0,5-7-3374 0 0,24 3 1783 0 0,-30-3 37 0 0,-1 0 0 0 0,0 1 0 0 0,0-1 1 0 0,0 0-1 0 0,1 0 0 0 0,-1 0 0 0 0,0 0 0 0 0,0 0 0 0 0,1 0 0 0 0,-1 0 0 0 0,0 0 0 0 0,0 0 0 0 0,1 0 0 0 0,-1 0 1 0 0,0 0-1 0 0,0 0 0 0 0,1 0 0 0 0,-1 0 0 0 0,0 0 0 0 0,0 0 0 0 0,0 0 0 0 0,1 0 0 0 0,-1 0 0 0 0,0 0 1 0 0,0 0-1 0 0,1 0 0 0 0,-1 0 0 0 0,0 0 0 0 0,0-1 0 0 0,0 1 0 0 0,1 0 0 0 0,-1 0 0 0 0,0 0 0 0 0,0 0 0 0 0,0-1 1 0 0,1 1-1 0 0,-1 0 0 0 0,0 0 0 0 0,0 0 0 0 0,0-1 0 0 0,0 1 0 0 0,8-22-138 0 0,-8 17 116 0 0,0 2-5 0 0,-1-6-4 0 0,1 1-1 0 0,-2-1 1 0 0,1 1 0 0 0,-1 0 0 0 0,0-1 0 0 0,-1 1-1 0 0,1 0 1 0 0,-2 1 0 0 0,-3-9 0 0 0,3 8 9 0 0,-11-24-76 0 0,-23-58-175 0 0,38 87 576 0 0,2 11-214 0 0,6 22 1 0 0,-5-23 0 0 0,-1 2-1 0 0,15 43 74 0 0,-8-25-81 0 0,-7-20 0 0 0,2 2 0 0 0,11 30 0 0 0,-11-29 0 0 0,1-1 0 0 0,12 29 0 0 0,-13-29 0 0 0,2 0 0 0 0,18 31-1 0 0,-1-5-33 0 0,-19-29-108 0 0,-1-9-17 0 0,-3 2 75 0 0,1 0 0 0 0,0 1 0 0 0,-1-1 0 0 0,1 0 0 0 0,0 0 1 0 0,-1 0-1 0 0,1 0 0 0 0,-1 0 0 0 0,0 0 0 0 0,1 0 0 0 0,-1 0 0 0 0,0 0 0 0 0,0 0 0 0 0,0-1 0 0 0,1 1 0 0 0,-1 0 0 0 0,0 0 0 0 0,0 0 1 0 0,-1 0-1 0 0,1 0 0 0 0,0-1 0 0 0,-2-2-25 0 0,1 0 1 0 0,-1 0 0 0 0,0 0 0 0 0,-1 1-1 0 0,-3-7 1 0 0,-21-24-132 0 0,9 10-48 0 0,-19-32 0 0 0,51 81 224 0 0,-10-18 59 0 0,0-1-17 0 0,0 3-48 0 0,-1-4 9 0 0,0 0 1 0 0,0 0-1 0 0,0 0 1 0 0,7 7-1 0 0,10 14 73 0 0,-8-12-28 0 0,14 15-41 0 0,-21-23-2 0 0,-7-3 0 0 0,1-2-20 0 0,-1-1 0 0 0,1 1 0 0 0,0-1 0 0 0,0 1 0 0 0,-1-1-1 0 0,1 1 1 0 0,0-1 0 0 0,-1 0 0 0 0,1 0 0 0 0,-1 1 0 0 0,1-1-1 0 0,0 0 1 0 0,-1 0 0 0 0,1 0 0 0 0,-2-1 0 0 0,-24-9-4 0 0,23 8 3 0 0,-25-10 22 0 0,-37-9 0 0 0,3 1 9 0 0,61 19-5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40.3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666 0 13823 0 0,'0'0'8425'0'0,"-1"8"-7859"0"0,-1 2-424 0 0,0 29 500 0 0,2 10 28 0 0,-6 42 49 0 0,-4-2-1 0 0,-4 1 0 0 0,-44 151 1 0 0,13-71-290 0 0,-12 34-229 0 0,56-201-196 0 0,-5 15 21 0 0,-1 0 0 0 0,-1 0 0 0 0,-1-1 0 0 0,-14 22 0 0 0,20-34-24 0 0,-12 18 98 0 0,-1 0 1 0 0,-28 28-1 0 0,11-16 18 0 0,7-9-95 0 0,3-4 31 0 0,-10 4 0 0 0,-1 0-42 0 0,2-2-11 0 0,4-2 0 0 0,5-2 0 0 0,3-2 0 0 0,4-2-11 0 0,-2 4-57 0 0,15-16-1 0 0,0-1 12 0 0,-8 12 35 0 0,5-9-20 0 0,-7 7 31 0 0,-1-3 0 0 0,12-8-42 0 0,4-6-11 0 0,9-17 11 0 0,-8-1 29 0 0,0-28-158 0 0,-1 8-75 0 0,-1 7-67 0 0,-1-6 28 0 0,0 33 208 0 0,-1-11 4 0 0,0-3 16 0 0,-2-19-49 0 0,3 40 116 0 0,0 1 1 0 0,0 0 0 0 0,0-1-1 0 0,0 1 1 0 0,0-1 0 0 0,0 1-1 0 0,0-1 1 0 0,0 1 0 0 0,1-1-1 0 0,-1 1 1 0 0,0 0 0 0 0,0-1-1 0 0,0 1 1 0 0,0-1 0 0 0,1 1-1 0 0,-1 0 1 0 0,0-1 0 0 0,0 1-1 0 0,1 0 1 0 0,-1-1 0 0 0,0 1-1 0 0,1 0 1 0 0,-1-1 0 0 0,0 1-1 0 0,1 0 1 0 0,-1 0 0 0 0,1-1-1 0 0,-1 1 1 0 0,0 0 0 0 0,1 0-1 0 0,0-1 1 0 0,1 1 0 0 0,1 0 0 0 0,0 0 0 0 0,-1 0 0 0 0,1 0 0 0 0,-1 0 0 0 0,1 0 0 0 0,-1 1 0 0 0,1-1 0 0 0,-1 1 0 0 0,1 0 0 0 0,-1 0 0 0 0,4 2 0 0 0,-2-1 0 0 0,0 1 0 0 0,0 0 0 0 0,0 0 0 0 0,0 0 0 0 0,-1 1 0 0 0,1-1 0 0 0,2 5 0 0 0,25 31 0 0 0,1 3 0 0 0,2 0 0 0 0,0-3 0 0 0,-2-5 0 0 0,-3-2 0 0 0,-2 2 0 0 0,-24-30 0 0 0,1 1 0 0 0,-1-1 0 0 0,-1 0 0 0 0,5 9 0 0 0,-7-13 0 0 0,0 0 0 0 0,0 0 0 0 0,0 0 0 0 0,0 0 0 0 0,0 0 0 0 0,0 1 0 0 0,0-1 0 0 0,0 0 0 0 0,0 0 0 0 0,0 0 0 0 0,0 0 0 0 0,0 0 0 0 0,0 0 0 0 0,0 1 0 0 0,0-1 0 0 0,0 0 0 0 0,0 0 0 0 0,-1 0 0 0 0,1 0 0 0 0,0 0 0 0 0,0 0 0 0 0,0 0 0 0 0,0 0 0 0 0,0 1 0 0 0,0-1 0 0 0,0 0 0 0 0,0 0 0 0 0,0 0 0 0 0,0 0 0 0 0,-1 0 0 0 0,1 0 0 0 0,0 0 0 0 0,0 0 0 0 0,0 0 0 0 0,0 0 0 0 0,0 0 0 0 0,0 0 0 0 0,0 0 0 0 0,-1 0 0 0 0,1 0 0 0 0,0 0 0 0 0,0 0 0 0 0,0 0 0 0 0,0 0 0 0 0,-1 0 0 0 0,-7-1 0 0 0,-11-5 0 0 0,0-4 0 0 0,-1-3 11 0 0,-26-23 153 0 0,43 34-142 0 0,0-1 1 0 0,-1 1 0 0 0,1-1-1 0 0,-8-2 1 0 0,-8-4 4 0 0,-4 2 15 0 0,-1 5-31 0 0,3 3-11 0 0,1 2 0 0 0,3 1 0 0 0,1 1 0 0 0,-2 2 0 0 0,5 0-11 0 0,11-6-43 0 0,4-1-122 0 0,1 0 168 0 0,0 0 0 0 0,0 0 0 0 0,0-1 0 0 0,-1 0 0 0 0,1 1 0 0 0,0-1 0 0 0,2-1 0 0 0,3-1-2 0 0,-1 1-44 0 0,-3-2-90 0 0,11-12 118 0 0,-11 12-30 0 0,-5 0-8 0 0,0-1 54 0 0,-10-29-73 0 0,2 10 30 0 0,0 4 42 0 0,-4-5 11 0 0,0 1 0 0 0,2 5 0 0 0,4 9 11 0 0,5 8 47 0 0,2 6 29 0 0,-2 16-11 0 0,1-15-4 0 0,3 0 0 0 0,6 19 0 0 0,-6-19 0 0 0,0 2 0 0 0,9 27-12 0 0,6 4-48 0 0,0-7-24 0 0,-13-24-51 0 0,-5-11-102 0 0,-3-16 85 0 0,-10-50-72 0 0,9 43 152 0 0,0-1 0 0 0,2 8 12 0 0,3 16 52 0 0,5 11 28 0 0,1 2-59 0 0,-1-3 3 0 0,-1-1 0 0 0,0 1 0 0 0,0 1 0 0 0,2 6 0 0 0,-2-4-27 0 0,-1-3 2 0 0,0 1 0 0 0,1-1 0 0 0,-1 0 0 0 0,5 5 0 0 0,16 22 0 0 0,-18-26-11 0 0,1 1 0 0 0,12 10 0 0 0,11 3-12 0 0,-24-17-47 0 0,-4-9-70 0 0,8-12 65 0 0,-10 17 63 0 0,0 0-1 0 0,0-1 1 0 0,0 1-1 0 0,0 0 1 0 0,1 0-1 0 0,-1 0 1 0 0,0-1-1 0 0,0 1 1 0 0,0 0-1 0 0,0 0 1 0 0,0 0-1 0 0,0-1 1 0 0,0 1-1 0 0,0 0 1 0 0,0 0-1 0 0,1 0 1 0 0,-1-1-1 0 0,0 1 1 0 0,0 0-1 0 0,0 0 1 0 0,0-1-1 0 0,0 1 1 0 0,0 0 0 0 0,-1 0-1 0 0,1 0 1 0 0,0-1-1 0 0,0 1 1 0 0,0 0-1 0 0,0 0 1 0 0,0 0-1 0 0,0-1 1 0 0,0 1-1 0 0,0 0 1 0 0,0 0-1 0 0,-1-1 1 0 0,-3-6-26 0 0,-1-1-2 0 0,1 1 0 0 0,-2 0-1 0 0,1 0 1 0 0,-1 1-1 0 0,-10-10 1 0 0,12 11 23 0 0,3 4 1 0 0,0 0 1 0 0,0 0-1 0 0,0 0 0 0 0,0 0 0 0 0,0 0 1 0 0,-1 0-1 0 0,1 0 0 0 0,0 1 1 0 0,-3-2-1 0 0,-9-3-6 0 0,-2 4 22 0 0,9 3 31 0 0,-3 8-14 0 0,6-8 154 0 0,3 4-93 0 0,0 15-5 0 0,0-16 48 0 0,4 1-68 0 0,-2-2-55 0 0,1 0 0 0 0,-1 0 0 0 0,1-1 0 0 0,0 1 0 0 0,4 4-1 0 0,-4-6-8 0 0,0 0 0 0 0,-1 0-1 0 0,1-1 1 0 0,0 1 0 0 0,0 0-1 0 0,0-1 1 0 0,0 0 0 0 0,0 1-1 0 0,1-1 1 0 0,-1-1 0 0 0,4 2-1 0 0,-4-2-1 0 0,0 0-1 0 0,0 0 0 0 0,0 0 0 0 0,0 0 1 0 0,0 0-1 0 0,3-1 0 0 0,18-1-200 0 0,-19-1 29 0 0,14-11-32 0 0,-14 11-9 0 0,-5 1-1368 0 0,1 1 1144 0 0,-1 0 0 0 0,0 0-1 0 0,0 0 1 0 0,-1-1 0 0 0,1 1-1 0 0,0 0 1 0 0,0 0 0 0 0,0 0-1 0 0,-1-1 1 0 0,0-1-1471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59.9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268 657 3223 0 0,'-2'-8'240'0'0,"1"3"449"0"0,0 0 0 0 0,0-1-1 0 0,0 1 1 0 0,1 0-1 0 0,0-1 1 0 0,0 1-1 0 0,0 0 1 0 0,1-1 0 0 0,-1 1-1 0 0,1 0 1 0 0,2-6-1 0 0,-1 2 356 0 0,2-4 1123 0 0,1-1 0 0 0,9-20 1 0 0,-8 21-954 0 0,-6 12-1112 0 0,0 1 0 0 0,0-1 0 0 0,0 0 0 0 0,0 1 0 0 0,0-1 0 0 0,1 0 0 0 0,-1 0 0 0 0,0 1 0 0 0,-1-1 0 0 0,1 0 0 0 0,0 1 0 0 0,0-1 0 0 0,0 0 0 0 0,0 0 0 0 0,0 1 0 0 0,-1-1 0 0 0,1 0-1 0 0,0 1 1 0 0,-1-1 0 0 0,1 1 0 0 0,0-1 0 0 0,-1 0 0 0 0,1 1 0 0 0,-1-1 0 0 0,1 1 0 0 0,-1-1 0 0 0,1 1 0 0 0,-1-1 0 0 0,0 1 0 0 0,1-1 0 0 0,-2 0 0 0 0,1 1-12 0 0,0-1-1 0 0,-1 0 1 0 0,1 1-1 0 0,0-1 1 0 0,-1 1-1 0 0,1-1 1 0 0,-1 1-1 0 0,1-1 1 0 0,0 1 0 0 0,-1 0-1 0 0,1 0 1 0 0,-1 0-1 0 0,1 0 1 0 0,-1 0-1 0 0,-1 0 1 0 0,2 1-41 0 0,0-1 0 0 0,0 1 0 0 0,-1 0 0 0 0,1 0 0 0 0,0 0 0 0 0,0 0 0 0 0,0 0 0 0 0,0 0 0 0 0,0 0 0 0 0,0 0 0 0 0,0 0 0 0 0,0 1 0 0 0,1-1 0 0 0,-1 0 0 0 0,0 1 0 0 0,1-1 0 0 0,-1 0 0 0 0,1 1 0 0 0,-1-1 0 0 0,1 2 0 0 0,-1 0-61 0 0,0 1 92 0 0,-1 1 0 0 0,-6 26 80 0 0,1-5-83 0 0,-3 7-10 0 0,-3 2-14 0 0,8-23-41 0 0,0 0 5 0 0,0-1 1 0 0,-13 19-1 0 0,3-5-6 0 0,0-1-11 0 0,0-3 0 0 0,2-3 11 0 0,-10 22 54 0 0,20-32-17 0 0,-6 15-36 0 0,-2 6-12 0 0,0-5 0 0 0,1-8 0 0 0,0-6 0 0 0,0-7 0 0 0,3-1 11 0 0,3 1 31 0 0,-4 15-31 0 0,2 2 1 0 0,5-16 544 0 0,7 2-476 0 0,22 17-3 0 0,-22-17 118 0 0,3 0-126 0 0,25 21 22 0 0,-17-16 2 0 0,18 7-10 0 0,-28-14-63 0 0,0 0 1 0 0,0-1-1 0 0,11 4 1 0 0,-7-3-12 0 0,6 2 44 0 0,22 4 14 0 0,35 13 90 0 0,-37-14-77 0 0,-19-4-3 0 0,18 1-5 0 0,-18-3 14 0 0,18 0-14 0 0,-32-3-61 0 0,-1 1 0 0 0,1-1 0 0 0,0 0 1 0 0,0 0-1 0 0,0 0 0 0 0,6-2 0 0 0,-6 2-3 0 0,-1-1 1 0 0,1 1-1 0 0,0 0 0 0 0,-1 0 0 0 0,1 0 0 0 0,0 0 1 0 0,4 2-1 0 0,26 2 16 0 0,-25-3 29 0 0,-2 3 0 0 0,22 15-31 0 0,-15-9 31 0 0,10 13 11 0 0,-24-22-63 0 0,0-1 1 0 0,0 0-1 0 0,0 0 0 0 0,1 1 0 0 0,-1-1 0 0 0,0 0 1 0 0,0 0-1 0 0,0 1 0 0 0,1-1 0 0 0,-1 0 1 0 0,0 0-1 0 0,0 1 0 0 0,0-1 0 0 0,1 0 1 0 0,-1 0-1 0 0,0 0 0 0 0,0 0 0 0 0,1 1 1 0 0,-1-1-1 0 0,0 0 0 0 0,1 0 0 0 0,-1 0 1 0 0,0 0-1 0 0,0 0 0 0 0,1 0 0 0 0,-1 0 1 0 0,0 0-1 0 0,1 0 0 0 0,-1 0 0 0 0,0 0 0 0 0,1 0 1 0 0,-1 0-1 0 0,0 0 0 0 0,0 0 0 0 0,1 0 1 0 0,-1 0-1 0 0,0 0 0 0 0,1-1 0 0 0,-1 1 1 0 0,0 0-1 0 0,0 0 0 0 0,1-1 0 0 0,20-12 10 0 0,-20 13-11 0 0,-1-1 0 0 0,1 0 0 0 0,0 1 0 0 0,-1-1 0 0 0,1 0 0 0 0,-1 0 0 0 0,1 1 0 0 0,-1-1 0 0 0,1 0 0 0 0,-1 0 0 0 0,0 0 0 0 0,1 0 0 0 0,-1 0 0 0 0,0 1 0 0 0,0-1 0 0 0,1-2 0 0 0,-4-7 0 0 0,-2 3 0 0 0,-4 2 0 0 0,-1 3 0 0 0,2-1 0 0 0,-1 1 0 0 0,1-2 0 0 0,3-3 0 0 0,1-3 0 0 0,0 0 0 0 0,1-7 3 0 0,0 13-24 0 0,-4-4-33 0 0,4 4 48 0 0,1 1-1 0 0,-2 0 0 0 0,1 0 1 0 0,0 0-1 0 0,-1 0 1 0 0,1 1-1 0 0,-1-1 1 0 0,0 1-1 0 0,1 0 1 0 0,-6-2-1 0 0,-4-2 15 0 0,6 1-30 0 0,-9-3-1 0 0,-23-18-1 0 0,34 22 25 0 0,1 0-1 0 0,-1-1 1 0 0,1 1-1 0 0,-1-1 1 0 0,1 0-1 0 0,1 0 1 0 0,-1 0 0 0 0,-3-8-1 0 0,-29-49 0 0 0,33 56 0 0 0,-2 3-11 0 0,4 6-31 0 0,0 0 40 0 0,1 0 1 0 0,0 0 0 0 0,0-1-1 0 0,0 1 1 0 0,0 0 0 0 0,0 0-1 0 0,1 3 1 0 0,1 1 1 0 0,1 0 0 0 0,0-1 0 0 0,0 1 0 0 0,5 8 0 0 0,-4-8 0 0 0,1 1 0 0 0,1-1 0 0 0,10 12 0 0 0,23 14-13 0 0,-38-32 7 0 0,1 0 0 0 0,-1 0 0 0 0,1 0 0 0 0,-1 0 0 0 0,1 0 0 0 0,0 0 0 0 0,-1 0 0 0 0,4 0 0 0 0,31 12-18 0 0,-27-10-32 0 0,-8-6-98 0 0,1-8 98 0 0,-2 10 55 0 0,-1 0 0 0 0,0 0 0 0 0,1 0 1 0 0,-1 0-1 0 0,0 0 0 0 0,1 0 0 0 0,-1 1 1 0 0,0-1-1 0 0,0 0 0 0 0,0 1 0 0 0,1-1 0 0 0,-1 0 1 0 0,0 1-1 0 0,-2-1 0 0 0,-18-9 3 0 0,10 5-3 0 0,-3-2 1 0 0,1-1 0 0 0,0 0 0 0 0,1-1 0 0 0,0 0 0 0 0,0-1 0 0 0,-18-20 0 0 0,26 24 0 0 0,3 5 0 0 0,0-1 0 0 0,3 7 0 0 0,21 36 0 0 0,-14-28 0 0 0,16 19 0 0 0,-21-27 0 0 0,1 0 0 0 0,-1 0 0 0 0,1 0 0 0 0,11 7 0 0 0,-16-12 0 0 0,1 0 0 0 0,-1 1 0 0 0,0-1 0 0 0,0 0 0 0 0,0 0 0 0 0,1 0 0 0 0,-1 0 0 0 0,0 0 0 0 0,0 1 0 0 0,1-1 0 0 0,-1 0 0 0 0,0 0 0 0 0,0 0 0 0 0,1 0 0 0 0,-1 0 0 0 0,0 0 0 0 0,0 0 0 0 0,1 0 0 0 0,-1 0 0 0 0,0 0 0 0 0,1 0 0 0 0,-1 0 0 0 0,0 0 0 0 0,0 0 0 0 0,1 0 0 0 0,-1 0 0 0 0,0 0 0 0 0,0-1 0 0 0,1 1 0 0 0,-1 0 0 0 0,0 0 0 0 0,0 0 0 0 0,0 0 0 0 0,1 0 0 0 0,-1-1 0 0 0,0 1 0 0 0,0 0 0 0 0,0 0 0 0 0,1 0 0 0 0,-1-1 0 0 0,0 1 0 0 0,0 0 0 0 0,0-1 0 0 0,0 1 0 0 0,0-1 0 0 0,0 1 0 0 0,0-1 0 0 0,0 1 0 0 0,0-1 0 0 0,0 1 0 0 0,0-1 0 0 0,0 1 0 0 0,0 0 0 0 0,0-1 0 0 0,0 1 0 0 0,0-1 0 0 0,-1 1 0 0 0,1-1 0 0 0,0 1 0 0 0,0-1 0 0 0,-1 1 0 0 0,1 0 0 0 0,0-1 0 0 0,-1 1 0 0 0,1 0 0 0 0,-1-1 0 0 0,-11-8 0 0 0,-1 2 0 0 0,0-1 0 0 0,-1 2 0 0 0,1 0 0 0 0,-18-5 0 0 0,-13-6 0 0 0,24 8 0 0 0,9 3 0 0 0,-1 0 0 0 0,0 1 0 0 0,0 1 0 0 0,-1 0 0 0 0,1 1 0 0 0,-1 0 0 0 0,-24-2 0 0 0,30 5 0 0 0,4 2 0 0 0,6 5 0 0 0,0-3 0 0 0,1 0 0 0 0,0 0 0 0 0,0-1 0 0 0,0 1 0 0 0,1-1 0 0 0,6 4 0 0 0,-4-4-2 0 0,0 0 1 0 0,-1 0-1 0 0,1-1 0 0 0,0 0 0 0 0,0 0 1 0 0,9 1-1 0 0,36 0-59 0 0,-42-3-19 0 0,-7 0 70 0 0,-1 0 0 0 0,1 0 0 0 0,0 0 0 0 0,-1-1 0 0 0,1 1 0 0 0,-1-1 0 0 0,1 0 0 0 0,3-1 0 0 0,1-1-3 0 0,-7 3 12 0 0,0 0-1 0 0,0 0 1 0 0,-1 0 0 0 0,1 0-1 0 0,0 0 1 0 0,0 0-1 0 0,0-1 1 0 0,0 1 0 0 0,0 0-1 0 0,0 0 1 0 0,0 0 0 0 0,0 0-1 0 0,0 0 1 0 0,0 0-1 0 0,-1 0 1 0 0,1 0 0 0 0,0-1-1 0 0,0 1 1 0 0,0 0 0 0 0,0 0-1 0 0,0 0 1 0 0,0 0-1 0 0,0 0 1 0 0,0 0 0 0 0,0 0-1 0 0,0-1 1 0 0,0 1-1 0 0,0 0 1 0 0,0 0 0 0 0,0 0-1 0 0,0 0 1 0 0,0 0 0 0 0,0 0-1 0 0,0-1 1 0 0,0 1-1 0 0,0 0 1 0 0,0 0 0 0 0,0 0-1 0 0,1 0 1 0 0,-1 0 0 0 0,0 0-1 0 0,0 0 1 0 0,0 0-1 0 0,0-1 1 0 0,0 1 0 0 0,0 0-1 0 0,0 0 1 0 0,0 0 0 0 0,0 0-1 0 0,0 0 1 0 0,1 0-1 0 0,-1 0 1 0 0,0 0 0 0 0,0 0-1 0 0,0 0 1 0 0,0 0 0 0 0,0 0-1 0 0,0 0 1 0 0,0 0-1 0 0,1 0 1 0 0,-10-4-59 0 0,-16 3 90 0 0,1 2-1 0 0,-28 3 1 0 0,33-2-7 0 0,0 0-1 0 0,0-1 1 0 0,0-2-1 0 0,0 0 1 0 0,-20-3-1 0 0,28 2-15 0 0,7 1 1 0 0,-1 0 0 0 0,1 0 0 0 0,-1 0 0 0 0,1 0 1 0 0,-1-1-1 0 0,1 0 0 0 0,-6-4 0 0 0,10 6-8 0 0,0 0 0 0 0,0 0 0 0 0,0 0 0 0 0,0 0 0 0 0,0 0 0 0 0,0 0 0 0 0,1 0 0 0 0,-1 0 0 0 0,0 0 0 0 0,0 0 0 0 0,0 0 0 0 0,0 0 0 0 0,0 0 0 0 0,0 0 0 0 0,0 0 0 0 0,1 0 0 0 0,-1 0 0 0 0,0-1 0 0 0,0 1 0 0 0,0 0 0 0 0,0 0 0 0 0,0 0 0 0 0,0 0 0 0 0,0 0 0 0 0,0 0 0 0 0,0 0 0 0 0,0-1 0 0 0,0 1 0 0 0,0 0 0 0 0,1 0 0 0 0,-1 0 0 0 0,0 0 0 0 0,0 0 0 0 0,0 0 0 0 0,0-1 0 0 0,0 1 0 0 0,0 0 0 0 0,0 0 0 0 0,0 0 0 0 0,0 0 0 0 0,-1 0 0 0 0,1 0 0 0 0,0-1 0 0 0,0 1 0 0 0,0 0 0 0 0,0 0 0 0 0,0 0 0 0 0,0 0 0 0 0,0 0 0 0 0,0 0 0 0 0,0 0 0 0 0,0-1 0 0 0,0 1 0 0 0,0 0 0 0 0,0 0 0 0 0,-1 0 0 0 0,1 0 0 0 0,0 0 0 0 0,0 0 0 0 0,0 0 0 0 0,0 0 0 0 0,6-2 0 0 0,0 1 0 0 0,0 0 0 0 0,0 0 0 0 0,11 0 0 0 0,37 6 0 0 0,-1-1 0 0 0,-42-4 0 0 0,0-1 0 0 0,16-3 0 0 0,11-6-12 0 0,-37 10 10 0 0,-1 0-1 0 0,1 0 1 0 0,-1 0-1 0 0,1 0 1 0 0,-1-1 0 0 0,1 1-1 0 0,-1 0 1 0 0,1 0-1 0 0,-1 0 1 0 0,1-1 0 0 0,-1 1-1 0 0,0 0 1 0 0,1 0-1 0 0,-1-1 1 0 0,1 1 0 0 0,-1 0-1 0 0,0-1 1 0 0,1 1-1 0 0,0-1 1 0 0,6-12-21 0 0,-7 12 22 0 0,0 0-1 0 0,0 1 0 0 0,0-1 0 0 0,0 0 1 0 0,0 1-1 0 0,0-1 0 0 0,-1 0 0 0 0,1 1 1 0 0,0-1-1 0 0,0 0 0 0 0,0 1 0 0 0,-1-1 1 0 0,1 0-1 0 0,0 1 0 0 0,-1-1 0 0 0,1 1 0 0 0,0-1 1 0 0,-1 1-1 0 0,1-1 0 0 0,-1 1 0 0 0,1-1 1 0 0,-1 1-1 0 0,1-1 0 0 0,-1 1 0 0 0,1 0 1 0 0,-1-1-1 0 0,1 1 0 0 0,-1 0 0 0 0,0-1 1 0 0,1 1-1 0 0,-1 0 0 0 0,-1-1 0 0 0,-24-6 11 0 0,20 5-13 0 0,-180-47 4 0 0,180 47 0 0 0,5 2 0 0 0,-1-1 0 0 0,1 1 0 0 0,-1-1 0 0 0,0 1 0 0 0,1 0 0 0 0,-1 0 0 0 0,1 0 0 0 0,-1 0 0 0 0,0 0 0 0 0,1 0 0 0 0,-1 0 0 0 0,0 1 0 0 0,-1 0 0 0 0,-8 2 0 0 0,2 7 0 0 0,3 12 0 0 0,6-18 0 0 0,-1 1 0 0 0,1-1 0 0 0,1 1 0 0 0,-1-1 0 0 0,2 9 0 0 0,-1-7 0 0 0,1 0 0 0 0,0 0 0 0 0,0 0 0 0 0,1-1 0 0 0,-1 1 0 0 0,5 6 0 0 0,-4-8 0 0 0,0-1 0 0 0,0 1 0 0 0,0-1 0 0 0,0 0 0 0 0,0 0 0 0 0,1 0 0 0 0,-1 0 0 0 0,1 0 0 0 0,7 3 0 0 0,-7-4 0 0 0,1 0 0 0 0,-1-1 0 0 0,1 1 0 0 0,-1-1 0 0 0,1 0 0 0 0,0 0 0 0 0,0 0 0 0 0,-1-1 0 0 0,6 0 0 0 0,-5 0 0 0 0,0-1 0 0 0,0 1 0 0 0,0-1 0 0 0,0 0 0 0 0,-1-1 0 0 0,1 1 0 0 0,7-4 0 0 0,-7 2 0 0 0,-1 1 0 0 0,0-1 0 0 0,0 1 0 0 0,0-1 0 0 0,5-5 0 0 0,-7 6-3 0 0,0 0 0 0 0,0 0 0 0 0,0-1 1 0 0,-1 1-1 0 0,1 0 0 0 0,-1-1 0 0 0,1 1 0 0 0,-1-1 0 0 0,0 1 0 0 0,0-1 1 0 0,0 0-1 0 0,0 1 0 0 0,0-1 0 0 0,-1 0 0 0 0,1 0 0 0 0,-1-5 0 0 0,0 5-6 0 0,0-1 0 0 0,-1 0 0 0 0,0 1 1 0 0,0-1-1 0 0,0 1 0 0 0,0-1 0 0 0,0 1 0 0 0,-1-1 0 0 0,1 1 0 0 0,-1 0 0 0 0,-3-5 0 0 0,-3-2-13 0 0,0 1-1 0 0,-1 0 1 0 0,0 0 0 0 0,0 1 0 0 0,-1 0-1 0 0,-13-9 1 0 0,17 14 22 0 0,-1-3 0 0 0,-1 1 0 0 0,0 0 0 0 0,-1 1 0 0 0,1 0 0 0 0,-18-6 0 0 0,17 9 0 0 0,-2 5 0 0 0,10-3 0 0 0,0 0 0 0 0,1 0 0 0 0,-1 0 0 0 0,0 0 0 0 0,0 0 0 0 0,1 1 0 0 0,-1-1 0 0 0,0 0 0 0 0,1 0 0 0 0,-1 1 0 0 0,1-1 0 0 0,-1 2 0 0 0,0 3 0 0 0,1-1 0 0 0,-1 0 0 0 0,1 1 0 0 0,1 7 0 0 0,0 0 0 0 0,5 23 0 0 0,-3-26 0 0 0,0-1 0 0 0,0 0 0 0 0,7 15 0 0 0,-6-17 0 0 0,0 0 0 0 0,0 0 0 0 0,1-1 0 0 0,0 1 0 0 0,7 6 0 0 0,-6-8 0 0 0,-1 0 0 0 0,1-1 0 0 0,0 0 0 0 0,0 0 0 0 0,11 6 0 0 0,-10-7 0 0 0,0-1 0 0 0,0 1 0 0 0,0-1 0 0 0,0 0 0 0 0,8 0 0 0 0,-8-1 0 0 0,-1 0 0 0 0,1-1 0 0 0,0 0 0 0 0,-1-1 0 0 0,8 0 0 0 0,-9-1 0 0 0,1 1 0 0 0,-1 0 0 0 0,0-1 0 0 0,0 0 0 0 0,8-5 0 0 0,-8 4 0 0 0,0 0 0 0 0,0-1 0 0 0,0 0 0 0 0,4-4 0 0 0,8-13 0 0 0,-11 4 0 0 0,-5 1 0 0 0,-2 14 0 0 0,1 0 0 0 0,-1-1 0 0 0,0 1 0 0 0,0 0 0 0 0,0 0 0 0 0,0 0 0 0 0,0 0 0 0 0,-1 0 0 0 0,1 0 0 0 0,-1 1 0 0 0,1-1 0 0 0,-1 0 0 0 0,1 1 0 0 0,-1-1 0 0 0,0 1 0 0 0,0-1 0 0 0,0 1 0 0 0,0 0 0 0 0,0 0 0 0 0,-3-1 0 0 0,-7-3 0 0 0,1 1 0 0 0,-20-5 0 0 0,19 6 0 0 0,-6-2 0 0 0,-24-3 0 0 0,36 7 0 0 0,1 0 0 0 0,-1 1 0 0 0,1 0 0 0 0,-1 0 0 0 0,0 1 0 0 0,1-1 0 0 0,-1 1 0 0 0,-9 3 0 0 0,5 2 0 0 0,10-6 0 0 0,-1 1 0 0 0,0 0 0 0 0,0 0 0 0 0,1-1 0 0 0,-1 1 0 0 0,1 0 0 0 0,-1 0 0 0 0,1 0 0 0 0,-1 0 0 0 0,1 0 0 0 0,-1 0 0 0 0,1 0 0 0 0,0 0 0 0 0,-1 1 0 0 0,0 24 11 0 0,3-12 31 0 0,14 23-31 0 0,6 5 0 0 0,-11-25 31 0 0,25 19-31 0 0,-27-28-11 0 0,1 0 0 0 0,0-1 0 0 0,14 8 0 0 0,-19-12 0 0 0,0 0 0 0 0,1-1 0 0 0,-1 1 0 0 0,1-2 0 0 0,0 1 0 0 0,-1 0 0 0 0,11 0 0 0 0,-13-2 0 0 0,0 0 0 0 0,0 0 0 0 0,0 0 0 0 0,0-1 0 0 0,0 1 0 0 0,0-1 0 0 0,0 0 0 0 0,0 1 0 0 0,-1-1 0 0 0,1-1 0 0 0,0 1 0 0 0,3-2 0 0 0,-3 1 0 0 0,0 0 0 0 0,0-1 0 0 0,0 1 0 0 0,-1-1 0 0 0,1 1 0 0 0,3-6 0 0 0,-5 7 0 0 0,1-1 0 0 0,-1 0 0 0 0,0 0 0 0 0,0 0 0 0 0,0 0 0 0 0,-1 0 0 0 0,2-2 0 0 0,-1 2 0 0 0,-1 0 0 0 0,0 1 0 0 0,0-1 0 0 0,1 1 0 0 0,-1-1 0 0 0,0 0 0 0 0,0 1 0 0 0,0-1 0 0 0,-1 0 0 0 0,1 1 0 0 0,0-1 0 0 0,0 1 0 0 0,-1-1 0 0 0,1 0 0 0 0,-1 1 0 0 0,0-1 0 0 0,1 1 0 0 0,-2-2 0 0 0,0 0 0 0 0,0 1 0 0 0,0 0 0 0 0,0 1 0 0 0,0-1 0 0 0,0 0 0 0 0,0 0 0 0 0,0 1 0 0 0,0 0 0 0 0,-1-1 0 0 0,-3 0 0 0 0,-5-3 0 0 0,0 2 0 0 0,-1 0 0 0 0,0 0 0 0 0,-12-1 0 0 0,16 3 0 0 0,-6-1 0 0 0,-30-4 0 0 0,36 8 0 0 0,8-2 0 0 0,-1 0 0 0 0,1 0 0 0 0,0 0 0 0 0,-1 1 0 0 0,1-1 0 0 0,0 0 0 0 0,0 0 0 0 0,-1 0 0 0 0,1 1 0 0 0,0-1 0 0 0,0 0 0 0 0,-1 1 0 0 0,1-1 0 0 0,0 0 0 0 0,0 0 0 0 0,0 1 0 0 0,0-1 0 0 0,-1 0 0 0 0,1 1 0 0 0,0-1 0 0 0,0 0 0 0 0,0 1 0 0 0,0-1 0 0 0,0 0 0 0 0,0 1 0 0 0,0-1 0 0 0,0 0 0 0 0,0 1 0 0 0,0-1 0 0 0,0 1 0 0 0,0-1 0 0 0,0 0 0 0 0,0 1 0 0 0,0-1 0 0 0,0 0 0 0 0,1 1 0 0 0,-1-1 0 0 0,0 0 0 0 0,0 1 0 0 0,2 2 0 0 0,0 1 0 0 0,-1 0 0 0 0,1-1 0 0 0,1 0 0 0 0,-1 1 0 0 0,0-1 0 0 0,1 0 0 0 0,5 5 0 0 0,-3-4 0 0 0,1 0 0 0 0,0 0 0 0 0,0 0 0 0 0,0-1 0 0 0,0 1 0 0 0,10 2 0 0 0,-4-2 0 0 0,1 0 0 0 0,24 4 0 0 0,-27-7 0 0 0,0 0 0 0 0,-1-1 0 0 0,17 0 0 0 0,-21-1 0 0 0,0 0 0 0 0,1 0 0 0 0,-1 0 0 0 0,7-3 0 0 0,-8 1 0 0 0,-7 2 0 0 0,-8-1 0 0 0,0 0 0 0 0,-18 0 0 0 0,10 1 0 0 0,8 0 0 0 0,8 0 0 0 0,-1 1 0 0 0,0 0 0 0 0,0-1 0 0 0,1 1 0 0 0,-1 1 0 0 0,0-1 0 0 0,0 0 0 0 0,1 1 0 0 0,-1 0 0 0 0,0 0 0 0 0,1 0 0 0 0,-1 0 0 0 0,-4 3 0 0 0,7-3 0 0 0,0-1 0 0 0,1 0 0 0 0,-1 1 0 0 0,1-1 0 0 0,-1 0 0 0 0,1 1 0 0 0,-1-1 0 0 0,1 1 0 0 0,-1-1 0 0 0,1 1 0 0 0,0-1 0 0 0,-1 1 0 0 0,1-1 0 0 0,-1 1 0 0 0,1 0 0 0 0,0-1 0 0 0,-1 2 0 0 0,1-1 0 0 0,0 0 0 0 0,0 1 0 0 0,-1-1 0 0 0,1 0 0 0 0,0 0 0 0 0,0 0 0 0 0,0 1 0 0 0,0-1 0 0 0,0 0 0 0 0,1 0 0 0 0,-1 0 0 0 0,0 0 0 0 0,0 1 0 0 0,1-1 0 0 0,-1 0 0 0 0,1 0 0 0 0,-1 0 0 0 0,1 0 0 0 0,0 0 0 0 0,1 2 0 0 0,2 1-2 0 0,0 0-1 0 0,1 0 1 0 0,0 0-1 0 0,8 5 1 0 0,-12-8-1 0 0,0-1 0 0 0,0 1 0 0 0,0-1 0 0 0,0 1 0 0 0,0-1 0 0 0,0 1 0 0 0,0-1 0 0 0,0 1 0 0 0,0-1 0 0 0,0 0 0 0 0,0 0 0 0 0,0 1 0 0 0,1-1 0 0 0,-1 0 0 0 0,1 0 0 0 0,37 3-25 0 0,-30-3-49 0 0,1-1 7 0 0,28-4 41 0 0,-29 4-51 0 0,-1-2-11 0 0,22-8 22 0 0,-23 8 5 0 0,-4 0-53 0 0,10-9 90 0 0,-13 12 25 0 0,0 0-1 0 0,0 0 1 0 0,0 0 0 0 0,1 0-1 0 0,-1 0 1 0 0,0 0 0 0 0,0 0-1 0 0,0-1 1 0 0,0 1 0 0 0,0 0-1 0 0,0 0 1 0 0,1 0-1 0 0,-1 0 1 0 0,0 0 0 0 0,0 0-1 0 0,0-1 1 0 0,0 1 0 0 0,0 0-1 0 0,0 0 1 0 0,0 0 0 0 0,0 0-1 0 0,0 0 1 0 0,0-1 0 0 0,0 1-1 0 0,0 0 1 0 0,1 0 0 0 0,-1 0-1 0 0,0-1 1 0 0,0 1-1 0 0,0 0 1 0 0,0 0 0 0 0,-1 0-1 0 0,1-1 1 0 0,0 0 0 0 0,0 0-1 0 0,0 1 1 0 0,0-1-1 0 0,-1 0 1 0 0,1 0-1 0 0,0 0 1 0 0,-1 0 0 0 0,1 0-1 0 0,-1 1 1 0 0,1-1-1 0 0,-1 0 1 0 0,1 0-1 0 0,-1 1 1 0 0,0-1 0 0 0,1 0-1 0 0,-1 1 1 0 0,0-1-1 0 0,1 1 1 0 0,-1-1-1 0 0,0 1 1 0 0,0-1-1 0 0,0 1 1 0 0,0-1 0 0 0,1 1-1 0 0,-1 0 1 0 0,0-1-1 0 0,0 1 1 0 0,0 0-1 0 0,0 0 1 0 0,0 0 0 0 0,0 0-1 0 0,0 0 1 0 0,0 0-1 0 0,0 0 1 0 0,-1 0-1 0 0,-1 0-5 0 0,-15 0 7 0 0,-25 2 1 0 0,33 0 6 0 0,-1-1 1 0 0,0-1 0 0 0,1 0 0 0 0,-1 0 0 0 0,0-1 0 0 0,1 0 0 0 0,-11-4-1 0 0,18 5-3 0 0,1-1-1 0 0,0 0 1 0 0,0 1-1 0 0,0-1 0 0 0,0 0 1 0 0,0 0-1 0 0,0-1 1 0 0,0 1-1 0 0,1 0 0 0 0,-1-1 1 0 0,0 1-1 0 0,1-1 1 0 0,-1 0-1 0 0,1 1 1 0 0,-1-1-1 0 0,1 0 0 0 0,0 0 1 0 0,0 0-1 0 0,0 0 1 0 0,0 0-1 0 0,0 0 0 0 0,0 0 1 0 0,0 0-1 0 0,1 0 1 0 0,-1 0-1 0 0,1-1 0 0 0,0 1 1 0 0,-1 0-1 0 0,1 0 1 0 0,0-3-1 0 0,2-16-24 0 0,0 16-29 0 0,0-1-20 0 0,-2 5 60 0 0,0 0 1 0 0,0 0-1 0 0,1 0 1 0 0,-1 0-1 0 0,1 0 1 0 0,-1 0-1 0 0,1 0 0 0 0,-1 0 1 0 0,1 0-1 0 0,-1 1 1 0 0,1-1-1 0 0,1-1 1 0 0,-1 0-13 0 0,1-1-66 0 0,4 1-689 0 0,19-8 573 0 0,-18 8-3 0 0,0 0-1233 0 0,24-3 1079 0 0,-23 3-19 0 0,-3-1-1983 0 0,13-8 1512 0 0,-13 8-4 0 0,3-12-1712 0 0,-6 12 1783 0 0,-2 1-66 0 0,1 1 756 0 0,-1 0 61 0 0,0 1-1 0 0,1-1 0 0 0,-1 1 1 0 0,0-1-1 0 0,0 0 0 0 0,0 1 0 0 0,1-1 1 0 0,-1 0-1 0 0,0 1 0 0 0,0-1 0 0 0,0 0 1 0 0,0 1-1 0 0,0-1 0 0 0,0 0 0 0 0,0 1 1 0 0,0-1-1 0 0,-1 0 0 0 0,-2-4 37 0 0,-2 5 124 0 0,2 1 474 0 0,0 1 0 0 0,0 0 0 0 0,1 0-1 0 0,-1 0 1 0 0,1 0 0 0 0,-1 0 0 0 0,-2 4 0 0 0,0-2 2625 0 0,-1-6-1773 0 0,5 2-1361 0 0,1 0 0 0 0,-1 1 0 0 0,1-1 0 0 0,-1 1 0 0 0,1-1 0 0 0,-1 1 0 0 0,1-1 0 0 0,-1 0 0 0 0,1 1 0 0 0,-1 0-1 0 0,1-1 1 0 0,-1 1 0 0 0,1-1 0 0 0,0 1 0 0 0,0-1 0 0 0,-1 1 0 0 0,1 0 0 0 0,0-1 0 0 0,0 1 0 0 0,-1 0 0 0 0,1-1 0 0 0,0 1 0 0 0,0 0 0 0 0,0-1 0 0 0,0 1 0 0 0,0 0 0 0 0,0-1-1 0 0,0 2 1 0 0,6-5-21 0 0,17-6-44 0 0,-17 6 521 0 0,2 6-483 0 0,25 9 0 0 0,-24-9 80 0 0,-2-6-77 0 0,22-6-43 0 0,-16 4 29 0 0,13-6 11 0 0,-20 8 155 0 0,2 2-150 0 0,24-3 0 0 0,-24 3 89 0 0,0 0-81 0 0,25-2 3 0 0,-25 2 0 0 0,-1-1-13 0 0,22-5-43 0 0,-21 5 29 0 0,-2 0 14 0 0,20-5 10 0 0,-19 5 0 0 0,1 0-10 0 0,23-3-3 0 0,-15 3-11 0 0,20 2-31 0 0,-18 0 20 0 0,25 0-31 0 0,-3-7 0 0 0,-26 3 31 0 0,12-3-20 0 0,-13 4 20 0 0,17 0-20 0 0,-22 2 31 0 0,0 1 0 0 0,1 1-44 0 0,-6-1-1 0 0,1 0 0 0 0,0 0-1 0 0,0 0 1 0 0,0 0 0 0 0,-1 0 0 0 0,1-1-1 0 0,6-1 1 0 0,-2 1 1 0 0,-4 0-1 0 0,0 1 0 0 0,0-1 0 0 0,-1 0 0 0 0,1 0 0 0 0,0 0 0 0 0,5-3 0 0 0,23-8 3 0 0,4-4-11 0 0,-7 4 11 0 0,-18 6 31 0 0,16-11-31 0 0,4 0-11 0 0,1 2 0 0 0,-4 2 11 0 0,-16 8 42 0 0,19-7 0 0 0,2-5-42 0 0,-4 0-11 0 0,4 2 0 0 0,0 0 0 0 0,-6-3 0 0 0,-6 1 0 0 0,0-1 0 0 0,0 1 0 0 0,-3 1 0 0 0,-1-1 0 0 0,-3 0 0 0 0,0-1 0 0 0,-2-1 0 0 0,-1 3 0 0 0,0-1 0 0 0,0-1 0 0 0,2-2 0 0 0,-1 2 0 0 0,0-2 0 0 0,-4 3 0 0 0,-1 1 0 0 0,1-1 0 0 0,0 0 0 0 0,-1 0 0 0 0,1 1 0 0 0,1-2 0 0 0,-5 6 0 0 0,-12 17 0 0 0,8-4 0 0 0,-1-1 0 0 0,1 0 0 0 0,0 0 0 0 0,-1 0 0 0 0,1 0 0 0 0,0 0 0 0 0,-1 0 0 0 0,1 0 0 0 0,0 0 0 0 0,-1 0 0 0 0,1 0 0 0 0,0 0 0 0 0,-1 0 0 0 0,1 0 0 0 0,0 0 0 0 0,0 0 0 0 0,-1 0 0 0 0,1 0 0 0 0,0 0 0 0 0,-1 0 0 0 0,1 0 0 0 0,0-1 0 0 0,0 1 0 0 0,-1 0 0 0 0,-7-5 0 0 0,-1 0 0 0 0,1 1 0 0 0,-1-1 0 0 0,1 1 0 0 0,-5-1-21 0 0,9 2-12 0 0,-5-9 23 0 0,2 3-15 0 0,0-1 0 0 0,1 1 0 0 0,0-1 0 0 0,-8-19 0 0 0,-10-18-42 0 0,20 41 67 0 0,-1 0 0 0 0,1 0 0 0 0,-1 1 0 0 0,-7-7 0 0 0,10 10 0 0 0,0 0 0 0 0,-5-7 0 0 0,4 1 0 0 0,2 1 0 0 0,1-1 0 0 0,1 0 0 0 0,1-1 0 0 0,2-1 0 0 0,-3 1 0 0 0,-1 2 0 0 0,-2 2 0 0 0,-2 5-11 0 0,2 1-31 0 0,-3 1 31 0 0,-1 3 11 0 0,6-7 0 0 0,-7 15 0 0 0,-1 0 0 0 0,-1-1 0 0 0,-1 1 0 0 0,-1 5 0 0 0,0 9 0 0 0,1 4 0 0 0,-2 1 0 0 0,0-4 0 0 0,0-2 0 0 0,0-5 0 0 0,0-5 0 0 0,1-3 0 0 0,1 2 0 0 0,-1 6 0 0 0,1 4 0 0 0,1 0 0 0 0,2-5 0 0 0,8-20 0 0 0,-1 0 0 0 0,1 0 0 0 0,-1 0 0 0 0,1-1 0 0 0,-1 1 0 0 0,1 0 0 0 0,-1 0 0 0 0,1-1 0 0 0,-1 1 0 0 0,1 0 0 0 0,-1-1 0 0 0,1 1 0 0 0,-1 0 0 0 0,0-1 0 0 0,1 1 0 0 0,-1-1 0 0 0,0 1 0 0 0,1-1 0 0 0,-1 1 0 0 0,1-1 0 0 0,6-7-27 0 0,-1 0 0 0 0,0-1 0 0 0,0 0 0 0 0,8-15 0 0 0,-2 2-57 0 0,46-90-146 0 0,-53 102 219 0 0,4-3-51 0 0,-6 10 53 0 0,-1 0-47 0 0,1 1-8 0 0,7-8 40 0 0,-7 9 3 0 0,-3 8 0 0 0,-2 35 10 0 0,1-36 11 0 0,-1 1 0 0 0,1 0 0 0 0,-5 9 0 0 0,-7 18 0 0 0,-1 0 0 0 0,2-2 11 0 0,0-1 31 0 0,1-2-31 0 0,6-8-11 0 0,6-21 0 0 0,0 0 0 0 0,-1-1 0 0 0,1 1 0 0 0,0 0 0 0 0,-1 0 0 0 0,1 0 0 0 0,-1-1 0 0 0,1 1 0 0 0,-1 0 0 0 0,1-1 0 0 0,-1 1 0 0 0,1 0 0 0 0,-1-1 0 0 0,1 1 0 0 0,-1-1 0 0 0,1 1 0 0 0,-1-1 0 0 0,0 1 0 0 0,1-1 0 0 0,-1 1 0 0 0,1-1 0 0 0,12-18 0 0 0,0-5-17 0 0,-1-1 0 0 0,-1 0 0 0 0,13-47 0 0 0,21-50-40 0 0,-41 112 35 0 0,-4 9 1 0 0,0 7 0 0 0,-5 24 10 0 0,-2 1 11 0 0,-4 2 0 0 0,-3 13 53 0 0,3-11-42 0 0,-5 13 42 0 0,7-17-42 0 0,1 1 0 0 0,4-6 42 0 0,4-22-22 0 0,6-7-9 0 0,20-16-11 0 0,-23 16-11 0 0,0 0 0 0 0,-1 0 0 0 0,1-1 0 0 0,-1 1 0 0 0,3-7 0 0 0,11-20-12 0 0,15-48 1 0 0,-9 22-90 0 0,-16 38 77 0 0,-3 8-24 0 0,-12 20 36 0 0,-4 18 12 0 0,-1 8 0 0 0,-1 4 0 0 0,-1 3 11 0 0,0 1 31 0 0,5-3-20 0 0,6-6 20 0 0,7-4-20 0 0,-1-25-1 0 0,3-8 0 0 0,16-13-10 0 0,-3-4-11 0 0,-13 14 0 0 0,0-2 0 0 0,9-18 0 0 0,1 0 0 0 0,-5 11-4 0 0,26-53-67 0 0,-25 46 29 0 0,-6 10 31 0 0,-12 29 11 0 0,-2 15 0 0 0,1-1 0 0 0,-2-3 11 0 0,-1-2 31 0 0,-1 0-20 0 0,1-5 31 0 0,4-8 0 0 0,12-24-42 0 0,5-7-11 0 0,4-3 0 0 0,4-2 0 0 0,0 1 0 0 0,0 1-16 0 0,-4 3-64 0 0,-9 11 44 0 0,0 0 0 0 0,-1 0 0 0 0,0 0 0 0 0,5-10 0 0 0,-8 12-12 0 0,-6 1 36 0 0,-7 8 12 0 0,-4 8 91 0 0,1 0-1 0 0,1 1 1 0 0,0 0 0 0 0,-22 29 0 0 0,14-16-17 0 0,3-5-11 0 0,-65 71 186 0 0,67-76-221 0 0,0 0 0 0 0,-1-2 0 0 0,-22 15 0 0 0,19-18-28 0 0,8-5 0 0 0,4-5 0 0 0,10-2 0 0 0,0 0 0 0 0,-1 0 0 0 0,1 0 0 0 0,0 0 0 0 0,0 0 0 0 0,0 0 0 0 0,0 0 0 0 0,-1 0 0 0 0,1 0 0 0 0,0 0 0 0 0,0 0 0 0 0,0 0 0 0 0,0 0 0 0 0,0 0 0 0 0,-1 0 0 0 0,1 0 0 0 0,0 0 0 0 0,0 0 0 0 0,0 0 0 0 0,0-1 0 0 0,0 1 0 0 0,-1 0 0 0 0,1 0 0 0 0,0 0 0 0 0,0 0 0 0 0,0 0 0 0 0,0 0 0 0 0,0 0 0 0 0,0-1 0 0 0,0 1 0 0 0,0 0 0 0 0,0 0 0 0 0,0 0 0 0 0,0 0 0 0 0,0-1 0 0 0,-1 1 0 0 0,1 0 0 0 0,0 0 0 0 0,0 0 0 0 0,0 0 0 0 0,0 0 0 0 0,0-1 0 0 0,0 1 0 0 0,8-14-12 0 0,10-6-49 0 0,-12 13 35 0 0,10-7-91 0 0,23-13-79 0 0,-5 2-64 0 0,2-2 12 0 0,-32 24 168 0 0,-1 0 13 0 0,7-7 41 0 0,-10 10 24 0 0,0 0-1 0 0,0 0 1 0 0,0 0 0 0 0,0 0 0 0 0,0 0-1 0 0,0 0 1 0 0,0 0 0 0 0,-1 0 0 0 0,1 0-1 0 0,0 0 1 0 0,0 0 0 0 0,0 0 0 0 0,0 0 0 0 0,0 0-1 0 0,0 0 1 0 0,0 0 0 0 0,0 0 0 0 0,0 0-1 0 0,0 0 1 0 0,-1 0 0 0 0,1 0 0 0 0,0 0-1 0 0,0 0 1 0 0,0 0 0 0 0,0 0 0 0 0,0 0 0 0 0,0-1-1 0 0,0 1 1 0 0,0 0 0 0 0,0 0 0 0 0,0 0-1 0 0,0 0 1 0 0,0 0 0 0 0,-1 0 0 0 0,1 0 0 0 0,0 0-1 0 0,0 0 1 0 0,0 0 0 0 0,0 0 0 0 0,0 0-1 0 0,0 0 1 0 0,0-1 0 0 0,0 1 0 0 0,0 0-1 0 0,0 0 1 0 0,0 0 0 0 0,0 0 0 0 0,0 0 0 0 0,0 0-1 0 0,0 0 1 0 0,0 0 0 0 0,0 0 0 0 0,0-1-1 0 0,0 1 1 0 0,0 0 0 0 0,0 0 0 0 0,0 0-1 0 0,0 0 1 0 0,0 0 0 0 0,0 0 0 0 0,0 0 0 0 0,1 0-1 0 0,-1 0 1 0 0,0 0 0 0 0,-7 0 0 0 0,-45 22 108 0 0,-58 33 1 0 0,0 0 184 0 0,41-23-156 0 0,26-10 16 0 0,-90 29 0 0 0,125-49-146 0 0,-22 6-2 0 0,-40 18 0 0 0,60-22-3 0 0,1 1-15 0 0,11-6 9 0 0,-1 1-1 0 0,0-1 1 0 0,1 0-1 0 0,-1 1 0 0 0,0-1 1 0 0,1 1-1 0 0,-1 0 1 0 0,1-1-1 0 0,-1 1 0 0 0,4 0 1 0 0,-2 0-5 0 0,-1 0 1 0 0,1-1-1 0 0,0 1 0 0 0,0-1 1 0 0,0 0-1 0 0,-1 0 1 0 0,1 1-1 0 0,5-4 0 0 0,26-11-166 0 0,4-2-8 0 0,-2 1-110 0 0,-15 6 135 0 0,-16 8 7 0 0,-1-1 27 0 0,13-9 13 0 0,-12 10 1 0 0,-13 2 96 0 0,1 2 0 0 0,-1-1 0 0 0,1 1 0 0 0,-1 0-1 0 0,1 0 1 0 0,0 1 0 0 0,-8 4 0 0 0,-4 1 98 0 0,-300 96 872 0 0,310-101-937 0 0,-9 3 38 0 0,-24 10 1 0 0,29-10-14 0 0,8-3-34 0 0,7-2-16 0 0,29-11-48 0 0,4-6-21 0 0,7-1-3 0 0,6-1 1 0 0,3 3 7 0 0,0 1 7 0 0,-11 4 1 0 0,-25 6 11 0 0,16-3 31 0 0,-60 23-31 0 0,-13-1 135 0 0,-53 13 0 0 0,-16 5 173 0 0,93-27-191 0 0,1 2 1 0 0,0 0-1 0 0,0 1 0 0 0,-18 13 0 0 0,24-14-40 0 0,11-8-23 0 0,0 0 0 0 0,-1 0 0 0 0,1 0 0 0 0,0 0-1 0 0,0 0 1 0 0,0 0 0 0 0,-1 1 0 0 0,1-1 0 0 0,0 0 0 0 0,0 0 0 0 0,-1 0 0 0 0,1 0-1 0 0,0 1 1 0 0,0-1 0 0 0,0 0 0 0 0,0 0 0 0 0,-1 0 0 0 0,1 1 0 0 0,0-1 0 0 0,0 0-1 0 0,0 0 1 0 0,0 1 0 0 0,0-1 0 0 0,0 0 0 0 0,0 0 0 0 0,0 1 0 0 0,0-1-1 0 0,-1 0 1 0 0,1 0 0 0 0,0 1 0 0 0,0-1 0 0 0,0 0 0 0 0,0 0 0 0 0,1 1 0 0 0,-1-1-1 0 0,0 0 1 0 0,0 0 0 0 0,0 1 0 0 0,0-1 0 0 0,0 0 0 0 0,0 0 0 0 0,0 1 0 0 0,0-1-1 0 0,0 0 1 0 0,1 0 0 0 0,-1 0 0 0 0,0 1 0 0 0,0-1 0 0 0,0 0 0 0 0,0 0 0 0 0,1 0-1 0 0,-1 0 1 0 0,0 1 0 0 0,1-1 0 0 0,3 2 1 0 0,0-1-1 0 0,0 0 1 0 0,0 1-1 0 0,0-1 1 0 0,0-1-1 0 0,1 1 1 0 0,5 0-1 0 0,-5-2-1 0 0,0 1 0 0 0,0-1 0 0 0,0 0 0 0 0,0 0 0 0 0,0 0 0 0 0,6-3 0 0 0,38-13 0 0 0,17-10-60 0 0,95-38-53 0 0,-122 49 43 0 0,25-9-94 0 0,-55 22 142 0 0,26-11-88 0 0,-10 1 33 0 0,-25 13 76 0 0,0 0 0 0 0,0 0-1 0 0,-1 0 1 0 0,1 0 0 0 0,0 0 0 0 0,0 0 0 0 0,0 0-1 0 0,0 0 1 0 0,-1 0 0 0 0,1 0 0 0 0,0 0 0 0 0,0-1-1 0 0,0 1 1 0 0,0 0 0 0 0,0 0 0 0 0,-1 0-1 0 0,1 0 1 0 0,0 0 0 0 0,0 0 0 0 0,0 0 0 0 0,0-1-1 0 0,0 1 1 0 0,0 0 0 0 0,-1 0 0 0 0,1 0 0 0 0,0 0-1 0 0,0 0 1 0 0,0-1 0 0 0,0 1 0 0 0,0 0-1 0 0,0 0 1 0 0,0 0 0 0 0,0 0 0 0 0,0-1 0 0 0,0 1-1 0 0,0 0 1 0 0,0 0 0 0 0,0 0 0 0 0,0 0 0 0 0,0-1-1 0 0,0 1 1 0 0,0 0 0 0 0,0 0 0 0 0,0 0-1 0 0,0 0 1 0 0,0-1 0 0 0,0 1 0 0 0,0 0 0 0 0,1 0-1 0 0,-1 0 1 0 0,0 0 0 0 0,0 0 0 0 0,0-1 0 0 0,0 1-1 0 0,0 0 1 0 0,0 0 0 0 0,0 0 0 0 0,1 0 0 0 0,-1 0-1 0 0,0 0 1 0 0,0 0 0 0 0,0-1 0 0 0,0 1-1 0 0,0 0 1 0 0,1 0 0 0 0,-4 0 1 0 0,0 0 0 0 0,0 0 0 0 0,-1 0 0 0 0,1 1 0 0 0,0-1 0 0 0,0 1 0 0 0,0 0 0 0 0,0 0 0 0 0,-5 2 0 0 0,-3 1 0 0 0,-56 16 232 0 0,1 4 0 0 0,-113 56 0 0 0,170-75-219 0 0,4-3 10 0 0,1 1 0 0 0,-1 0-1 0 0,0 0 1 0 0,1 0 0 0 0,0 0-1 0 0,-5 5 1 0 0,-1 2 1 0 0,8-7 36 0 0,9 2 0 0 0,-3-3-59 0 0,-1 1 1 0 0,1-1-1 0 0,0 0 0 0 0,0 0 1 0 0,0 0-1 0 0,0 0 0 0 0,0-1 1 0 0,5 2-1 0 0,-3-3-1 0 0,0 0 0 0 0,0 0 0 0 0,0 0 0 0 0,0-1 0 0 0,0 0 0 0 0,-1 0 0 0 0,12-4 0 0 0,47-18-26 0 0,99-50-1 0 0,-81 33-80 0 0,75-47-428 0 0,-115 62 358 0 0,-15 9 104 0 0,-7-2 58 0 0,-19 18 15 0 0,-1 0 0 0 0,0 0 0 0 0,0 0 0 0 0,0 0 0 0 0,0-1 0 0 0,0 1 0 0 0,1 0 0 0 0,-1 0 0 0 0,0 0 0 0 0,0-1 0 0 0,0 1 0 0 0,0 0 0 0 0,0 0 0 0 0,0 0 0 0 0,0-1 0 0 0,0 1 0 0 0,0 0 0 0 0,0 0 0 0 0,0 0 0 0 0,0-1 0 0 0,0 1 0 0 0,0 0 0 0 0,0 0 0 0 0,0-1 0 0 0,0 1 0 0 0,0 0 0 0 0,0 0 0 0 0,0 0 0 0 0,-1-1 0 0 0,1 1 0 0 0,0 0 0 0 0,0 0 0 0 0,0 0 0 0 0,0 0 0 0 0,0-1 0 0 0,0 1 0 0 0,-1 0 0 0 0,1 0 0 0 0,0 0 0 0 0,0 0 0 0 0,0 0-1 0 0,-1 0 1 0 0,1-1 0 0 0,0 1 0 0 0,0 0 0 0 0,0 0 0 0 0,-1 0 0 0 0,1 0 0 0 0,0 0 0 0 0,0 0 0 0 0,0 0 0 0 0,-1 0 0 0 0,1 0 0 0 0,0 0 0 0 0,0 0 0 0 0,0 0 0 0 0,-1 0 0 0 0,1 0 0 0 0,0 0 0 0 0,0 0 0 0 0,0 0 0 0 0,-1 0 0 0 0,1 0 0 0 0,0 0 0 0 0,0 0 0 0 0,-1 1 0 0 0,-15 2 12 0 0,-34 15 203 0 0,0 2 0 0 0,2 2 1 0 0,-72 45-1 0 0,111-61-197 0 0,6-5-12 0 0,-1 1 1 0 0,1 0-1 0 0,-1 1 1 0 0,1-1-1 0 0,0 1 0 0 0,0-1 1 0 0,-4 6-1 0 0,7-8-5 0 0,0 1-1 0 0,-1-1 0 0 0,1 0 1 0 0,0 1-1 0 0,-1-1 0 0 0,1 1 0 0 0,0-1 1 0 0,0 0-1 0 0,0 1 0 0 0,-1-1 1 0 0,1 1-1 0 0,0-1 0 0 0,0 1 1 0 0,0-1-1 0 0,0 1 0 0 0,0-1 0 0 0,0 0 1 0 0,0 1-1 0 0,0-1 0 0 0,0 1 1 0 0,0-1-1 0 0,0 1 0 0 0,0-1 1 0 0,0 1-1 0 0,0-1 0 0 0,0 1 0 0 0,1-1 1 0 0,-1 0-1 0 0,0 1 0 0 0,0-1 1 0 0,0 1-1 0 0,1-1 0 0 0,-1 0 0 0 0,0 1 1 0 0,1 0-1 0 0,2 1 0 0 0,-1 0 0 0 0,1 0 0 0 0,0 0 0 0 0,0 0 0 0 0,0 0 0 0 0,0 0 0 0 0,1-1 0 0 0,-1 1 0 0 0,0-1 0 0 0,5 1 0 0 0,-4-1-1 0 0,-1-1-1 0 0,1 0 1 0 0,-1 0-1 0 0,1 0 1 0 0,-1 0-1 0 0,1 0 1 0 0,-1-1-1 0 0,0 1 1 0 0,1-1 0 0 0,4-2-1 0 0,42-16-78 0 0,160-96-375 0 0,-143 75 166 0 0,-42 27 155 0 0,-7 0 80 0 0,-9 6 2 0 0,-2 3 31 0 0,-4 2 5 0 0,0 0 0 0 0,1-1 0 0 0,-1 1 0 0 0,0-1 0 0 0,3-3 0 0 0,8-9 5 0 0,-5 2 11 0 0,-9 13 0 0 0,0-1 0 0 0,0 1 1 0 0,0 0-1 0 0,1 0 0 0 0,-1 0 0 0 0,0-1 0 0 0,0 1 0 0 0,0 0 1 0 0,0 0-1 0 0,0-1 0 0 0,0 1 0 0 0,0 0 0 0 0,0 0 0 0 0,0-1 1 0 0,0 1-1 0 0,0 0 0 0 0,0 0 0 0 0,0-1 0 0 0,0 1 0 0 0,0 0 1 0 0,0-1-1 0 0,0 1 0 0 0,0 0 0 0 0,0 0 0 0 0,0 0 0 0 0,0-1 1 0 0,-1 1-1 0 0,1 0 0 0 0,0 0 0 0 0,0-1 0 0 0,0 1 1 0 0,0 0-1 0 0,-1 0 0 0 0,1 0 0 0 0,0-1 0 0 0,0 1 0 0 0,-12 0 71 0 0,-12 7 124 0 0,-1 5-35 0 0,-1 1 0 0 0,-25 19 0 0 0,19-11-107 0 0,-13 6 24 0 0,2 3-1 0 0,-58 50 1 0 0,101-80-77 0 0,-7 7 21 0 0,7-7-20 0 0,0 0-1 0 0,0 0 1 0 0,0 0-1 0 0,0 1 0 0 0,0-1 1 0 0,0 0-1 0 0,0 0 1 0 0,0 0-1 0 0,0 0 0 0 0,0 0 1 0 0,0 0-1 0 0,0 0 1 0 0,0 1-1 0 0,0-1 0 0 0,0 0 1 0 0,0 0-1 0 0,0 0 1 0 0,0 0-1 0 0,0 0 0 0 0,0 0 1 0 0,0 1-1 0 0,0-1 0 0 0,0 0 1 0 0,0 0-1 0 0,0 0 1 0 0,0 0-1 0 0,0 0 0 0 0,0 0 1 0 0,0 0-1 0 0,0 1 1 0 0,0-1-1 0 0,0 0 0 0 0,0 0 1 0 0,0 0-1 0 0,0 0 1 0 0,1 0-1 0 0,-1 0 0 0 0,0 0 1 0 0,0 0-1 0 0,0 0 1 0 0,0 0-1 0 0,0 1 0 0 0,0-1 1 0 0,0 0-1 0 0,1 0 1 0 0,-1 0-1 0 0,0 0 0 0 0,0 0 1 0 0,0 0-1 0 0,0 0 1 0 0,0 0-1 0 0,1 0 0 0 0,4 0 2 0 0,0 0 0 0 0,1 0 0 0 0,-1 0-1 0 0,1 0 1 0 0,10-3 0 0 0,-8 0-2 0 0,1 1 0 0 0,-1-1 0 0 0,10-5 0 0 0,36-18-60 0 0,95-59-179 0 0,-127 71 110 0 0,-1-1 0 0 0,0-1 0 0 0,-1-1 0 0 0,33-37 0 0 0,-42 37 62 0 0,-10 15 63 0 0,0-1 0 0 0,0 1 0 0 0,0-1 0 0 0,-1 1 0 0 0,1-1 0 0 0,-1 0 0 0 0,1 1 0 0 0,-1-1 0 0 0,0 0 0 0 0,0 1 0 0 0,-1-4-1 0 0,1 5 5 0 0,0 0-1 0 0,0 0 0 0 0,-1 0 0 0 0,1 0 0 0 0,-1 0 0 0 0,1 0 1 0 0,-1 1-1 0 0,1-1 0 0 0,-1 0 0 0 0,1 0 0 0 0,-1 0 0 0 0,0 0 1 0 0,0 1-1 0 0,1-1 0 0 0,-1 0 0 0 0,0 1 0 0 0,0-1 0 0 0,0 0 1 0 0,0 1-1 0 0,0-1 0 0 0,0 1 0 0 0,0 0 0 0 0,0-1 0 0 0,0 1 1 0 0,0 0-1 0 0,0-1 0 0 0,0 1 0 0 0,0 0 0 0 0,0 0 0 0 0,0 0 1 0 0,0 0-1 0 0,0 0 0 0 0,-1 0 0 0 0,-4 1 23 0 0,1 0 0 0 0,-1 0 1 0 0,1 0-1 0 0,0 0 0 0 0,0 1 0 0 0,-1 0 0 0 0,1 0 0 0 0,0 0 1 0 0,-9 7-1 0 0,0 0 82 0 0,-24 21-1 0 0,22-15-60 0 0,1 0 0 0 0,0 1-1 0 0,-12 19 1 0 0,14-16-32 0 0,-1 12 31 0 0,14-29-41 0 0,-1 0 0 0 0,0 0-1 0 0,1 0 1 0 0,-1 0-1 0 0,1 0 1 0 0,0-1 0 0 0,0 1-1 0 0,0 0 1 0 0,0 0-1 0 0,0 0 1 0 0,0 0-1 0 0,0 0 1 0 0,0 0 0 0 0,1 0-1 0 0,-1 0 1 0 0,1 0-1 0 0,1 2 1 0 0,-1-2-2 0 0,1 0 0 0 0,-1 0 0 0 0,1 0 0 0 0,0 0 0 0 0,0-1 0 0 0,0 1 0 0 0,0-1 1 0 0,0 1-1 0 0,0-1 0 0 0,0 0 0 0 0,0 1 0 0 0,1-1 0 0 0,-1 0 0 0 0,0-1 0 0 0,1 1 0 0 0,3 0 0 0 0,-3 0-5 0 0,0-1-1 0 0,1 0 1 0 0,-1-1-1 0 0,0 1 1 0 0,0 0-1 0 0,1-1 1 0 0,-1 0-1 0 0,0 0 1 0 0,0 0 0 0 0,0 0-1 0 0,4-2 1 0 0,29-17-82 0 0,-13 3-36 0 0,-1 0 1 0 0,-1-2 0 0 0,34-38-1 0 0,-42 42 45 0 0,0-1 0 0 0,-2 0 0 0 0,0-1 0 0 0,-1 0 0 0 0,0-1 0 0 0,8-23 0 0 0,-17 36 75 0 0,1 0 1 0 0,-1 0-1 0 0,0 0 1 0 0,0-1-1 0 0,0 1 0 0 0,-1 0 1 0 0,0-1-1 0 0,0 1 0 0 0,0 0 1 0 0,-1-1-1 0 0,0 1 0 0 0,0 0 1 0 0,-2-7-1 0 0,2 10 3 0 0,0 0 0 0 0,0 0 0 0 0,0 0 0 0 0,0 0 0 0 0,0 0 0 0 0,0 0 0 0 0,-1 0 0 0 0,1 0 0 0 0,-1 0 0 0 0,1 1 0 0 0,-1-1 0 0 0,0 0 0 0 0,1 1 0 0 0,-1 0 0 0 0,0-1 0 0 0,0 1 0 0 0,0 0 0 0 0,0 0 0 0 0,-1 0 0 0 0,1 0 0 0 0,0 0 0 0 0,0 1 0 0 0,0-1 0 0 0,-1 1 0 0 0,1-1 0 0 0,0 1 0 0 0,-1 0 0 0 0,1 0 0 0 0,0 0 0 0 0,-1 0 0 0 0,1 0 0 0 0,-3 1 0 0 0,-2 1 18 0 0,1-1 0 0 0,-1 1 0 0 0,1 1-1 0 0,0-1 1 0 0,0 1 0 0 0,0 0 0 0 0,0 0 0 0 0,1 1 0 0 0,-1 0 0 0 0,1 0-1 0 0,0 0 1 0 0,0 0 0 0 0,-8 10 0 0 0,0 2 48 0 0,1-1 0 0 0,1 2 0 0 0,-12 23 0 0 0,10-14 10 0 0,3 5-17 0 0,-1 14-36 0 0,10-40-15 0 0,1 1 0 0 0,-1 0 0 0 0,1 0 0 0 0,0 0 0 0 0,1 8 0 0 0,-1-11-6 0 0,0-1 0 0 0,1 1 0 0 0,-1 0-1 0 0,1-1 1 0 0,0 1 0 0 0,0-1-1 0 0,0 1 1 0 0,0-1 0 0 0,0 1 0 0 0,0-1-1 0 0,1 0 1 0 0,-1 1 0 0 0,1-1-1 0 0,2 2 1 0 0,-2-3-2 0 0,0 1 0 0 0,0-1 0 0 0,1 0 0 0 0,-1 0 0 0 0,0 0 0 0 0,1 0 0 0 0,-1-1 0 0 0,1 1 0 0 0,-1-1 0 0 0,1 1 0 0 0,4-1 0 0 0,-6 0-1 0 0,-1 0-1 0 0,1 0 1 0 0,-1 0-1 0 0,1 0 1 0 0,-1 0 0 0 0,1 0-1 0 0,0 0 1 0 0,-1 0-1 0 0,1 0 1 0 0,-1 0 0 0 0,1 0-1 0 0,-1 0 1 0 0,1 0-1 0 0,0 0 1 0 0,-1-1 0 0 0,1 1-1 0 0,-1 0 1 0 0,1 0-1 0 0,0-1 1 0 0,24-16-89 0 0,-20 13 67 0 0,16-13-97 0 0,-8 4 21 0 0,-1 0 1 0 0,-1 0-1 0 0,0-1 0 0 0,-1 0 1 0 0,12-22-1 0 0,-19 31 71 0 0,-1 1 0 0 0,-1-1 0 0 0,1 1 0 0 0,-1-1 0 0 0,0 0 0 0 0,0 1 0 0 0,0-1 0 0 0,0 0 0 0 0,-1 0 0 0 0,0 0 0 0 0,0-6 0 0 0,-1 8 25 0 0,0-1 1 0 0,0 1 0 0 0,0-1-1 0 0,0 1 1 0 0,-1 0-1 0 0,1-1 1 0 0,-1 1-1 0 0,0 0 1 0 0,0 0 0 0 0,0 0-1 0 0,0 0 1 0 0,0 0-1 0 0,-1 1 1 0 0,1-1-1 0 0,-1 1 1 0 0,0 0 0 0 0,-3-3-1 0 0,1 2-32 0 0,1 1 0 0 0,0-1 0 0 0,-1 1 1 0 0,1 0-1 0 0,-1 1 0 0 0,0-1 0 0 0,0 1 0 0 0,0 0 0 0 0,1 0 0 0 0,-1 0 1 0 0,0 1-1 0 0,0 0 0 0 0,0 0 0 0 0,0 0 0 0 0,0 0 0 0 0,0 1 0 0 0,0 0 1 0 0,0 0-1 0 0,0 0 0 0 0,0 1 0 0 0,1-1 0 0 0,-1 1 0 0 0,1 0 0 0 0,-1 0 0 0 0,1 1 1 0 0,0 0-1 0 0,0 0 0 0 0,0 0 0 0 0,-6 5 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6:01.1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67 171 2759 0 0,'-1'-2'207'0'0,"-2"-4"-75"0"0,3 5 331 0 0,-1-3 84 0 0,0 0-1 0 0,0-1 1 0 0,0 1 0 0 0,-1 0 0 0 0,1 0 0 0 0,-4-6-1 0 0,2 5 255 0 0,-10-16 4142 0 0,11 18-4172 0 0,0 0-1 0 0,0 0 0 0 0,0 0 0 0 0,0 0 1 0 0,1 0-1 0 0,-1-1 0 0 0,1 1 0 0 0,0 0 0 0 0,-1-1 1 0 0,2 1-1 0 0,-2-7 0 0 0,1 2-342 0 0,0 1 1 0 0,0-1-1 0 0,-1 1 0 0 0,-4-12 0 0 0,6 17 79 0 0,-3-2-281 0 0,1 4 104 0 0,4 3 1689 0 0,9 22-1898 0 0,-8-18 191 0 0,3-1-216 0 0,15 18 0 0 0,-16-18 96 0 0,2 0-96 0 0,21 20-4 0 0,-21-20-17 0 0,0-1-10 0 0,18 16-1 0 0,-19-15 0 0 0,0-1 0 0 0,18 18 0 0 0,-18-18 0 0 0,1 1 1 0 0,18 16 6 0 0,-19-17 1 0 0,1 2 0 0 0,19 20 0 0 0,-20-20 0 0 0,1 1 0 0 0,18 22 0 0 0,-19-23 0 0 0,0 1 0 0 0,19 23 0 0 0,-18-23 0 0 0,-1-2-12 0 0,17 20-32 0 0,-17-19 52 0 0,0 0 0 0 0,21 22-53 0 0,-25-27-22 0 0,-1-1 0 0 0,1 1 1 0 0,0-1-1 0 0,-1 1 0 0 0,1-1 1 0 0,0 1-1 0 0,2 0 0 0 0,32 20 17 0 0,-19-12 31 0 0,17 6 11 0 0,-25-12 0 0 0,-7 3 1 0 0,5 20 6 0 0,-5-15-11 0 0,-5 7-37 0 0,2-14 30 0 0,1-7 0 0 0,1 1-67 0 0,-1 0 0 0 0,1-1 0 0 0,-1 1 0 0 0,0 0 0 0 0,1 0 0 0 0,-1 0 0 0 0,0-1 0 0 0,0 1 0 0 0,0 0 0 0 0,0 0 0 0 0,0-1 0 0 0,0 1 0 0 0,0 0 0 0 0,-1 0 0 0 0,1 0 0 0 0,0-1 0 0 0,-1-1 0 0 0,-1-5-275 0 0,1-31-2720 0 0,0 28 2154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8:15.5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6423 4539 919 0 0,'-11'-4'10162'0'0,"5"4"-5699"0"0,5 0-4361 0 0,1 0 0 0 0,-1 0 0 0 0,1 0 0 0 0,-1 0 1 0 0,1 0-1 0 0,-1-1 0 0 0,1 1 0 0 0,-1 0 0 0 0,1 0 1 0 0,-1 0-1 0 0,1 0 0 0 0,-1-1 0 0 0,1 1 0 0 0,-1 0 0 0 0,1 0 1 0 0,0-1-1 0 0,-1 1 0 0 0,1 0 0 0 0,-1-1 0 0 0,-1-1 168 0 0,0 1 1 0 0,0 0-1 0 0,0 0 0 0 0,0 0 0 0 0,0 0 1 0 0,0 0-1 0 0,0 0 0 0 0,-1 1 0 0 0,1-1 0 0 0,0 1 1 0 0,0 0-1 0 0,-1-1 0 0 0,1 1 0 0 0,0 0 1 0 0,-3 0-1 0 0,-38 7 1152 0 0,14-2-885 0 0,5-3-233 0 0,0-2 1 0 0,-43-4-1 0 0,57 2-243 0 0,8 2-46 0 0,0-1 0 0 0,0 1 0 0 0,-1 0 0 0 0,1-1 1 0 0,0 1-1 0 0,0 0 0 0 0,0 0 0 0 0,0 0 0 0 0,0 1 0 0 0,0-1 0 0 0,0 0 1 0 0,0 1-1 0 0,0 0 0 0 0,-4 1 0 0 0,-7 4 87 0 0,0-1 0 0 0,0 0-1 0 0,-1-1 1 0 0,0 0 0 0 0,0-1 0 0 0,0-1 0 0 0,0 0-1 0 0,-25 0 1 0 0,10-2-13 0 0,-1 1 0 0 0,1 1-1 0 0,0 2 1 0 0,-39 9 0 0 0,39-5 31 0 0,-35 4 0 0 0,52-10-76 0 0,0-1 0 0 0,-1-1 0 0 0,1 0 0 0 0,-1-1 0 0 0,-18-3 0 0 0,6-1 42 0 0,2-1-20 0 0,1 2 0 0 0,-1 1 0 0 0,0 0 0 0 0,-44 2 0 0 0,-19 5 133 0 0,-108-8 0 0 0,165 3-189 0 0,-11 1 11 0 0,1 1 1 0 0,-49 9-1 0 0,43-6 48 0 0,-47-1 0 0 0,21-1-2 0 0,-74-3 153 0 0,13 0-45 0 0,-135 1 75 0 0,106-2-119 0 0,-103-19-56 0 0,262 21-75 0 0,-351-32 128 0 0,111 8 17 0 0,37 2-34 0 0,-194-7 28 0 0,396 28-133 0 0,-5 1-1 0 0,0 0 0 0 0,0-1 0 0 0,0-1 1 0 0,0 1-1 0 0,0-1 0 0 0,0 0 0 0 0,1-1 1 0 0,-9-4-1 0 0,14 7-5 0 0,-2-3 1 0 0,0 0 0 0 0,-1 0-1 0 0,1 1 1 0 0,-1 0 0 0 0,0 0-1 0 0,1 0 1 0 0,-1 0 0 0 0,0 1 0 0 0,0 0-1 0 0,0 0 1 0 0,0 0 0 0 0,-1 1-1 0 0,1-1 1 0 0,-5 1 0 0 0,-23 1 21 0 0,1-2 1 0 0,-1-2-1 0 0,-48-10 0 0 0,-12-1 6 0 0,-50 9-411 0 0,40 3 247 0 0,96 2 179 0 0,0-1 1 0 0,0 0-1 0 0,0 0 0 0 0,1 0 0 0 0,-1-1 0 0 0,1 0 0 0 0,-1 0 0 0 0,1-1 0 0 0,-8-3 0 0 0,0-3-5 0 0,10 6-38 0 0,1 0 0 0 0,-1 1 0 0 0,0 0 1 0 0,0-1-1 0 0,0 2 0 0 0,-1-1 0 0 0,1 0 0 0 0,0 1 0 0 0,0 0 1 0 0,-1 0-1 0 0,-5-1 0 0 0,-3 3 0 0 0,1 0 0 0 0,-21 5 0 0 0,-13 0 0 0 0,8-6 35 0 0,1-1 1 0 0,-41-8-1 0 0,-67-19 3 0 0,143 27-39 0 0,-188-53-57 0 0,4-15 67 0 0,134 49-7 0 0,-4-4-9 0 0,2-2 0 0 0,1-2 0 0 0,-56-40 1 0 0,-139-116-29 0 0,197 144 33 0 0,46 35 2 0 0,-1 0 0 0 0,1 0 0 0 0,0-1 0 0 0,1 1 0 0 0,-1-1 0 0 0,1 0 0 0 0,0-1 0 0 0,1 1 0 0 0,-5-11 0 0 0,2 4 0 0 0,6 13 0 0 0,-12-19 0 0 0,11 18 0 0 0,0 1 0 0 0,1-1 0 0 0,-1 1 0 0 0,0-1 0 0 0,0 1 0 0 0,0-1 0 0 0,0 1 0 0 0,1 0 0 0 0,-1-1 0 0 0,0 1 0 0 0,0 0 0 0 0,0 0 0 0 0,0-1 0 0 0,0 1 0 0 0,0 0 0 0 0,0 0 0 0 0,0 0 0 0 0,0 0 0 0 0,-1 1 0 0 0,0-1 0 0 0,-1-1 0 0 0,1 1 0 0 0,-1 0 0 0 0,1-1 0 0 0,-1 1 0 0 0,1-1 0 0 0,0 0 0 0 0,-1 1 0 0 0,1-1 0 0 0,0-1 0 0 0,0 1 0 0 0,0 0 0 0 0,0 0 0 0 0,0-1 0 0 0,0 1 0 0 0,0-1 0 0 0,0 0 0 0 0,1 1 0 0 0,-3-3 0 0 0,-4-6 0 0 0,0 0 0 0 0,-9-16 0 0 0,8 12 0 0 0,-15-26-11 0 0,2 0 1 0 0,2-2-1 0 0,1 0 0 0 0,3-1 1 0 0,-15-56-1 0 0,19 52-5 0 0,2 0 0 0 0,3 0 0 0 0,1-1 0 0 0,2 1 0 0 0,3-1 0 0 0,1 0 0 0 0,3 0 0 0 0,2 0 0 0 0,1 1 0 0 0,3 0 0 0 0,16-47 0 0 0,43-96-32 0 0,-37 108 21 0 0,-26 70-15 0 0,12-28 31 0 0,4-8 11 0 0,15-25 0 0 0,-21 44 0 0 0,11-15 0 0 0,3-6 0 0 0,1 1-11 0 0,-1 0-31 0 0,3 0 31 0 0,-2 2 11 0 0,-2 1 0 0 0,2 2 0 0 0,1 3 0 0 0,-2 3 0 0 0,1-1 0 0 0,-1 2 0 0 0,2-2 0 0 0,1 0 0 0 0,0-1 0 0 0,-2 0 0 0 0,1 1 0 0 0,0 0 0 0 0,0 1 0 0 0,2 1 0 0 0,0 2 0 0 0,-1 4 0 0 0,0 1 0 0 0,-1-2 0 0 0,0 1 0 0 0,1 1 0 0 0,1-2 0 0 0,-2 2 0 0 0,1 0 0 0 0,3-2 0 0 0,5-6 0 0 0,-4 5 0 0 0,9-6 0 0 0,-1-2 0 0 0,0 2 0 0 0,3 1 0 0 0,3 1 0 0 0,0-1 0 0 0,-1 1 0 0 0,-3-1 0 0 0,-2-1 0 0 0,-1 4 0 0 0,-2 0 0 0 0,2 2 0 0 0,-2 1 0 0 0,-2 0 0 0 0,0-2 0 0 0,-7 3-11 0 0,-20 18-31 0 0,17-18 20 0 0,4-2-20 0 0,-7 7 20 0 0,-15 15-20 0 0,20-15 31 0 0,8-7 11 0 0,-3 4-11 0 0,-3 3-45 0 0,-4 2-23 0 0,-22 18 70 0 0,-1 0-45 0 0,-1 2-5 0 0,20-19 36 0 0,3-4-19 0 0,0-2 31 0 0,0 1 11 0 0,-3 3 0 0 0,-25 25 0 0 0,0 0 0 0 0,0 0 0 0 0,0 0 0 0 0,1 0 0 0 0,-1 0 0 0 0,0 0 0 0 0,0-1 0 0 0,0 1 0 0 0,0 0 0 0 0,1 0 0 0 0,-1 0 0 0 0,0 0 0 0 0,0-1 0 0 0,0 1 0 0 0,0 0 0 0 0,0 0 0 0 0,0-1 0 0 0,0 1 0 0 0,0 0 0 0 0,0 0 0 0 0,1 0 0 0 0,-1-1 0 0 0,0 1 0 0 0,0 0 0 0 0,0 0 0 0 0,0-1 0 0 0,0 1 0 0 0,0 0 0 0 0,-1 0 0 0 0,1 0 0 0 0,0-1 0 0 0,0 1 0 0 0,0 0 0 0 0,0 0 0 0 0,0-1 0 0 0,0 1 0 0 0,0 0 0 0 0,0 0 0 0 0,0 0 0 0 0,-1 0 0 0 0,1-1 0 0 0,0 1 0 0 0,0 0 0 0 0,0 0 0 0 0,0 0 0 0 0,-1 0 0 0 0,1-1 0 0 0,-7 1 0 0 0,-2 1 0 0 0,2 0 0 0 0,1 0 1 0 0,0 1-1 0 0,-1-1 0 0 0,1 2 1 0 0,-10 3-1 0 0,-4 2 62 0 0,-8 0-50 0 0,15-5 4 0 0,0 1-1 0 0,-1 0 1 0 0,-17 9 0 0 0,17-5 6 0 0,1-1 26 0 0,-22 15-1 0 0,18-10-16 0 0,-35 16-1 0 0,34-19-7 0 0,1 1-1 0 0,-20 15 0 0 0,33-22-16 0 0,-31 28 52 0 0,26-23-58 0 0,2-3 11 0 0,0 2 31 0 0,1-2-31 0 0,1-3 0 0 0,4-2 42 0 0,10 3 0 0 0,27 7-31 0 0,-35-9-18 0 0,1-1 0 0 0,0 1 1 0 0,-1-1-1 0 0,1 1 0 0 0,-1-1 0 0 0,0 1 1 0 0,1 0-1 0 0,-1 0 0 0 0,2 1 0 0 0,7 4 5 0 0,26 21 46 0 0,11 11 9 0 0,-18-16-42 0 0,-14-11 20 0 0,17 13-20 0 0,-18-12 20 0 0,13 16-31 0 0,4 12 42 0 0,-31-40-53 0 0,2 2 2 0 0,-1 0 0 0 0,0 0 0 0 0,1 0 0 0 0,0-1 0 0 0,-1 1 0 0 0,1-1 0 0 0,0 1 0 0 0,0-1 0 0 0,0 0 0 0 0,3 2 0 0 0,-4-3-1 0 0,0 0 1 0 0,0 0-1 0 0,-1 0 1 0 0,1 0 0 0 0,0 0-1 0 0,0-1 1 0 0,0 1-1 0 0,0 0 1 0 0,-1-1 0 0 0,1 1-1 0 0,0-1 1 0 0,0 1-1 0 0,-1-1 1 0 0,1 1-1 0 0,0-1 1 0 0,-1 1 0 0 0,1-1-1 0 0,0 0 1 0 0,-1 1-1 0 0,1-1 1 0 0,-1 0-1 0 0,1 1 1 0 0,-1-1 0 0 0,1 0-1 0 0,-1 0 1 0 0,1-1-1 0 0,4-20 10 0 0,-5 22-11 0 0,3-21 0 0 0,0-3 0 0 0,2 2 0 0 0,0 0 0 0 0,2 1 0 0 0,2-2 0 0 0,4-5 0 0 0,-3 3 0 0 0,-2 2 0 0 0,0-2 0 0 0,-2 1 0 0 0,0 2 0 0 0,0 1 0 0 0,2 0 0 0 0,1 1 0 0 0,0 4 0 0 0,-12 19 0 0 0,-3 5 0 0 0,-1 1 0 0 0,-1 1 0 0 0,-1 2 0 0 0,0 1 0 0 0,-26 29 0 0 0,25-31 0 0 0,6-11 0 0 0,3 0 0 0 0,-4 1 0 0 0,0-1 0 0 0,5 0 0 0 0,0 0 0 0 0,0 0 0 0 0,0 0 0 0 0,0 0 0 0 0,-1 0 0 0 0,1 0 0 0 0,0 0 0 0 0,0 0 0 0 0,0 0 0 0 0,0-1 0 0 0,0 1 0 0 0,0 0 0 0 0,0 0 0 0 0,0 0 0 0 0,-1 0 0 0 0,1 0 0 0 0,0 0 0 0 0,0 0 0 0 0,0-1 0 0 0,0 1 0 0 0,0 0 0 0 0,0 0 0 0 0,0 0 0 0 0,0 0 0 0 0,0 0 0 0 0,0-1 0 0 0,0 1 0 0 0,0 0 0 0 0,0 0 0 0 0,0 0 0 0 0,0 0 0 0 0,0 0 0 0 0,0-1 0 0 0,0 1 0 0 0,0 0 0 0 0,0 0 0 0 0,0 0 0 0 0,0 0 0 0 0,0 0 0 0 0,0 0 0 0 0,0-1 0 0 0,0 1 0 0 0,0 0 0 0 0,0 0 0 0 0,1 0 0 0 0,-1 0 0 0 0,0 0 0 0 0,0 0 0 0 0,0 0 0 0 0,0-1 0 0 0,0 1 0 0 0,0 0 0 0 0,0 0 0 0 0,1 0 0 0 0,-1 0 0 0 0,0 0 0 0 0,0 0 0 0 0,0 0 0 0 0,21-22 0 0 0,-3 1-12 0 0,-12 13-36 0 0,5-10 24 0 0,-7 10-24 0 0,3-5 24 0 0,-4 6-24 0 0,1-6 36 0 0,-4 13 12 0 0,0 0 0 0 0,0 0 0 0 0,0 0 0 0 0,0 0 0 0 0,0 0 0 0 0,0 0 0 0 0,0 0 0 0 0,-1 0 0 0 0,1 1 0 0 0,0-1 0 0 0,0 0 0 0 0,0 0 0 0 0,0 0 0 0 0,0 0 0 0 0,0 0 0 0 0,0 0 0 0 0,0 0 0 0 0,0 0 0 0 0,0 0 0 0 0,0 0 0 0 0,0 0 0 0 0,-1 0 0 0 0,1 0 0 0 0,0 0 0 0 0,0 0 0 0 0,0 0 0 0 0,0 0 0 0 0,0 0 0 0 0,0 0 0 0 0,0 0 0 0 0,0 0 0 0 0,0 0 0 0 0,0 0 0 0 0,-1 0 0 0 0,1 0 0 0 0,0 0 0 0 0,0 0 0 0 0,0 0 0 0 0,0 0 0 0 0,0 0 0 0 0,0 0 0 0 0,0 0 0 0 0,0 0 0 0 0,0 0 0 0 0,0 0 0 0 0,0 0 0 0 0,-1 0 0 0 0,1 0 0 0 0,0 0 0 0 0,0-1 0 0 0,0 1 0 0 0,0 0 0 0 0,0 0 0 0 0,0 0 0 0 0,0 0 0 0 0,0 0 0 0 0,0 0 0 0 0,0 0 0 0 0,0 0 0 0 0,0 0 0 0 0,0 0 0 0 0,0 0 0 0 0,0-1 0 0 0,0 1 0 0 0,0 0 0 0 0,0 0 0 0 0,-7 10 0 0 0,1 0-10 0 0,-76 114 160 0 0,77-119-132 0 0,1 1 0 0 0,1 0 0 0 0,-1 0 0 0 0,1 0 0 0 0,0 0 0 0 0,0 0 0 0 0,-2 12 0 0 0,5-17 6 0 0,6-4 0 0 0,25-16-12 0 0,-26 14-17 0 0,-2 3-2 0 0,-1 0 0 0 0,1 0 0 0 0,-1 0 1 0 0,0-1-1 0 0,0 1 0 0 0,0-1 0 0 0,0 1 0 0 0,0-1 1 0 0,1-3-1 0 0,2-1 2 0 0,3-6-64 0 0,-1 0 0 0 0,1 0 0 0 0,5-18-1 0 0,-7 12-6 0 0,-2 1-18 0 0,-4 2-10 0 0,-1 13 50 0 0,-4 4 41 0 0,-2 6 13 0 0,-8 14 55 0 0,2-1-1 0 0,0 1 1 0 0,1 1 0 0 0,1 1-1 0 0,-11 32 1 0 0,19-39 41 0 0,2-13-21 0 0,10-6-17 0 0,28-16-47 0 0,-33 16-11 0 0,0 0 0 0 0,0 0 0 0 0,-1 0 0 0 0,0 0 0 0 0,6-7 0 0 0,-2 2-3 0 0,13-19-79 0 0,0-4-65 0 0,-16 25 123 0 0,-1 3 4 0 0,-1 0 0 0 0,0-1-1 0 0,0 1 1 0 0,0-1 0 0 0,2-6 0 0 0,-1 4 2 0 0,1-1-58 0 0,-1 0 0 0 0,0-1 0 0 0,5-15 0 0 0,-5 3-17 0 0,-4 5 13 0 0,-3 9 64 0 0,-3 2 16 0 0,0 3 0 0 0,0 4 0 0 0,1-1 11 0 0,1-1 45 0 0,4 0 18 0 0,1-3-6 0 0,-2-4 2 0 0,1 2-6 0 0,1 4-61 0 0,0-1 1 0 0,0 1-1 0 0,0 0 0 0 0,0-1 0 0 0,0 1 0 0 0,0 0 1 0 0,-1-1-1 0 0,1 1 0 0 0,0 0 0 0 0,0-1 0 0 0,0 1 0 0 0,0 0 1 0 0,0-1-1 0 0,-1 1 0 0 0,1 0 0 0 0,0-1 0 0 0,0 1 1 0 0,0 0-1 0 0,-1 0 0 0 0,1-1 0 0 0,-1 1 0 0 0,-5 0 88 0 0,-1 2 2 0 0,-2 1-10 0 0,-1 0-6 0 0,2 0-10 0 0,0-2-14 0 0,-1-2-42 0 0,1 0 0 0 0,-23-9 54 0 0,28 9-55 0 0,0 0 1 0 0,0 0-1 0 0,0 0 0 0 0,0 0 1 0 0,0 1-1 0 0,0-1 0 0 0,0 1 1 0 0,0-1-1 0 0,0 1 1 0 0,0 0-1 0 0,0 1 0 0 0,0-1 1 0 0,0 0-1 0 0,0 1 0 0 0,0 0 1 0 0,-6 1-1 0 0,-3 2 45 0 0,-24 4-1 0 0,2-1-15 0 0,28-5-39 0 0,-1 0 0 0 0,1 0 0 0 0,-1-1 0 0 0,1 0 0 0 0,-1 0 0 0 0,0-1 0 0 0,1 0 0 0 0,-1 0 0 0 0,0 0 0 0 0,1-1 0 0 0,-1 0 0 0 0,1 0 0 0 0,-1-1 0 0 0,1 1 0 0 0,-1-2 0 0 0,1 1 0 0 0,0-1 0 0 0,0 0 0 0 0,-11-7 0 0 0,9 5 0 0 0,-1 2 0 0 0,-5-2 0 0 0,-31 1 0 0 0,39 2 0 0 0,5 2 0 0 0,0 0 0 0 0,3 3 0 0 0,22 27 0 0 0,12 10 0 0 0,-25-29 0 0 0,18 14 0 0 0,-15-16 0 0 0,21 12 0 0 0,18 6 0 0 0,-1-2 0 0 0,-41-18 0 0 0,-1 0 0 0 0,12 10 0 0 0,16 16 0 0 0,7-4 0 0 0,2 1 0 0 0,-39-24 4 0 0,-1 1-1 0 0,8 9 1 0 0,-6-3 38 0 0,11 20-31 0 0,6-4 0 0 0,-21-25 10 0 0,-5-5 0 0 0,-3-11-10 0 0,-3 5-11 0 0,-2 4 0 0 0,0 1 0 0 0,-1 1 0 0 0,-1 4 0 0 0,1 1 0 0 0,1-1-15 0 0,4-1-63 0 0,0 0-1 0 0,1-1 0 0 0,-1 0 0 0 0,0 1 0 0 0,1-1 0 0 0,-1-1 1 0 0,0 1-1 0 0,0 0 0 0 0,0-1 0 0 0,0 0 0 0 0,0 0 1 0 0,0 0-1 0 0,-4-1 0 0 0,0-1-98 0 0,1 0 0 0 0,-1-1 1 0 0,1 0-1 0 0,-11-5 0 0 0,-10-5-85 0 0,-1 3 176 0 0,0-2-1 0 0,1-2 1 0 0,0 0-1 0 0,-39-28 1 0 0,48 30 95 0 0,11 6-10 0 0,0 1 1 0 0,0-1-1 0 0,-9-8 1 0 0,14 10 30 0 0,0 1 1 0 0,1-1 0 0 0,-1 1-1 0 0,0-1 1 0 0,1 0 0 0 0,0 0-1 0 0,0 0 1 0 0,0 0 0 0 0,0 0-1 0 0,-1-9 1 0 0,1 4 62 0 0,2 6-66 0 0,1 0-1 0 0,-1 0 1 0 0,0 0-1 0 0,1 0 0 0 0,0 0 1 0 0,0 0-1 0 0,0 0 0 0 0,0 0 1 0 0,0 0-1 0 0,4-5 1 0 0,-4 6-43 0 0,1-2 736 0 0,7 9-667 0 0,29 14-29 0 0,-37-18-18 0 0,1-1 1 0 0,-1 1-1 0 0,0 0 0 0 0,1 0 0 0 0,-1 0 0 0 0,0 0 0 0 0,0 0 0 0 0,0 0 0 0 0,0 0 0 0 0,2 2 0 0 0,29 32 73 0 0,8 11-18 0 0,-3-6-38 0 0,7 7 19 0 0,-1 0-31 0 0,-9-8-11 0 0,-30-34 0 0 0,0 1 0 0 0,1 0 0 0 0,4 9 0 0 0,-9-15 0 0 0,0 0 0 0 0,0 1 0 0 0,1-1 0 0 0,-1 1 0 0 0,0-1 0 0 0,0 0 0 0 0,0 1 0 0 0,0-1 0 0 0,0 1 0 0 0,1-1 0 0 0,-1 1 0 0 0,0-1 0 0 0,0 1 0 0 0,0-1 0 0 0,0 1 0 0 0,0-1 0 0 0,-1 1 0 0 0,1-1 0 0 0,0 1 0 0 0,0-1 0 0 0,0 0 0 0 0,0 1 0 0 0,0-1 0 0 0,-1 1 0 0 0,1-1 0 0 0,0 1 0 0 0,0-1 0 0 0,-1 0 0 0 0,1 2 0 0 0,-1-2 0 0 0,0 0 0 0 0,0 0 0 0 0,1 0 0 0 0,-1 0 0 0 0,0 0 0 0 0,0 0 0 0 0,0 0 0 0 0,1 0 0 0 0,-1 0 0 0 0,0 0 0 0 0,0 0 0 0 0,1-1 0 0 0,-1 1 0 0 0,0 0 0 0 0,1 0 0 0 0,-1-1 0 0 0,0 1 0 0 0,1-1 0 0 0,-2 0 0 0 0,-17-11 0 0 0,15 8 0 0 0,-24-17 12 0 0,1-1 1 0 0,1-2-1 0 0,-36-43 0 0 0,2 3 3 0 0,-46-55-175 0 0,100 111 148 0 0,-18-19-29 0 0,23 27 158 0 0,7 6-50 0 0,18 22 9 0 0,27 30 61 0 0,-15-21-84 0 0,12 9 11 0 0,-16-13-41 0 0,6 7 25 0 0,0 1-25 0 0,2 5 19 0 0,-5-6-31 0 0,-9-8 0 0 0,-26-32-10 0 0,0 0 0 0 0,1 1 1 0 0,-1-1-1 0 0,0 0 0 0 0,0 0 1 0 0,1 1-1 0 0,-1-1 0 0 0,0 0 1 0 0,0 0-1 0 0,0 1 0 0 0,0-1 1 0 0,1 0-1 0 0,-1 0 0 0 0,0 1 1 0 0,0-1-1 0 0,0 0 0 0 0,0 1 1 0 0,0-1-1 0 0,0 0 0 0 0,0 1 1 0 0,0-1-1 0 0,0 0 0 0 0,0 1 1 0 0,0-1-1 0 0,0 0 0 0 0,0 1 1 0 0,0-1-1 0 0,0 0 0 0 0,0 0 0 0 0,0 1 1 0 0,0-1-1 0 0,0 0 0 0 0,-1 1 1 0 0,1-1-1 0 0,0 0 0 0 0,0 0 1 0 0,0 1-1 0 0,0-1 0 0 0,-1 0 1 0 0,1 0-1 0 0,0 1 0 0 0,-6 1-3 0 0,5-3 2 0 0,-1 1 0 0 0,0-1 0 0 0,0 0 0 0 0,1 1 0 0 0,-1-1 0 0 0,0 0 0 0 0,1 0 0 0 0,-1 0 0 0 0,1-1 0 0 0,-1 1 0 0 0,1 0 0 0 0,-1-2 0 0 0,-3-1 0 0 0,-52-46 25 0 0,3-2 0 0 0,-57-69 0 0 0,56 59-47 0 0,31 35-18 0 0,-52-52-37 0 0,71 73 77 0 0,5 6 0 0 0,0 0 0 0 0,-1-1 0 0 0,1 1 0 0 0,0 0 0 0 0,0-1 0 0 0,0 1 0 0 0,0-1 0 0 0,0 1 0 0 0,0 0 0 0 0,-1-1 0 0 0,1 1 0 0 0,0 0 0 0 0,0-1 0 0 0,0 1 0 0 0,0-1 0 0 0,0 1 0 0 0,0 0 0 0 0,1-1 0 0 0,-1 1 0 0 0,0-1 0 0 0,0 1 0 0 0,0 0 0 0 0,0-1 0 0 0,0 1 0 0 0,1 0 0 0 0,-1-1 0 0 0,0 1 0 0 0,0-1 0 0 0,1 0 0 0 0,0-1 0 0 0,1 1 0 0 0,-1 0 0 0 0,0 0 0 0 0,0-1 0 0 0,0 1 0 0 0,1 0 0 0 0,-1 0 0 0 0,1 0 0 0 0,-1 0 0 0 0,1 0 0 0 0,-1 1 0 0 0,1-1 0 0 0,-1 0 0 0 0,1 1 0 0 0,2-1 0 0 0,0 0 0 0 0,0 1 0 0 0,0 0 0 0 0,0 0 0 0 0,0 0 0 0 0,1 0 0 0 0,-1 1 0 0 0,0-1 0 0 0,0 1 0 0 0,0 0 0 0 0,6 3 0 0 0,-2-1 4 0 0,-2-1 2 0 0,-1 1 1 0 0,1-1-1 0 0,-1 1 0 0 0,0 0 0 0 0,0 1 0 0 0,0-1 1 0 0,-1 1-1 0 0,6 5 0 0 0,24 20 18 0 0,5 10 24 0 0,8 12 24 0 0,-15-13-48 0 0,6 13 24 0 0,3 5 17 0 0,-13-19-54 0 0,5 4-11 0 0,-2-5 0 0 0,3 1 0 0 0,-9-8 11 0 0,-20-23 42 0 0,-12-8 64 0 0,1-2-106 0 0,0 0-11 0 0,0-2 0 0 0,0 0 0 0 0,1 0 0 0 0,4 6 0 0 0,1 0 0 0 0,0 0 0 0 0,0-1 0 0 0,0 1 0 0 0,-1 0 0 0 0,1 0 0 0 0,0-1 0 0 0,0 1 0 0 0,0 0 0 0 0,0 0 0 0 0,0-1 0 0 0,0 1 0 0 0,0 0 0 0 0,-1-1 0 0 0,1 1 0 0 0,0 0 0 0 0,0-1 0 0 0,0 1 0 0 0,0 0 0 0 0,0 0 0 0 0,0-1 0 0 0,1 1 0 0 0,-1 0 0 0 0,0-1 0 0 0,0 1 0 0 0,0 0 0 0 0,0 0 0 0 0,0-1 0 0 0,0 1 0 0 0,1-1 0 0 0,3-5 11 0 0,-2 5-8 0 0,-1-1 1 0 0,0 1 0 0 0,1-1 0 0 0,-1 0 0 0 0,0 1 0 0 0,0-1 0 0 0,0 0 0 0 0,-1 0 0 0 0,1 0-1 0 0,1-3 1 0 0,6-20 7 0 0,-1 1-11 0 0,-3-4 0 0 0,-1-3 0 0 0,-1-91 35 0 0,-2 15-6 0 0,2 92-29 0 0,0-6 0 0 0,0-1 0 0 0,-1 2 0 0 0,1 4 0 0 0,-4 16 0 0 0,0 5 0 0 0,-1 18 0 0 0,-3 65 0 0 0,-6 79 0 0 0,12-163 0 0 0,-8 51 0 0 0,4-27 0 0 0,0-3 0 0 0,1-3 0 0 0,0-8 0 0 0,6-29 0 0 0,4-28 0 0 0,-7 34 0 0 0,19-305-224 0 0,-17 292 224 0 0,-1 5-11 0 0,-1 15-10 0 0,-1 5 0 0 0,-2 16 10 0 0,0 1 11 0 0,3 5 0 0 0,2 0 0 0 0,3-6 0 0 0,-5-19 0 0 0,1 0 0 0 0,-1-1 0 0 0,1 1 0 0 0,-1-1 0 0 0,0 1 0 0 0,0-1 0 0 0,1 1 0 0 0,-1 0 0 0 0,0-1 0 0 0,0 1 0 0 0,1-1 0 0 0,-1 1 0 0 0,0-1 0 0 0,0 1 0 0 0,0-1 0 0 0,0 1 0 0 0,0-1 0 0 0,0 1 0 0 0,0-1 0 0 0,0 0 0 0 0,0 1 0 0 0,0-1 0 0 0,0 0 0 0 0,-1-2 2 0 0,0-1-1 0 0,1 1 1 0 0,-1 0-1 0 0,-1 0 1 0 0,1-1-1 0 0,0 1 1 0 0,-1 0-1 0 0,1 0 1 0 0,-1 0 0 0 0,0 1-1 0 0,-4-5 1 0 0,-26-27 32 0 0,28 31-32 0 0,0-1-1 0 0,-1 1 0 0 0,1 0 0 0 0,-1 1 1 0 0,0-1-1 0 0,0 1 0 0 0,0 0 0 0 0,0 0 0 0 0,-9-2 1 0 0,-3 0-2 0 0,-31-1 0 0 0,31 4-1 0 0,-25-5 0 0 0,16 2 1 0 0,19 3 0 0 0,0-1 0 0 0,-1 1 0 0 0,1-1 0 0 0,0 0 0 0 0,0 0 0 0 0,0-1 0 0 0,-13-7 0 0 0,7 2 0 0 0,0 1 0 0 0,0 0 0 0 0,-1 1 0 0 0,-20-7 0 0 0,9 9 0 0 0,75 4 0 0 0,-37 1 0 0 0,-1 1 0 0 0,23 6 0 0 0,20 12 0 0 0,-1 3 0 0 0,-10-3-11 0 0,-35-16-42 0 0,1 0 0 0 0,30 10 30 0 0,-30-10-38 0 0,-2 0-71 0 0,24 10 109 0 0,-25-10-25 0 0,-38-13 44 0 0,-1 1 1 0 0,-38-4-1 0 0,36 7 3 0 0,21 3 1 0 0,0 1 1 0 0,0 0-1 0 0,0 1 0 0 0,-20 1 0 0 0,25 0-7 0 0,1 1 0 0 0,-1 0 0 0 0,0 0-1 0 0,1 0 1 0 0,-1 1 0 0 0,1 0 0 0 0,0 0-1 0 0,-13 8 1 0 0,12-6-5 0 0,6-4 7 0 0,0 1 1 0 0,-1-1-1 0 0,1 0 0 0 0,0 1 0 0 0,0 0 1 0 0,0-1-1 0 0,0 1 0 0 0,1 0 0 0 0,-1 0 1 0 0,-2 3-1 0 0,1 1-6 0 0,11-7-42 0 0,36-14-12 0 0,-4 1-7 0 0,-34 12 60 0 0,-1 0 1 0 0,0 0-1 0 0,1 0 0 0 0,-1 1 1 0 0,1 0-1 0 0,6 0 1 0 0,0-1 0 0 0,8-1-56 0 0,21-3-14 0 0,34-1-182 0 0,-42 2 231 0 0,-24 4-45 0 0,-5-3-59 0 0,10-12 125 0 0,-14 16 11 0 0,0 0 0 0 0,0 0 0 0 0,0-1 0 0 0,0 1 0 0 0,1 0 0 0 0,-1 0 0 0 0,0 0 0 0 0,0 0 0 0 0,0-1 0 0 0,0 1 0 0 0,0 0 0 0 0,0 0 0 0 0,0 0 0 0 0,0 0 0 0 0,0-1 0 0 0,0 1 0 0 0,0 0 0 0 0,0 0 0 0 0,0 0 0 0 0,0 0 0 0 0,0-1 0 0 0,0 1 0 0 0,0 0 0 0 0,0 0 0 0 0,0 0 0 0 0,0 0 0 0 0,-1-1 0 0 0,1 1 0 0 0,0 0 0 0 0,0 0 0 0 0,0 0 0 0 0,0 0 0 0 0,0 0 0 0 0,0-1 0 0 0,0 1 0 0 0,-1 0 0 0 0,1 0 0 0 0,0 0 0 0 0,0 0 0 0 0,-10-2 0 0 0,-12 2 0 0 0,21 0 0 0 0,-6 0 14 0 0,0 1 0 0 0,0 0 0 0 0,0 0 0 0 0,0 0 0 0 0,0 1 0 0 0,1 0 0 0 0,-1 0 0 0 0,1 0 0 0 0,-1 1 0 0 0,1 0 0 0 0,-11 8 0 0 0,10-6 15 0 0,0 0 0 0 0,1 1 1 0 0,0 0-1 0 0,0 0 0 0 0,1 0 0 0 0,0 1 0 0 0,0 0 1 0 0,0 0-1 0 0,1 0 0 0 0,0 1 0 0 0,1-1 0 0 0,-1 1 1 0 0,1 0-1 0 0,1 0 0 0 0,0 0 0 0 0,0 0 0 0 0,0 0 1 0 0,0 16-1 0 0,2-22-21 0 0,-1 1-1 0 0,1-1 1 0 0,0 1 0 0 0,0-1 0 0 0,1 1 0 0 0,-1-1 0 0 0,0 1 0 0 0,2 2 0 0 0,-1 2 1 0 0,-1-4-1 0 0,1 0 0 0 0,-1 0-1 0 0,1 1 1 0 0,0-1 0 0 0,0 0 0 0 0,2 6 0 0 0,-1-3 1 0 0,4 6 33 0 0,-6-12-42 0 0,4 6 3 0 0,0-1 0 0 0,1 0-1 0 0,8 8 1 0 0,-10-11-3 0 0,0 0 0 0 0,0 0 0 0 0,0 0 0 0 0,0 0 0 0 0,0 0 0 0 0,0-1 0 0 0,1 1 0 0 0,-1-1 0 0 0,1 0 0 0 0,-1 0 0 0 0,7 1 0 0 0,-6-2-1 0 0,-1 0-1 0 0,1-1 1 0 0,-1 1 0 0 0,1-1-1 0 0,-1 0 1 0 0,1 0 0 0 0,-1 0-1 0 0,7-3 1 0 0,-9 3-2 0 0,0 1 0 0 0,-1 0 0 0 0,1 0 0 0 0,0-1 0 0 0,0 1 0 0 0,-1-1 0 0 0,1 1 0 0 0,0-1 0 0 0,-1 1 0 0 0,1-1 0 0 0,0 1 0 0 0,-1-1 0 0 0,1 1 0 0 0,-1-1 0 0 0,1-1 0 0 0,15-20-9 0 0,-8-1 12 0 0,-1-7-9 0 0,-7 24-12 0 0,-1-1-2 0 0,4-71-23 0 0,-3 68 41 0 0,-1 1 1 0 0,0-1-1 0 0,0 0 0 0 0,-1 1 0 0 0,-6-18 0 0 0,8 27 5 0 0,0-1 0 0 0,0 1 0 0 0,0-1 0 0 0,0 1 0 0 0,0-1 0 0 0,0 1 0 0 0,-1 0 0 0 0,1-1 0 0 0,0 1 0 0 0,0-1 0 0 0,0 1 0 0 0,0 0 0 0 0,-1-1 0 0 0,1 1 0 0 0,0 0 0 0 0,0-1 0 0 0,-1 1 0 0 0,1 0 0 0 0,0-1 0 0 0,0 1 0 0 0,-1 0 0 0 0,1 0 0 0 0,0-1 0 0 0,-1 1 0 0 0,1 0 0 0 0,-1-1 0 0 0,-4 3 0 0 0,4-2 0 0 0,-3 1 0 0 0,-1 13 0 0 0,0 9 0 0 0,2 7 12 0 0,3 5 47 0 0,3-2-5 0 0,2-1-32 0 0,2-3 20 0 0,3 3-31 0 0,4-1 0 0 0,-5-19 31 0 0,-8-10-41 0 0,1 0 0 0 0,0 0 0 0 0,0-1 0 0 0,0 1-1 0 0,0 0 1 0 0,0-1 0 0 0,0 0 0 0 0,0 1 0 0 0,1-1 0 0 0,-1 0-1 0 0,1 0 1 0 0,2 1 0 0 0,-3-2-1 0 0,0 0 0 0 0,0-1 0 0 0,0 1 0 0 0,0 0 0 0 0,0-1 0 0 0,0 1 0 0 0,0-1 0 0 0,0 0 0 0 0,0 0 0 0 0,0 1 0 0 0,0-1 0 0 0,-1 0 0 0 0,1-1 0 0 0,0 1 0 0 0,0 0 0 0 0,-1 0 0 0 0,3-3 0 0 0,-2 2 0 0 0,-1 0 0 0 0,1 0 0 0 0,0 0 0 0 0,-1-1 0 0 0,1 1 0 0 0,-1 0 0 0 0,0-1 0 0 0,0 1 0 0 0,1-5 0 0 0,0 2-5 0 0,-1-1 0 0 0,0 0 0 0 0,0 0 0 0 0,-1 0 0 0 0,0 0 0 0 0,0 0 0 0 0,0 0 0 0 0,-1 0-1 0 0,1 0 1 0 0,-1 0 0 0 0,-1 1 0 0 0,1-1 0 0 0,-1 0 0 0 0,-3-6 0 0 0,-1 0-8 0 0,0 0 1 0 0,-1 0-1 0 0,0 1 0 0 0,0-1 1 0 0,-11-9-1 0 0,17 19 13 0 0,0 1 0 0 0,0 0 0 0 0,0 0 0 0 0,0 0 0 0 0,0 0 0 0 0,-1 0 0 0 0,1 0 0 0 0,0 0 0 0 0,-1 0 0 0 0,-1 0 0 0 0,3 1 0 0 0,-1 0 0 0 0,0 0 0 0 0,1-1 0 0 0,-1 1 0 0 0,0 0 0 0 0,1 0 0 0 0,-1 0 0 0 0,0 0 0 0 0,1 0 0 0 0,-1 1 0 0 0,0-1 0 0 0,1 0 0 0 0,-1 0 0 0 0,0 0 0 0 0,1 1 0 0 0,-1-1 0 0 0,1 0 0 0 0,-1 0 0 0 0,1 1 0 0 0,-1-1 0 0 0,0 1 0 0 0,1-1 0 0 0,-1 0 0 0 0,1 1 0 0 0,-1-1 0 0 0,1 1 0 0 0,-1 0 0 0 0,-4 8 0 0 0,0 11 0 0 0,3 7 0 0 0,4 6 0 0 0,-1-20 8 0 0,-1-7 1 0 0,1 0 0 0 0,0 0 0 0 0,0-1 0 0 0,2 8 0 0 0,7 20 2 0 0,1-3 0 0 0,-5-18 31 0 0,-4-10-41 0 0,-1 0 0 0 0,1 0 0 0 0,-1 0 0 0 0,1 0 0 0 0,0 0 0 0 0,0-1 0 0 0,0 1-1 0 0,0-1 1 0 0,0 1 0 0 0,0-1 0 0 0,4 2 0 0 0,-4-2-1 0 0,0-1 0 0 0,1 1 0 0 0,-1-1 0 0 0,1 1 0 0 0,-1-1 0 0 0,1 0 0 0 0,-1 0 0 0 0,1 0 0 0 0,-1 0 0 0 0,1-1 0 0 0,-1 1 0 0 0,1-1 0 0 0,-1 0 0 0 0,3 0 0 0 0,-4 0 0 0 0,-1 1 0 0 0,1 0 0 0 0,0-1 0 0 0,-1 1 0 0 0,1-1 0 0 0,-1 1 0 0 0,1-1 0 0 0,0 1 0 0 0,-1-1 0 0 0,1 1 0 0 0,-1-1 0 0 0,0 1 0 0 0,1-1 0 0 0,-1 0 0 0 0,1 1 0 0 0,-1-1 0 0 0,0 0 0 0 0,0 1 0 0 0,1-1 0 0 0,-1 0 0 0 0,0 1 0 0 0,0-1 0 0 0,0 0 0 0 0,0 0 0 0 0,0 1 0 0 0,0-2 0 0 0,1-21 0 0 0,-3 18 0 0 0,0 1 0 0 0,0-4-7 0 0,0 1 0 0 0,0 0 0 0 0,-1-1 0 0 0,0 1-1 0 0,0 0 1 0 0,-1 0 0 0 0,0 1 0 0 0,0-1 0 0 0,-1 1 0 0 0,1 0 0 0 0,-2 0 0 0 0,1 0 0 0 0,0 1-1 0 0,-1-1 1 0 0,0 1 0 0 0,0 1 0 0 0,-10-6 0 0 0,15 9 7 0 0,0 0 0 0 0,0 1 0 0 0,0-1 0 0 0,0 1 0 0 0,0-1 0 0 0,0 1 0 0 0,-1-1 0 0 0,1 1 0 0 0,0 0 0 0 0,0 0 0 0 0,-3-1 0 0 0,3 1 0 0 0,1 1 0 0 0,-1-1 0 0 0,0 0 0 0 0,1 0 0 0 0,-1 1 0 0 0,0-1 0 0 0,1 1 0 0 0,-1-1 0 0 0,0 0 0 0 0,1 1 0 0 0,-1-1 0 0 0,1 1 0 0 0,-1 0 0 0 0,1-1 0 0 0,-1 1 0 0 0,1-1 0 0 0,0 1 0 0 0,-1 0 0 0 0,1-1 0 0 0,0 1 0 0 0,-1 0 0 0 0,1-1 0 0 0,0 1 0 0 0,0 0 0 0 0,0-1 0 0 0,-1 1 0 0 0,1 0 0 0 0,0 0 0 0 0,0-1 0 0 0,0 1 0 0 0,0 0 0 0 0,1 1 0 0 0,-2 22 0 0 0,4 12 0 0 0,3 6 0 0 0,6 0 0 0 0,3-6-16 0 0,-12-29-64 0 0,7-8-16 0 0,30-4-1288 0 0,-40 5 1141 0 0,1 0 1 0 0,0 0-1 0 0,-1 0 0 0 0,1 0 1 0 0,-1 0-1 0 0,1 0 0 0 0,-1 0 1 0 0,1 0-1 0 0,-1 0 0 0 0,1 0 1 0 0,-1 0-1 0 0,1-1 0 0 0,-1 1 1 0 0,1 0-1 0 0,-1 0 0 0 0,1-1 1 0 0,-1 1-1 0 0,1 0 0 0 0,-1-1 1 0 0,1 1-1 0 0,-1 0 0 0 0,0-1 1 0 0,1 1-1 0 0,-1-1 1 0 0,0 1-1 0 0,1 0 0 0 0,-1-2 1 0 0,19-24-8876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8:34.5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447 90 8751 0 0,'0'0'12860'0'0,"6"-3"-12628"0"0,24-17 159 0 0,-27 16-262 0 0,8-11-29 0 0,-8 11 92 0 0,1 0-97 0 0,9-13-6 0 0,-9 13 327 0 0,-6 5-333 0 0,-1-1-61 0 0,0 1 0 0 0,0 0 0 0 0,1 0 0 0 0,-1 1 0 0 0,0-1 1 0 0,1 1-1 0 0,-1-1 0 0 0,1 1 0 0 0,-1 0 0 0 0,-2 3 0 0 0,-26 26 185 0 0,17-16-84 0 0,-4 6 82 0 0,0 1 0 0 0,-21 34 0 0 0,37-54-196 0 0,-2 3 41 0 0,1 1 0 0 0,-1-1 0 0 0,1 1-1 0 0,0 0 1 0 0,0 0 0 0 0,1 0 0 0 0,0 0 0 0 0,0 0-1 0 0,0 1 1 0 0,0 8 0 0 0,11-16-198 0 0,0 1 143 0 0,-1-1-1 0 0,17-3 1 0 0,-23 3 1 0 0,1-1-1 0 0,0 1 0 0 0,-1-1 1 0 0,0 1-1 0 0,1-1 0 0 0,-1 0 1 0 0,0 0-1 0 0,0 0 1 0 0,0 0-1 0 0,0 0 0 0 0,0-1 1 0 0,0 1-1 0 0,-1 0 0 0 0,1-1 1 0 0,1-3-1 0 0,0 1 15 0 0,5-7-14 0 0,-3 3-12 0 0,0 1 1 0 0,-1-1-1 0 0,5-13 1 0 0,-8 20 9 0 0,6-15-5 0 0,-7 16 8 0 0,1 0 0 0 0,-1 0-1 0 0,1 0 1 0 0,-1 1-1 0 0,0-1 1 0 0,0 0 0 0 0,1 0-1 0 0,-1 0 1 0 0,0 0-1 0 0,0 0 1 0 0,0 0 0 0 0,0 0-1 0 0,0-1 1 0 0,0 1-1 0 0,-1 0 1 0 0,1 1 0 0 0,0-1-1 0 0,-1-2 1 0 0,1 3 1 0 0,-1-1 0 0 0,1 1 0 0 0,-1-1 0 0 0,1 1 1 0 0,-1 0-1 0 0,1-1 0 0 0,-1 1 0 0 0,1 0 0 0 0,-1 0 1 0 0,1-1-1 0 0,-1 1 0 0 0,1 0 0 0 0,-1 0 0 0 0,1 0 0 0 0,-1 0 1 0 0,1 0-1 0 0,-1 0 0 0 0,0 0 0 0 0,1 0 0 0 0,-1 0 1 0 0,1 0-1 0 0,-2 0 0 0 0,-1 1 0 0 0,0-1 1 0 0,-1 1-1 0 0,1 0 1 0 0,0 1-1 0 0,0-1 1 0 0,-4 3-1 0 0,-3 2 21 0 0,1 1-1 0 0,1 0 0 0 0,-1 1 1 0 0,1 0-1 0 0,1 0 0 0 0,-1 0 1 0 0,1 1-1 0 0,-7 13 1 0 0,2-1 93 0 0,1 0 0 0 0,1 1 0 0 0,-9 29 1 0 0,19-49 53 0 0,7-6-110 0 0,27-14-45 0 0,-28 14-17 0 0,-3 2 0 0 0,-1 0-1 0 0,0 0 0 0 0,1 0 0 0 0,-1 0 1 0 0,0 0-1 0 0,0 0 0 0 0,0-1 0 0 0,0 0 1 0 0,0 1-1 0 0,1-4 0 0 0,62-107-260 0 0,-63 109 264 0 0,9-21-7 0 0,-8 12-43 0 0,1-6 40 0 0,-6 15 14 0 0,0 2 0 0 0,2 1 0 0 0,0 0 0 0 0,-1 0 1 0 0,1 0-1 0 0,-1 1 0 0 0,1-1 0 0 0,-1 0 0 0 0,1 0 0 0 0,-1 0 0 0 0,0 1 1 0 0,1-1-1 0 0,-1 0 0 0 0,0 1 0 0 0,0-1 0 0 0,1 0 0 0 0,-1 1 1 0 0,0-1-1 0 0,0 1 0 0 0,0 0 0 0 0,0-1 0 0 0,0 1 0 0 0,1-1 0 0 0,-3 1 1 0 0,1 0 3 0 0,1 0 0 0 0,-1 0 0 0 0,0 0 0 0 0,0 0 0 0 0,0 0 0 0 0,0 1 0 0 0,1-1 1 0 0,-1 0-1 0 0,0 1 0 0 0,0 0 0 0 0,-1 0 0 0 0,-4 3 19 0 0,1-1 0 0 0,0 1 0 0 0,0 0 0 0 0,-10 10 0 0 0,-1 2 81 0 0,1 1 0 0 0,0 1 0 0 0,2 0 0 0 0,0 1 0 0 0,1 1-1 0 0,1 0 1 0 0,1 0 0 0 0,-12 30 0 0 0,21-44-73 0 0,2-3 0 0 0,5-4 0 0 0,23-14-16 0 0,-24 12-17 0 0,-2 2-5 0 0,1-1-1 0 0,-1 0 1 0 0,0 0 0 0 0,0 0 0 0 0,0 0 0 0 0,-1 0-1 0 0,4-5 1 0 0,-4 5 4 0 0,17-20-21 0 0,5-6-25 0 0,3-3-37 0 0,-6 7 3 0 0,-16 20 81 0 0,1-2-40 0 0,0-1 0 0 0,-1 1 0 0 0,0 0 0 0 0,5-9 0 0 0,-6 7 12 0 0,3-8-15 0 0,-6 14 34 0 0,0 1 9 0 0,0 1 1 0 0,0-1-1 0 0,0 1 0 0 0,0 0 0 0 0,0-1 1 0 0,0 1-1 0 0,0 0 0 0 0,0-1 0 0 0,0 1 0 0 0,0-1 1 0 0,0 1-1 0 0,-1 0 0 0 0,1-1 0 0 0,0 1 1 0 0,0 0-1 0 0,0-1 0 0 0,-1 1 0 0 0,1 0 1 0 0,0 0-1 0 0,0-1 0 0 0,0 1 0 0 0,-1 0 1 0 0,1-1-1 0 0,0 1 0 0 0,-1 0 0 0 0,1 0 0 0 0,0 0 1 0 0,-1-1-1 0 0,1 1 0 0 0,0 0 0 0 0,-1 0 1 0 0,1 0-1 0 0,0 0 0 0 0,-1 0 0 0 0,1 0 1 0 0,0 0-1 0 0,-1 0 0 0 0,1 0 0 0 0,-1 0 1 0 0,1 0-1 0 0,0 0 0 0 0,-1 0 0 0 0,1 0 1 0 0,0 0-1 0 0,-1 0 0 0 0,1 0 0 0 0,-1 0 0 0 0,-18 6-21 0 0,17-5 21 0 0,-17 7 5 0 0,4-3 11 0 0,1 0 0 0 0,0 2 1 0 0,0 0-1 0 0,-23 16 0 0 0,11-4 108 0 0,-1 2 56 0 0,-26 24 0 0 0,46-39-131 0 0,1 1 0 0 0,-1 1 0 0 0,1-1 0 0 0,0 1 0 0 0,1 0-1 0 0,0 0 1 0 0,0 0 0 0 0,-4 13 0 0 0,4-1 112 0 0,16-18-80 0 0,-4 0-77 0 0,0-1 0 0 0,0 0 1 0 0,1-1-1 0 0,12 1 0 0 0,-17-2-3 0 0,18-3-35 0 0,9-14-43 0 0,-23 14 47 0 0,21-17-97 0 0,5-6-41 0 0,-5 3-38 0 0,-12 9 100 0 0,-12 12-10 0 0,0-2-3 0 0,12-11 0 0 0,-12 12 7 0 0,-17 19-201 0 0,-5 10 395 0 0,1 1 0 0 0,1 1-1 0 0,2 1 1 0 0,-12 29-1 0 0,18-35 39 0 0,1-1-1 0 0,1 1 1 0 0,-6 43 0 0 0,12-57-66 0 0,0-7-51 0 0,0 0 0 0 0,0-1 0 0 0,0 1 0 0 0,0 0 0 0 0,0 0 0 0 0,0-1-1 0 0,1 1 1 0 0,-1 0 0 0 0,0-1 0 0 0,0 1 0 0 0,1-1 0 0 0,-1 1 0 0 0,0 0 0 0 0,1-1 0 0 0,-1 1 0 0 0,1-1-1 0 0,-1 1 1 0 0,1-1 0 0 0,-1 1 0 0 0,1-1 0 0 0,-1 1 0 0 0,1-1 0 0 0,0 1 0 0 0,-1-1 0 0 0,1 0 0 0 0,-1 1 0 0 0,2-1-1 0 0,1 1 0 0 0,0-1 0 0 0,1 0 0 0 0,-1 0 0 0 0,0 0 0 0 0,0 0 0 0 0,0-1 0 0 0,0 1 0 0 0,0-1-1 0 0,0 0 1 0 0,0 0 0 0 0,5-2 0 0 0,-7 3-1 0 0,1-1-3 0 0,0 0 0 0 0,0 0 0 0 0,0 0 0 0 0,0 0 0 0 0,0 0 0 0 0,-1-1 0 0 0,1 1 0 0 0,0 0 0 0 0,-1-1 0 0 0,0 1 0 0 0,1-1 1 0 0,-1 1-1 0 0,0-1 0 0 0,1 0 0 0 0,-1 0 0 0 0,0 0 0 0 0,1-2 0 0 0,10-19-83 0 0,0-1 1 0 0,8-28-1 0 0,-16 41 51 0 0,0-2 0 0 0,-1 1 0 0 0,0 0 0 0 0,-1-1-1 0 0,-1 1 1 0 0,1-26 0 0 0,-2 37 34 0 0,0 0 1 0 0,0 1-1 0 0,0-1 1 0 0,0 0-1 0 0,0 1 0 0 0,0-1 1 0 0,0 1-1 0 0,-1-1 1 0 0,1 0-1 0 0,0 1 0 0 0,0-1 1 0 0,0 0-1 0 0,-1 1 1 0 0,1-1-1 0 0,0 1 0 0 0,-1-1 1 0 0,1 1-1 0 0,0-1 0 0 0,-1 1 1 0 0,1-1-1 0 0,-1 1 1 0 0,0-1-1 0 0,1 1 1 0 0,-1 0 1 0 0,1 0-1 0 0,-1 0 0 0 0,1 0 0 0 0,-1 0 0 0 0,1 0 1 0 0,-1 0-1 0 0,1 0 0 0 0,-1 0 0 0 0,1 1 1 0 0,-1-1-1 0 0,1 0 0 0 0,-1 0 0 0 0,1 1 1 0 0,0-1-1 0 0,-1 0 0 0 0,1 1 0 0 0,-1-1 1 0 0,1 0-1 0 0,0 1 0 0 0,-1 0 0 0 0,-2 3 19 0 0,-1 0 1 0 0,1 0-1 0 0,-5 10 0 0 0,-11 30 161 0 0,2 2-1 0 0,-22 85 1 0 0,37-122-153 0 0,-4 25 75 0 0,3-8-9 0 0,4-20-93 0 0,0-2 10 0 0,0-1 11 0 0,4-6 0 0 0,20-17-10 0 0,-23 18-11 0 0,0 0 0 0 0,0-1 0 0 0,-1 0 0 0 0,1 1 0 0 0,-1-1 0 0 0,1 0 0 0 0,-1 0 0 0 0,0 0 0 0 0,0 1 0 0 0,-1-1 0 0 0,1 0 0 0 0,0-1 0 0 0,-1 1 0 0 0,0-4 0 0 0,1-2 0 0 0,0 6 0 0 0,-1 1 0 0 0,1-1 0 0 0,-1 1 0 0 0,0 0 0 0 0,1 0 0 0 0,-1-1 0 0 0,0 1 0 0 0,-1 0 0 0 0,1-3 0 0 0,0 5 0 0 0,0-1 0 0 0,0 1 0 0 0,0 0 0 0 0,0 0 0 0 0,0 0 0 0 0,-1 0 0 0 0,1 0 0 0 0,0-1 0 0 0,0 1 0 0 0,0 0 0 0 0,0 0 0 0 0,0 0 0 0 0,0 0 0 0 0,0 0 0 0 0,0 0 0 0 0,0-1 0 0 0,0 1 0 0 0,-1 0 0 0 0,1 0 0 0 0,0 0 0 0 0,0 0 0 0 0,0 0 0 0 0,0 0 0 0 0,0 0 0 0 0,0 0 0 0 0,-1 0 0 0 0,1 0 0 0 0,0 0 0 0 0,0 0 0 0 0,0 0 0 0 0,0 0 0 0 0,0-1 0 0 0,-1 1 0 0 0,1 0 0 0 0,0 0 0 0 0,0 0 0 0 0,0 1 0 0 0,0-1 0 0 0,0 0 0 0 0,-1 0 0 0 0,1 0 0 0 0,0 0 0 0 0,0 0 0 0 0,0 0 0 0 0,0 0 0 0 0,0 0 0 0 0,0 0 0 0 0,-1 0 0 0 0,1 0 0 0 0,0 0 0 0 0,0 0 0 0 0,0 0 0 0 0,0 1 0 0 0,0-1 0 0 0,0 0 0 0 0,-1 0 0 0 0,-2 5 0 0 0,-2 4 16 0 0,0 1 0 0 0,1 1-1 0 0,1-1 1 0 0,0 1 0 0 0,0-1-1 0 0,1 1 1 0 0,0 0 0 0 0,1 0 0 0 0,0 12-1 0 0,2 3 65 0 0,-1-22-16 0 0,8-9-8 0 0,21-17-45 0 0,-28 20-11 0 0,1 1 0 0 0,-1-1 0 0 0,0 0 0 0 0,0 0 0 0 0,0 1 0 0 0,0-1 0 0 0,0 0 0 0 0,-1 0 0 0 0,1 0 0 0 0,-1 0 0 0 0,1 0 0 0 0,-1 0 0 0 0,0 0 0 0 0,1 0 0 0 0,-1 0 0 0 0,0 0 0 0 0,0 0 0 0 0,0-1 0 0 0,-1 1 0 0 0,0-3 0 0 0,1-1 0 0 0,-1 1 0 0 0,0-1 0 0 0,0 0 0 0 0,0 0 0 0 0,-1 1 0 0 0,0-1 0 0 0,-3-7 0 0 0,4 10 0 0 0,-1 0 0 0 0,1 1 0 0 0,-1-1 0 0 0,1 1 0 0 0,-1-1 0 0 0,0 1 0 0 0,0 0 0 0 0,0-1 0 0 0,0 1 0 0 0,-1 0 0 0 0,1 0 0 0 0,0 1 0 0 0,-6-4 0 0 0,-4 3 0 0 0,11 2 0 0 0,0 0 0 0 0,1 0 0 0 0,-1 1 0 0 0,1-1 0 0 0,-1 1 0 0 0,1-1 0 0 0,-1 0 0 0 0,1 1 0 0 0,-1-1 0 0 0,1 1 0 0 0,-1-1 0 0 0,1 1 0 0 0,0-1 0 0 0,-1 1 0 0 0,1-1 0 0 0,0 1 0 0 0,-1 0 0 0 0,1-1 0 0 0,0 1 0 0 0,0 0 0 0 0,-1-1 0 0 0,1 1 0 0 0,0-1 0 0 0,0 1 0 0 0,0 0 0 0 0,0-1 0 0 0,0 1 0 0 0,0 0 0 0 0,0-1 0 0 0,0 2 0 0 0,0 20 0 0 0,2 3 0 0 0,-1-20 0 0 0,0 0 0 0 0,1 0 0 0 0,-1 0 0 0 0,4 8 0 0 0,-4-12 0 0 0,-1 1 0 0 0,1 0 0 0 0,0-1 0 0 0,0 1 0 0 0,0 0 0 0 0,0-1 0 0 0,0 1 0 0 0,0-1 0 0 0,1 1 0 0 0,-1-1 0 0 0,0 0 0 0 0,1 0 0 0 0,-1 1 0 0 0,1-1 0 0 0,0 0 0 0 0,-1 0 0 0 0,1 0 0 0 0,2 0 0 0 0,-2-1 0 0 0,0 0 0 0 0,0 0 0 0 0,1 0 0 0 0,-1-1 0 0 0,0 1 0 0 0,0-1 0 0 0,0 1 0 0 0,0-1 0 0 0,0 0 0 0 0,0 0 0 0 0,0 0 0 0 0,0 0 0 0 0,0 0 0 0 0,2-2 0 0 0,-3 3 0 0 0,-1-1 0 0 0,1 1 0 0 0,-1 0 0 0 0,1-1 0 0 0,-1 1 0 0 0,0 0 0 0 0,1-1 0 0 0,-1 1 0 0 0,1 0 0 0 0,-1-1 0 0 0,0 1 0 0 0,1-1 0 0 0,-1 1 0 0 0,0-1 0 0 0,0 1 0 0 0,1-1 0 0 0,-1 1 0 0 0,0-1 0 0 0,0 1 0 0 0,0-1 0 0 0,0 1 0 0 0,1-1 0 0 0,-1 1 0 0 0,0-2 0 0 0,0 2 0 0 0,0-6-4 0 0,1-1 1 0 0,-1 1-1 0 0,-1-1 0 0 0,1 1 1 0 0,-1-1-1 0 0,-2-7 1 0 0,1 9-5 0 0,0 0 1 0 0,0 1-1 0 0,-1-1 1 0 0,1 1-1 0 0,-5-6 1 0 0,4 5 1 0 0,3 4 4 0 0,-1 1 0 0 0,1-1 0 0 0,0 1 0 0 0,-1-1 1 0 0,1 1-1 0 0,0-1 0 0 0,-1 1 0 0 0,1-1 0 0 0,-1 1 0 0 0,1 0 0 0 0,0-1 0 0 0,-1 1 0 0 0,1 0 0 0 0,-1-1 0 0 0,1 1 1 0 0,-1 0-1 0 0,1 0 0 0 0,-1-1 0 0 0,1 1 0 0 0,-1 0 0 0 0,0 0 0 0 0,0 0-1 0 0,1 0 0 0 0,-1 0 0 0 0,1 0 0 0 0,0 1 0 0 0,-1-1 0 0 0,1 0 0 0 0,-1 1 0 0 0,1-1 0 0 0,0 0 0 0 0,-1 1 0 0 0,1-1 0 0 0,0 0 0 0 0,-1 1 0 0 0,1-1 0 0 0,0 0 0 0 0,0 1 0 0 0,-1-1 0 0 0,1 1 0 0 0,0-1 0 0 0,0 1 0 0 0,0-1 0 0 0,0 1 0 0 0,-3 7-20 0 0,2 1 0 0 0,-1 0-1 0 0,0 14 1 0 0,1 4 23 0 0,1-2 0 0 0,4 6 0 0 0,3-1 0 0 0,3-2 11 0 0,-8-24 10 0 0,1-7 0 0 0,11-16-10 0 0,-13 16-11 0 0,-1-1 0 0 0,1 1 0 0 0,-1 0 0 0 0,1 0 0 0 0,-1-1 0 0 0,0 1 0 0 0,0 0 0 0 0,0-1 0 0 0,-1 1 0 0 0,1 0 0 0 0,-1 0 0 0 0,0-1 0 0 0,-2-4 0 0 0,0-4 0 0 0,-5-35 0 0 0,-4-63 0 0 0,11 90 0 0 0,1 0 0 0 0,1 0 0 0 0,1 0 0 0 0,1 0 0 0 0,10-36 0 0 0,-9 43 0 0 0,4-13 0 0 0,20-42 0 0 0,-17 46 0 0 0,3 0 11 0 0,-1 1 43 0 0,-2 4 18 0 0,-6 9-6 0 0,11-14-42 0 0,3-5 18 0 0,-1 0-20 0 0,-6 8 31 0 0,-10 15 155 0 0,-17 19-48 0 0,-42 44-56 0 0,-93 75 0 0 0,120-106-104 0 0,62-47 0 0 0,19-13-60 0 0,-19 10 33 0 0,-5 2-45 0 0,14-9-25 0 0,-33 24 21 0 0,-3 0 1 0 0,18-18 10 0 0,-18 18 1 0 0,-1 1 11 0 0,11-14 31 0 0,-10 11 5 0 0,-8 5 0 0 0,-7 4-2 0 0,-95 59 19 0 0,83-48 0 0 0,-92 61 117 0 0,-15 17 86 0 0,127-89-192 0 0,6-6 31 0 0,18-17-31 0 0,8-6-11 0 0,2 3-12 0 0,7 1-36 0 0,10 0 21 0 0,-7 5-42 0 0,5-5-90 0 0,-39 19 90 0 0,-6 0-119 0 0,8-10 176 0 0,-10 13 12 0 0,0 1 0 0 0,0 0 0 0 0,0 0 0 0 0,0 0 0 0 0,1 0 0 0 0,-1 0 0 0 0,0 0 0 0 0,0 0 0 0 0,0 0 0 0 0,0-1 0 0 0,0 1 0 0 0,0 0 0 0 0,0 0 0 0 0,0 0 0 0 0,0 0 0 0 0,0 0 0 0 0,0 0 0 0 0,0 0 0 0 0,0 0 0 0 0,0-1 0 0 0,0 1 0 0 0,0 0 0 0 0,0 0 0 0 0,0 0 0 0 0,0 0 0 0 0,0 0 0 0 0,-1 0 0 0 0,1 0 0 0 0,0 0 0 0 0,0 0 0 0 0,0-1 0 0 0,0 1 0 0 0,0 0 0 0 0,0 0 0 0 0,0 0 0 0 0,0 0 0 0 0,0 0 0 0 0,0 0 0 0 0,0 0 0 0 0,0 0 0 0 0,-1 0 0 0 0,1 0 0 0 0,0 0 0 0 0,0 0 0 0 0,-7-1 0 0 0,-6 4 0 0 0,-27 13 2 0 0,-57 31 0 0 0,75-36 5 0 0,15-8-4 0 0,-77 45 98 0 0,73-42-88 0 0,2 1 0 0 0,-1 1-1 0 0,1 0 1 0 0,0 0 0 0 0,-15 18 0 0 0,15-10-2 0 0,9-12 10 0 0,7-2 0 0 0,-1-2-19 0 0,0-1 0 0 0,1 1 0 0 0,-1-1 0 0 0,0 0-1 0 0,9-3 1 0 0,-6 0-2 0 0,1 0 0 0 0,-1-1 0 0 0,13-8 0 0 0,29-20-60 0 0,-6 1-19 0 0,-3 3-31 0 0,-12 8 34 0 0,1-5-15 0 0,-10 7-1 0 0,-13 11 28 0 0,9-12 52 0 0,-16 20 12 0 0,-1 0 0 0 0,1-1 0 0 0,-1 1 0 0 0,1-1 0 0 0,-1 1 0 0 0,1-1 0 0 0,-1 0 0 0 0,1 1 0 0 0,-1-1 0 0 0,0 1 0 0 0,1-1 0 0 0,-1 0 0 0 0,0 1 0 0 0,0-1 0 0 0,1 0 0 0 0,-1 1 0 0 0,0-1 0 0 0,0 0 0 0 0,0 1 0 0 0,0-1 0 0 0,0-1 0 0 0,-1 2 0 0 0,1 0 0 0 0,-1 0 0 0 0,1 0 0 0 0,-1 0 0 0 0,0 0 0 0 0,1 0 0 0 0,-1 0 0 0 0,0 0 0 0 0,1 0 0 0 0,-1 0 0 0 0,1 0 0 0 0,-1 0 0 0 0,0 1 0 0 0,1-1 0 0 0,-1 0 0 0 0,1 0 0 0 0,-2 1 0 0 0,-30 17 0 0 0,-2 5 19 0 0,-103 77 162 0 0,126-88-181 0 0,11-10 0 0 0,7-4 0 0 0,2 0-6 0 0,-5 1-9 0 0,1 0-1 0 0,0-1 1 0 0,-1 0-1 0 0,1 0 1 0 0,-1 0 0 0 0,0-1-1 0 0,5-2 1 0 0,36-22-544 0 0,-37 24 289 0 0,3-3-188 0 0,8-6-6266 0 0,13-10-1312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34:48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 2303 0 0,'-9'-6'19358'0'0,"9"15"-18695"0"0,-1-6-434 0 0,1 0 1 0 0,-1 0-1 0 0,1 0 0 0 0,0 1 0 0 0,0-1 0 0 0,1 0 1 0 0,0 4-1 0 0,3 5-159 0 0,-1-5 5 0 0,21 31-48 0 0,-21-34 26 0 0,-2 0 0 0 0,20 49 353 0 0,-20-50-329 0 0,1 0 3 0 0,4 11 0 0 0,-4-11 64 0 0,1 1-80 0 0,42 58 200 0 0,-40-54-199 0 0,6 11 10 0 0,13 26 333 0 0,-20-37-384 0 0,0 0 0 0 0,-1 1 0 0 0,5 15-1 0 0,-7-17-2 0 0,2 0 0 0 0,-1 0 0 0 0,1 0 0 0 0,4 8 0 0 0,-7-15-17 0 0,0 1 0 0 0,0-1-1 0 0,0 0 1 0 0,1 0 0 0 0,-1 0 0 0 0,0 1 0 0 0,0-1-1 0 0,0 0 1 0 0,0 0 0 0 0,0 0 0 0 0,0 1-1 0 0,1-1 1 0 0,-1 0 0 0 0,0 0 0 0 0,0 0 0 0 0,0 0-1 0 0,0 1 1 0 0,1-1 0 0 0,-1 0 0 0 0,0 0-1 0 0,0 0 1 0 0,1 0 0 0 0,-1 0 0 0 0,0 0 0 0 0,0 0-1 0 0,0 0 1 0 0,1 0 0 0 0,-1 0 0 0 0,0 0 0 0 0,0 0-1 0 0,1 0 1 0 0,-1 0 0 0 0,0 0 0 0 0,0 0-1 0 0,1 0 1 0 0,-1 0 0 0 0,0 0 0 0 0,0 0 0 0 0,0 0-1 0 0,1 0 1 0 0,4-8 133 0 0,-2 3-747 0 0,0 0 0 0 0,0 0-1 0 0,0 1 1 0 0,0-1 0 0 0,6-5 0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34:48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8287 0 0,'-10'-3'11543'0'0,"10"3"-11352"0"0,1 4 279 0 0,0 1 1 0 0,1-1 0 0 0,0 0 0 0 0,-1 0 0 0 0,1 0 0 0 0,1 0 0 0 0,4 7 0 0 0,-6-9-533 0 0,15 24 612 0 0,1 4-35 0 0,-1 2-18 0 0,13 57 95 0 0,9 23-526 0 0,-33-107-573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34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83 409 455 0 0,'-17'1'6111'0'0,"-4"8"-3200"0"0,19-9-2589 0 0,0 2-42 0 0,-6 5-173 0 0,-12 8 478 0 0,19-15-480 0 0,1 1 1 0 0,0-1-1 0 0,-1 0 0 0 0,1 0 1 0 0,-10 1 8683 0 0,12-2-8453 0 0,8-5 0 0 0,-7 4-2 0 0,-2 0-130 0 0,1 1 0 0 0,-1-1 1 0 0,1 0-1 0 0,0 1 0 0 0,0 0 1 0 0,0-1-1 0 0,-1 1 1 0 0,1 0-1 0 0,3-1 0 0 0,-2 0-21 0 0,0 1-111 0 0,34-18 155 0 0,-30 15-169 0 0,8-5-35 0 0,4-3 36 0 0,1 1 6 0 0,1 2-1 0 0,-5 0 0 0 0,-10 5-11 0 0,10-4-31 0 0,-9 5 20 0 0,9-4-31 0 0,1 0 0 0 0,35-14 159 0 0,-20 9-106 0 0,-13 6-42 0 0,-9 3 20 0 0,10-2-20 0 0,15-2 47 0 0,-29 6 203 0 0,3 3-219 0 0,33 7-42 0 0,-1 1 0 0 0,-38-9-6 0 0,1 0 1 0 0,-1 0-1 0 0,0 0 1 0 0,0-1-1 0 0,0 1 1 0 0,0-1 0 0 0,1 0-1 0 0,-1 0 1 0 0,5-1-1 0 0,0 1 4 0 0,0 0 249 0 0,0 2-202 0 0,25 7-34 0 0,-17-7 20 0 0,20-4-31 0 0,-6-6-11 0 0,-27 7 0 0 0,1 0 0 0 0,0 0 0 0 0,0 0 0 0 0,-1 1 0 0 0,1-1 0 0 0,4 1 0 0 0,28 5-11 0 0,-20-3-42 0 0,23 3 0 0 0,9-2 42 0 0,1 6 11 0 0,-4-2 0 0 0,-6-8 0 0 0,-7-6 0 0 0,3 0 0 0 0,-2 1 0 0 0,13 0 124 0 0,-7 3-47 0 0,-15 1-7 0 0,9 1-3 0 0,-25 2-58 0 0,-1-1 215 0 0,1 0-166 0 0,21 1-31 0 0,-22-1 589 0 0,1 1-528 0 0,31 3 69 0 0,-32-5-71 0 0,19-3-17 0 0,51-9 251 0 0,-70 13-184 0 0,10-3-44 0 0,-14 3-46 0 0,0-1 0 0 0,0 0 0 0 0,0 1 0 0 0,0 0 1 0 0,0 0-1 0 0,0 0 0 0 0,5 0 0 0 0,22 1-24 0 0,-14 1 20 0 0,25 1-31 0 0,-32-4-11 0 0,0 1 0 0 0,15-4 0 0 0,5-4 0 0 0,-23 6-2 0 0,18-11 15 0 0,10-6 184 0 0,8-9 259 0 0,-30 18-382 0 0,-12 10-77 0 0,29-19 68 0 0,12-12 10 0 0,-1 4 410 0 0,-39 27-181 0 0,7 3-251 0 0,3 1-49 0 0,-1 0-1 0 0,12 6 1 0 0,-17-7-4 0 0,0 0 0 0 0,0 1 0 0 0,-1-1 0 0 0,1 1 0 0 0,-1 0 0 0 0,0 0 0 0 0,0 0 0 0 0,3 6 0 0 0,-3-4 0 0 0,0 1 0 0 0,-1 0 0 0 0,4 10 0 0 0,-2-2 0 0 0,17 28-12 0 0,-18-35-12 0 0,-5-4 0 0 0,-8 9-4 0 0,4-7-52 0 0,-3 4-15 0 0,6-7 7 0 0,11 1-708 0 0,24 12 703 0 0,-25-12-3 0 0,-1-5-96 0 0,18-2 96 0 0,-14 1 16 0 0,9-2 53 0 0,-10 2-15 0 0,13-5 31 0 0,5-2 11 0 0,-20 7 0 0 0,16-8 0 0 0,-9 3 0 0 0,5 1 0 0 0,0 1-11 0 0,-10 3-31 0 0,18-1 31 0 0,12 2 11 0 0,4 5 0 0 0,-14-6 11 0 0,-29 2-10 0 0,-1 0 0 0 0,1 0 0 0 0,-1 0 0 0 0,0 0 0 0 0,1 0 0 0 0,-1 0 0 0 0,0 0 0 0 0,1 0 1 0 0,-1 0-1 0 0,0 0 0 0 0,1 0 0 0 0,-1 0 0 0 0,1 1 0 0 0,-1-1 0 0 0,0 0 0 0 0,1 0 0 0 0,-1 0 0 0 0,0 0 1 0 0,0 1-1 0 0,1-1 0 0 0,-1 0 0 0 0,0 0 0 0 0,1 1 0 0 0,-1-1 0 0 0,0 0 0 0 0,0 0 0 0 0,1 1 0 0 0,-1-1 0 0 0,0 0 1 0 0,0 1-1 0 0,0-1 0 0 0,0 0 0 0 0,1 1 0 0 0,-1-1 0 0 0,0 0 0 0 0,0 1 0 0 0,0-1 0 0 0,0 1 0 0 0,20 34 21 0 0,-19-34-19 0 0,0 0 1 0 0,0 0-1 0 0,-1 0 1 0 0,1 1 0 0 0,-1-1-1 0 0,1 0 1 0 0,-1 1-1 0 0,1-1 1 0 0,-1 0-1 0 0,0 1 1 0 0,1 1-1 0 0,5 41 20 0 0,3 1 38 0 0,-7-37 15 0 0,1 2-8 0 0,9 27 4 0 0,-12-36-70 0 0,0-1 0 0 0,0 0 0 0 0,0 1 0 0 0,0-1 0 0 0,0 1 0 0 0,0-1-1 0 0,0 0 1 0 0,0 1 0 0 0,0-1 0 0 0,0 0 0 0 0,0 1 0 0 0,1-1 0 0 0,-1 1-1 0 0,0-1 1 0 0,0 0 0 0 0,0 1 0 0 0,1-1 0 0 0,-1 0 0 0 0,0 0-1 0 0,1 1 1 0 0,-1-1 0 0 0,0 0 0 0 0,0 1 0 0 0,1-1 0 0 0,-1 0 0 0 0,0 0-1 0 0,1 0 1 0 0,-1 0 0 0 0,1 1 0 0 0,-1-1 0 0 0,0 0 0 0 0,1 0 0 0 0,-1 0-1 0 0,0 0 1 0 0,1 0 0 0 0,-1 0 0 0 0,1 0 0 0 0,-1 0 0 0 0,0 0 0 0 0,2 0-1 0 0,32 1 55 0 0,-32-2-54 0 0,0 1-1 0 0,1-1 0 0 0,-1 1 1 0 0,0-1-1 0 0,0 1 0 0 0,1-1 1 0 0,1-2-1 0 0,-2 3-1 0 0,18-8 16 0 0,16-2 133 0 0,-8 2 10 0 0,-12 2-79 0 0,-8 3-23 0 0,14-5-34 0 0,6-1 25 0 0,-19 5-23 0 0,1 0 0 0 0,-1 0 0 0 0,9-6 0 0 0,-5 2 20 0 0,18-11 86 0 0,31-26 1 0 0,-54 37-81 0 0,1 0 0 0 0,-1-1 1 0 0,-1 1-1 0 0,0-2 0 0 0,0 1 0 0 0,9-16 1 0 0,2-6 38 0 0,33-40 1 0 0,-47 67-91 0 0,0-1 0 0 0,0 1 0 0 0,0 0 0 0 0,0 0 0 0 0,0 1 0 0 0,8-5 0 0 0,6-5 0 0 0,-5 8 0 0 0,11 0 11 0 0,12 5 31 0 0,2 0-31 0 0,1-2-11 0 0,-5 0 0 0 0,0 0 0 0 0,3 1 0 0 0,-1-2 0 0 0,-12-2 0 0 0,-16 2-2 0 0,0 0-1 0 0,0-1 1 0 0,10-6 0 0 0,-11 6 123 0 0,0 0 1 0 0,0 1 0 0 0,1 0-1 0 0,13-5 1 0 0,-8 5-26 0 0,-10 2 81 0 0,2 1-90 0 0,16-1-6 0 0,-9 1-14 0 0,20-1-43 0 0,5 1 18 0 0,-5-2-20 0 0,-6-3 20 0 0,-6 1-20 0 0,-12 3 20 0 0,12-2-31 0 0,12 1-11 0 0,-2 2 11 0 0,-18 1 31 0 0,17 4-20 0 0,-22-4 282 0 0,1 3-246 0 0,32 11-47 0 0,-30-12-11 0 0,0 0 0 0 0,14 2 0 0 0,-19-5 0 0 0,1 1 0 0 0,-1-1 0 0 0,11-1 0 0 0,6-2 0 0 0,8 0 0 0 0,1 1 0 0 0,-11-2 0 0 0,-1 1 0 0 0,-1 0 0 0 0,0 0 0 0 0,1 0 0 0 0,44-4 0 0 0,-40 6 117 0 0,2-1-106 0 0,-18 1-11 0 0,11-4 0 0 0,-14 4 0 0 0,34-13 0 0 0,-45 22-21 0 0,7-7-79 0 0,6-1 6 0 0,29 3-86 0 0,-62 10-1724 0 0,12-7-517 0 0,-2 0-7331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04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382 13 14279 0 0,'0'0'655'0'0,"-3"-1"-12"0"0,-15-10-381 0 0,13 11-182 0 0,1 1 1100 0 0,-4-1-331 0 0,-1 1 0 0 0,1 0 0 0 0,0 0-1 0 0,0 1 1 0 0,0 0 0 0 0,0 1 0 0 0,-8 4-1 0 0,6-3-310 0 0,1 1 0 0 0,0 0-1 0 0,0 0 1 0 0,-16 14 0 0 0,24-18-553 0 0,0 0-1 0 0,0 0 1 0 0,0 0 0 0 0,0 0 0 0 0,0 0 0 0 0,0 0-1 0 0,0 1 1 0 0,0-1 0 0 0,0 0 0 0 0,-1 3 0 0 0,0 0 6 0 0,1-1 61 0 0,-1 0 0 0 0,1 0 0 0 0,0 0 1 0 0,0 0-1 0 0,0 0 0 0 0,0 0 0 0 0,1 0 0 0 0,-1 0 1 0 0,1 0-1 0 0,0 0 0 0 0,0 1 0 0 0,0 2 1 0 0,0-3-36 0 0,0 2 120 0 0,1 1-29 0 0,3 20-4 0 0,-4-25-97 0 0,0 0 1 0 0,0 0-1 0 0,0 0 0 0 0,0 0 0 0 0,1 0 0 0 0,-1 0 1 0 0,0 0-1 0 0,1 0 0 0 0,-1 0 0 0 0,1 0 1 0 0,0 1-1 0 0,15 24 21 0 0,-6-13 14 0 0,24 15-31 0 0,12 3-11 0 0,-6-8 0 0 0,-4 0 0 0 0,-28-18 0 0 0,0 1 0 0 0,9 9 0 0 0,-12-11 0 0 0,-1 1 0 0 0,0-1 0 0 0,-1 1 0 0 0,1 0 0 0 0,3 7 0 0 0,-6-10 0 0 0,0 0 0 0 0,0 1 0 0 0,0-1 0 0 0,-1 1 0 0 0,1-1 0 0 0,0 1 0 0 0,-1-1 0 0 0,0 1 0 0 0,0-1 0 0 0,0 1 0 0 0,0 3 0 0 0,0-2 13 0 0,-1 0-1 0 0,0 0 0 0 0,0 0 1 0 0,0 0-1 0 0,-1 0 1 0 0,1 0-1 0 0,-1 0 1 0 0,0 0-1 0 0,0-1 1 0 0,0 1-1 0 0,-4 5 1 0 0,1-4 35 0 0,0 0 1 0 0,0 0 0 0 0,-1 0 0 0 0,0 0 0 0 0,1-1-1 0 0,-8 4 1 0 0,-8 3 105 0 0,0-1 1 0 0,0-1-1 0 0,-27 7 0 0 0,11-5 240 0 0,0 0 1 0 0,-1-3-1 0 0,-1-1 1 0 0,-42 2-1 0 0,75-9-277 0 0,1 0 1 0 0,-1-1-1 0 0,0 1 0 0 0,0-1 1 0 0,-6-2-1 0 0,11 2-49 0 0,7-5-28 0 0,1-1-48 0 0,-2 2-93 0 0,0 0 0 0 0,1 0-1 0 0,9-6 1 0 0,-7 6-78 0 0,22-17-2448 0 0,5-5-7566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46.017"/>
    </inkml:context>
    <inkml:brush xml:id="br0">
      <inkml:brushProperty name="width" value="0.05" units="cm"/>
      <inkml:brushProperty name="height" value="0.05" units="cm"/>
      <inkml:brushProperty name="color" value="#993300"/>
    </inkml:brush>
  </inkml:definitions>
  <inkml:trace contextRef="#ctx0" brushRef="#br0">113 1066 919 0 0,'-1'-1'67'0'0,"-7"-13"1748"0"0,7 12-1134 0 0,-1-16 547 0 0,0-1 1 0 0,1 1-1 0 0,1 0 0 0 0,1-1 0 0 0,3-22 1 0 0,0 1 934 0 0,-4 28-747 0 0,0 1-1 0 0,-1-1 1 0 0,-4-20-1 0 0,3 18-193 0 0,0-1 0 0 0,0-16 0 0 0,-4-31 3103 0 0,6 64-4285 0 0,0 0-1 0 0,0 0 0 0 0,0 0 1 0 0,-1 1-1 0 0,1-1 0 0 0,0 0 0 0 0,-2 3 1 0 0,1 0 16 0 0,0 0 112 0 0,2 4-11 0 0,3 41 53 0 0,2-2-48 0 0,51 270 13 0 0,-50-272-175 0 0,4 14 0 0 0,-3-8 0 0 0,-4-8 0 0 0,-3-13 11 0 0,-2-19 31 0 0,-2 13-20 0 0,1-14 20 0 0,-4 7-20 0 0,2-12 20 0 0,-4-2-31 0 0,7-4-11 0 0,1 0 0 0 0,-1-1 0 0 0,1 1 0 0 0,-1-1 0 0 0,1 1 0 0 0,-1 0 0 0 0,1-1 0 0 0,-1 1 0 0 0,1-1 0 0 0,-1 1 0 0 0,1-1 0 0 0,0 0 0 0 0,-1 1 0 0 0,1-1 0 0 0,0 1 0 0 0,0-1 0 0 0,-1 0 0 0 0,-5-16 0 0 0,-2-25-138 0 0,1-1 0 0 0,2 0 0 0 0,1-59 0 0 0,2 34 25 0 0,0 28 2 0 0,-5-217-449 0 0,7 241 560 0 0,-1 6 11 0 0,0 8 106 0 0,5 12-64 0 0,9 27-31 0 0,-8-17 20 0 0,3 45 53 0 0,27 252 213 0 0,-31-270-244 0 0,3 16-37 0 0,-1 0 15 0 0,-1-13-31 0 0,0-14-26 0 0,-6-72-58 0 0,-30-143 16 0 0,12 83 34 0 0,16 81 2 0 0,-74-470-663 0 0,77 479 677 0 0,-3-17-57 0 0,1-34 0 0 0,2 55 141 0 0,3 9 6 0 0,1 1-55 0 0,-3-5-9 0 0,1 0 0 0 0,-1 0 1 0 0,0 0-1 0 0,0 1 0 0 0,0-1 1 0 0,0 0-1 0 0,0 1 0 0 0,0 4 0 0 0,5 36 236 0 0,38 339 433 0 0,-23-189-648 0 0,-16-151-40 0 0,2 10 0 0 0,-1-13 11 0 0,-4-25 31 0 0,4 18-20 0 0,-6-28 23 0 0,-1-5-34 0 0,-3-4-16 0 0,4 4 7 0 0,-3-8-2 0 0,1 1 0 0 0,0 0 0 0 0,0-1 0 0 0,1 1 0 0 0,0-1 0 0 0,0-11 0 0 0,0 6 0 0 0,-18-408-376 0 0,4 61-56 0 0,12 296 375 0 0,5 108 131 0 0,1 5 13 0 0,20 724 537 0 0,-24-733-624 0 0,2 13 0 0 0,2-19 0 0 0,0-45 0 0 0,-2-1 0 0 0,1-21 0 0 0,-19-382-91 0 0,5 201-210 0 0,7 125 154 0 0,-2-103-194 0 0,8 175 329 0 0,1 5-25 0 0,-2 11 49 0 0,2 7 17 0 0,1 3-8 0 0,-2-4-3 0 0,1 0 0 0 0,-1 0 0 0 0,0 0 0 0 0,0 0-1 0 0,-1 10 1 0 0,5 38 111 0 0,-2 6 22 0 0,2 112 22 0 0,0-55-98 0 0,1 297 61 0 0,-8-377-136 0 0,1 8 11 0 0,2-11 43 0 0,-1-26 16 0 0,-7-130-7 0 0,5 71-61 0 0,-4-403-72 0 0,6 358 0 0 0,0 72 47 0 0,0 25 21 0 0,0 0 1 0 0,0 0 0 0 0,0 0-1 0 0,-1 0 1 0 0,1 0 0 0 0,0 0-1 0 0,0 0 1 0 0,0 0-1 0 0,0 0 1 0 0,0 0 0 0 0,0 0-1 0 0,0 0 1 0 0,0 0-1 0 0,0 0 1 0 0,0 0 0 0 0,0 0-1 0 0,0 0 1 0 0,0 0-1 0 0,0 0 1 0 0,-3 36-32 0 0,6 444 226 0 0,-2-430-183 0 0,4 33 43 0 0,-3-43-53 0 0,2 10 0 0 0,-1-6 0 0 0,1-8 11 0 0,-4-29 109 0 0,1-1-44 0 0,1 21-4 0 0,-1-21-7 0 0,-1-9-12 0 0,11-99 29 0 0,3-49-89 0 0,-14 146 7 0 0,0-86 0 0 0,-1 77 0 0 0,-1 0 0 0 0,0 1 0 0 0,-1-1 0 0 0,-6-19 0 0 0,9 32 0 0 0,0 1 0 0 0,0 0 0 0 0,0 0 0 0 0,0 0 0 0 0,0 0 0 0 0,0 0 0 0 0,0 0 0 0 0,0 0 0 0 0,0-1 0 0 0,0 1 0 0 0,0 0 0 0 0,0 0 0 0 0,0 0 0 0 0,0 0 0 0 0,0 0 0 0 0,0 0 0 0 0,0 0 0 0 0,0-1 0 0 0,0 1 0 0 0,0 0 0 0 0,0 0 0 0 0,-1 0 0 0 0,1 0 0 0 0,0 0 0 0 0,0 0 0 0 0,0 0 0 0 0,0 0 0 0 0,0 0 0 0 0,0 0 0 0 0,0 0 0 0 0,0 0 0 0 0,-1-1 0 0 0,1 1 0 0 0,0 0 0 0 0,0 0 0 0 0,0 0 0 0 0,0 0 0 0 0,0 0 0 0 0,0 0 0 0 0,0 0 0 0 0,-1 0 0 0 0,1 0 0 0 0,0 0 0 0 0,0 0 0 0 0,0 0 0 0 0,0 0 0 0 0,0 0 0 0 0,0 0 0 0 0,0 0 0 0 0,-1 1 0 0 0,1-1 0 0 0,0 0 0 0 0,0 0 0 0 0,0 0 0 0 0,0 0 0 0 0,0 0 0 0 0,0 0 0 0 0,0 0 0 0 0,0 0 0 0 0,-7 20 0 0 0,1 15 0 0 0,1 6 0 0 0,-7 103 0 0 0,11-108 0 0 0,2 12 0 0 0,2-8 0 0 0,2-2 0 0 0,-4-31 3 0 0,0-1 0 0 0,-1 0 0 0 0,-1 11 0 0 0,1-15 3 0 0,0-1 0 0 0,-1 1 0 0 0,1 0 0 0 0,-1-1-1 0 0,0 1 1 0 0,1-1 0 0 0,-1 1 0 0 0,0-1 0 0 0,-1 3 0 0 0,2-4-5 0 0,0 0 0 0 0,0 0 0 0 0,0 0 0 0 0,0 0 0 0 0,0 0 1 0 0,0 0-1 0 0,0 1 0 0 0,0-1 0 0 0,0 0 0 0 0,-1 0 0 0 0,1 0 0 0 0,0 0 1 0 0,0 0-1 0 0,0 0 0 0 0,0 0 0 0 0,0 0 0 0 0,0 0 0 0 0,0 0 0 0 0,0 1 1 0 0,0-1-1 0 0,0 0 0 0 0,0 0 0 0 0,0 0 0 0 0,0 0 0 0 0,-1 0 0 0 0,1 0 0 0 0,0 0 1 0 0,0 0-1 0 0,0 0 0 0 0,0 0 0 0 0,0 0 0 0 0,0 0 0 0 0,0 0 0 0 0,0 0 1 0 0,-1 0-1 0 0,1 0 0 0 0,0 0 0 0 0,0 0 0 0 0,0 0 0 0 0,0 0 0 0 0,0 0 1 0 0,0 0-1 0 0,0 0 0 0 0,0 0 0 0 0,-1 0 0 0 0,1 0 0 0 0,0 0 0 0 0,-6-6 10 0 0,6-11-11 0 0,11-74 0 0 0,-10 83 0 0 0,1-26 0 0 0,-3 24 0 0 0,-4 40 0 0 0,5-28-1 0 0,-4 36-25 0 0,0 43 0 0 0,5-38 15 0 0,2-7 0 0 0,-2-31-11 0 0,5-9-9 0 0,-1 0 18 0 0,-2 2 10 0 0,-1 0 1 0 0,1 1-1 0 0,-1-1 0 0 0,0-1 0 0 0,0 1 0 0 0,0 0 0 0 0,0 0 0 0 0,0-1 1 0 0,0 1-1 0 0,0-1 0 0 0,-1 0 0 0 0,0 0 0 0 0,1 1 0 0 0,-1-1 1 0 0,0 0-1 0 0,0 0 0 0 0,0-3 0 0 0,2-23 2 0 0,-2 0 1 0 0,-1 1-1 0 0,-4-37 0 0 0,-20-85 60 0 0,5 30 21 0 0,-21-409-896 0 0,40 475 727 0 0,0-25-162 0 0,-15-111-1 0 0,3 148 339 0 0,10 29-9 0 0,0-5-11 0 0,6-20 5 0 0,-4 28-61 0 0,0 8 122 0 0,-1 8-53 0 0,0 1-53 0 0,-2 27 106 0 0,12 250 240 0 0,20 12-300 0 0,-6-64-71 0 0,-20-190-2 0 0,-1-3 0 0 0,0 6 0 0 0,-5-13 0 0 0,-5-12 0 0 0,8-20 0 0 0,0 0 0 0 0,0 0 0 0 0,0 0 0 0 0,-1 0 0 0 0,1 0 0 0 0,0 0 0 0 0,0 0 0 0 0,0 1 0 0 0,0-1 0 0 0,0 0 0 0 0,-1 0 0 0 0,1 0 0 0 0,0 0 0 0 0,0 0 0 0 0,0 0 0 0 0,0 0 0 0 0,-1 0 0 0 0,1 0 0 0 0,0 0 0 0 0,0 0 0 0 0,0 0 0 0 0,0 0 0 0 0,-1 0 0 0 0,1 0 0 0 0,0 0 0 0 0,0 0 0 0 0,0 0 0 0 0,0 0 0 0 0,0 0 0 0 0,-1 0 0 0 0,1 0 0 0 0,0 0 0 0 0,0 0 0 0 0,0-1 0 0 0,0 1 0 0 0,0 0 0 0 0,-1 0 0 0 0,1 0 0 0 0,0 0 0 0 0,0 0 0 0 0,0 0 0 0 0,0-1 0 0 0,0 1 0 0 0,0 0 0 0 0,0 0 0 0 0,-1 0 0 0 0,1 0 0 0 0,0 0 0 0 0,0-1 0 0 0,0 1 0 0 0,-2-4-2 0 0,-1-1 1 0 0,1 1-1 0 0,0-1 0 0 0,0 1 0 0 0,0-1 1 0 0,1 0-1 0 0,-2-9 0 0 0,-3-39-77 0 0,5 49 73 0 0,-10-274-253 0 0,4 67 9 0 0,-54-455-445 0 0,59 652 694 0 0,0 2 11 0 0,-1-13 47 0 0,4 65 29 0 0,13 410 609 0 0,-8-308-548 0 0,31 392-190 0 0,-35-514-87 0 0,3 9 51 0 0,1 4-416 0 0,-4-24 421 0 0,0-5 7 0 0,-1 0 1 0 0,0 0 0 0 0,-1 0-1 0 0,1 0 1 0 0,-1 0 0 0 0,1 4-1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47.635"/>
    </inkml:context>
    <inkml:brush xml:id="br0">
      <inkml:brushProperty name="width" value="0.05" units="cm"/>
      <inkml:brushProperty name="height" value="0.05" units="cm"/>
      <inkml:brushProperty name="color" value="#993300"/>
    </inkml:brush>
  </inkml:definitions>
  <inkml:trace contextRef="#ctx0" brushRef="#br0">0 132 15199 0 0,'1'-2'1172'0'0,"1"-6"-609"0"0,-2 6 285 0 0,2-7 754 0 0,3-4-7 0 0,1-9 1190 0 0,12-30 1 0 0,-13 61-2617 0 0,15 25-1 0 0,-19-33-156 0 0,-1 0 0 0 0,1 0-1 0 0,0 0 1 0 0,-1 1 0 0 0,1-1-1 0 0,-1 0 1 0 0,1 0 0 0 0,-1 0 0 0 0,0 0-1 0 0,0 1 1 0 0,1-1 0 0 0,-1 0-1 0 0,0 2 1 0 0,31 737 1083 0 0,-26-583-1074 0 0,-4-65-21 0 0,-1-51 0 0 0,-2 15 0 0 0,-1-6 0 0 0,1-9 0 0 0,1-11 0 0 0,2-46 0 0 0,-3-26 0 0 0,0 8 0 0 0,4-147-100 0 0,-10-304-464 0 0,-38-4 28 0 0,45 476 536 0 0,-1 4 11 0 0,1 7 42 0 0,1 9 19 0 0,0 1-41 0 0,1 26 121 0 0,4 16-6 0 0,3 37 8 0 0,22 314 224 0 0,-26-283-340 0 0,7 166 63 0 0,-6-239-101 0 0,3 13 0 0 0,-8-54 0 0 0,1-1 0 0 0,-1 1 0 0 0,1-1 0 0 0,0 0 0 0 0,0 1 0 0 0,0-1 0 0 0,0 0 0 0 0,1 0 0 0 0,-1 0 0 0 0,4 5 0 0 0,-5-8 0 0 0,0 0 0 0 0,1 0 0 0 0,-1 0 0 0 0,0 1 0 0 0,1-1 0 0 0,-1 0 0 0 0,0 0 0 0 0,1 0 0 0 0,-1 0 0 0 0,0 0 0 0 0,1 0 0 0 0,-1 0 0 0 0,0 0 0 0 0,1 0 0 0 0,-1 0 0 0 0,0 0 0 0 0,1 0 0 0 0,-1 0 0 0 0,0 0 0 0 0,1 0 0 0 0,-1 0 0 0 0,0 0 0 0 0,1 0 0 0 0,-1 0 0 0 0,0-1 0 0 0,1 1 0 0 0,-1 0 0 0 0,0 0 0 0 0,1 0 0 0 0,-1-1 0 0 0,0 1 0 0 0,0 0 0 0 0,1-1 0 0 0,6-14 0 0 0,-5 7 0 0 0,-1 1 0 0 0,0-1 0 0 0,1-11 0 0 0,-36-377-161 0 0,16 245 106 0 0,-3-35-156 0 0,-16-162-282 0 0,35 335 504 0 0,2 16-3 0 0,1 0 0 0 0,-1 0 0 0 0,0 0-1 0 0,0 1 1 0 0,0-1 0 0 0,-1 5 0 0 0,0 0 1 0 0,34 935 996 0 0,-22-831-1005 0 0,-4-64 0 0 0,1 10 0 0 0,1-10 0 0 0,-1-14 11 0 0,-6-29 10 0 0,-1-8 0 0 0,2-7-9 0 0,-1 0 0 0 0,-1 0 0 0 0,0 0 0 0 0,0 0-1 0 0,-1 0 1 0 0,-2-14 0 0 0,2 20-12 0 0,-24-356-141 0 0,-15 3-39 0 0,-7 37-43 0 0,45 395 238 0 0,63 763 719 0 0,-57-793-723 0 0,3 14-11 0 0,1-4 11 0 0,-6-17 31 0 0,-15-87-175 0 0,-6-33-416 0 0,-8-38-3121 0 0,22 96-5127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51.17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39 155 4143 0 0,'-1'0'319'0'0,"-1"-2"-34"0"0,-11-6 8314 0 0,-9 6 4055 0 0,28 3-12408 0 0,26 1 447 0 0,-26-3-482 0 0,18-2-10 0 0,-18 3-1 0 0,1-1-11 0 0,31-5 85 0 0,-4-1-37 0 0,3 0-41 0 0,0 1-9 0 0,-4 1-114 0 0,7 0 11 0 0,2-1 3 0 0,-2 2-9 0 0,0-1-22 0 0,9 0 15 0 0,-13 1-59 0 0,13-1 41 0 0,-16 1-42 0 0,5 1 0 0 0,7 2 31 0 0,-9 0-20 0 0,-24 1 20 0 0,33-3-32 0 0,-37 2 10 0 0,4-2 14 0 0,12-3-23 0 0,0-2-11 0 0,-1 0 0 0 0,0 0 0 0 0,-1 0 0 0 0,-4 1 11 0 0,-10 5 31 0 0,16-1-31 0 0,7-2-11 0 0,-9 1-12 0 0,-17 4-49 0 0,-9 2-2341 0 0,2 0 2058 0 0,1-1 235 0 0,1 0-1 0 0,-1 0 0 0 0,0-1 0 0 0,1 1 0 0 0,-1 0 1 0 0,0-1-1 0 0,0 1 0 0 0,0-1 0 0 0,1 1 0 0 0,-1-1 1 0 0,0 1-1 0 0,0-1 0 0 0,0 1 0 0 0,0-1 0 0 0,0 0 0 0 0,0 0 1 0 0,0 1-1 0 0,0-1 0 0 0,0 0 0 0 0,0 0 0 0 0,0 0 1 0 0,0 0-1 0 0,0 0 0 0 0,-2-1 0 0 0,-7-2-8558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1:05.26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352 178 13823 0 0,'-2'-2'630'0'0,"-14"-9"2490"0"0,13 13-1878 0 0,-10 4-62 0 0,10-4-285 0 0,-2 2-126 0 0,-1 1-528 0 0,4-4-135 0 0,0 1 0 0 0,-1 0 1 0 0,1 0-1 0 0,0 0 0 0 0,0 0 0 0 0,0 0 1 0 0,1 0-1 0 0,-1 0 0 0 0,0 0 0 0 0,-1 4 0 0 0,-2 1 49 0 0,-13 23 345 0 0,-6 14-35 0 0,0 3-38 0 0,2-3-24 0 0,8-19-263 0 0,11-18-20 0 0,-1 0-7 0 0,-12 22-5 0 0,14-25-94 0 0,0 0-1 0 0,0-1 0 0 0,0 1 1 0 0,0-1-1 0 0,-1 0 1 0 0,-2 4-1 0 0,0-2-2 0 0,1 0 53 0 0,0-1-8 0 0,-15 12-29 0 0,15-12 48 0 0,1-1-17 0 0,-11 10-36 0 0,11-10 96 0 0,5-3-111 0 0,-1-1-1 0 0,1 1 1 0 0,-1 0 0 0 0,1 0-1 0 0,-1-1 1 0 0,1 1-1 0 0,-1-1 1 0 0,1 1-1 0 0,-1-1 1 0 0,3-1-1 0 0,0 0 4 0 0,4-3 32 0 0,37-32-193 0 0,44-50-1 0 0,-66 62 36 0 0,-1-1-1 0 0,-1-1 1 0 0,25-45-1 0 0,-40 59 69 0 0,-5 13 48 0 0,-1-1 1 0 0,0 1-1 0 0,0-1 0 0 0,0 1 1 0 0,1-1-1 0 0,-1 1 0 0 0,0 0 0 0 0,0-1 1 0 0,0 1-1 0 0,0-1 0 0 0,0 1 1 0 0,0-1-1 0 0,0 1 0 0 0,0-1 0 0 0,0 1 1 0 0,0-1-1 0 0,0 1 0 0 0,-1-1 1 0 0,1 1-1 0 0,0-1 0 0 0,0 1 0 0 0,-1-1 1 0 0,1 1 6 0 0,-1-1 0 0 0,0 1-1 0 0,1 0 1 0 0,-1 0 0 0 0,0 0 0 0 0,0 0 0 0 0,1 0 0 0 0,-1 0 0 0 0,0 0 0 0 0,0 0 0 0 0,1 1 0 0 0,-1-1-1 0 0,0 0 1 0 0,1 0 0 0 0,-1 0 0 0 0,0 1 0 0 0,1-1 0 0 0,-1 0 0 0 0,0 1 0 0 0,1-1 0 0 0,-1 1 0 0 0,0 0-1 0 0,-13 11 118 0 0,13-12-129 0 0,-12 12 118 0 0,3-1-71 0 0,-5 4 67 0 0,-110 138 369 0 0,107-130-427 0 0,-27 32 264 0 0,12-12-55 0 0,29-37-209 0 0,3-3 24 0 0,-1 0-1 0 0,0 0 1 0 0,0 0 0 0 0,0-1-1 0 0,-4 5 1 0 0,15-7-17 0 0,-3 0-53 0 0,-3 1-4 0 0,1-1-1 0 0,-1 0 0 0 0,0 0 1 0 0,1 0-1 0 0,-1 0 0 0 0,0-1 1 0 0,1 1-1 0 0,-1-1 0 0 0,0 0 1 0 0,0 0-1 0 0,0 0 0 0 0,0 0 1 0 0,0-1-1 0 0,0 1 0 0 0,0-1 1 0 0,4-3-1 0 0,79-69-135 0 0,123-98-407 0 0,-184 154 531 0 0,-7 3 27 0 0,-14 13 60 0 0,-9 3 0 0 0,0 1-52 0 0,3-2-11 0 0,0 1 0 0 0,0-1-1 0 0,0 1 1 0 0,0 0 0 0 0,0 0 0 0 0,0 0 0 0 0,0 0-1 0 0,0 0 1 0 0,-2 2 0 0 0,-25 17 227 0 0,-60 48 400 0 0,-125 125 0 0 0,205-184-512 0 0,-14 21-9 0 0,6-6-39 0 0,14-20-39 0 0,10-4-101 0 0,24 0-33 0 0,-31 0 90 0 0,1 0 0 0 0,-1 0 1 0 0,1 0-1 0 0,0 0 0 0 0,-1 0 0 0 0,1 0 1 0 0,-1 0-1 0 0,1 0 0 0 0,0 0 0 0 0,-1 0 1 0 0,1-1-1 0 0,-1 1 0 0 0,1 0 1 0 0,-1 0-1 0 0,1 0 0 0 0,-1-1 0 0 0,1 1 1 0 0,-1 0-1 0 0,1-1 0 0 0,-1 1 0 0 0,1-1 1 0 0,153-138-381 0 0,-28 23-62 0 0,-87 80 273 0 0,-24 20 161 0 0,-11 8 11 0 0,-5 5 0 0 0,-2 3 2 0 0,1 1 0 0 0,0-1 0 0 0,0 1 0 0 0,0 0 0 0 0,0-1 0 0 0,0 1 0 0 0,-4 3 0 0 0,-28 17 182 0 0,-11 12-6 0 0,1 2 0 0 0,2 2 0 0 0,-51 57 0 0 0,72-67-82 0 0,17-22-21 0 0,12-5-29 0 0,-8 0-46 0 0,5 1-10 0 0,0-1-1 0 0,0 1 0 0 0,0-2 1 0 0,10 0-1 0 0,-6-3-14 0 0,0 0 0 0 0,1 0-1 0 0,-1-1 1 0 0,-1 0 0 0 0,1 0-1 0 0,13-12 1 0 0,4-2-65 0 0,70-46-192 0 0,65-41-613 0 0,-138 90 871 0 0,-21 15 24 0 0,-1 1 0 0 0,0-1 0 0 0,0 0 0 0 0,0 0 0 0 0,0 1 0 0 0,0-1 0 0 0,-1 0 0 0 0,1 0 0 0 0,0 0 0 0 0,0 0 0 0 0,-1 0 0 0 0,1 0 0 0 0,0-2 0 0 0,-1 3 1 0 0,0-1 0 0 0,0 1 0 0 0,-1 0-1 0 0,1 0 1 0 0,0-1 0 0 0,-1 1 0 0 0,1 0 0 0 0,0-1-1 0 0,-1 1 1 0 0,1 0 0 0 0,0 0 0 0 0,-1 0 0 0 0,1 0 0 0 0,-1-1-1 0 0,1 1 1 0 0,0 0 0 0 0,-1 0 0 0 0,1 0 0 0 0,-1 0-1 0 0,1 0 1 0 0,-1 0 0 0 0,1 0 0 0 0,0 0 0 0 0,-1 0-1 0 0,1 0 1 0 0,-1 0 0 0 0,1 0 0 0 0,0 0 0 0 0,-1 0 0 0 0,0 1-1 0 0,-9 0 79 0 0,1 2 0 0 0,-1-1-1 0 0,0 1 1 0 0,1 0 0 0 0,-12 6-1 0 0,-47 28 413 0 0,46-25-367 0 0,-13 9 14 0 0,0 1-1 0 0,1 2 1 0 0,2 1-1 0 0,-32 31 1 0 0,40-28-61 0 0,19-23-10 0 0,3 1 0 0 0,-8 18-66 0 0,10-24-2 0 0,0-1 1 0 0,0 1-1 0 0,0 0 0 0 0,0 0 0 0 0,0 0 1 0 0,1 0-1 0 0,-1 0 0 0 0,0 0 0 0 0,0 0 1 0 0,0 0-1 0 0,0 0 0 0 0,1 0 0 0 0,-1 0 1 0 0,0 0-1 0 0,0 0 0 0 0,0 0 0 0 0,0 0 1 0 0,0 0-1 0 0,1 0 0 0 0,-1 0 0 0 0,0 1 1 0 0,0-1-1 0 0,0 0 0 0 0,0 0 0 0 0,0 0 1 0 0,1 0-1 0 0,-1 0 0 0 0,0 0 0 0 0,0 0 1 0 0,0 0-1 0 0,0 0 0 0 0,0 1 0 0 0,0-1 1 0 0,0 0-1 0 0,1 0 0 0 0,-1 0 0 0 0,0 0 1 0 0,0 0-1 0 0,0 1 0 0 0,0-1 0 0 0,0 0 1 0 0,0 0-1 0 0,0 0 0 0 0,0 0 0 0 0,0 1 1 0 0,0-1-1 0 0,0 0 0 0 0,0 0 0 0 0,0 0 1 0 0,0 0-1 0 0,0 0 0 0 0,0 1 0 0 0,0-1 1 0 0,0 0-1 0 0,0 0 0 0 0,0 0 0 0 0,0 0 1 0 0,0 1-1 0 0,-1-1 0 0 0,1 0 0 0 0,0 0 1 0 0,0 0-1 0 0,0 0 0 0 0,27 0-24 0 0,-26 0 21 0 0,0 1 1 0 0,-1-1 0 0 0,1 0-1 0 0,0 0 1 0 0,-1-1 0 0 0,1 1-1 0 0,0 0 1 0 0,0 0 0 0 0,-1 0-1 0 0,1 0 1 0 0,0-1 0 0 0,-1 1-1 0 0,1 0 1 0 0,0 0 0 0 0,0-1-1 0 0,31-18-106 0 0,77-55-156 0 0,99-59-395 0 0,-177 117 608 0 0,-31 15 52 0 0,22-12-9 0 0,-22 13 10 0 0,0-1 1 0 0,0 1-1 0 0,0 0 0 0 0,1 0 1 0 0,-1 0-1 0 0,0 0 0 0 0,0 0 1 0 0,0 0-1 0 0,0-1 0 0 0,0 1 1 0 0,0 0-1 0 0,0 0 0 0 0,0 0 1 0 0,1 0-1 0 0,-1 0 0 0 0,0-1 1 0 0,0 1-1 0 0,0 0 0 0 0,0 0 1 0 0,0 0-1 0 0,0 0 0 0 0,0-1 1 0 0,0 1-1 0 0,0 0 0 0 0,0 0 1 0 0,0 0-1 0 0,0 0 0 0 0,0-1 1 0 0,0 1-1 0 0,0 0 0 0 0,0 0 1 0 0,-1 0-1 0 0,1 0 0 0 0,0-1 1 0 0,0 1-1 0 0,0 0 0 0 0,0 0 1 0 0,0 0-1 0 0,0 0 0 0 0,-8-1 34 0 0,-8 4 59 0 0,15-3-80 0 0,-8 3 71 0 0,-6 3-16 0 0,-5 3 92 0 0,-104 58 340 0 0,59-26-378 0 0,44-26-50 0 0,-2 4 8 0 0,16-10-19 0 0,7-9-61 0 0,-1 1 0 0 0,1-1 0 0 0,-1 1 0 0 0,1 0 0 0 0,0-1 0 0 0,-1 1 0 0 0,1 0 0 0 0,0 0 0 0 0,-1-1 1 0 0,1 1-1 0 0,0 0 0 0 0,0 0 0 0 0,0-1 0 0 0,-1 1 0 0 0,1 0 0 0 0,0 0 0 0 0,0 0 0 0 0,0-1 0 0 0,0 1 0 0 0,1 0 0 0 0,-1 0 0 0 0,0 0 0 0 0,0-1 0 0 0,0 1 0 0 0,1 0 0 0 0,-1 1 0 0 0,3-2-4 0 0,0 1-1 0 0,-1 0 1 0 0,1-1-1 0 0,0 0 1 0 0,-1 0-1 0 0,1 0 1 0 0,0 0-1 0 0,0 0 1 0 0,-1 0-1 0 0,1 0 1 0 0,0-1-1 0 0,2 0 1 0 0,5-2-27 0 0,0 0 1 0 0,12-5 0 0 0,57-25-123 0 0,50-19-146 0 0,6 3-193 0 0,-129 46 420 0 0,-1 1 12 0 0,15-7 36 0 0,-16 7 0 0 0,-5 1 0 0 0,-15 2 12 0 0,-6 6 183 0 0,0 1 0 0 0,0 1 0 0 0,-28 16 0 0 0,33-16-111 0 0,0-1 15 0 0,2 1 0 0 0,-1 0 0 0 0,1 1 1 0 0,1 1-1 0 0,-26 24 0 0 0,37-31-22 0 0,7 4 0 0 0,-3-4-51 0 0,1-1-1 0 0,0 1 0 0 0,0-1 1 0 0,0 0-1 0 0,0 1 0 0 0,1-1 1 0 0,5 5-1 0 0,-6-7-2 0 0,0 1 0 0 0,0-1 1 0 0,0-1-1 0 0,0 1 0 0 0,0 0 0 0 0,0 0 0 0 0,1-1 1 0 0,-1 1-1 0 0,0-1 0 0 0,1 0 0 0 0,-1 0 0 0 0,0 0 1 0 0,1 0-1 0 0,3-1 0 0 0,33-4-47 0 0,9-6-31 0 0,-4-1 13 0 0,3-4-5 0 0,-4 0-8 0 0,-3 1-7 0 0,-6-1-9 0 0,-6 1-8 0 0,-10 4 25 0 0,-18 11 76 0 0,0-1 0 0 0,1 1 0 0 0,-1 0 1 0 0,0 0-1 0 0,0-1 0 0 0,1 1 0 0 0,-1 0 1 0 0,0-1-1 0 0,0 1 0 0 0,0-1 0 0 0,1 1 1 0 0,-1 0-1 0 0,0-1 0 0 0,0 1 0 0 0,0 0 1 0 0,0-1-1 0 0,0 1 0 0 0,0-1 0 0 0,0 1 1 0 0,0-1-1 0 0,0 1 0 0 0,0 0 0 0 0,0-1 1 0 0,0 1-1 0 0,0-1 0 0 0,0 1 0 0 0,0 0 1 0 0,0-1-1 0 0,-1 1 0 0 0,1 0 0 0 0,0-1 1 0 0,-1 0 0 0 0,0 0 0 0 0,1 1 0 0 0,-1-1 1 0 0,0 1-1 0 0,0-1 0 0 0,1 0 0 0 0,-1 1 1 0 0,0 0-1 0 0,0-1 0 0 0,0 1 0 0 0,0 0 1 0 0,0-1-1 0 0,-1 1 0 0 0,-19-3 12 0 0,3 1 31 0 0,-1 2 0 0 0,0 0 1 0 0,1 1-1 0 0,-1 1 0 0 0,1 0 1 0 0,0 2-1 0 0,-19 5 0 0 0,17-1-19 0 0,-7 6 25 0 0,19-10-38 0 0,6-3-5 0 0,1 0 0 0 0,-1 0-1 0 0,0 0 1 0 0,1 0 0 0 0,-1 0 0 0 0,0 1-1 0 0,1-1 1 0 0,0 1 0 0 0,-1-1 0 0 0,1 1 0 0 0,0-1-1 0 0,-2 4 1 0 0,-11 15 18 0 0,13-19-21 0 0,1-1-1 0 0,0 0 1 0 0,-1 1 0 0 0,1-1 0 0 0,0 1-1 0 0,-1-1 1 0 0,1 1 0 0 0,0-1 0 0 0,0 1-1 0 0,0-1 1 0 0,0 1 0 0 0,-1-1 0 0 0,1 1 0 0 0,0-1-1 0 0,0 1 1 0 0,0 0 0 0 0,0-1 0 0 0,0 1-1 0 0,0-1 1 0 0,0 1 0 0 0,1-1 0 0 0,-1 1 0 0 0,0 0-1 0 0,0 2 0 0 0,1 1 1 0 0,0-1-1 0 0,-1 0 0 0 0,1 1 0 0 0,0-1 0 0 0,0 0 0 0 0,1 0 0 0 0,-1 0 0 0 0,3 4 0 0 0,-2-5-1 0 0,0 0 0 0 0,0 0 0 0 0,0 0 0 0 0,0 0 0 0 0,1 0 0 0 0,-1 0 0 0 0,1-1 0 0 0,-1 1 0 0 0,1-1 0 0 0,0 0 0 0 0,-1 1 0 0 0,1-1 0 0 0,0-1 0 0 0,3 2 0 0 0,-1-1-4 0 0,-2 0 0 0 0,0-1 0 0 0,0 1 0 0 0,0-1 0 0 0,0 0 0 0 0,0 0 0 0 0,0 0 0 0 0,0 0 0 0 0,0 0 0 0 0,0-1 0 0 0,0 1 0 0 0,0-1 0 0 0,0 0 0 0 0,5-2 0 0 0,20-6-20 0 0,4-4-24 0 0,4-4-24 0 0,-15 6 48 0 0,-15 8-36 0 0,-5 1 0 0 0,7-8 36 0 0,-9 10 23 0 0,1 0 0 0 0,0 0 1 0 0,0 0-1 0 0,0 0 0 0 0,0 0 0 0 0,0 0 0 0 0,0 0 0 0 0,0 0 1 0 0,0 0-1 0 0,0 0 0 0 0,0 0 0 0 0,0 0 0 0 0,-1 0 0 0 0,1 0 1 0 0,0 0-1 0 0,0 0 0 0 0,0 0 0 0 0,0 0 0 0 0,0 0 0 0 0,0 0 1 0 0,0 0-1 0 0,0 0 0 0 0,0-1 0 0 0,0 1 0 0 0,0 0 1 0 0,0 0-1 0 0,0 0 0 0 0,0 0 0 0 0,-1 0 0 0 0,1 0 0 0 0,0 0 1 0 0,0 0-1 0 0,0 0 0 0 0,0 0 0 0 0,0 0 0 0 0,0 0 0 0 0,0 0 1 0 0,0-1-1 0 0,0 1 0 0 0,0 0 0 0 0,0 0 0 0 0,0 0 0 0 0,0 0 1 0 0,0 0-1 0 0,0 0 0 0 0,0 0 0 0 0,0 0 0 0 0,0 0 0 0 0,0 0 1 0 0,0 0-1 0 0,0-1 0 0 0,0 1 0 0 0,0 0 0 0 0,0 0 1 0 0,0 0-1 0 0,0 0 0 0 0,1 0 0 0 0,-44-1-13 0 0,28 2 16 0 0,-30-1 146 0 0,-60 8 0 0 0,88-5-137 0 0,-7 2 31 0 0,22-4-40 0 0,0-1-1 0 0,0 1 0 0 0,0 0 0 0 0,0 0 0 0 0,0 0 1 0 0,0 0-1 0 0,0 1 0 0 0,-3 1 0 0 0,4-2-1 0 0,0 0 0 0 0,1 0 0 0 0,-1-1 0 0 0,0 1 0 0 0,0 0 0 0 0,0 0 0 0 0,1 0 0 0 0,-1 0 0 0 0,1 0 0 0 0,-1 0 0 0 0,1 0 0 0 0,-1 0 0 0 0,1 0 0 0 0,-1 0 0 0 0,1 0 0 0 0,0 0 0 0 0,0 1 0 0 0,-1-1 0 0 0,1 0 0 0 0,0 0 0 0 0,0 0 0 0 0,0 0 0 0 0,1 2 0 0 0,0 1-1 0 0,1 0-1 0 0,0 0 1 0 0,0-1-1 0 0,0 1 1 0 0,0 0-1 0 0,1-1 1 0 0,3 4-1 0 0,-6-7 2 0 0,0 0-2 0 0,0 1-1 0 0,1 0 1 0 0,-1-1 0 0 0,1 1 0 0 0,-1-1-1 0 0,1 1 1 0 0,-1-1 0 0 0,1 1-1 0 0,-1-1 1 0 0,1 1 0 0 0,-1-1 0 0 0,1 0-1 0 0,0 1 1 0 0,-1-1 0 0 0,1 0-1 0 0,0 1 1 0 0,0-1 0 0 0,-1 0 0 0 0,1 0-1 0 0,1 1 1 0 0,34 5-26 0 0,-29-5 8 0 0,-1-1 0 0 0,1 0 0 0 0,12-1 0 0 0,20-8-76 0 0,1-6 0 0 0,-6-4 0 0 0,-26 13 52 0 0,-1 0-1 0 0,1-1 1 0 0,8-9 0 0 0,-13 9-26 0 0,-4-8 53 0 0,1 14 17 0 0,0 0 0 0 0,-1 0 0 0 0,1 1 0 0 0,-1-1 0 0 0,1 0 0 0 0,-1 1 0 0 0,0-1 0 0 0,1 1 0 0 0,-1-1 0 0 0,1 0 0 0 0,-1 1 0 0 0,0-1 0 0 0,0 1 0 0 0,1 0 0 0 0,-1-1 0 0 0,0 1 0 0 0,-1-1 0 0 0,-5-1 10 0 0,-1-1 1 0 0,1 2-1 0 0,0-1 0 0 0,-1 1 1 0 0,-14-1-1 0 0,-42 4 254 0 0,38-1-166 0 0,-129 6 81 0 0,-164-1 242 0 0,304-7-421 0 0,0 0-12 0 0,15 1 11 0 0,1 0 0 0 0,-1 0-1 0 0,0 0 1 0 0,0 0 0 0 0,0 0 0 0 0,0 0-1 0 0,0 0 1 0 0,0-1 0 0 0,0 1 0 0 0,0 0 0 0 0,0 0-1 0 0,0 0 1 0 0,0 0 0 0 0,0 0 0 0 0,0 0-1 0 0,0 0 1 0 0,0 0 0 0 0,0 0 0 0 0,0 0-1 0 0,0 0 1 0 0,0 0 0 0 0,0 0 0 0 0,0-1 0 0 0,0 1-1 0 0,0 0 1 0 0,0 0 0 0 0,0 0 0 0 0,0 0-1 0 0,0 0 1 0 0,0 0 0 0 0,0 0 0 0 0,0 0-1 0 0,0 0 1 0 0,0 0 0 0 0,0 0 0 0 0,0 0 0 0 0,0 0-1 0 0,0 0 1 0 0,-1 0 0 0 0,1-1 0 0 0,0 1-1 0 0,0 0 1 0 0,0 0 0 0 0,0 0 0 0 0,0 0-1 0 0,0 0 1 0 0,0 0 0 0 0,0 0 0 0 0,0 0 0 0 0,0 0-1 0 0,0 0 1 0 0,9-10-86 0 0,-7 7 18 0 0,3 0 5 0 0,17-12-5 0 0,3-5-22 0 0,-10 7 2 0 0,-1 0 0 0 0,-1-1 0 0 0,22-29 0 0 0,-31 37 51 0 0,0 0 1 0 0,0 0 0 0 0,-1-1-1 0 0,0 1 1 0 0,0-1-1 0 0,-1 0 1 0 0,0 0 0 0 0,0 0-1 0 0,0 0 1 0 0,-1 0-1 0 0,0-1 1 0 0,0 1-1 0 0,-1-11 1 0 0,0 12-9 0 0,0 4 38 0 0,0 0 0 0 0,0 0-1 0 0,0 1 1 0 0,0-1 0 0 0,0 0 0 0 0,-1 0 0 0 0,1 0 0 0 0,-1 1 0 0 0,1-1-1 0 0,-1 0 1 0 0,-1-2 0 0 0,-1-5-56 0 0,2 7-3 0 0,-2 7-10 0 0,-7 16-3 0 0,10-20 76 0 0,-1 0-1 0 0,1 0 1 0 0,0-1-1 0 0,0 1 1 0 0,-1 0-1 0 0,1 0 1 0 0,0 0 0 0 0,0 0-1 0 0,0-1 1 0 0,0 1-1 0 0,0 0 1 0 0,0 0-1 0 0,0 0 1 0 0,0 0-1 0 0,0-1 1 0 0,0 1 0 0 0,1 1-1 0 0,6 47-62 0 0,-4-35 57 0 0,-1-4-9 0 0,0-1 1 0 0,7 19-1 0 0,8 18 8 0 0,2-6 24 0 0,-16-32 310 0 0,0-11-263 0 0,8-8-37 0 0,-11 11-22 0 0,1 0 1 0 0,-1-1 0 0 0,0 1-1 0 0,0 0 1 0 0,0 0 0 0 0,1 0-1 0 0,-1-1 1 0 0,0 1 0 0 0,0 0-1 0 0,0 0 1 0 0,0 0-1 0 0,1-1 1 0 0,-1 1 0 0 0,0 0-1 0 0,0 0 1 0 0,0-1 0 0 0,0 1-1 0 0,0 0 1 0 0,0 0 0 0 0,0-1-1 0 0,0 1 1 0 0,0 0-1 0 0,0 0 1 0 0,0-1 0 0 0,0 1-1 0 0,2-97 77 0 0,0 35-160 0 0,-2 0 0 0 0,-13-92 0 0 0,12 149 73 0 0,0 0 0 0 0,0 0 0 0 0,-1 0 0 0 0,1 0 0 0 0,-1 1-1 0 0,0-1 1 0 0,-4-6 0 0 0,-4 3-14 0 0,9 7 21 0 0,0 1-1 0 0,0-1 0 0 0,0 1 0 0 0,0 0 0 0 0,0 0 0 0 0,0 0 1 0 0,0-1-1 0 0,0 1 0 0 0,0 0 0 0 0,0 0 0 0 0,0 1 0 0 0,0-1 0 0 0,0 0 1 0 0,-2 1-1 0 0,0 0 1 0 0,1 0 1 0 0,-1 0 0 0 0,1 0-1 0 0,0 1 1 0 0,-1 0 0 0 0,1-1-1 0 0,-3 4 1 0 0,-14 14 29 0 0,1 0 0 0 0,2 2 1 0 0,0 0-1 0 0,-22 37 0 0 0,-41 93 158 0 0,70-133-177 0 0,-6 17 124 0 0,12-27-107 0 0,0-1 47 0 0,1 1-1 0 0,-6 24 4 0 0,6-25 16 0 0,1 0-12 0 0,-4 22-52 0 0,3-22 31 0 0,10-6-5 0 0,-2 1-51 0 0,0-1 0 0 0,1-1-1 0 0,8 1 1 0 0,-12-2-9 0 0,1 0 0 0 0,-1 0 0 0 0,1 0-1 0 0,-1-1 1 0 0,1 0 0 0 0,-1 0 0 0 0,0 0 0 0 0,0 0-1 0 0,0 0 1 0 0,0 0 0 0 0,0-1 0 0 0,4-4 0 0 0,-1 1 6 0 0,31-26-186 0 0,36-40 1 0 0,-56 53 131 0 0,-1-1-1 0 0,-1 0 1 0 0,23-42 0 0 0,-35 55 51 0 0,1 0 0 0 0,-1-1-1 0 0,3-13 1 0 0,-5 18 3 0 0,-1 1 0 0 0,1-1 0 0 0,-1 0 0 0 0,1 0 0 0 0,-1 0 0 0 0,0 0 1 0 0,0 0-1 0 0,-1 0 0 0 0,1 0 0 0 0,-1 0 0 0 0,1 0 0 0 0,-1 0 0 0 0,-1-3 0 0 0,-5 0 0 0 0,-8 2 0 0 0,9 5 0 0 0,0 0 0 0 0,1 0 0 0 0,-1 0 0 0 0,0 1 0 0 0,1 0 0 0 0,-1 0 0 0 0,1 0 0 0 0,0 0 0 0 0,0 1 0 0 0,0 0 0 0 0,0 0 0 0 0,-5 5 0 0 0,-7 5 0 0 0,2 1 0 0 0,-15 17 0 0 0,-14 16 102 0 0,2 2 1 0 0,-43 67-1 0 0,66-87-28 0 0,18-28-65 0 0,0 0-1 0 0,1 1 1 0 0,-1-1 0 0 0,0 1-1 0 0,0-1 1 0 0,1 1-1 0 0,-1-1 1 0 0,1 1-1 0 0,-1 1 1 0 0,-8 31 64 0 0,9-33-71 0 0,0-1 1 0 0,-1 1-1 0 0,1-1 0 0 0,0 1 1 0 0,0-1-1 0 0,0 1 0 0 0,0 0 1 0 0,0-1-1 0 0,0 1 0 0 0,0-1 0 0 0,0 1 1 0 0,0-1-1 0 0,0 1 0 0 0,0 0 1 0 0,0-1-1 0 0,0 1 0 0 0,0-1 1 0 0,0 1-1 0 0,1-1 0 0 0,-1 1 1 0 0,0-1-1 0 0,0 1 0 0 0,1-1 1 0 0,-1 1-1 0 0,0-1 0 0 0,1 1 0 0 0,-1-1 1 0 0,0 1-1 0 0,2 0 0 0 0,-2-1-2 0 0,2 3 2 0 0,0 0 0 0 0,1 1-1 0 0,0-1 1 0 0,0 0 0 0 0,0 0-1 0 0,0-1 1 0 0,0 1-1 0 0,7 3 1 0 0,-7-5-2 0 0,0 0 0 0 0,0 0 0 0 0,0-1 0 0 0,0 1 0 0 0,0-1 0 0 0,0 0 0 0 0,1 0 0 0 0,-1 0 0 0 0,0 0 0 0 0,0 0 0 0 0,0-1 0 0 0,0 1 0 0 0,4-2 0 0 0,6-2-8 0 0,-1 0 0 0 0,1-1 0 0 0,-1 0 0 0 0,20-13-1 0 0,42-33-102 0 0,-42 27 84 0 0,175-127-602 0 0,-193 140 544 0 0,23-25-1 0 0,-34 31 44 0 0,-2 4 41 0 0,-1 1 1 0 0,0 0-1 0 0,0-1 1 0 0,0 1-1 0 0,0-1 1 0 0,0 1-1 0 0,0 0 1 0 0,0-1-1 0 0,0 1 1 0 0,0 0-1 0 0,0-1 1 0 0,0 1-1 0 0,0 0 1 0 0,0-1-1 0 0,0 1 1 0 0,0-1 0 0 0,-1 1-1 0 0,1 0 1 0 0,0-1-1 0 0,0 1 1 0 0,-1-1-1 0 0,1 1 3 0 0,-1-1 1 0 0,0 1-1 0 0,0 0 0 0 0,1 0 1 0 0,-1-1-1 0 0,0 1 0 0 0,0 0 0 0 0,0 0 1 0 0,1 0-1 0 0,-1 0 0 0 0,0 0 1 0 0,0 0-1 0 0,0 0 0 0 0,0 0 0 0 0,1 0 1 0 0,-1 0-1 0 0,0 0 0 0 0,-1 1 1 0 0,-13 4 73 0 0,14-4-68 0 0,-12 6 74 0 0,-1 0-1 0 0,2 1 1 0 0,-1 1-1 0 0,-21 20 1 0 0,13-12 46 0 0,-10 10-31 0 0,1 2-1 0 0,1 1 1 0 0,-38 52 0 0 0,47-53-55 0 0,2 6-19 0 0,14-27 36 0 0,8 0-5 0 0,9 24-32 0 0,-13-32-21 0 0,0 1-1 0 0,0-1 1 0 0,0 0 0 0 0,0 1 0 0 0,0-1 0 0 0,0 0 0 0 0,0 1 0 0 0,0-1 0 0 0,0 0-1 0 0,0 0 1 0 0,0 1 0 0 0,0-1 0 0 0,1 0 0 0 0,-1 0 0 0 0,0 1 0 0 0,0-1 0 0 0,0 0-1 0 0,0 0 1 0 0,1 1 0 0 0,-1-1 0 0 0,0 0 0 0 0,0 0 0 0 0,0 0 0 0 0,1 1 0 0 0,-1-1-1 0 0,0 0 1 0 0,0 0 0 0 0,1 0 0 0 0,-1 0 0 0 0,0 0 0 0 0,0 0 0 0 0,1 1-1 0 0,-1-1 1 0 0,0 0 0 0 0,1 0 0 0 0,-1 0 0 0 0,0 0 0 0 0,0 0 0 0 0,1 0 0 0 0,-1 0-1 0 0,0 0 1 0 0,1 0 0 0 0,-1 0 0 0 0,0 0 0 0 0,0 0 0 0 0,1-1 0 0 0,-1 1 0 0 0,1 0-1 0 0,26-7-33 0 0,-1-1 0 0 0,1-1 0 0 0,32-17 0 0 0,79-46-427 0 0,15-21-353 0 0,-148 89 693 0 0,-6 2 35 0 0,1 2 85 0 0,0 0-2 0 0,-1 0 0 0 0,1-1 0 0 0,0 1 1 0 0,0 0-1 0 0,-1-1 0 0 0,1 1 0 0 0,0 0 0 0 0,-1-1 1 0 0,1 1-1 0 0,0 0 0 0 0,-1-1 0 0 0,1 1 0 0 0,0 0 1 0 0,-1 0-1 0 0,1 0 0 0 0,-1-1 0 0 0,1 1 0 0 0,0 0 1 0 0,-1 0-1 0 0,1 0 0 0 0,-1 0 0 0 0,0 0 0 0 0,-5 0 24 0 0,0 1 0 0 0,0 0 0 0 0,0 0 0 0 0,0 0 0 0 0,0 1 0 0 0,-8 3 0 0 0,-41 19 247 0 0,-14 14-14 0 0,46-23-183 0 0,14-9-55 0 0,6-5-43 0 0,0 1 1 0 0,0 0-1 0 0,0 0 1 0 0,1 1-1 0 0,-1-1 1 0 0,1 0 0 0 0,-5 6-1 0 0,-7 8-293 0 0,10-12-1785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55.68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383 185 3223 0 0,'2'-9'53'0'0,"7"-21"230"0"0,-3 12 528 0 0,18-45 4032 0 0,-20 56-3123 0 0,0-1-1 0 0,1 1 1 0 0,5-8-1 0 0,-7 13-1030 0 0,-1-1-1 0 0,0 1 0 0 0,1 0 0 0 0,0 0 1 0 0,0 1-1 0 0,4-4 0 0 0,-4 4-211 0 0,-1 0 251 0 0,2-1-199 0 0,-2 1-265 0 0,-1 0-32 0 0,0 1 1 0 0,0-1-1 0 0,0 0 0 0 0,0 1 1 0 0,0 0-1 0 0,0-1 0 0 0,0 1 1 0 0,0 0-1 0 0,0-1 0 0 0,0 1 1 0 0,2 0-1 0 0,-6 7-84 0 0,-10 23-16 0 0,12-29-117 0 0,1 1 1 0 0,-1 0-1 0 0,1-1 0 0 0,-1 1 1 0 0,0-1-1 0 0,0 1 0 0 0,0-1 0 0 0,0 1 1 0 0,0-1-1 0 0,0 1 0 0 0,0-1 1 0 0,-2 2-1 0 0,-11 10 169 0 0,-9 13 49 0 0,-2 4-16 0 0,-20 19-10 0 0,19-20-154 0 0,-53 70 22 0 0,62-77-75 0 0,-9 11 0 0 0,-3 5 0 0 0,-2 3 53 0 0,10-15-31 0 0,-2 2 31 0 0,4-5 11 0 0,-13 14 11 0 0,30-34 107 0 0,4-10-58 0 0,202-228 87 0 0,16 3-14 0 0,-217 228-189 0 0,14-9-5 0 0,-14 10-1 0 0,-2 3 1 0 0,-1-1 1 0 0,1 0-1 0 0,-1 1 0 0 0,1-1 0 0 0,0 1 0 0 0,0 0 1 0 0,-1-1-1 0 0,1 1 0 0 0,0-1 0 0 0,0 1 0 0 0,0 0 1 0 0,0 0-1 0 0,-1-1 0 0 0,1 1 0 0 0,1 0 0 0 0,17-4 19 0 0,-15 3 32 0 0,4 5 5 0 0,25 10-35 0 0,-25-11 40 0 0,-1 4 27 0 0,22 19-3 0 0,-2-3 26 0 0,-8-4-66 0 0,0 0 36 0 0,11 10 3 0 0,-23-21-12 0 0,1 0-10 0 0,43 43 68 0 0,-17-15-42 0 0,12 11 18 0 0,-30-33-42 0 0,27 17 12 0 0,9 0-7 0 0,-14-10-7 0 0,-9-6 0 0 0,6 0-18 0 0,-29-13-31 0 0,24 9 48 0 0,-30-11-63 0 0,0 0 0 0 0,0 0 0 0 0,0 0 0 0 0,0 0 1 0 0,0 0-1 0 0,0 0 0 0 0,0 0 0 0 0,0 0 0 0 0,-1 0 0 0 0,1 0 0 0 0,0 0 0 0 0,0 1 0 0 0,0-1 0 0 0,0 0 1 0 0,0 0-1 0 0,0 0 0 0 0,0 0 0 0 0,0 0 0 0 0,0 0 0 0 0,0 0 0 0 0,0 0 0 0 0,-1 0 0 0 0,1 0 0 0 0,0 0 0 0 0,0 0 1 0 0,0 0-1 0 0,0 1 0 0 0,0-1 0 0 0,0 0 0 0 0,0 0 0 0 0,0 0 0 0 0,0 0 0 0 0,0 0 0 0 0,0 0 0 0 0,0 0 1 0 0,0 0-1 0 0,0 0 0 0 0,0 1 0 0 0,0-1 0 0 0,0 0 0 0 0,0 0 0 0 0,0 0 0 0 0,0 0 0 0 0,0 0 0 0 0,0 0 1 0 0,0 0-1 0 0,0 0 0 0 0,0 0 0 0 0,0 0 0 0 0,0 1 0 0 0,0-1 0 0 0,0 0 0 0 0,0 0 0 0 0,1 0 0 0 0,-1 0 1 0 0,0 0-1 0 0,0 0 0 0 0,0 0 0 0 0,0 0 0 0 0,0 0 0 0 0,0 0 0 0 0,0 0 0 0 0,0 0 0 0 0,0 1-2 0 0,-1-1-1 0 0,1 0 1 0 0,-1 0-1 0 0,1 0 1 0 0,-1 0 0 0 0,0 0-1 0 0,1 0 1 0 0,-1 0-1 0 0,1 0 1 0 0,-1 0-1 0 0,1 0 1 0 0,-1 0-1 0 0,1 0 1 0 0,-1 0-1 0 0,0-1 1 0 0,1 1-1 0 0,-2-1 1 0 0,-2-2-144 0 0,-1 0 1 0 0,0 0-1 0 0,-1 1 1 0 0,1 0-1 0 0,0 0 0 0 0,-1 0 1 0 0,1 0-1 0 0,-1 1 1 0 0,1 0-1 0 0,-1 0 0 0 0,-11 0 1 0 0,-2 1-668 0 0,0 2 0 0 0,-25 4 0 0 0,29-3 461 0 0,-1-1 0 0 0,0 0 0 0 0,-30-2 0 0 0,39-1 369 0 0,-1 0 0 0 0,1 0 0 0 0,-1-1 0 0 0,1 0 0 0 0,0-1 0 0 0,0 0 0 0 0,0 0 0 0 0,0 0-1 0 0,-11-8 1 0 0,8 3 152 0 0,0 0-1 0 0,0-1 1 0 0,1 0 0 0 0,-15-19-1 0 0,18 20-147 0 0,-1 1 0 0 0,0-1 0 0 0,-1 1 0 0 0,1 1 0 0 0,-1-1 0 0 0,0 1 0 0 0,-1 1 0 0 0,0-1 0 0 0,0 1 0 0 0,0 1 1 0 0,0 0-1 0 0,-1 0 0 0 0,1 1 0 0 0,-1 0 0 0 0,0 1 0 0 0,-20-3 0 0 0,1 3 241 0 0,18 2-80 0 0,-1-1 0 0 0,-13-3 0 0 0,24 4-177 0 0,1-1 1 0 0,-1 1 0 0 0,0 0 0 0 0,1 0-1 0 0,-1 0 1 0 0,0-1 0 0 0,1 1-1 0 0,-1 0 1 0 0,1-1 0 0 0,-1 1 0 0 0,0-1-1 0 0,1 1 1 0 0,-1-1 0 0 0,1 1-1 0 0,-1-1 1 0 0,1 1 0 0 0,0-1 0 0 0,-1 1-1 0 0,1-1 1 0 0,0 0 0 0 0,-1 1-1 0 0,1-1 1 0 0,0 0 0 0 0,0 1-1 0 0,-1-1 1 0 0,1 0 0 0 0,0 1 0 0 0,0-1-1 0 0,0 0 1 0 0,0 1 0 0 0,0-1-1 0 0,0 0 1 0 0,0 1 0 0 0,0-1 0 0 0,0 0-1 0 0,0 1 1 0 0,0-1 0 0 0,1 0-1 0 0,-1 1 1 0 0,0-2 0 0 0,2-2-4 0 0,0 0 0 0 0,-1 0 0 0 0,1 0 0 0 0,1 0 0 0 0,3-5 0 0 0,27-36-3 0 0,-24 33 0 0 0,0 0 0 0 0,-3 4 11 0 0,-12 11 85 0 0,5-3-87 0 0,0 0 0 0 0,1 0 0 0 0,-1 1-1 0 0,0-1 1 0 0,0 0 0 0 0,0 1 0 0 0,0-1-1 0 0,0 1 1 0 0,0-1 0 0 0,1 1 0 0 0,-1-1-1 0 0,0 1 1 0 0,0 0 0 0 0,0 0 0 0 0,-35 33 208 0 0,-10 14-30 0 0,-107 95 293 0 0,87-87-186 0 0,62-53-223 0 0,1 0 1 0 0,-7 7 0 0 0,8-8 64 0 0,4-3-122 0 0,0 0-1 0 0,0 0 0 0 0,0 0 1 0 0,0 0-1 0 0,0-1 1 0 0,-1 1-1 0 0,1-1 1 0 0,0 0-1 0 0,2-2 1 0 0,2-3-2 0 0,57-47 47 0 0,-5 4-174 0 0,120-81 0 0 0,-173 126 117 0 0,-15 8 25 0 0,-14 7 19 0 0,-150 98 256 0 0,104-61-199 0 0,25-17 58 0 0,-67 59 1 0 0,106-83-120 0 0,6-6-42 0 0,0 0 1 0 0,-1 0-1 0 0,1 1 0 0 0,0-1 1 0 0,-1 0-1 0 0,1 0 0 0 0,-1 1 1 0 0,1-1-1 0 0,0 1 0 0 0,0-1 0 0 0,-1 0 1 0 0,1 1-1 0 0,0-1 0 0 0,0 1 1 0 0,-1-1-1 0 0,1 0 0 0 0,0 1 1 0 0,0-1-1 0 0,0 1 0 0 0,0-1 0 0 0,0 1 1 0 0,-1-1-1 0 0,1 1 0 0 0,0-1 1 0 0,0 1-1 0 0,0-1 0 0 0,0 1 1 0 0,1-1-1 0 0,-1 1 0 0 0,0-1 1 0 0,0 1-1 0 0,0-1 0 0 0,0 0 0 0 0,0 1 1 0 0,1 0-1 0 0,2 0 0 0 0,-1 0 0 0 0,1 0 0 0 0,0 0 0 0 0,0 0 0 0 0,0 0 0 0 0,0-1 0 0 0,0 0 0 0 0,0 1 0 0 0,0-1 0 0 0,0 0 0 0 0,0 0 0 0 0,0-1 0 0 0,0 1 0 0 0,0-1 0 0 0,0 1 0 0 0,0-1 0 0 0,0 0 0 0 0,0 0 0 0 0,3-2 0 0 0,70-35-171 0 0,-1-2-1 0 0,-3-5 1 0 0,105-81 0 0 0,-167 114 157 0 0,-10 12 16 0 0,0-1 0 0 0,0 1-1 0 0,0 0 1 0 0,0 0 0 0 0,0 0-1 0 0,0-1 1 0 0,0 1 0 0 0,0 0-1 0 0,0 0 1 0 0,0-1-1 0 0,0 1 1 0 0,0 0 0 0 0,0 0-1 0 0,0 0 1 0 0,-1-1 0 0 0,1 1-1 0 0,0 0 1 0 0,0 0 0 0 0,0 0-1 0 0,0 0 1 0 0,0-1-1 0 0,0 1 1 0 0,0 0 0 0 0,-1 0-1 0 0,1 0 1 0 0,0 0 0 0 0,0-1-1 0 0,0 1 1 0 0,0 0 0 0 0,-1 0-1 0 0,1 0 1 0 0,0 0-1 0 0,0 0 1 0 0,0 0 0 0 0,-1 0-1 0 0,1 0 1 0 0,0 0 0 0 0,0 0-1 0 0,0 0 1 0 0,-1 0 0 0 0,1 0-1 0 0,0 0 1 0 0,0 0-1 0 0,-1 0 1 0 0,1 0 0 0 0,0 0-1 0 0,0 0 1 0 0,0 0 0 0 0,-1 0-1 0 0,1 0 1 0 0,0 0 0 0 0,0 0-1 0 0,0 0 1 0 0,-1 0-1 0 0,1 0 1 0 0,0 1 0 0 0,-7 0 44 0 0,0 0 0 0 0,0 1-1 0 0,0 1 1 0 0,0-1 0 0 0,1 1 0 0 0,-12 6 0 0 0,-35 25 107 0 0,51-33-147 0 0,-54 37 145 0 0,14-10 1 0 0,1 1-1 0 0,-55 52 0 0 0,90-74-120 0 0,6-7-31 0 0,-1 0 1 0 0,1 0-1 0 0,0 0 0 0 0,0 0 1 0 0,0 0-1 0 0,0 0 1 0 0,0 0-1 0 0,0 0 0 0 0,0 0 1 0 0,0 0-1 0 0,0 0 1 0 0,0 0-1 0 0,0 0 0 0 0,0 1 1 0 0,0-1-1 0 0,0 0 1 0 0,0 0-1 0 0,0 0 1 0 0,-1 0-1 0 0,1 0 0 0 0,0 0 1 0 0,0 0-1 0 0,0 0 1 0 0,0 0-1 0 0,0 0 0 0 0,0 0 1 0 0,0 1-1 0 0,0-1 1 0 0,0 0-1 0 0,0 0 0 0 0,0 0 1 0 0,0 0-1 0 0,1 0 1 0 0,-1 0-1 0 0,0 0 1 0 0,0 0-1 0 0,0 0 0 0 0,0 0 1 0 0,0 1-1 0 0,0-1 1 0 0,0 0-1 0 0,0 0 0 0 0,0 0 1 0 0,0 0-1 0 0,0 0 1 0 0,0 0-1 0 0,0 0 0 0 0,0 0 1 0 0,0 0-1 0 0,0 0 1 0 0,0 0-1 0 0,1 0 1 0 0,-1 0-1 0 0,0 0 0 0 0,4 0 1 0 0,0-1 0 0 0,0 1 0 0 0,0-1 0 0 0,0 0 0 0 0,0-1 0 0 0,0 1 0 0 0,0-1 0 0 0,6-3 0 0 0,45-24-52 0 0,-37 20 29 0 0,160-89-269 0 0,35-18-279 0 0,-168 91 543 0 0,-45 25 27 0 0,0 0-1 0 0,0-1 0 0 0,0 1 1 0 0,0 0-1 0 0,0 0 0 0 0,0 0 1 0 0,0 0-1 0 0,0 0 0 0 0,0 0 1 0 0,0 0-1 0 0,0-1 0 0 0,0 1 1 0 0,0 0-1 0 0,-1 0 0 0 0,1 0 1 0 0,0 0-1 0 0,0 0 0 0 0,0 0 0 0 0,0 0 1 0 0,0 0-1 0 0,0 0 0 0 0,0-1 1 0 0,0 1-1 0 0,0 0 0 0 0,-1 0 1 0 0,1 0-1 0 0,0 0 0 0 0,0 0 1 0 0,0 0-1 0 0,0 0 0 0 0,0 0 1 0 0,0 0-1 0 0,0 0 0 0 0,-1 0 1 0 0,1 0-1 0 0,0 0 0 0 0,0 0 1 0 0,0 0-1 0 0,0 0 0 0 0,0 0 1 0 0,0 0-1 0 0,0 0 0 0 0,-1 0 0 0 0,1 0 1 0 0,0 0-1 0 0,0 0 0 0 0,0 0 1 0 0,0 0-1 0 0,0 0 0 0 0,0 1 1 0 0,-9-2-19 0 0,-18 9 129 0 0,0 0 1 0 0,0 1-1 0 0,1 2 1 0 0,-44 25-1 0 0,-5 5 109 0 0,1 4-1 0 0,-85 69 1 0 0,106-66-64 0 0,47-41-97 0 0,5-6-58 0 0,1-1 0 0 0,-1 1 0 0 0,1-1 0 0 0,0 1 0 0 0,-1 0 0 0 0,1-1 0 0 0,-1 1 0 0 0,1 0 0 0 0,0 0 0 0 0,0-1 0 0 0,-1 1 0 0 0,1 0 0 0 0,0 0 0 0 0,0-1 0 0 0,0 1 0 0 0,0 0 0 0 0,0 0 0 0 0,0 0 0 0 0,0-1 0 0 0,0 1 0 0 0,0 0 0 0 0,0 0 0 0 0,1-1 0 0 0,-1 1 0 0 0,0 0 0 0 0,1 1 0 0 0,0-2-1 0 0,0 1-1 0 0,0 0 1 0 0,0-1-1 0 0,0 1 1 0 0,1 0-1 0 0,-1-1 1 0 0,0 0-1 0 0,1 1 1 0 0,-1-1-1 0 0,0 0 1 0 0,1 1-1 0 0,-1-1 1 0 0,0 0-1 0 0,1 0 1 0 0,-1 0-1 0 0,2 0 1 0 0,3-1-8 0 0,-1 0 1 0 0,1 0 0 0 0,-1 0-1 0 0,6-3 1 0 0,11-5-59 0 0,23-13 1 0 0,-40 20 53 0 0,141-79-266 0 0,38-18-46 0 0,-130 72 313 0 0,-42 22 12 0 0,-24 11 14 0 0,0 0-1 0 0,-14 5 1 0 0,-1 0 25 0 0,-190 101 407 0 0,24-12-49 0 0,443-213-429 0 0,51 10-443 0 0,-230 87 351 0 0,-109 35 64 0 0,-53 15 288 0 0,0 4-1 0 0,-96 56 1 0 0,170-83-186 0 0,17-11-41 0 0,-1 0-1 0 0,1 0 0 0 0,-1 0 1 0 0,1 1-1 0 0,-1-1 0 0 0,1 0 0 0 0,0 0 1 0 0,-1 0-1 0 0,1 1 0 0 0,-1-1 1 0 0,1 0-1 0 0,0 1 0 0 0,-1-1 1 0 0,1 0-1 0 0,0 1 0 0 0,0-1 0 0 0,-1 0 1 0 0,1 1-1 0 0,0-1 0 0 0,0 1 1 0 0,0-1-1 0 0,-1 0 0 0 0,1 1 0 0 0,0-1 1 0 0,0 1-1 0 0,0-1 0 0 0,0 1 1 0 0,0-1-1 0 0,0 0 0 0 0,0 1 1 0 0,0-1-1 0 0,0 1 0 0 0,0-1 0 0 0,0 1 1 0 0,0 0-1 0 0,2 0 0 0 0,1 0 0 0 0,-1 0 0 0 0,0 0 0 0 0,1 0 0 0 0,-1 0 0 0 0,1-1 0 0 0,-1 1 0 0 0,1-1 0 0 0,-1 0 0 0 0,5 0 0 0 0,8-1-22 0 0,0-1 0 0 0,0 0 0 0 0,0-1 0 0 0,-1-1 0 0 0,22-8-1 0 0,6-2-28 0 0,340-119-653 0 0,-380 132 704 0 0,0 0 0 0 0,-1 1 0 0 0,1-1-1 0 0,0 0 1 0 0,-1 0 0 0 0,1 0 0 0 0,0 0 0 0 0,2-3 0 0 0,-4 4 0 0 0,0 0 0 0 0,0-1 0 0 0,0 1 0 0 0,0 0 0 0 0,0 0 0 0 0,0 0 0 0 0,0 0 0 0 0,0 0 0 0 0,0 0 0 0 0,0 0 0 0 0,0-1 0 0 0,0 1 0 0 0,0 0 0 0 0,0 0 0 0 0,0 0 1 0 0,0 0-1 0 0,0 0 0 0 0,0 0 0 0 0,0 0 0 0 0,0-1 0 0 0,0 1 0 0 0,0 0 0 0 0,0 0 0 0 0,0 0 0 0 0,0 0 0 0 0,0 0 0 0 0,0 0 0 0 0,0 0 0 0 0,0 0 0 0 0,0-1 0 0 0,0 1 0 0 0,0 0 0 0 0,-1 0 0 0 0,1 0 1 0 0,0 0-1 0 0,0 0 0 0 0,0 0 0 0 0,0 0 0 0 0,0 0 0 0 0,0 0 0 0 0,0 0 0 0 0,0 0 0 0 0,-1 0 0 0 0,1 0 0 0 0,-13-2 15 0 0,0 3 68 0 0,0 1-1 0 0,0 1 0 0 0,0 0 1 0 0,-22 8-1 0 0,23-7-30 0 0,-24 9 29 0 0,1 0-1 0 0,0 3 1 0 0,-38 22 0 0 0,59-28-39 0 0,13-10-41 0 0,0 1-1 0 0,1-1 0 0 0,-1 0 1 0 0,1 1-1 0 0,-1-1 0 0 0,0 1 1 0 0,1-1-1 0 0,-1 1 0 0 0,1-1 1 0 0,-1 1-1 0 0,1-1 0 0 0,0 1 1 0 0,-1-1-1 0 0,1 1 0 0 0,0 0 1 0 0,-1-1-1 0 0,1 1 0 0 0,0 0 1 0 0,0-1-1 0 0,-1 1 0 0 0,1 0 0 0 0,0-1 1 0 0,0 1-1 0 0,0 0 0 0 0,0-1 1 0 0,0 1-1 0 0,0 0 0 0 0,0 0 1 0 0,0-1-1 0 0,0 1 0 0 0,0 0 1 0 0,1 0-1 0 0,1 2 0 0 0,0 0 0 0 0,0 0 0 0 0,0-1 0 0 0,0 1 0 0 0,1-1 0 0 0,-1 0 0 0 0,1 1 0 0 0,0-1 0 0 0,0 0 0 0 0,0-1 0 0 0,4 3 0 0 0,-5-2 0 0 0,15 3-23 0 0,9-7-14 0 0,16-5-42 0 0,89-26-78 0 0,-109 26 77 0 0,6-1-11 0 0,-7 4 22 0 0,-13 2 4 0 0,9-1 6 0 0,-13 0 36 0 0,-6 0-5 0 0,-3 1-5 0 0,-34-8 4 0 0,0 1-1 0 0,-1 2 1 0 0,-65-3-1 0 0,50 6-7 0 0,-55-13 0 0 0,96 15 37 0 0,0-1 0 0 0,0-1 0 0 0,1 0 0 0 0,0-1 0 0 0,0-1 0 0 0,0 0 0 0 0,-17-11 0 0 0,29 17 0 0 0,0-1 0 0 0,0 1 0 0 0,1-1 0 0 0,-1 0 0 0 0,0 1 0 0 0,0-1 0 0 0,1 0 0 0 0,-1 0 0 0 0,1 1 0 0 0,-1-1 0 0 0,0 0 0 0 0,1 0 0 0 0,0 0 0 0 0,-1 0 0 0 0,1 0 0 0 0,0 0 0 0 0,-1 0 0 0 0,1 1 0 0 0,0-1 0 0 0,0 0 0 0 0,0 0 0 0 0,0 0 0 0 0,0 0 0 0 0,0 0 0 0 0,0 0 0 0 0,0 0 0 0 0,0 0 0 0 0,0 0 0 0 0,0 0 0 0 0,1-2 0 0 0,3 0 0 0 0,-3 2 0 0 0,0 1 0 0 0,0 0 0 0 0,0-1 0 0 0,0 1 0 0 0,0 0 0 0 0,0 0 0 0 0,0 0 0 0 0,0 0 0 0 0,0 0 0 0 0,0 0 0 0 0,0 0 0 0 0,0 0 0 0 0,0 0 0 0 0,2 1 0 0 0,3 1 0 0 0,1 0 0 0 0,-1 0 0 0 0,1 1 0 0 0,8 5 0 0 0,38 26 0 0 0,5 5 0 0 0,1-5 0 0 0,-11-12 0 0 0,-4-9-11 0 0,-1-7-43 0 0,-41-6 45 0 0,1 0 1 0 0,0 0 0 0 0,0-1-1 0 0,0 1 1 0 0,0-1-1 0 0,5-1 1 0 0,-8 2 6 0 0,1 0-1 0 0,-1 0 1 0 0,1-1-1 0 0,-1 1 1 0 0,1 0 0 0 0,-1 0-1 0 0,1-1 1 0 0,-1 1-1 0 0,1-1 1 0 0,-1 1-1 0 0,0 0 1 0 0,1-1 0 0 0,-1 1-1 0 0,0-1 1 0 0,1 1-1 0 0,-1-1 1 0 0,0 1-1 0 0,0-1 1 0 0,1 1 0 0 0,-1-1-1 0 0,0 1 1 0 0,0-1-1 0 0,0 1 1 0 0,0-1-1 0 0,1 1 1 0 0,-1-1 0 0 0,0 1-1 0 0,0-1 1 0 0,0 0-1 0 0,0 1 1 0 0,0-1-1 0 0,-1 1 1 0 0,1-1 0 0 0,0 1-1 0 0,0-1 1 0 0,0 1-1 0 0,0-1 1 0 0,-1 1 0 0 0,1-1-1 0 0,0 1 1 0 0,0-1-1 0 0,-1 1 1 0 0,1-1-1 0 0,-18-21-48 0 0,16 19 53 0 0,-24-24-48 0 0,-2 1 0 0 0,-52-39 1 0 0,-69-30-87 0 0,139 89 126 0 0,5 2 7 0 0,-1 1-1 0 0,0 0 1 0 0,0 0-1 0 0,0 0 1 0 0,0 0-1 0 0,0 1 0 0 0,0 0 1 0 0,-1 1-1 0 0,1-1 1 0 0,-1 1-1 0 0,-11 0 1 0 0,17 1 52 0 0,5 11 12 0 0,0-3-51 0 0,-1 0 0 0 0,2-1 0 0 0,-1 1 0 0 0,9 11 0 0 0,-5-11-3 0 0,0 0 0 0 0,1 0 0 0 0,0-1-1 0 0,13 8 1 0 0,34 21 0 0 0,0-2 0 0 0,1 1 31 0 0,-3-4-20 0 0,-3-4 20 0 0,-39-22-38 0 0,-1 0-1 0 0,13 4 1 0 0,-23-9-4 0 0,-1 1 0 0 0,1-1 0 0 0,0 0 0 0 0,-1 0 0 0 0,1 1 0 0 0,-1-1 0 0 0,1 0 0 0 0,0 0 0 0 0,-1 0 0 0 0,1 0 0 0 0,0 0 0 0 0,-1 0 0 0 0,1 0 0 0 0,0 0 0 0 0,-1 0 0 0 0,1 0 0 0 0,0-1 0 0 0,-1 1 0 0 0,1 0 0 0 0,-1 0 0 0 0,1 0 0 0 0,0-1 0 0 0,0 0 0 0 0,-1 1 0 0 0,0 0 0 0 0,0-1 0 0 0,0 1 0 0 0,0 0 0 0 0,0-1 0 0 0,0 1 0 0 0,-1 0 0 0 0,1-1 0 0 0,0 1 0 0 0,0 0 0 0 0,0-1 0 0 0,0 1 0 0 0,-1 0 0 0 0,1 0 0 0 0,0-1 0 0 0,0 1 0 0 0,-1 0 0 0 0,1 0 0 0 0,0-1 0 0 0,0 1 0 0 0,-1 0 0 0 0,1 0 0 0 0,0 0 0 0 0,-1 0 0 0 0,1-1 0 0 0,0 1 0 0 0,0 0 0 0 0,-1 0 0 0 0,-352-154 64 0 0,344 151-64 0 0,-5-4 0 0 0,-1 1 0 0 0,0 1 0 0 0,0 0 0 0 0,0 1 0 0 0,0 1 0 0 0,-25-3 0 0 0,38 7 0 0 0,7 4 0 0 0,26 19-12 0 0,-30-22 6 0 0,1-1 0 0 0,0 0 0 0 0,-1 0 0 0 0,1 0 0 0 0,0 0 0 0 0,0 0 0 0 0,3 1 0 0 0,30 12-22 0 0,-26-10-47 0 0,-1-2-58 0 0,23 8 64 0 0,-18-8-22 0 0,5-5 11 0 0,-17 3 79 0 0,-1 0 0 0 0,0-1 0 0 0,1 1-1 0 0,-1 0 1 0 0,1 0 0 0 0,-1 0 0 0 0,0-1 0 0 0,1 1 0 0 0,-1 0 0 0 0,0-1-1 0 0,1 1 1 0 0,-1 0 0 0 0,0-1 0 0 0,0 1 0 0 0,1 0 0 0 0,-1-1 0 0 0,0 1-1 0 0,0-1 1 0 0,0 1 0 0 0,1 0 0 0 0,-1-1 0 0 0,0 1 0 0 0,0-1 0 0 0,0 1-1 0 0,0 0 1 0 0,0-1 0 0 0,0 1 0 0 0,0-1 0 0 0,0 1 0 0 0,0-1 0 0 0,0 1-1 0 0,0-1 1 0 0,0 1 0 0 0,0 0 0 0 0,0-1 0 0 0,-1 1 0 0 0,1-1 0 0 0,0 1 0 0 0,0 0-1 0 0,0-1 1 0 0,-1 1 0 0 0,1-1 0 0 0,0 1 0 0 0,0 0 0 0 0,-1-1 0 0 0,1 1-1 0 0,0 0 1 0 0,-1-1 0 0 0,-15-15-31 0 0,7 11 46 0 0,0 0 0 0 0,0 1 0 0 0,0 0 0 0 0,-1 0 0 0 0,1 1 0 0 0,-1 0 1 0 0,0 1-1 0 0,0 0 0 0 0,-17-1 0 0 0,-1 2 39 0 0,1 1 1 0 0,-38 4-1 0 0,45-1-36 0 0,0 1-1 0 0,1 0 0 0 0,-1 1 0 0 0,1 1 0 0 0,0 1 1 0 0,1 1-1 0 0,-1 1 0 0 0,2 0 0 0 0,-1 1 0 0 0,1 1 1 0 0,1 1-1 0 0,-29 26 0 0 0,26-18-5 0 0,1 5 42 0 0,16-20-22 0 0,7 2-9 0 0,-1-2-19 0 0,1 0-1 0 0,-1 0 0 0 0,1-1 0 0 0,8 5 0 0 0,-12-8-2 0 0,1 0 0 0 0,0-1 0 0 0,0 1 0 0 0,0-1 0 0 0,0 0 0 0 0,0 1 0 0 0,0-1 0 0 0,0 0 0 0 0,0 0 0 0 0,0 0 0 0 0,0-1 0 0 0,0 1 0 0 0,0 0 0 0 0,0-1 0 0 0,0 0 0 0 0,0 1 0 0 0,0-1 0 0 0,2-1 0 0 0,6-3 0 0 0,0 0 0 0 0,9-8 0 0 0,-11 9 0 0 0,60-45-86 0 0,121-112 0 0 0,-122 101-11 0 0,-45 42 70 0 0,-15 14 20 0 0,0-2 0 0 0,-1 1 0 0 0,1-1 0 0 0,-1 0 0 0 0,-1 0 0 0 0,1-1 0 0 0,6-10 0 0 0,-8 10 7 0 0,-4 6 0 0 0,0 1 0 0 0,0 0 0 0 0,0 0 0 0 0,0 0 0 0 0,0 0 0 0 0,0 0 0 0 0,0 0 0 0 0,0-1 0 0 0,-1 1 0 0 0,1 0 0 0 0,0 0 0 0 0,0 0 0 0 0,0 0 0 0 0,0 0 0 0 0,0 0 0 0 0,0 0 0 0 0,0-1 0 0 0,0 1 0 0 0,0 0 0 0 0,0 0 0 0 0,0 0 0 0 0,-1 0 0 0 0,1 0 0 0 0,0 0 0 0 0,0 0 0 0 0,0 0 0 0 0,0 0 0 0 0,0 0 0 0 0,0 0 0 0 0,0 0 0 0 0,-1 0 0 0 0,1 0 0 0 0,0 0 0 0 0,0 0 0 0 0,0 0 0 0 0,0 0 0 0 0,0 0 0 0 0,0 0 0 0 0,-1 0 0 0 0,1 0 0 0 0,0 0 0 0 0,0 0 0 0 0,0 0 0 0 0,0 0 0 0 0,0 0 0 0 0,0 0 0 0 0,0 0 0 0 0,-1 0 0 0 0,1 0 0 0 0,-13 7 0 0 0,-5 5-53 0 0,2 2 42 0 0,-6 9 11 0 0,-1 4 0 0 0,-4 6 0 0 0,-39 54 82 0 0,-74 88 140 0 0,117-149-195 0 0,1-5 15 0 0,5-9-20 0 0,10-10-5 0 0,9-7 0 0 0,5-6 2 0 0,94-87-195 0 0,-47 47 80 0 0,21-18-209 0 0,-31 30-39 0 0,45-52 1 0 0,-83 83 331 0 0,-5 8 11 0 0,-1-1-1 0 0,0 1 1 0 0,0 0-1 0 0,0 0 1 0 0,0 0-1 0 0,0 0 1 0 0,0 0-1 0 0,0-1 1 0 0,0 1 0 0 0,0 0-1 0 0,1 0 1 0 0,-1 0-1 0 0,0 0 1 0 0,0-1-1 0 0,0 1 1 0 0,0 0-1 0 0,0 0 1 0 0,0 0-1 0 0,0-1 1 0 0,0 1 0 0 0,0 0-1 0 0,0 0 1 0 0,0 0-1 0 0,0 0 1 0 0,-1-1-1 0 0,1 1 1 0 0,0 0-1 0 0,0 0 1 0 0,0 0-1 0 0,0 0 1 0 0,0-1 0 0 0,0 1-1 0 0,-11 4-10 0 0,-28 19 241 0 0,-64 51 1 0 0,38-25-58 0 0,-161 105 256 0 0,204-137-375 0 0,-3 7 0 0 0,16-13-43 0 0,9-11-10 0 0,0 1 0 0 0,0-1 0 0 0,0 0 0 0 0,0 1 0 0 0,0-1 0 0 0,0 0 0 0 0,-1 1 0 0 0,1-1 0 0 0,0 1 0 0 0,0-1 0 0 0,0 0 0 0 0,0 1 0 0 0,0-1 0 0 0,0 0 0 0 0,1 1 0 0 0,-1-1 0 0 0,0 0 1 0 0,0 1-1 0 0,0-1 0 0 0,0 0 0 0 0,0 1 0 0 0,0-1 0 0 0,1 0 0 0 0,-1 1 0 0 0,0-1 0 0 0,0 0 0 0 0,0 1 0 0 0,1-1 0 0 0,1 2-2 0 0,0-1 0 0 0,0 1 0 0 0,0-1 0 0 0,0 0-1 0 0,0 0 1 0 0,0 1 0 0 0,1-2 0 0 0,-1 1 0 0 0,0 0 0 0 0,1 0 0 0 0,-1-1-1 0 0,1 1 1 0 0,-1-1 0 0 0,0 0 0 0 0,1 0 0 0 0,-1 0 0 0 0,1 0 0 0 0,-1 0 0 0 0,1 0-1 0 0,-1-1 1 0 0,1 1 0 0 0,-1-1 0 0 0,0 1 0 0 0,3-2 0 0 0,71-33-240 0 0,119-74 0 0 0,-185 103 207 0 0,4-2-16 0 0,-1-1 1 0 0,0 0 0 0 0,-1-1-1 0 0,14-13 1 0 0,-26 23 49 0 0,0 0 0 0 0,0 0 0 0 0,0 0 0 0 0,0 0 1 0 0,0 0-1 0 0,0 0 0 0 0,0 0 0 0 0,0 0 0 0 0,0 0 0 0 0,1 0 0 0 0,-1 0 0 0 0,0 0 0 0 0,0 0 0 0 0,0 0 1 0 0,0 0-1 0 0,0-1 0 0 0,0 1 0 0 0,0 0 0 0 0,0 0 0 0 0,0 0 0 0 0,0 0 0 0 0,0 0 0 0 0,0 0 0 0 0,0 0 1 0 0,0 0-1 0 0,0 0 0 0 0,0 0 0 0 0,1-1 0 0 0,-1 1 0 0 0,0 0 0 0 0,0 0 0 0 0,0 0 0 0 0,0 0 0 0 0,0 0 1 0 0,0 0-1 0 0,0 0 0 0 0,0 0 0 0 0,0-1 0 0 0,0 1 0 0 0,-1 0 0 0 0,1 0 0 0 0,0 0 0 0 0,0 0 0 0 0,0 0 1 0 0,0 0-1 0 0,0 0 0 0 0,0 0 0 0 0,0 0 0 0 0,0 0 0 0 0,0-1 0 0 0,0 1 0 0 0,0 0 0 0 0,0 0 0 0 0,0 0 1 0 0,0 0-1 0 0,0 0 0 0 0,0 0 0 0 0,-1 0 0 0 0,1 0 0 0 0,0 0 0 0 0,0 0 0 0 0,0 0 0 0 0,0 0 0 0 0,0 0 1 0 0,0 0-1 0 0,-10 2-11 0 0,-11 6 32 0 0,-54 36 291 0 0,-79 61 0 0 0,81-53-170 0 0,-12 10-72 0 0,61-45-58 0 0,8-4 0 0 0,14-11 10 0 0,7-3 0 0 0,22-10-10 0 0,163-87-134 0 0,-122 60-66 0 0,-45 25 147 0 0,14-7-123 0 0,54-39 0 0 0,-87 54 152 0 0,-13 6 14 0 0,-5 3 21 0 0,0 1 0 0 0,0 0 1 0 0,-16 10-1 0 0,-48 33 241 0 0,78-47-232 0 0,7 5-9 0 0,-7-6-22 0 0,6 5 3 0 0,1-1-1 0 0,-1 0 0 0 0,1 0 0 0 0,12 5 0 0 0,-11-8-2 0 0,0 0 0 0 0,0 0 0 0 0,0-1 0 0 0,0 0 0 0 0,0-1 0 0 0,0 1 0 0 0,-1-1 0 0 0,1-1 0 0 0,10-2 0 0 0,5-1 0 0 0,53-10-11 0 0,-18 3-26 0 0,88-6 1 0 0,-109 17-12 0 0,17 1 36 0 0,1 4 12 0 0,-6 0 0 0 0,-4 1 0 0 0,1-3 0 0 0,-7-3 0 0 0,-5-1 0 0 0,-8-1-13 0 0,-21 2-51 0 0,-2 0-452 0 0,10-4 381 0 0,-13 5 116 0 0,0 0 0 0 0,0 0 0 0 0,0-1-1 0 0,1 1 1 0 0,-1 0 0 0 0,0 0 0 0 0,0-1 0 0 0,0 1 0 0 0,0 0 0 0 0,0 0-1 0 0,0 0 1 0 0,0-1 0 0 0,1 1 0 0 0,-1 0 0 0 0,0-1 0 0 0,0 1 0 0 0,0 0-1 0 0,0 0 1 0 0,0-1 0 0 0,0 1 0 0 0,0 0 0 0 0,0 0 0 0 0,0-1-1 0 0,-1 1 1 0 0,1 0 0 0 0,0 0 0 0 0,0-1 0 0 0,0 1 0 0 0,0 0 0 0 0,0 0-1 0 0,0-1 1 0 0,0 1 0 0 0,-1 0 0 0 0,1 0 0 0 0,0-1 0 0 0,0 1 0 0 0,0 0-1 0 0,-7-9-539 0 0,7 9 525 0 0,-15-15-3266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58.0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41 632 455 0 0,'0'-2'936'0'0,"-1"-1"-1"0"0,1 1 0 0 0,0-1 0 0 0,0 1 0 0 0,0-1 0 0 0,0 0 0 0 0,0 1 0 0 0,0-1 0 0 0,0 1 1 0 0,1-1-1 0 0,0 1 0 0 0,-1-1 0 0 0,1 1 0 0 0,0-1 0 0 0,0 1 0 0 0,2-4 0 0 0,3-5 4290 0 0,-5 8-4140 0 0,7-9 1464 0 0,-1 7-2231 0 0,0 1 0 0 0,1 1-1 0 0,-1 0 1 0 0,1 0 0 0 0,0 0 0 0 0,0 1 0 0 0,0 0-1 0 0,12-2 1 0 0,15 0 55 0 0,8 0-130 0 0,2 0-39 0 0,8 1-48 0 0,221-16 148 0 0,-233 18-304 0 0,18-1 11 0 0,-5 0 31 0 0,-10 0-31 0 0,-9-2-11 0 0,-26 3 19 0 0,-1-1-1 0 0,0 0 1 0 0,12-5 0 0 0,-18 6 23 0 0,-5 0-35 0 0,1 1 0 0 0,0-1-1 0 0,-1 1 1 0 0,1 0 0 0 0,-1 0-1 0 0,1 0 1 0 0,-1 0 0 0 0,1 1 0 0 0,-1-1-1 0 0,-3 2 1 0 0,-5 0 5 0 0,1-2-7 0 0,0 0 0 0 0,0 0 0 0 0,0-1 1 0 0,0 0-1 0 0,0 0 0 0 0,1-1 0 0 0,-1-1 1 0 0,-13-5-1 0 0,9 2-2 0 0,0 0 0 0 0,0-2 0 0 0,1 1 0 0 0,-22-18 0 0 0,1-5-23 0 0,2-1-1 0 0,-50-60 0 0 0,11-1-206 0 0,61 78 167 0 0,1-1 0 0 0,1 1 0 0 0,0-2 0 0 0,-10-29 0 0 0,17 43 46 0 0,0-1 1 0 0,1 1-1 0 0,-1-1 0 0 0,0 1 1 0 0,1-1-1 0 0,-1 0 1 0 0,1 1-1 0 0,0-1 0 0 0,0 0 1 0 0,0 1-1 0 0,0-1 0 0 0,1 0 1 0 0,-1 1-1 0 0,1-1 0 0 0,0 0 1 0 0,-1 1-1 0 0,1-1 0 0 0,0 1 1 0 0,0-1-1 0 0,3-3 0 0 0,-3 5-39 0 0,-4 4 0 0 0,-10 11 42 0 0,-4 7 11 0 0,-1 1 0 0 0,-4 6 0 0 0,0 3 0 0 0,-1 1 0 0 0,-2 2 0 0 0,1 3 0 0 0,0-2 0 0 0,4-2 0 0 0,0-4 0 0 0,-1 2 53 0 0,5-11-42 0 0,-3 3-11 0 0,-3-3 0 0 0,16-14 0 0 0,-22 13 0 0 0,12-8 0 0 0,3-3 11 0 0,11-7 10 0 0,9 1 0 0 0,0-1-14 0 0,-5 0-7 0 0,1 0 0 0 0,-1-1 0 0 0,1 1 0 0 0,-1-1 1 0 0,1 0-1 0 0,-1 0 0 0 0,1 1 0 0 0,-1-2 1 0 0,1 1-1 0 0,-1 0 0 0 0,1 0 0 0 0,-1-1 1 0 0,1 0-1 0 0,-1 1 0 0 0,1-1 0 0 0,-1 0 1 0 0,0 0-1 0 0,3-1 0 0 0,19-14-14 0 0,0 0 1 0 0,-1-2-1 0 0,-1 0 1 0 0,-1-2-1 0 0,-1 0 0 0 0,0-1 1 0 0,-2-1-1 0 0,0-1 1 0 0,19-34-1 0 0,-29 40-35 0 0,-6 8-21 0 0,-2 9 67 0 0,0 0 0 0 0,0-1 1 0 0,0 1-1 0 0,0 0 0 0 0,0 0 1 0 0,0 0-1 0 0,0 0 0 0 0,0 0 1 0 0,0-1-1 0 0,0 1 0 0 0,0 0 1 0 0,0 0-1 0 0,0 0 0 0 0,0 0 1 0 0,0 0-1 0 0,0-1 0 0 0,0 1 0 0 0,-1 0 1 0 0,1 0-1 0 0,0 0 0 0 0,0 0 1 0 0,0 0-1 0 0,0 0 0 0 0,0 0 1 0 0,0-1-1 0 0,0 1 0 0 0,-1 0 1 0 0,1 0-1 0 0,0 0 0 0 0,0 0 1 0 0,0 0-1 0 0,0 0 0 0 0,0 0 1 0 0,0 0-1 0 0,-1 0 0 0 0,1 0 0 0 0,0 0 1 0 0,0 0-1 0 0,0 0 0 0 0,-3 2-51 0 0,-7 7-5 0 0,-2 3 47 0 0,-4 4 12 0 0,-2 6 0 0 0,11-14 11 0 0,-10 16 69 0 0,-4 10 53 0 0,0-1-16 0 0,1 1-26 0 0,6-10-12 0 0,10-18 58 0 0,9-7-84 0 0,2-3-53 0 0,0 1 0 0 0,-1-1 0 0 0,1 0 0 0 0,-1 0 0 0 0,0-1 0 0 0,0 0 0 0 0,-1 0 0 0 0,1 0 0 0 0,-1-1 0 0 0,5-7 0 0 0,11-15-109 0 0,-1-1 0 0 0,-2 0-1 0 0,21-47 1 0 0,-35 64 109 0 0,-4 6 0 0 0,0 6 0 0 0,0 0 0 0 0,0 0 0 0 0,0 0 0 0 0,0-1 0 0 0,0 1 0 0 0,0 0 0 0 0,-1 0 0 0 0,1 0 0 0 0,0 0 0 0 0,0 0 0 0 0,0 0 0 0 0,0 0 0 0 0,0 0 0 0 0,-1 0 0 0 0,1 0 0 0 0,0 0 0 0 0,0 0 0 0 0,0 0 0 0 0,0 0 0 0 0,0 0 0 0 0,-1 0 0 0 0,1 0 0 0 0,0 0 0 0 0,0 0 0 0 0,0 0 0 0 0,0 0 0 0 0,0 0 0 0 0,-1 1 0 0 0,1-1 0 0 0,0 0 0 0 0,0 0 0 0 0,0 0 0 0 0,0 0 0 0 0,0 0 0 0 0,0 0 0 0 0,-1 0 0 0 0,1 1 0 0 0,-10 6 0 0 0,-1 3 25 0 0,0 1-1 0 0,-14 16 1 0 0,18-20-24 0 0,-64 82 155 0 0,51-63-107 0 0,17-22-32 0 0,0 0-1 0 0,0-1 1 0 0,1 1 0 0 0,-4 8-1 0 0,3-5-3 0 0,-3 6 67 0 0,-2 14 11 0 0,6-20-22 0 0,11-6-16 0 0,29 2-42 0 0,-35-3-11 0 0,0-1 0 0 0,-1 1 0 0 0,1-1 0 0 0,-1 1 0 0 0,1-1 0 0 0,-1 0 0 0 0,1 0 0 0 0,-1 0 0 0 0,1 0 0 0 0,-1 0 0 0 0,0-1 0 0 0,0 1 0 0 0,1-1 0 0 0,-1 1 0 0 0,0-1 0 0 0,2-2 0 0 0,3-3 0 0 0,15-11-15 0 0,36-38 0 0 0,-50 47-20 0 0,1-1 0 0 0,-2-1 0 0 0,0 1 0 0 0,0-1 0 0 0,0-1 0 0 0,6-16 0 0 0,-11 23 27 0 0,-1-1-1 0 0,1 0 0 0 0,1-10 1 0 0,-3 15 7 0 0,0 0 0 0 0,0 0 0 0 0,0 0 0 0 0,0 0 0 0 0,0 0 0 0 0,0 0 0 0 0,0 0 0 0 0,0 0 0 0 0,-1 0 0 0 0,1 0 0 0 0,0 0 0 0 0,-1 0 0 0 0,0-2 0 0 0,1 3 1 0 0,-1 0 0 0 0,1-1 0 0 0,0 1 0 0 0,-1 0-1 0 0,1-1 1 0 0,-1 1 0 0 0,1 0 0 0 0,-1 0 0 0 0,1-1-1 0 0,-1 1 1 0 0,1 0 0 0 0,-1 0 0 0 0,1 0 0 0 0,-1 0 0 0 0,1 0-1 0 0,-1 0 1 0 0,1 0 0 0 0,-1 0 0 0 0,1 0 0 0 0,-1 0-1 0 0,0 0 1 0 0,1 0 0 0 0,-1 0 0 0 0,1 0 0 0 0,-1 0-1 0 0,1 0 1 0 0,-1 1 0 0 0,-6 3 0 0 0,-6 7 0 0 0,-2 8 11 0 0,-1 6 42 0 0,0 3 11 0 0,2-4 3 0 0,8-12 7 0 0,-7 15-2 0 0,10-20 14 0 0,2 1-28 0 0,0-5-57 0 0,1-1 0 0 0,0 1 0 0 0,-1 0 0 0 0,1-1 0 0 0,0 1 0 0 0,1-1 0 0 0,-1 1 0 0 0,0 0 0 0 0,1-1 0 0 0,1 5 0 0 0,-1-6 0 0 0,-1 0-1 0 0,1-1 1 0 0,0 1-1 0 0,0 0 1 0 0,0 0-1 0 0,0-1 1 0 0,0 1-1 0 0,0-1 1 0 0,1 1-1 0 0,-1-1 1 0 0,0 1-1 0 0,0-1 1 0 0,0 0 0 0 0,0 1-1 0 0,0-1 1 0 0,1 0-1 0 0,-1 0 1 0 0,0 0-1 0 0,2 0 1 0 0,-2 0 1 0 0,-1 0 0 0 0,0 0 0 0 0,1 0 1 0 0,-1 0-1 0 0,1 0 0 0 0,-1 0 0 0 0,1 0 1 0 0,-1 0-1 0 0,1 0 0 0 0,-1 0 0 0 0,1 0 1 0 0,-1 0-1 0 0,1 0 0 0 0,-1-1 0 0 0,1 1 1 0 0,-1 0-1 0 0,0 0 0 0 0,1-1 0 0 0,23-14-37 0 0,-1 0 0 0 0,-1-2 0 0 0,0-1 0 0 0,-1-1 0 0 0,-1 0 0 0 0,25-34 0 0 0,-42 50 21 0 0,-1-1 0 0 0,0 0 0 0 0,0 0 0 0 0,0 0 0 0 0,1-6 0 0 0,-3 9 12 0 0,1 0 0 0 0,-1 1-1 0 0,0-1 1 0 0,0 0 0 0 0,0 1 0 0 0,0-1 0 0 0,0 1-1 0 0,0-1 1 0 0,0 0 0 0 0,0 1 0 0 0,0-1 0 0 0,0 0-1 0 0,0 1 1 0 0,-1-1 0 0 0,1 0 0 0 0,0 1-1 0 0,0-1 1 0 0,-1 0 0 0 0,0 0 1 0 0,1 1 1 0 0,-1 0-1 0 0,1-1 0 0 0,-1 1 0 0 0,1 0 1 0 0,-1 0-1 0 0,1 0 0 0 0,-1-1 1 0 0,0 1-1 0 0,1 0 0 0 0,-1 0 0 0 0,1 0 1 0 0,-1 0-1 0 0,0 0 0 0 0,1 0 1 0 0,-1 0-1 0 0,0 0 0 0 0,1 0 0 0 0,-1 0 1 0 0,1 0-1 0 0,-1 1 0 0 0,1-1 0 0 0,-1 0 1 0 0,0 1-1 0 0,-3 0 1 0 0,0 1 0 0 0,0-1 0 0 0,1 1 0 0 0,-1 0 0 0 0,-3 3 0 0 0,2-2 0 0 0,-11 9 11 0 0,-10 10 42 0 0,-3 8 0 0 0,-3 7 11 0 0,27-31-55 0 0,-14 19 46 0 0,7-7-33 0 0,9-13 31 0 0,1 2 11 0 0,-3 24 0 0 0,5-31-63 0 0,0 0 0 0 0,0 0-1 0 0,0 0 1 0 0,0 1 0 0 0,0-1 0 0 0,-1 0 0 0 0,1 0-1 0 0,0 0 1 0 0,0 0 0 0 0,0 1 0 0 0,0-1-1 0 0,0 0 1 0 0,0 0 0 0 0,0 0 0 0 0,0 1 0 0 0,0-1-1 0 0,0 0 1 0 0,0 0 0 0 0,0 0 0 0 0,0 1 0 0 0,0-1-1 0 0,0 0 1 0 0,0 0 0 0 0,0 0 0 0 0,0 1-1 0 0,0-1 1 0 0,0 0 0 0 0,0 0 0 0 0,0 0 0 0 0,0 0-1 0 0,1 1 1 0 0,-1-1 0 0 0,0 0 0 0 0,0 0 0 0 0,0 0-1 0 0,0 0 1 0 0,0 1 0 0 0,0-1 0 0 0,1 0-1 0 0,-1 0 1 0 0,0 0 0 0 0,0 0 0 0 0,0 0 0 0 0,0 0-1 0 0,1 0 1 0 0,-1 0 0 0 0,0 1 0 0 0,0-1 0 0 0,0 0-1 0 0,1 0 1 0 0,-1 0 0 0 0,0 0 0 0 0,0 0-1 0 0,0 0 1 0 0,1 0 0 0 0,-1 0 0 0 0,0 0 0 0 0,0 0-1 0 0,0 0 1 0 0,1 0 0 0 0,-1 0 0 0 0,0 0 0 0 0,0-1-1 0 0,0 1 1 0 0,1 0 0 0 0,-1 0 0 0 0,0 0-1 0 0,32-4 11 0 0,-5-4-11 0 0,-2-3-12 0 0,2 0-36 0 0,-1 0 24 0 0,23-12-89 0 0,-34 15 89 0 0,-1-2-40 0 0,-10 3 8 0 0,-8 5 45 0 0,1 2 6 0 0,-1 0 0 0 0,1 1 0 0 0,-1-1 0 0 0,1 1 0 0 0,-1-1 0 0 0,1 1 0 0 0,0 0 1 0 0,-1 1-1 0 0,1-1 0 0 0,0 0 0 0 0,-4 3 0 0 0,-1 0 0 0 0,-7 4 17 0 0,-6 6 49 0 0,0 3 5 0 0,6-1-41 0 0,13-13 34 0 0,-1 3-5 0 0,-7 17-32 0 0,9-17-1 0 0,7-3 0 0 0,30 8-10 0 0,-33-11-11 0 0,-1 0 0 0 0,1 0 0 0 0,-1 0 0 0 0,1 0 0 0 0,-1 0 0 0 0,1 0 0 0 0,0-1 0 0 0,-1 0 0 0 0,5-1 0 0 0,22-8 0 0 0,2-2 0 0 0,6-4-53 0 0,26-14-97 0 0,-56 28 97 0 0,9-1-11 0 0,-11 2-3 0 0,-14-10-1098 0 0,-9-1 1149 0 0,0 1 0 0 0,-2 0 0 0 0,1 1 0 0 0,-40-14 0 0 0,-132-56 16 0 0,191 80 6 0 0,0 1-1 0 0,0-1 1 0 0,0 0-1 0 0,0 0 1 0 0,0 0-1 0 0,0 0 1 0 0,0 0-1 0 0,0 0 1 0 0,0 0-1 0 0,0 0 1 0 0,0 0-1 0 0,0 0 1 0 0,0 0 0 0 0,0 0-1 0 0,0 0 1 0 0,0 0-1 0 0,0 0 1 0 0,0 0-1 0 0,0 0 1 0 0,0 0-1 0 0,0 0 1 0 0,0 0-1 0 0,0 0 1 0 0,0 0-1 0 0,0 0 1 0 0,0 0 0 0 0,-1 0-1 0 0,1 0 1 0 0,0 0-1 0 0,7 6 35 0 0,12 10-58 0 0,-17-15 34 0 0,13 12 43 0 0,26 22 7 0 0,2 0 5 0 0,-25-21-11 0 0,17 13-36 0 0,9 9 47 0 0,-43-35-67 0 0,0 0-1 0 0,0 0 1 0 0,0-1 0 0 0,1 1 0 0 0,-1 0 0 0 0,0 0 0 0 0,0-1 0 0 0,0 1 0 0 0,1-1 0 0 0,1 1-1 0 0,26 8 8 0 0,-23-9-45 0 0,-7-4-76 0 0,-9-4-114 0 0,9 7 208 0 0,-33-29-914 0 0,11 8-341 0 0,-33-23 0 0 0,51 42 928 0 0,-1 0 0 0 0,0 0 0 0 0,0 1 0 0 0,0 0 0 0 0,0 0 0 0 0,0 0 0 0 0,-8-1 0 0 0,-6-1-1974 0 0,9 1 290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59.28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5 343 1375 0 0,'-3'-3'2960'0'0,"3"3"-2537"0"0,0-1 0 0 0,0 1-1 0 0,-1-1 1 0 0,1 1 0 0 0,0-1 0 0 0,0 0 0 0 0,0 1-1 0 0,0-1 1 0 0,0 1 0 0 0,0-1 0 0 0,0 1 0 0 0,0-2-1 0 0,5-9 4616 0 0,-3 9-4414 0 0,0 0 0 0 0,-1 1 0 0 0,1-1 0 0 0,0 1 0 0 0,0 0 0 0 0,0-1 1 0 0,0 1-1 0 0,0 0 0 0 0,4-1 0 0 0,31-8 1605 0 0,22-1-834 0 0,-54 11-1347 0 0,75-12 888 0 0,-62 9-792 0 0,0 0-54 0 0,8-3 61 0 0,21-4 33 0 0,-2 3-43 0 0,-20 4-114 0 0,-19 2 48 0 0,1 1-17 0 0,21 1-35 0 0,-14 1 25 0 0,15 5-49 0 0,-66-26-421 0 0,10 8 317 0 0,13 6 29 0 0,1-1 1 0 0,-1 0-1 0 0,-19-13 0 0 0,30 16 45 0 0,-1 1-1 0 0,1-1 1 0 0,0 0-1 0 0,0 0 1 0 0,0 0-1 0 0,0-1 1 0 0,1 1 0 0 0,-1 0-1 0 0,1-1 1 0 0,0 0-1 0 0,0 0 1 0 0,0 1-1 0 0,1-1 1 0 0,-1 0 0 0 0,1-1-1 0 0,-2-7 1 0 0,2 7-13 0 0,0-1-15 0 0,0 0 1 0 0,0 0 0 0 0,1 0-1 0 0,0 0 1 0 0,0 0-1 0 0,0 0 1 0 0,1 0 0 0 0,0 0-1 0 0,3-11 1 0 0,-3 12 47 0 0,2 0 11 0 0,-1 0 0 0 0,1 0 0 0 0,0-1 0 0 0,2-1 0 0 0,-3 2 0 0 0,-2 3 0 0 0,-4 1 0 0 0,0 1 11 0 0,1 1 4 0 0,0 0 1 0 0,1 0-1 0 0,-1 0 0 0 0,0 0 1 0 0,1 1-1 0 0,-1-1 0 0 0,1 1 1 0 0,-5 3-1 0 0,6-5-15 0 0,-17 13 89 0 0,-1 1-1 0 0,1 1 1 0 0,1 0-1 0 0,1 1 1 0 0,-22 27-1 0 0,10-7 45 0 0,9-11-69 0 0,5-4-42 0 0,-5 4 31 0 0,3-4 11 0 0,8-13-26 0 0,8-11 4 0 0,8-12 6 0 0,17-14-112 0 0,1 2-1 0 0,1 1 1 0 0,45-33 0 0 0,-11 14-111 0 0,-48 37 163 0 0,-13 8 11 0 0,0-1 0 0 0,0 1-1 0 0,0 0 1 0 0,1 0 0 0 0,-1-1 0 0 0,0 1-1 0 0,0 0 1 0 0,1 0 0 0 0,-1 0-1 0 0,0 0 1 0 0,0-1 0 0 0,1 1 0 0 0,-1 0-1 0 0,0 0 1 0 0,0 0 0 0 0,1 0 0 0 0,-1 0-1 0 0,0 0 1 0 0,1 0 0 0 0,-1 0 0 0 0,0 0-1 0 0,0 0 1 0 0,1 0 0 0 0,-1 0 0 0 0,0 0-1 0 0,1 0 1 0 0,-1 0 0 0 0,0 0-1 0 0,0 0 1 0 0,1 0 0 0 0,-1 0 0 0 0,0 0-1 0 0,1 0 1 0 0,-1 1 0 0 0,0-1 0 0 0,0 0-1 0 0,1 0 1 0 0,-2 3-1 0 0,0 0 1 0 0,-1-1-1 0 0,1 1 0 0 0,-1 0 1 0 0,1-1-1 0 0,-4 4 0 0 0,-31 34 81 0 0,-5 5 87 0 0,22-23-83 0 0,0-3 0 0 0,6-5 10 0 0,11-12 227 0 0,13-11-224 0 0,35-28-132 0 0,-33 28-37 0 0,0-1 0 0 0,-1 0 0 0 0,0-1 0 0 0,-1 0 0 0 0,0-1 0 0 0,11-15 0 0 0,-19 22 48 0 0,-3 5 23 0 0,0 0-1 0 0,0-1 1 0 0,1 1 0 0 0,-1 0 0 0 0,0 0 0 0 0,0 0 0 0 0,0 0-1 0 0,0-1 1 0 0,0 1 0 0 0,0 0 0 0 0,0 0 0 0 0,0 0 0 0 0,0 0 0 0 0,0-1-1 0 0,0 1 1 0 0,0 0 0 0 0,0 0 0 0 0,0 0 0 0 0,0-1 0 0 0,0 1-1 0 0,0 0 1 0 0,0 0 0 0 0,0 0 0 0 0,0 0 0 0 0,-1-1 0 0 0,1 1-1 0 0,0 0 1 0 0,0 0 0 0 0,0 0 0 0 0,0 0 0 0 0,0 0 0 0 0,0-1-1 0 0,0 1 1 0 0,-1 0 0 0 0,1 0 0 0 0,0 0 0 0 0,0 0 0 0 0,0 0 0 0 0,0 0-1 0 0,-1 0 1 0 0,1-1 0 0 0,0 1 0 0 0,0 0 0 0 0,0 0 0 0 0,0 0-1 0 0,-1 0 1 0 0,1 0 0 0 0,-8 1-46 0 0,-4 4 36 0 0,-11 7 44 0 0,19-9-8 0 0,1 1 0 0 0,-5 3 75 0 0,0 1 0 0 0,1 0 0 0 0,0 1 0 0 0,-8 11-1 0 0,13-18-88 0 0,0 2 158 0 0,-1 2-88 0 0,-6 21 0 0 0,7-21 320 0 0,6-6-377 0 0,-1 1-1 0 0,1-1 1 0 0,0 0-1 0 0,0 1 1 0 0,5 1-1 0 0,3 1-8 0 0,-10-3-10 0 0,0 0-1 0 0,0 0 1 0 0,0-1 0 0 0,-1 1-1 0 0,1-1 1 0 0,0 1-1 0 0,0-1 1 0 0,-1 1-1 0 0,1-1 1 0 0,0 0-1 0 0,-1 0 1 0 0,1 0-1 0 0,-1 0 1 0 0,1 0-1 0 0,-1 0 1 0 0,0 0-1 0 0,1-1 1 0 0,1-1-1 0 0,3-3 5 0 0,8-4-19 0 0,2-3-47 0 0,1 1 1 0 0,1 1 0 0 0,20-10 0 0 0,-38 21-16 0 0,3-4 53 0 0,-3 4 14 0 0,0 0 1 0 0,0 0-1 0 0,0-1 1 0 0,0 1-1 0 0,-1 0 1 0 0,1 0-1 0 0,0 0 1 0 0,0 0-1 0 0,0 0 1 0 0,0 0 0 0 0,0-1-1 0 0,-1 1 1 0 0,1 0-1 0 0,0 0 1 0 0,0 0-1 0 0,0 0 1 0 0,0 0-1 0 0,-1 0 1 0 0,1 0 0 0 0,0 0-1 0 0,0 0 1 0 0,0 0-1 0 0,0 0 1 0 0,-1 0-1 0 0,1 0 1 0 0,0 0-1 0 0,0 0 1 0 0,0 0-1 0 0,-1 0 1 0 0,1 0 0 0 0,0 0-1 0 0,0 0 1 0 0,0 0-1 0 0,0 0 1 0 0,-1 0-1 0 0,1 0 1 0 0,0 0-1 0 0,0 0 1 0 0,0 1-1 0 0,0-1 1 0 0,-1 0 0 0 0,1 0-1 0 0,-12 4-58 0 0,-3 2 11 0 0,-3 4 31 0 0,-1 2-20 0 0,-13 11 27 0 0,29-19 6 0 0,-3 2-61 0 0,-6 8-52 0 0,9-10-121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1:02.24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372 135 5983 0 0,'0'0'746'0'0,"0"-2"-96"0"0,6-24 2216 0 0,1 1 0 0 0,2 0 0 0 0,14-32 4489 0 0,-26 63-7216 0 0,-10 15-3 0 0,9-16 136 0 0,2 2-136 0 0,-6 22 1 0 0,6-22 150 0 0,1 1-143 0 0,-5 24 5 0 0,4-24 23 0 0,2-4-128 0 0,0 1 0 0 0,0-1 0 0 0,-1 0-1 0 0,0 0 1 0 0,0 0 0 0 0,-2 7-1 0 0,0-1 18 0 0,-17 81 699 0 0,14-61-494 0 0,-4 8-28 0 0,-7 17 62 0 0,0-2-40 0 0,0-5-11 0 0,-1-4-82 0 0,14-36-143 0 0,-12 24 84 0 0,-1-2-84 0 0,-4 7 24 0 0,-2 4-25 0 0,3-7 19 0 0,2-3-31 0 0,-2 1-11 0 0,3-3 11 0 0,-2-2 31 0 0,-2-1-31 0 0,1-5-11 0 0,3-9 11 0 0,17-12-10 0 0,0 0 0 0 0,-1 0 1 0 0,1 0-1 0 0,0 0 0 0 0,0 0 1 0 0,0 0-1 0 0,0 1 0 0 0,0-1 1 0 0,-1 0-1 0 0,1 0 0 0 0,0 0 1 0 0,0 0-1 0 0,0 0 0 0 0,0 0 1 0 0,-1 0-1 0 0,1 0 0 0 0,0 0 1 0 0,0 0-1 0 0,0 0 0 0 0,-1 0 1 0 0,1 0-1 0 0,0 0 0 0 0,0 0 1 0 0,0 0-1 0 0,0 0 0 0 0,-1 0 1 0 0,1 0-1 0 0,0 0 0 0 0,0 0 1 0 0,0 0-1 0 0,-1 0 0 0 0,-14-9 10 0 0,14 4-20 0 0,1 3 3 0 0,-1 0-71 0 0,-1-2-62 0 0,1 3 127 0 0,1 1-1 0 0,0 0 0 0 0,0 0 0 0 0,0-1 0 0 0,-1 1 1 0 0,1 0-1 0 0,0 0 0 0 0,0-1 0 0 0,0 1 0 0 0,0 0 1 0 0,-1 0-1 0 0,1-1 0 0 0,0 1 0 0 0,0 0 1 0 0,0-1-1 0 0,0 1 0 0 0,0 0 0 0 0,0-1 0 0 0,0 1 1 0 0,0 0-1 0 0,0-1 0 0 0,0 1 0 0 0,0 0 0 0 0,0-1 1 0 0,0 1-1 0 0,0-1 0 0 0,0 1-8 0 0,0-1 14 0 0,0 1 0 0 0,0-1 0 0 0,0 1 0 0 0,0-1 0 0 0,0 1 0 0 0,0-1 0 0 0,0 0 0 0 0,0 1 1 0 0,0-1-1 0 0,0 1 0 0 0,0-1 0 0 0,0 1 0 0 0,0-1 0 0 0,1 1 0 0 0,-1-1 0 0 0,0 1 0 0 0,0-1 0 0 0,1 1 0 0 0,-1-1 0 0 0,0 1 0 0 0,1-1 0 0 0,-1 1 0 0 0,1-1 0 0 0,11-10-5 0 0,6-2 12 0 0,9 2 0 0 0,3 6 11 0 0,-16 5 42 0 0,19 3 11 0 0,-3 2 1 0 0,3-2-2 0 0,11-1 1 0 0,0-2 1 0 0,-2-3 7 0 0,3-3 10 0 0,13-5 64 0 0,-5 1-43 0 0,0 1 37 0 0,-42 7-119 0 0,31-5 75 0 0,5 3-18 0 0,-38 4-68 0 0,-3-1 4 0 0,-1 1 0 0 0,1-1 0 0 0,-1 2 0 0 0,8 0 0 0 0,28 2 79 0 0,-9 0-13 0 0,0 1 2 0 0,4-1-17 0 0,9-3-41 0 0,-2-4 18 0 0,-6-3-31 0 0,-1-4-11 0 0,-1-2 0 0 0,-3 1 0 0 0,-5 3 11 0 0,-22 7 43 0 0,-8 7 5 0 0,-11 16-47 0 0,7-19-31 0 0,7-1 19 0 0,-1-1-1 0 0,1 0 0 0 0,0 0 0 0 0,0 0 1 0 0,0 0-1 0 0,-1 0 0 0 0,1 0 0 0 0,0 0 0 0 0,0 0 1 0 0,0 0-1 0 0,0 0 0 0 0,-1 0 0 0 0,1 0 1 0 0,0-1-1 0 0,0 1 0 0 0,0 0 0 0 0,-1 0 1 0 0,1 0-1 0 0,0 0 0 0 0,0 0 0 0 0,0 0 0 0 0,0 0 1 0 0,-1 0-1 0 0,1-1 0 0 0,0 1 0 0 0,0 0 1 0 0,0 0-1 0 0,0 0 0 0 0,0 0 0 0 0,0 0 0 0 0,-1-1 1 0 0,1 1-1 0 0,0 0 0 0 0,0 0 0 0 0,0 0 1 0 0,0-1-1 0 0,0 1 0 0 0,0 0 0 0 0,0 0 1 0 0,0 0-1 0 0,0 0 0 0 0,0-1 0 0 0,0 1 0 0 0,0 0 1 0 0,0-12-11 0 0,4-3 11 0 0,7 0 0 0 0,1 0 0 0 0,1-2 0 0 0,-3 2 0 0 0,-1-2 0 0 0,-1 2 0 0 0,2-2 0 0 0,-3 4 11 0 0,-7 13-9 0 0,0 0 0 0 0,0 0 0 0 0,0-1 0 0 0,0 1 0 0 0,0 0 0 0 0,0-1 1 0 0,0 1-1 0 0,0 0 0 0 0,0 0 0 0 0,0-1 0 0 0,0 1 0 0 0,0 0 0 0 0,-1 0 0 0 0,1-1 0 0 0,0 1 1 0 0,0 0-1 0 0,0-1 0 0 0,0 1 0 0 0,0 0 0 0 0,-1 0 0 0 0,1 0 0 0 0,0-1 0 0 0,0 1 0 0 0,0 0 1 0 0,-1 0-1 0 0,1-1 0 0 0,-4-1 5 0 0,-1 0 35 0 0,-10 2-20 0 0,8 0 20 0 0,-8-3-31 0 0,-7-5-11 0 0,17 5 0 0 0,1-1 0 0 0,-175-101 64 0 0,143 85-48 0 0,0-2 0 0 0,1-1 0 0 0,-61-53 0 0 0,92 72-16 0 0,-127-115 0 0 0,123 112 0 0 0,3 3 0 0 0,0 0 0 0 0,0-1 0 0 0,0 0 0 0 0,1 0 0 0 0,-6-8 0 0 0,4 3 0 0 0,3 2-13 0 0,17 38-3874 0 0,-10-22 3347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1:09.46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39 650 455 0 0,'3'-13'18959'0'0,"-9"13"-17018"0"0,3 0 134 0 0,-9-2-1655 0 0,9 2 474 0 0,-15 6 1481 0 0,24 1-2271 0 0,20 22 1 0 0,-20-22 118 0 0,2-7-111 0 0,2 1-73 0 0,29-1 202 0 0,9-3-84 0 0,-6-1-26 0 0,6 0-14 0 0,7-3-26 0 0,8-2 5 0 0,-47 7-86 0 0,119-21 153 0 0,-84 11-96 0 0,0-1-3 0 0,-3 1 0 0 0,-1 2 0 0 0,-6 3 0 0 0,-3 1 0 0 0,-10 3 0 0 0,-15 3-11 0 0,24 0-42 0 0,3-2-11 0 0,-2-1 0 0 0,-2-2 0 0 0,-7 3 11 0 0,-23 2 106 0 0,-10 5-64 0 0,-15 16-31 0 0,18-21-20 0 0,1 1 1 0 0,-1 0-1 0 0,0-1 1 0 0,0 1-1 0 0,0-1 1 0 0,0 1-1 0 0,0-1 1 0 0,0 0-1 0 0,-1 1 1 0 0,1-1-1 0 0,0 0 1 0 0,0 0-1 0 0,0 1 1 0 0,0-1-1 0 0,0 0 1 0 0,-2 0-1 0 0,-8-4 20 0 0,7 2 20 0 0,-3-7-31 0 0,0-2-11 0 0,0-2 0 0 0,-3 2 0 0 0,-4 0 0 0 0,2 3 0 0 0,0-1 0 0 0,1-2 0 0 0,2-3 0 0 0,6 11 0 0 0,1-1 0 0 0,0 1 0 0 0,0-1 0 0 0,0 0 0 0 0,0 0 0 0 0,-1-5 0 0 0,-8-17 0 0 0,-2 1 0 0 0,9 20 0 0 0,-1 0 0 0 0,3 0 0 0 0,-10-12 0 0 0,9 12 0 0 0,-14-15 0 0 0,4 7 0 0 0,0 0 0 0 0,1 4 0 0 0,2 2 0 0 0,0-1 0 0 0,1-1-11 0 0,1 0-31 0 0,1-2 31 0 0,-1 1 11 0 0,1-1 0 0 0,2-1 0 0 0,0 0 0 0 0,0 2 0 0 0,-1 0 0 0 0,-1 0 0 0 0,-1 2 0 0 0,-1 2 0 0 0,-2 0-11 0 0,0 0-31 0 0,2-1 31 0 0,3 0 11 0 0,1-1-12 0 0,-12-17-55 0 0,16 21 59 0 0,-1 1 1 0 0,0 0 0 0 0,-1 0 0 0 0,1 0 0 0 0,0 0 0 0 0,-1 0-1 0 0,-3-3 1 0 0,0 2 7 0 0,-1 0 0 0 0,1 0 1 0 0,-1 1-1 0 0,0 0 0 0 0,-10-3 0 0 0,8 3 0 0 0,0 0 0 0 0,0 0 0 0 0,2 0 0 0 0,1-2 0 0 0,1 1 0 0 0,-1-1 0 0 0,-2-1 0 0 0,3-1 0 0 0,2 0 0 0 0,0 0 0 0 0,0-1 0 0 0,0 1 0 0 0,3 6 0 0 0,0 2 0 0 0,0-1 0 0 0,0 0 0 0 0,0 0 0 0 0,0 0 0 0 0,0 0 0 0 0,0 0 0 0 0,0 0 0 0 0,0 0 0 0 0,0 0 0 0 0,0 0 0 0 0,0 0 0 0 0,0 1 0 0 0,-1-1 0 0 0,1 0 0 0 0,0 0 0 0 0,0 0 0 0 0,0 0 0 0 0,0 0 0 0 0,0 0 0 0 0,0 0 0 0 0,0 0 0 0 0,0 0 0 0 0,0 0 0 0 0,-1 0 0 0 0,1 0 0 0 0,0 0 0 0 0,0 0 0 0 0,0 0 0 0 0,0 0 0 0 0,0 0 0 0 0,0 0 0 0 0,0 0 0 0 0,0 0 0 0 0,-1 0 0 0 0,1 0 0 0 0,0 0 0 0 0,0 0 0 0 0,0 0 0 0 0,0 0 0 0 0,0 0 0 0 0,0 0 0 0 0,0 0 0 0 0,0 0 0 0 0,0 0 0 0 0,-1 0 0 0 0,1 0 0 0 0,0 0 0 0 0,0 0 0 0 0,0 0 0 0 0,0-1 0 0 0,0 1 0 0 0,0 0 0 0 0,0 0 0 0 0,0 0 0 0 0,0 0 0 0 0,0 0 0 0 0,0 0 0 0 0,0 0 0 0 0,0 0 0 0 0,-15 29 0 0 0,2 5 11 0 0,7-21 31 0 0,-5 12-19 0 0,-14 35 90 0 0,8-24-49 0 0,3-7-42 0 0,-6 7 20 0 0,0-1-20 0 0,1-2 20 0 0,-1-2-31 0 0,-1-1-11 0 0,-5 5 0 0 0,-2-4 0 0 0,5-9 0 0 0,-2 0 53 0 0,6-7-42 0 0,-4 4-11 0 0,-2 6 0 0 0,22-21 0 0 0,-1 0 0 0 0,0 0 0 0 0,-5 10 0 0 0,8-13 0 0 0,1 1 0 0 0,-1-1 0 0 0,0 0 0 0 0,0 1 0 0 0,1-1 0 0 0,-1 1 0 0 0,1-1 0 0 0,-1 1 0 0 0,1-1 0 0 0,0 1 0 0 0,-1 0 0 0 0,1-1 0 0 0,0 1 0 0 0,0-1 0 0 0,0 3 0 0 0,1-3 1 0 0,0-1-1 0 0,0 0 0 0 0,0 0 1 0 0,0 0-1 0 0,0 0 1 0 0,0 0-1 0 0,0 0 1 0 0,0 0-1 0 0,0 0 1 0 0,0 0-1 0 0,0 0 1 0 0,0 0-1 0 0,0-1 1 0 0,0 1-1 0 0,-1 0 0 0 0,1-1 1 0 0,0 1-1 0 0,0-1 1 0 0,0 1-1 0 0,0-1 1 0 0,-1 1-1 0 0,2-2 1 0 0,19-16 41 0 0,-2-1-31 0 0,2-3-11 0 0,65-55-37 0 0,24-26-66 0 0,-91 83 88 0 0,0-1 0 0 0,-2-1 0 0 0,21-34 0 0 0,-21 28 15 0 0,-7 8 2 0 0,-11 16-3 0 0,1 2-11 0 0,-1-2-30 0 0,-2-1 20 0 0,0 5-20 0 0,-9 5 20 0 0,7 0-20 0 0,-11 13 31 0 0,-4 6 11 0 0,-6 9 0 0 0,-4 4 0 0 0,-2 5 0 0 0,-1 2 0 0 0,-3 6 53 0 0,18-25-30 0 0,10-12 25 0 0,8-13-48 0 0,-1 1 1 0 0,0 0-1 0 0,1 0 1 0 0,-1 1 0 0 0,0-1-1 0 0,1 0 1 0 0,-1 0 0 0 0,1 1-1 0 0,0-1 1 0 0,-1 1 0 0 0,1-1-1 0 0,0 0 1 0 0,0 1 0 0 0,0-1-1 0 0,0 1 1 0 0,0-1 0 0 0,0 0-1 0 0,1 2 1 0 0,0-2-1 0 0,1-1 0 0 0,-1 1 0 0 0,1-1 0 0 0,-1 0 0 0 0,1 1 0 0 0,-1-1 0 0 0,1 0 0 0 0,0 0 0 0 0,-1 0 0 0 0,1 0 0 0 0,-1-1 0 0 0,1 1 0 0 0,-1 0 0 0 0,1-1 0 0 0,-1 1 0 0 0,1-1 0 0 0,-1 1 0 0 0,1-1 0 0 0,1-1 0 0 0,8-4-1 0 0,1-2 1 0 0,-2 1-1 0 0,1-1 0 0 0,-1-1 1 0 0,0 0-1 0 0,8-11 1 0 0,-5 8-12 0 0,9-12-72 0 0,0-1 1 0 0,-2-1-1 0 0,-1-1 1 0 0,-1-1-1 0 0,-1 0 0 0 0,21-49 1 0 0,-29 59 27 0 0,-5 13 38 0 0,-1-1 0 0 0,0 0 1 0 0,-1 0-1 0 0,1 0 0 0 0,1-10 0 0 0,-4 16 17 0 0,0 0 0 0 0,0 0 0 0 0,1 0 1 0 0,-1 0-1 0 0,0 0 0 0 0,0 0 0 0 0,0-1 0 0 0,0 1 0 0 0,0 0 0 0 0,0 0 1 0 0,0 0-1 0 0,0 0 0 0 0,0 0 0 0 0,0 0 0 0 0,0-1 0 0 0,0 1 0 0 0,0 0 1 0 0,1 0-1 0 0,-1 0 0 0 0,0 0 0 0 0,0-1 0 0 0,0 1 0 0 0,0 0 0 0 0,-1 0 1 0 0,1 0-1 0 0,0 0 0 0 0,0 0 0 0 0,0-1 0 0 0,0 1 0 0 0,0 0 0 0 0,0 0 1 0 0,0 0-1 0 0,0 0 0 0 0,0 0 0 0 0,0 0 0 0 0,0-1 0 0 0,0 1 0 0 0,0 0 1 0 0,0 0-1 0 0,-1 0 0 0 0,1 0 0 0 0,0 0 0 0 0,0 0 0 0 0,0 0 0 0 0,0 0 1 0 0,0 0-1 0 0,0-1 0 0 0,-1 1 0 0 0,1 0 0 0 0,0 0 0 0 0,0 0 0 0 0,0 0 1 0 0,0 0-1 0 0,0 0 0 0 0,-1 0 0 0 0,-17 13-11 0 0,-2 11 12 0 0,-7 17 53 0 0,-6 7 11 0 0,-18 22 7 0 0,23-36 20 0 0,20-25-66 0 0,-20 27 95 0 0,2 3 23 0 0,12-16-78 0 0,10-17-1 0 0,0 0 0 0 0,-11 20 0 0 0,13-21-33 0 0,8-4-9 0 0,-6-1-22 0 0,7-1 3 0 0,-1 1 0 0 0,1-1-1 0 0,9-3 1 0 0,-11 2-5 0 0,-1 0 1 0 0,1 0-1 0 0,-1-1 1 0 0,0 1-1 0 0,6-7 1 0 0,-8 9-1 0 0,42-36-106 0 0,42-42-1 0 0,-63 54 47 0 0,-1 0 0 0 0,-1-2 0 0 0,22-36 0 0 0,-35 50 14 0 0,-4 1 36 0 0,-10 9 23 0 0,-1 7 31 0 0,-19 25 42 0 0,-2 3 11 0 0,-84 80-7 0 0,6-26 1 0 0,61-51-39 0 0,21-15 8 0 0,-1 3 28 0 0,19-19-17 0 0,3 1-16 0 0,2-5-52 0 0,0 0 0 0 0,0 0 0 0 0,1 1 0 0 0,-1-1 0 0 0,0 0 0 0 0,1 1 0 0 0,-1-1 0 0 0,1 0-1 0 0,-1 1 1 0 0,1-1 0 0 0,-1 4 0 0 0,2-5-1 0 0,1 0 0 0 0,-1 0 0 0 0,0 0 0 0 0,0 0 0 0 0,0 0 0 0 0,1 0 0 0 0,-1 0 0 0 0,0-1 0 0 0,0 1 0 0 0,0 0 0 0 0,0-1 0 0 0,0 1 0 0 0,1 0 0 0 0,-1-1 0 0 0,0 0 0 0 0,0 1 0 0 0,0-1 0 0 0,1-1 0 0 0,22-13 2 0 0,34-27 0 0 0,-3 1-73 0 0,15-4 16 0 0,40-27-98 0 0,-86 54 117 0 0,-1-1-1 0 0,28-29 1 0 0,-40 35 36 0 0,-11 13 0 0 0,1-1 1 0 0,-1 1 0 0 0,1-1 0 0 0,-1 0 0 0 0,1 1-1 0 0,-1-1 1 0 0,1 0 0 0 0,-1 1 0 0 0,1-1 0 0 0,-1 0 0 0 0,0 0 0 0 0,1 0 0 0 0,-1 1 0 0 0,0-1-1 0 0,0-1 1 0 0,0 2 3 0 0,-1 0-1 0 0,1-1 0 0 0,-1 1 1 0 0,1 0-1 0 0,-1-1 0 0 0,1 1 1 0 0,-1 0-1 0 0,0 0 1 0 0,1 0-1 0 0,-1 0 0 0 0,1 0 1 0 0,-1 0-1 0 0,1 0 0 0 0,-1 0 1 0 0,0 0-1 0 0,1 0 0 0 0,-1 0 1 0 0,1 0-1 0 0,-1 0 0 0 0,0 0 1 0 0,1 0-1 0 0,-1 0 0 0 0,1 1 1 0 0,-1-1-1 0 0,1 0 0 0 0,-1 1 1 0 0,1-1-1 0 0,-1 0 0 0 0,1 1 1 0 0,-2 0-1 0 0,-15 10 43 0 0,16-11-49 0 0,-99 77 259 0 0,36-27-155 0 0,4-7-70 0 0,18-13 32 0 0,-60 53 1 0 0,79-59-11 0 0,18-19-42 0 0,1 0-1 0 0,0 1 1 0 0,0-1 0 0 0,-4 10-1 0 0,7-14-9 0 0,0 0-1 0 0,1 1 1 0 0,-1-1-1 0 0,0 0 1 0 0,1 1-1 0 0,-1-1 1 0 0,1 1-1 0 0,0-1 1 0 0,-1 1-1 0 0,1-1 1 0 0,0 1-1 0 0,0-1 1 0 0,0 1-1 0 0,0-1 1 0 0,0 1-1 0 0,0-1 1 0 0,1 1-1 0 0,-1-1 1 0 0,0 1-1 0 0,1-1 1 0 0,0 3-1 0 0,1-3-1 0 0,-1 0 0 0 0,1 0 0 0 0,0 0 0 0 0,-1-1 0 0 0,1 1 1 0 0,0-1-1 0 0,-1 1 0 0 0,1-1 0 0 0,0 0 0 0 0,0 0 0 0 0,-1 0 0 0 0,1 0 0 0 0,0 0 0 0 0,0 0 0 0 0,1 0 0 0 0,-2 0-3 0 0,0 0-1 0 0,0 0 1 0 0,0 0-1 0 0,0 0 1 0 0,0-1-1 0 0,0 1 1 0 0,0 0-1 0 0,0 0 1 0 0,0-1-1 0 0,-1 1 1 0 0,1 0-1 0 0,2-2 1 0 0,304-202-310 0 0,-269 176 289 0 0,-24 19 14 0 0,-3 2 11 0 0,-1-1-1 0 0,12-12 1 0 0,-3 3 0 0 0,-18 17 0 0 0,-1-1 0 0 0,1 1 0 0 0,-1 0 0 0 0,1-1 0 0 0,-1 1 0 0 0,0 0 0 0 0,1-1 0 0 0,-1 1 0 0 0,1-1 0 0 0,-1 1 0 0 0,0-1 0 0 0,0 1 0 0 0,1-1 0 0 0,-1 1 0 0 0,0-1 0 0 0,0 1 0 0 0,1-1 0 0 0,-1 1 0 0 0,0-1 0 0 0,0 0 0 0 0,0 0 0 0 0,-1 1 0 0 0,1-1 0 0 0,-1 1 0 0 0,0 0 0 0 0,0 0 0 0 0,1 0 0 0 0,-1 0 0 0 0,0 0 0 0 0,0 0 0 0 0,0 0 0 0 0,1 0 0 0 0,-1 0 0 0 0,0 0 0 0 0,0 1 0 0 0,1-1 0 0 0,-1 0 0 0 0,-1 1 0 0 0,-20 10 0 0 0,-12 9 60 0 0,-4 3 5 0 0,-104 73 10 0 0,117-79-64 0 0,-6 8 31 0 0,8-1-31 0 0,22-23-11 0 0,1 0 0 0 0,-1 0 0 0 0,0 0 0 0 0,0 0 0 0 0,1 0 0 0 0,-1 0 0 0 0,0 0 0 0 0,1 0 0 0 0,-1 0 0 0 0,1 0 0 0 0,-1 0 0 0 0,1 0 0 0 0,0 1 0 0 0,0-1 0 0 0,-1 0 0 0 0,1 0 0 0 0,0 0 0 0 0,0 1 0 0 0,0-1 0 0 0,0 0 0 0 0,1 2 0 0 0,0-2 0 0 0,0 0 0 0 0,0 0 0 0 0,1 0 0 0 0,-1 0 0 0 0,1 0 0 0 0,-1 0 0 0 0,1-1 0 0 0,-1 1 0 0 0,1-1 0 0 0,-1 1 0 0 0,1-1 0 0 0,-1 1 0 0 0,1-1 0 0 0,-1 0 0 0 0,1 0 0 0 0,0 0 0 0 0,-1 0 0 0 0,4 0 0 0 0,0-1 0 0 0,-1 0 0 0 0,1 0 0 0 0,-1 0 0 0 0,1 0 0 0 0,-1-1 0 0 0,7-3 0 0 0,83-42-198 0 0,94-65-1 0 0,-140 83 167 0 0,-20 12 9 0 0,4-2-25 0 0,-30 18 47 0 0,0 0-1 0 0,0 0 1 0 0,0-1-1 0 0,-1 1 1 0 0,1-1-1 0 0,0 1 1 0 0,2-3-1 0 0,-4 4 2 0 0,0 0 0 0 0,0-1 1 0 0,0 1-1 0 0,0 0 0 0 0,0 0 0 0 0,0 0 0 0 0,0 0 0 0 0,0 0 0 0 0,0 0 1 0 0,0-1-1 0 0,0 1 0 0 0,0 0 0 0 0,0 0 0 0 0,0 0 0 0 0,0 0 0 0 0,0 0 1 0 0,0 0-1 0 0,0-1 0 0 0,0 1 0 0 0,0 0 0 0 0,0 0 0 0 0,0 0 1 0 0,0 0-1 0 0,0 0 0 0 0,0 0 0 0 0,0 0 0 0 0,0-1 0 0 0,0 1 0 0 0,-1 0 1 0 0,1 0-1 0 0,0 0 0 0 0,0 0 0 0 0,0 0 0 0 0,0 0 0 0 0,0 0 1 0 0,0 0-1 0 0,0 0 0 0 0,0 0 0 0 0,-1 0 0 0 0,1 0 0 0 0,0 0 0 0 0,0 0 1 0 0,0 0-1 0 0,0 0 0 0 0,0-1 0 0 0,0 1 0 0 0,-1 0 0 0 0,1 0 1 0 0,0 1-1 0 0,-10-1 19 0 0,-5 4 37 0 0,-10 5 31 0 0,1 1 0 0 0,1 1 0 0 0,-1 1 1 0 0,2 1-1 0 0,-29 22 0 0 0,23-16-53 0 0,5-4-22 0 0,-2 2 36 0 0,-13 10 17 0 0,11-5-54 0 0,3 4 0 0 0,24-26-11 0 0,-1 0 1 0 0,1 1-1 0 0,0-1 1 0 0,0 0-1 0 0,0 0 1 0 0,-1 0 0 0 0,1 1-1 0 0,0-1 1 0 0,0 0-1 0 0,0 0 1 0 0,0 1-1 0 0,-1-1 1 0 0,1 0-1 0 0,0 0 1 0 0,0 1-1 0 0,0-1 1 0 0,0 0 0 0 0,0 1-1 0 0,0-1 1 0 0,0 0-1 0 0,0 1 1 0 0,0-1-1 0 0,0 0 1 0 0,0 0-1 0 0,0 1 1 0 0,0-1-1 0 0,0 0 1 0 0,0 1 0 0 0,0-1-1 0 0,0 0 1 0 0,0 1-1 0 0,0-1 1 0 0,0 0-1 0 0,1 0 1 0 0,-1 1-1 0 0,0-1 1 0 0,0 0-1 0 0,0 0 1 0 0,0 1 0 0 0,1-1-1 0 0,-1 0 1 0 0,0 0-1 0 0,0 0 1 0 0,1 1-1 0 0,-1-1 1 0 0,0 0-1 0 0,0 0 1 0 0,1 0-1 0 0,-1 0 0 0 0,2 3-7 0 0,1 0-1 0 0,-1 0 0 0 0,1 0 1 0 0,-1 0-1 0 0,1-1 0 0 0,0 0 0 0 0,0 1 1 0 0,5 2-1 0 0,-5-5 1 0 0,0 1 0 0 0,1-1 0 0 0,-1 0 0 0 0,0 1 0 0 0,1-1 0 0 0,-1-1-1 0 0,0 1 1 0 0,0 0 0 0 0,1-1 0 0 0,-1 0 0 0 0,0 0 0 0 0,0 0 0 0 0,6-3 0 0 0,46-22-54 0 0,-45 20 50 0 0,63-34-80 0 0,84-41-178 0 0,-125 67 244 0 0,1 3-23 0 0,-33 11 47 0 0,16-6-49 0 0,-13 4 27 0 0,-15 5 13 0 0,-15 6 10 0 0,16-6 9 0 0,-23 11 49 0 0,-93 46 99 0 0,103-46-157 0 0,-8 7 0 0 0,9-5-11 0 0,20-14-12 0 0,8 0-10 0 0,0-1 18 0 0,0 0-1 0 0,0 0 1 0 0,0-1 0 0 0,9 1-1 0 0,-6-3-2 0 0,1 0 0 0 0,-1 0 0 0 0,0-1 0 0 0,1 0 0 0 0,-1 0 0 0 0,9-6 0 0 0,27-10-69 0 0,76-26-68 0 0,-84 31 88 0 0,-11 6 43 0 0,-32 8-29 0 0,5 0 59 0 0,1 0 0 0 0,-1 0 0 0 0,0 0 0 0 0,1 0 0 0 0,-1 0 0 0 0,0 1 0 0 0,1-1 0 0 0,-1 1-1 0 0,1-1 1 0 0,-1 1 0 0 0,0-1 0 0 0,-2 2 0 0 0,-27 11 66 0 0,-1 0 28 0 0,1 1-1 0 0,-34 21 1 0 0,42-19-84 0 0,-6 8-16 0 0,6 0-15 0 0,21-19-15 0 0,8-1-10 0 0,24 14-35 0 0,-30-17 72 0 0,1-1 1 0 0,-1 0-1 0 0,0 1 0 0 0,1-1 1 0 0,-1 0-1 0 0,1 1 0 0 0,-1-1 1 0 0,1 0-1 0 0,-1 0 0 0 0,0 0 1 0 0,1 1-1 0 0,-1-1 0 0 0,1 0 1 0 0,-1 0-1 0 0,1 0 0 0 0,-1 0 1 0 0,1 0-1 0 0,-1 0 0 0 0,1 0 1 0 0,-1 0-1 0 0,1 0 0 0 0,-1 0 1 0 0,1 0-1 0 0,-1 0 0 0 0,1 0 1 0 0,0-1-1 0 0,5 0-21 0 0,19-8-96 0 0,-18 7 96 0 0,21-12-96 0 0,0-3 43 0 0,-20 12 51 0 0,19-17-100 0 0,-22 19 117 0 0,-3 1 0 0 0,-1 1 1 0 0,1-1-1 0 0,0 1 1 0 0,0-1-1 0 0,-1 0 0 0 0,1 0 1 0 0,2-3-1 0 0,5-9-16 0 0,-9 12 21 0 0,1 1 0 0 0,-1 0 0 0 0,0 0 0 0 0,1-1 0 0 0,-1 1 0 0 0,0 0 0 0 0,0-1 0 0 0,1 1 0 0 0,-1 0 0 0 0,0-1 0 0 0,-1-1 0 0 0,1 1 3 0 0,0 0-1 0 0,-1 0 1 0 0,0 0-1 0 0,1 0 1 0 0,-1 1-1 0 0,0-1 1 0 0,-2-3-1 0 0,0 0 11 0 0,0 1-1 0 0,-1 0 1 0 0,0 0-1 0 0,0 0 0 0 0,0 1 1 0 0,0-1-1 0 0,-1 1 1 0 0,1 0-1 0 0,-1 0 1 0 0,-8-4-1 0 0,-8-2 61 0 0,-28-8-1 0 0,23 9-50 0 0,4-1-116 0 0,1 0-1 0 0,-30-19 1 0 0,24 13-29 0 0,0 1 0 0 0,-46-17 0 0 0,56 25 69 0 0,13 4 59 0 0,-9-8-87 0 0,11 8 44 0 0,-3-4 31 0 0,6-5 11 0 0,6-1 0 0 0,8 0 0 0 0,6-2 0 0 0,-1 0 0 0 0,-5 1 0 0 0,-3 1-11 0 0,-4 0-31 0 0,1-5 3 0 0,-9 13 24 0 0,-1 1 5 0 0,0-4-1 0 0,-2 1 0 0 0,0 11-31 0 0,1 0 40 0 0,0 1-1 0 0,0-1 1 0 0,1 1 0 0 0,-1 7 0 0 0,1-1 2 0 0,0 1 0 0 0,3 21 0 0 0,6 22 0 0 0,0-14-16 0 0,-6-34-60 0 0,0 0-276 0 0,7 25 131 0 0,-6-25-10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1:11.1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26 593 1375 0 0,'-1'-1'107'0'0,"-2"-1"1321"0"0,1-1 0 0 0,0 1 0 0 0,0 0 0 0 0,0-1 0 0 0,0 1 0 0 0,0-1 0 0 0,0 0 0 0 0,1 0 0 0 0,-1 0 0 0 0,1 0 0 0 0,0 0 0 0 0,-2-6 3436 0 0,8 7-4486 0 0,13-4-24 0 0,-13 5 330 0 0,1 0-368 0 0,22 0-11 0 0,-21 1-1 0 0,0 0-9 0 0,34 2 194 0 0,-1-3-32 0 0,7 0-82 0 0,130-22 369 0 0,-60 1-424 0 0,69-11 176 0 0,-147 27-368 0 0,-17 4-59 0 0,-17 2 17 0 0,2 0-28 0 0,27 1-47 0 0,0 0-11 0 0,-33-1 0 0 0,0 0 0 0 0,-1 0 0 0 0,1 0 0 0 0,0-1 0 0 0,0 1 0 0 0,-1 0 0 0 0,1 0 0 0 0,0 0 0 0 0,-1-1 0 0 0,1 1 0 0 0,0 0 0 0 0,-1-1 0 0 0,1 1 0 0 0,-1 0 0 0 0,1-1 0 0 0,0 1 0 0 0,-1-1 0 0 0,1 1 0 0 0,-1-1 0 0 0,1 0 0 0 0,-1 0 0 0 0,0 1-1 0 0,-1 0 0 0 0,1-1 1 0 0,0 1-1 0 0,-1 0 1 0 0,1-1-1 0 0,0 1 1 0 0,-1 0-1 0 0,1 0 1 0 0,0 0-1 0 0,-1-1 1 0 0,1 1-1 0 0,-1 0 1 0 0,1 0-1 0 0,0 0 1 0 0,-1 0-1 0 0,1 0 1 0 0,-1-1-1 0 0,1 1 1 0 0,-1 0-1 0 0,1 0 1 0 0,-1 0-1 0 0,-15-3-16 0 0,10 2-33 0 0,-28-2-7 0 0,23 1 26 0 0,-1 1-1 0 0,1-2 1 0 0,0 1-1 0 0,0-2 1 0 0,0 0-1 0 0,1 0 1 0 0,-1 0 0 0 0,1-2-1 0 0,0 1 1 0 0,0-1-1 0 0,1-1 1 0 0,0 1-1 0 0,0-2 1 0 0,0 1 0 0 0,1-1-1 0 0,0-1 1 0 0,1 1-1 0 0,0-1 1 0 0,0 0-1 0 0,-6-13 1 0 0,4 7-45 0 0,-63-105-544 0 0,66 111 596 0 0,-4-8-36 0 0,9 12 62 0 0,0-5-95 0 0,0 8 77 0 0,1 0 0 0 0,-1-1 0 0 0,0 1 0 0 0,0-1 0 0 0,1 0 0 0 0,0 1 0 0 0,-1-1 0 0 0,1 1 0 0 0,0-1 0 0 0,1-5 0 0 0,0 0-60 0 0,2-22-145 0 0,0 15 129 0 0,-1 0 12 0 0,0 3 53 0 0,-2 3-15 0 0,0 8 42 0 0,0 1-1 0 0,-1 0 1 0 0,1 0 0 0 0,0 0 0 0 0,0-1-1 0 0,0 1 1 0 0,0 0 0 0 0,0 0 0 0 0,0 0-1 0 0,0-1 1 0 0,0 1 0 0 0,0 0 0 0 0,0 0-1 0 0,-1 0 1 0 0,1 0 0 0 0,0 0 0 0 0,0-1-1 0 0,0 1 1 0 0,0 0 0 0 0,-1 0 0 0 0,1 0-1 0 0,0 0 1 0 0,0 0 0 0 0,0 0 0 0 0,0 0-1 0 0,-1-1 1 0 0,1 1 0 0 0,0 0 0 0 0,0 0-1 0 0,0 0 1 0 0,-1 0 0 0 0,1 0 0 0 0,0 0 0 0 0,0 0-1 0 0,0 0 1 0 0,-1 0 0 0 0,1 0 0 0 0,0 0-1 0 0,0 0 1 0 0,0 0 0 0 0,-1 0 0 0 0,1 1-1 0 0,0-1 1 0 0,-19 13 0 0 0,2 4 11 0 0,9-9 42 0 0,-12 15 0 0 0,-5 7 11 0 0,7-9-53 0 0,-7 8 0 0 0,-1 2 42 0 0,3-5 11 0 0,0 1 0 0 0,1 2 0 0 0,0 1 0 0 0,1 2 0 0 0,-1 1-11 0 0,0 0-31 0 0,1 0 20 0 0,-7 13 33 0 0,14-24-11 0 0,10-16 240 0 0,5-6-298 0 0,1 0-1 0 0,-1-1 1 0 0,0 1-1 0 0,0 0 1 0 0,0-1 0 0 0,0 1-1 0 0,0-1 1 0 0,0 1-1 0 0,0-1 1 0 0,0 0-1 0 0,0 1 1 0 0,1-2 0 0 0,0 0 4 0 0,6-3-3 0 0,0-1-1 0 0,-1 0 1 0 0,0 0 0 0 0,0-1 0 0 0,0 0 0 0 0,6-8 0 0 0,3-3-2 0 0,75-90-123 0 0,-37 40 47 0 0,-44 56 66 0 0,73-81-78 0 0,-74 83 19 0 0,-7 8-4 0 0,-6 6-70 0 0,-11 12 114 0 0,7-7-18 0 0,-12 15 31 0 0,-3 4 11 0 0,-8 12 71 0 0,5-8-1 0 0,-7 10 116 0 0,5-5-9 0 0,13-15-93 0 0,11-16-16 0 0,1 0-4 0 0,-11 19 0 0 0,10-18 65 0 0,10-9-70 0 0,20-6-47 0 0,-19 4-4 0 0,-1-1 0 0 0,1-1 0 0 0,-1 1 0 0 0,-1-1 0 0 0,1 0 0 0 0,-1 0 0 0 0,0 0 0 0 0,6-11 0 0 0,4-4-16 0 0,6-7-107 0 0,-1-1 1 0 0,24-49-1 0 0,-43 74 36 0 0,-2-2-6 0 0,0 5 51 0 0,-2 3 11 0 0,-14 15 12 0 0,-3 6 11 0 0,0 5 11 0 0,-2 7 31 0 0,-7 12 29 0 0,8-11-43 0 0,4-5 52 0 0,14-26-60 0 0,0 0 0 0 0,1 0-1 0 0,-1 1 1 0 0,-1 5 0 0 0,2-2-7 0 0,-1-3 267 0 0,10-3-220 0 0,-7-3-60 0 0,5 3 2 0 0,0-2 1 0 0,0 1-1 0 0,0-1 1 0 0,9 2-1 0 0,-9-3-2 0 0,0-1 0 0 0,0 0 0 0 0,0 0 0 0 0,0-1 0 0 0,0 0 0 0 0,-1 0 0 0 0,1 0 0 0 0,-1 0 0 0 0,1 0 1 0 0,-1-1-1 0 0,7-5 0 0 0,8-4 10 0 0,5-3-14 0 0,0-1 0 0 0,-1-1 0 0 0,-1 0 0 0 0,24-26 0 0 0,-36 32-11 0 0,0-1 4 0 0,-8 7-31 0 0,-2 5 42 0 0,0 0-1 0 0,0 0 1 0 0,0 0 0 0 0,1 0 0 0 0,-1 0 0 0 0,0 0-1 0 0,0 0 1 0 0,0 0 0 0 0,0 0 0 0 0,0-1 0 0 0,0 1-1 0 0,0 0 1 0 0,0 0 0 0 0,0 0 0 0 0,0 0 0 0 0,0 0-1 0 0,0 0 1 0 0,0 0 0 0 0,0 0 0 0 0,0-1 0 0 0,0 1-1 0 0,0 0 1 0 0,0 0 0 0 0,0 0 0 0 0,0 0 0 0 0,0 0-1 0 0,0 0 1 0 0,0 0 0 0 0,0 0 0 0 0,0-1 0 0 0,0 1-1 0 0,0 0 1 0 0,0 0 0 0 0,0 0 0 0 0,0 0 0 0 0,0 0-1 0 0,0 0 1 0 0,-1 0 0 0 0,1 0 0 0 0,0 0 0 0 0,0 0-1 0 0,0-1 1 0 0,0 1 0 0 0,0 0 0 0 0,0 0 0 0 0,0 0-1 0 0,0 0 1 0 0,0 0 0 0 0,-1 0 0 0 0,1 0 0 0 0,0 0-1 0 0,0 0 1 0 0,0 0 0 0 0,-13 9 11 0 0,11-7-5 0 0,-1 0 1 0 0,1 0-1 0 0,-1 0 1 0 0,1 1-1 0 0,0-1 1 0 0,0 0 0 0 0,-3 5-1 0 0,-10 14 55 0 0,-9 10 18 0 0,4-1-55 0 0,18-28-21 0 0,1 1-1 0 0,-1-1 1 0 0,1 1 0 0 0,0-1 0 0 0,0 1 0 0 0,0 0 0 0 0,0-1-1 0 0,0 1 1 0 0,0 0 0 0 0,1 0 0 0 0,0 0 0 0 0,-1 0 0 0 0,1-1 0 0 0,0 5-1 0 0,1-5-1 0 0,0 0 0 0 0,0 0-1 0 0,0 0 1 0 0,0 0-1 0 0,0 0 1 0 0,0-1-1 0 0,0 1 1 0 0,0 0-1 0 0,1 0 1 0 0,-1-1 0 0 0,1 1-1 0 0,-1-1 1 0 0,1 1-1 0 0,0-1 1 0 0,-1 0-1 0 0,1 1 1 0 0,0-1-1 0 0,2 1 1 0 0,-2-2-2 0 0,-1 0 1 0 0,0 1-1 0 0,1-1 0 0 0,-1 0 0 0 0,1 0 1 0 0,-1 0-1 0 0,1 0 0 0 0,-1 0 0 0 0,1 0 1 0 0,-1 0-1 0 0,0 0 0 0 0,1-1 1 0 0,-1 1-1 0 0,1 0 0 0 0,-1-1 0 0 0,0 0 1 0 0,1 1-1 0 0,-1-1 0 0 0,2 0 0 0 0,140-81-519 0 0,-139 79 439 0 0,0 1 14 0 0,9-5 43 0 0,-10 6-29 0 0,-7 4 0 0 0,-18 14 42 0 0,-5 7-9 0 0,5-4-75 0 0,18-16 3 0 0,1 0-425 0 0,-12 11 30 0 0,12-11-1122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6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21 11519 0 0,'1'-2'887'0'0,"3"-16"10207"0"0,-4 27-10891 0 0,2 27-12 0 0,-1-34-163 0 0,-1 1 1 0 0,0 0-1 0 0,0-1 1 0 0,0 1 0 0 0,0 0-1 0 0,0-1 1 0 0,0 1-1 0 0,-1 0 1 0 0,0 2-1 0 0,-4 20 264 0 0,-1 20-31 0 0,-1 6 145 0 0,2 1 1 0 0,2 75-1 0 0,3-117-304 0 0,1 0-1 0 0,5 18 1 0 0,-3-15-44 0 0,2 6 98 0 0,10 16-11 0 0,-7-19-1 0 0,12 13-13 0 0,-20-28-127 0 0,1 0 1 0 0,0 0-1 0 0,-1 0 1 0 0,1 0-1 0 0,0 0 0 0 0,0 0 1 0 0,0 0-1 0 0,0 0 1 0 0,0-1-1 0 0,0 1 1 0 0,0 0-1 0 0,0-1 1 0 0,0 1-1 0 0,2 0 0 0 0,9 6 0 0 0,1-1 0 0 0,16 5-1 0 0,-20-9-8 0 0,-1 0-1 0 0,1 0 1 0 0,15 0 0 0 0,-22-2-7 0 0,0 0 1 0 0,0 0-1 0 0,1 0 1 0 0,-1 0-1 0 0,0-1 0 0 0,0 1 1 0 0,0 0-1 0 0,2-2 1 0 0,12-1-48 0 0,-3 0-27 0 0,0 0 1 0 0,0-1-1 0 0,-1 0 1 0 0,23-12-1 0 0,-4 0-344 0 0,-1-1 1 0 0,52-40-1 0 0,-43 22-736 0 0,-17 13-5297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1:12.7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1 546 1839 0 0,'0'-3'134'0'0,"0"-6"191"0"0,0 7 1222 0 0,4-26 11526 0 0,-1 19-11065 0 0,-2 7-680 0 0,2-1-308 0 0,9-6-58 0 0,-9 7-92 0 0,-2 2-823 0 0,-1 0 1 0 0,1 0-1 0 0,0 0 1 0 0,0 0 0 0 0,0 0-1 0 0,0 0 1 0 0,-1 0-1 0 0,1 0 1 0 0,0-1-1 0 0,0 1 1 0 0,0 0-1 0 0,-1-1 1 0 0,1 1-1 0 0,0 0 1 0 0,0-1-1 0 0,1 0 3 0 0,0 0-1 0 0,-1 0 0 0 0,1 0 0 0 0,-1 1 0 0 0,1-1 0 0 0,0 1 1 0 0,-1-1-1 0 0,1 1 0 0 0,0-1 0 0 0,2 1 0 0 0,29-5 587 0 0,10-1-120 0 0,10-2-39 0 0,-40 7-407 0 0,177-28 984 0 0,-139 19-599 0 0,93-32 1 0 0,-87 22-280 0 0,-15 5-16 0 0,-23 8-144 0 0,-19 7-16 0 0,0 0 0 0 0,0-1 0 0 0,0 1 0 0 0,0 0 0 0 0,0 0 0 0 0,0 0 0 0 0,1-1 0 0 0,-1 1 0 0 0,0 0 0 0 0,0 0 0 0 0,0 0 0 0 0,0-1 0 0 0,0 1 0 0 0,0 0 0 0 0,0 0 0 0 0,0 0 0 0 0,0-1 0 0 0,-1 1 0 0 0,1 0 0 0 0,0 0 0 0 0,0 0 0 0 0,0-1 0 0 0,0 1 0 0 0,0 0 0 0 0,0 0 0 0 0,0 0 0 0 0,0-1 0 0 0,-1 1 0 0 0,1 0 0 0 0,0 0 0 0 0,0 0 0 0 0,0 0 0 0 0,0 0 0 0 0,0-1 0 0 0,-1 1 0 0 0,1 0 0 0 0,0 0 0 0 0,0 0 0 0 0,0 0 0 0 0,-1 0 0 0 0,1 0 0 0 0,0 0 0 0 0,0 0 0 0 0,0 0 0 0 0,-1 0 0 0 0,1 0 0 0 0,0 0 0 0 0,0 0 0 0 0,0 0 0 0 0,-1 0 0 0 0,-15-5 0 0 0,0 1-61 0 0,1-1-1 0 0,0-1 1 0 0,0 0 0 0 0,0 0-1 0 0,-18-12 1 0 0,24 12 15 0 0,1-1 0 0 0,-1 1-1 0 0,1-1 1 0 0,0-1 0 0 0,0 1 0 0 0,1-1 0 0 0,0-1-1 0 0,-11-17 1 0 0,-48-77-989 0 0,48 76 785 0 0,17 25 196 0 0,-3-10 13 0 0,5 0 6 0 0,-1 4 34 0 0,1-1 1 0 0,-1 2 0 0 0,-4 3 11 0 0,3 4 107 0 0,-4 4-47 0 0,-12 15 1 0 0,13-15-1 0 0,-1 4-17 0 0,-1 1-44 0 0,-16 28 82 0 0,4-2-20 0 0,-5 10 5 0 0,-1 1 0 0 0,0-2-10 0 0,0-4-14 0 0,18-28-44 0 0,3-8 1 0 0,1 0 1 0 0,-1 0-1 0 0,1 0 0 0 0,-1 0 1 0 0,-4 4-1 0 0,-12 13 2 0 0,1-2-1 0 0,9-11 31 0 0,-16 13-20 0 0,-3 1 31 0 0,6-6 11 0 0,17-12 0 0 0,6-7-11 0 0,5-8-42 0 0,6-6-49 0 0,2 2 0 0 0,27-25-1 0 0,-13 13-6 0 0,42-39-136 0 0,-2 1-22 0 0,-94 96 203 0 0,2 0 15 0 0,-6 13 122 0 0,25-37-73 0 0,2-1 3 0 0,-10 20 10 0 0,9-20 403 0 0,9 2-413 0 0,12 22-42 0 0,-17-30-24 0 0,0 1 0 0 0,0-1 0 0 0,0 0 0 0 0,0 0 1 0 0,0 1-1 0 0,0-1 0 0 0,0 0 0 0 0,0 1 0 0 0,1-1 0 0 0,-1 0 0 0 0,0 0 0 0 0,0 1 0 0 0,0-1 0 0 0,0 0 0 0 0,0 0 1 0 0,1 1-1 0 0,-1-1 0 0 0,0 0 0 0 0,0 0 0 0 0,1 0 0 0 0,-1 1 0 0 0,0-1 0 0 0,0 0 0 0 0,1 0 0 0 0,-1 0 0 0 0,0 0 1 0 0,0 0-1 0 0,1 0 0 0 0,-1 1 0 0 0,0-1 0 0 0,0 0 0 0 0,1 0 0 0 0,-1 0 0 0 0,0 0 0 0 0,1 0 0 0 0,-1 0 0 0 0,0 0 1 0 0,1 0-1 0 0,-1 0 0 0 0,0 0 0 0 0,0 0 0 0 0,1 0 0 0 0,0-1 0 0 0,25-6 11 0 0,3-3-12 0 0,-1-6 0 0 0,-20 11-1 0 0,0 0 1 0 0,-1-1-1 0 0,1-1 0 0 0,-2 1 1 0 0,1-1-1 0 0,-1 0 0 0 0,0-1 1 0 0,0 1-1 0 0,-1-1 0 0 0,0 0 1 0 0,0-1-1 0 0,-1 1 0 0 0,0-1 1 0 0,0 0-1 0 0,3-15 0 0 0,-6 22-2 0 0,-1 1-1 0 0,1 0 0 0 0,-1 0 1 0 0,0-1-1 0 0,1 1 1 0 0,-1 0-1 0 0,0 0 0 0 0,0-1 1 0 0,0 1-1 0 0,0 0 0 0 0,0-1 1 0 0,-1-1-1 0 0,0 0-2 0 0,-2-3 6 0 0,-6 4 0 0 0,6 1-4 0 0,2 1 1 0 0,1 0 0 0 0,-1 0 1 0 0,0 0-1 0 0,0 0 0 0 0,0 0 1 0 0,1 0-1 0 0,-1 1 0 0 0,0-1 0 0 0,0 0 1 0 0,0 0-1 0 0,1 1 0 0 0,-1-1 0 0 0,0 0 1 0 0,0 1-1 0 0,1-1 0 0 0,-1 0 0 0 0,-1 2 1 0 0,-15 9-9 0 0,-5 9 11 0 0,-4 5 0 0 0,-1 5 0 0 0,0 1 0 0 0,4 1 11 0 0,3-3 46 0 0,16-23 182 0 0,11-1-170 0 0,-1-1-58 0 0,-1-1-1 0 0,1 0 1 0 0,-1-1 0 0 0,10 4-1 0 0,-13-6-9 0 0,0 0 0 0 0,0 0 0 0 0,0 1-1 0 0,1-1 1 0 0,-1-1 0 0 0,0 1-1 0 0,0 0 1 0 0,0 0 0 0 0,0-1 0 0 0,0 1-1 0 0,0-1 1 0 0,0 0 0 0 0,0 0-1 0 0,3-1 1 0 0,27-15-1 0 0,-32 17 0 0 0,9-5-18 0 0,0-1 0 0 0,0 1 0 0 0,-1-1 0 0 0,0-1 0 0 0,0 0 0 0 0,-1 0 0 0 0,0 0 0 0 0,0-1 0 0 0,0 0 0 0 0,-1 0 0 0 0,7-14 0 0 0,-6 9-46 0 0,-6 12 62 0 0,-1 1-1 0 0,0 0 1 0 0,0-1-1 0 0,0 1 1 0 0,0-1 0 0 0,1 1-1 0 0,-1 0 1 0 0,0-1-1 0 0,0 1 1 0 0,0-1-1 0 0,0 1 1 0 0,0-1 0 0 0,0 1-1 0 0,0 0 1 0 0,0-1-1 0 0,0 1 1 0 0,0-1-1 0 0,0 1 1 0 0,0-1 0 0 0,-1 1-1 0 0,1-1 1 0 0,0 1 1 0 0,0 0 1 0 0,-1-1-1 0 0,1 1 1 0 0,-1 0 0 0 0,1 0-1 0 0,0-1 1 0 0,-1 1-1 0 0,1 0 1 0 0,0 0-1 0 0,-1 0 1 0 0,1-1-1 0 0,-1 1 1 0 0,1 0 0 0 0,-1 0-1 0 0,1 0 1 0 0,0 0-1 0 0,-1 0 1 0 0,1 0-1 0 0,-1 0 1 0 0,1 0-1 0 0,-1 0 1 0 0,1 0-1 0 0,-1 0 1 0 0,-2 1 0 0 0,1-1 0 0 0,0 1 0 0 0,0 0 0 0 0,0 0 0 0 0,-1 0 0 0 0,1 0 0 0 0,-3 3 0 0 0,-21 17 11 0 0,3 3 31 0 0,17-17-33 0 0,3-5 0 0 0,1 1 0 0 0,0 0 0 0 0,-1 0 0 0 0,1 0-1 0 0,1 0 1 0 0,-3 4 0 0 0,4-7-9 0 0,-2 3 1 0 0,0 0 1 0 0,1 1-1 0 0,0-1 0 0 0,-1 0 1 0 0,1 1-1 0 0,0-1 0 0 0,0 1 1 0 0,0 3-1 0 0,1-5-1 0 0,0 1 0 0 0,0-1 0 0 0,0 0 0 0 0,1 1 0 0 0,-1-1 0 0 0,0 0 0 0 0,1 1 0 0 0,0-1 0 0 0,-1 0 0 0 0,1 0 0 0 0,0 1 0 0 0,0-1 0 0 0,0 0 0 0 0,0 0 0 0 0,3 3 0 0 0,-3-5 0 0 0,0 1 0 0 0,0-1 0 0 0,-1 1 0 0 0,1-1 0 0 0,0 1 0 0 0,0-1 0 0 0,0 0 0 0 0,0 1 0 0 0,0-1 0 0 0,0 0 0 0 0,0 0 0 0 0,0 1 0 0 0,1-1 0 0 0,-1 0 0 0 0,0 0 0 0 0,0 0 0 0 0,0-1 0 0 0,0 1 0 0 0,0 0 0 0 0,0 0 0 0 0,0 0 0 0 0,0-1 0 0 0,0 1 0 0 0,1-1 0 0 0,4-1-4 0 0,-3 1-3 0 0,0-1 0 0 0,-1 1 0 0 0,1-1 0 0 0,0 1 0 0 0,-1-1 0 0 0,5-3 0 0 0,14-10-16 0 0,-13 8-3 0 0,-4 4 19 0 0,0 0 0 0 0,0 0 1 0 0,-1 0-1 0 0,1-1 0 0 0,-1 1 1 0 0,0-1-1 0 0,0 0 0 0 0,-1 1 0 0 0,1-2 1 0 0,-1 1-1 0 0,0 0 0 0 0,4-9 1 0 0,-2-1-5 0 0,-5 2 11 0 0,1 12 0 0 0,0-1 0 0 0,0 1 0 0 0,0 0 0 0 0,0-1 0 0 0,0 1 0 0 0,0 0 0 0 0,-1-1 0 0 0,1 1 0 0 0,0 0 0 0 0,0-1 0 0 0,-1 1 0 0 0,1 0 0 0 0,0 0 0 0 0,0-1 0 0 0,-1 1 0 0 0,1 0 0 0 0,0 0 0 0 0,-1-1 0 0 0,1 1 0 0 0,0 0 0 0 0,-1 0 0 0 0,1 0 0 0 0,-1-1 0 0 0,-15 2 0 0 0,-3 7 0 0 0,-3 5 0 0 0,-1 3 0 0 0,15-9 21 0 0,1 0-1 0 0,0 0 1 0 0,-8 11 0 0 0,11-14 1 0 0,7 4-712 0 0,7 24 167 0 0,-7-24-113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1:16.7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60 59 3223 0 0,'-1'-1'-227'0'0,"-18"-21"12778"0"0,19 21-12087 0 0,-1 1 0 0 0,1 0 0 0 0,-1-1 0 0 0,0 1-1 0 0,1 0 1 0 0,-1 0 0 0 0,1 0 0 0 0,-1-1 0 0 0,0 1 0 0 0,1 0 0 0 0,-1 0-1 0 0,0 0 1 0 0,1 0 0 0 0,-1 0 0 0 0,0 0 0 0 0,1 0 0 0 0,-1 0 0 0 0,0 0-1 0 0,0 1 1 0 0,-7 8 2795 0 0,26-9-3211 0 0,-12-1-6 0 0,-1 1 0 0 0,1-1 1 0 0,0-1-1 0 0,10-2 0 0 0,4-2 28 0 0,16-4-57 0 0,-12 7-14 0 0,2 1 0 0 0,18-1 1 0 0,7 0 0 0 0,1 3 0 0 0,0 2 0 0 0,-4-1 0 0 0,-2 0 0 0 0,-33-1-8 0 0,23-2-51 0 0,-5-1-7 0 0,-17 1 43 0 0,-9 0-31 0 0,-7 0 41 0 0,-9 1 38 0 0,11 1-23 0 0,-110 6 669 0 0,23-1-378 0 0,-11 0-88 0 0,-77-1 118 0 0,85-3-243 0 0,101 1-78 0 0,-8-1-12 0 0,0 0 0 0 0,0 0-1 0 0,-1 0 1 0 0,1-1 0 0 0,0 0 0 0 0,0 1-1 0 0,4-1 1 0 0,31 2-161 0 0,-13-1 78 0 0,426 9-1611 0 0,-446-10 1624 0 0,-103 3 792 0 0,-153 26 0 0 0,219-24-2795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1:31.15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1574 343 16127 0 0,'-1'0'1242'0'0,"-8"0"1136"0"0,6 0-1348 0 0,-19 5 2705 0 0,34-7-3409 0 0,334-81 1601 0 0,-308 73-1880 0 0,241-56 20 0 0,-271 64-67 0 0,26-2 0 0 0,-25 3 22 0 0,-7 3 38 0 0,-17 5 126 0 0,-33 8 146 0 0,-92 14 54 0 0,-1-5 0 0 0,-165 6-1 0 0,-125 11-154 0 0,614-69-649 0 0,293-34 13 0 0,-419 57 361 0 0,-10 0-19 0 0,-1 2 1 0 0,68 5-1 0 0,-110-1-13 0 0,-10 6 15 0 0,2-2 57 0 0,2-2 8 0 0,-1 1 1 0 0,0-1-1 0 0,0 0 0 0 0,0 0 0 0 0,0 0 1 0 0,0 0-1 0 0,0-1 0 0 0,-1 1 0 0 0,0-1 1 0 0,1 0-1 0 0,-1 0 0 0 0,0 0 1 0 0,0-1-1 0 0,-5 2 0 0 0,-77 16 281 0 0,-137 11 0 0 0,-90-12 249 0 0,260-18-534 0 0,-60 5 0 0 0,97-4-11 0 0,153-1-378 0 0,400-58-683 0 0,-527 57 1063 0 0,51-9-67 0 0,71-20 1 0 0,-123 26 75 0 0,-16 3 0 0 0,-15 2 0 0 0,-210 34 629 0 0,-106 12 515 0 0,-66-19-739 0 0,398-28-407 0 0,-6 1 2 0 0,121-12-434 0 0,-34 2 196 0 0,189-10-423 0 0,-29 3 162 0 0,-179 12 389 0 0,180-24-191 0 0,-231 27 268 0 0,-5 0 14 0 0,-15 0 18 0 0,-22 1 129 0 0,-192 11 803 0 0,-74 5 57 0 0,160-7-783 0 0,-203 20-89 0 0,327-25-116 0 0,8 0-22 0 0,11-4 22 0 0,0 0 0 0 0,0 0 0 0 0,0 0-1 0 0,0 0 1 0 0,0 1 0 0 0,0-1-1 0 0,0 0 1 0 0,0 0 0 0 0,0 0 0 0 0,0 0-1 0 0,0 0 1 0 0,0 0 0 0 0,0 0-1 0 0,0 0 1 0 0,0 0 0 0 0,0 0 0 0 0,0 0-1 0 0,0 1 1 0 0,0-1 0 0 0,0 0-1 0 0,0 0 1 0 0,0 0 0 0 0,0 0-1 0 0,0 0 1 0 0,0 0 0 0 0,0 0 0 0 0,0 0-1 0 0,0 0 1 0 0,0 0 0 0 0,0 0-1 0 0,0 0 1 0 0,0 0 0 0 0,0 1 0 0 0,0-1-1 0 0,0 0 1 0 0,1 0 0 0 0,-1 0-1 0 0,0 0 1 0 0,0 0 0 0 0,0 0 0 0 0,0 0-1 0 0,0 0 1 0 0,0 0 0 0 0,0 0-1 0 0,0 0 1 0 0,0 0 0 0 0,0 0 0 0 0,0 0-1 0 0,1 0 1 0 0,-1 0 0 0 0,12 2-22 0 0,-12-2 20 0 0,18 0-39 0 0,0-1 0 0 0,0 0-1 0 0,33-7 1 0 0,-12 1 1 0 0,281-49-273 0 0,29-3-68 0 0,-282 48 279 0 0,-21 4 36 0 0,1 1 0 0 0,55 1 0 0 0,-100 5 43 0 0,-6 4-12 0 0,-1 0 23 0 0,1 0 0 0 0,-1-1 0 0 0,-1 0 0 0 0,1 0 0 0 0,0 0 1 0 0,-1 0-1 0 0,1-1 0 0 0,-8 2 0 0 0,-258 54 240 0 0,-6-23 344 0 0,158-25-441 0 0,-1-5-1 0 0,-150-13 1 0 0,257 8-131 0 0,10 0 0 0 0,0 0 0 0 0,0 0 0 0 0,-1 0 0 0 0,1-1 0 0 0,0 1 0 0 0,0-1 0 0 0,-5-1 0 0 0,26-3-85 0 0,170 0-433 0 0,-24 1 118 0 0,89-13-201 0 0,32-2 304 0 0,-2 19 85 0 0,-261 2 132 0 0,-18-1 4 0 0,-13 4-287 0 0,7-3 360 0 0,-6 3 1 0 0,0 1 0 0 0,0-2 0 0 0,-1 1 1 0 0,1-1-1 0 0,-1-1 0 0 0,-16 5 0 0 0,-442 67 1515 0 0,327-61-1240 0 0,-102 15 24 0 0,224-26-273 0 0,6-1-17 0 0,0 0 0 0 0,1 1 1 0 0,-14 5-1 0 0,24-8-7 0 0,1 0 0 0 0,-1 0 0 0 0,1 0 0 0 0,-1 0 0 0 0,1 0 0 0 0,-1 0 0 0 0,1 0 0 0 0,-1 1 0 0 0,0-1 0 0 0,1 0 0 0 0,-1 0 0 0 0,1 0 0 0 0,-1 1 0 0 0,1-1 0 0 0,0 0 0 0 0,-1 1 0 0 0,1-1 0 0 0,-1 0 0 0 0,1 1 0 0 0,0-1 0 0 0,-1 1 0 0 0,1-1 0 0 0,0 0 0 0 0,-1 1 0 0 0,1-1 0 0 0,0 1 0 0 0,-1-1 0 0 0,1 1 0 0 0,0-1 0 0 0,0 2 0 0 0,0-2 0 0 0,1 1 0 0 0,0 0 0 0 0,0 0 0 0 0,-1 0 0 0 0,1 0 0 0 0,0-1 0 0 0,0 1 0 0 0,0 0 0 0 0,0-1 0 0 0,0 1 0 0 0,0-1 0 0 0,0 1 0 0 0,0-1 0 0 0,0 1 0 0 0,0-1 0 0 0,2 0 0 0 0,26 4 0 0 0,35-6-52 0 0,-61 1 44 0 0,697-79-820 0 0,-326 32 420 0 0,-332 43 340 0 0,147-21-275 0 0,-661 104 1370 0 0,292-51-603 0 0,-474 34 568 0 0,604-61-992 0 0,198-8-223 0 0,-15-1-11 0 0,828-39-870 0 0,-861 38 1025 0 0,99-3-385 0 0,-196 13 400 0 0,-9 2-53 0 0,-11 4 125 0 0,1-1 0 0 0,-1-1 0 0 0,-28 4 0 0 0,-62 2 248 0 0,89-9-202 0 0,-457 16 977 0 0,98-7-351 0 0,299-3-680 0 0,48-2 0 0 0,29-5 0 0 0,0 0 0 0 0,0 0 0 0 0,0 0 0 0 0,0 0 0 0 0,0 1 0 0 0,0-1 0 0 0,0 0 0 0 0,0 0 0 0 0,0 1 0 0 0,0-1 0 0 0,0 0 0 0 0,1 1 0 0 0,-1-1 0 0 0,0 1 0 0 0,0-1 0 0 0,0 1 0 0 0,1 0 0 0 0,-1-1 0 0 0,0 1 0 0 0,1 0 0 0 0,-1-1 0 0 0,0 1 0 0 0,1 0 0 0 0,-1 0 0 0 0,1 0 0 0 0,-1 1 0 0 0,1-1-2 0 0,0 0 1 0 0,0 0-1 0 0,1 1 0 0 0,-1-1 0 0 0,0 0 1 0 0,1 0-1 0 0,-1 0 0 0 0,1 1 1 0 0,-1-1-1 0 0,1 0 0 0 0,-1 0 0 0 0,1 0 1 0 0,0 0-1 0 0,0 0 0 0 0,0 0 0 0 0,-1 0 1 0 0,1 0-1 0 0,0 0 0 0 0,2 1 1 0 0,1 0-11 0 0,0 1 1 0 0,0-1-1 0 0,0 0 1 0 0,0-1 0 0 0,0 1-1 0 0,4 1 1 0 0,12 1-64 0 0,37 5 0 0 0,84 1-157 0 0,1-6 0 0 0,160-15 0 0 0,428-79-1208 0 0,-669 79 1232 0 0,67-22 0 0 0,-126 33 200 0 0,0-1 0 0 0,0 0 0 0 0,0 0 0 0 0,0 1 0 0 0,0-1 0 0 0,-1 0 0 0 0,1-1 1 0 0,0 1-1 0 0,1-1 0 0 0,-3 2 8 0 0,0 0 0 0 0,0-1 0 0 0,0 1 0 0 0,0 0 0 0 0,0 0-1 0 0,0 0 1 0 0,0 0 0 0 0,0 0 0 0 0,1 0 0 0 0,-1 0 0 0 0,0-1 0 0 0,0 1 0 0 0,0 0 0 0 0,0 0 0 0 0,0 0 0 0 0,0 0 0 0 0,0 0 0 0 0,0-1 0 0 0,0 1 0 0 0,0 0 0 0 0,0 0 0 0 0,0 0 0 0 0,0 0 0 0 0,0 0 0 0 0,0 0 0 0 0,-1-1 0 0 0,1 1 0 0 0,0 0 0 0 0,0 0 0 0 0,0 0 0 0 0,0 0 0 0 0,0 0 0 0 0,0 0 0 0 0,0 0 0 0 0,0 0 0 0 0,0-1 0 0 0,0 1 0 0 0,0 0 0 0 0,-1 0 0 0 0,1 0 0 0 0,0 0 0 0 0,-12-3 17 0 0,-25 1 336 0 0,-61 6 0 0 0,51-1-164 0 0,-133 4 152 0 0,-306 21 918 0 0,412-19-1259 0 0,45-3 0 0 0,17-2-2 0 0,12-3 2 0 0,0-1 0 0 0,-1 0-1 0 0,1 0 1 0 0,0 0 0 0 0,0 0-1 0 0,0 0 1 0 0,-1 0 0 0 0,1 1-1 0 0,0-1 1 0 0,0 0 0 0 0,0 0-1 0 0,-1 0 1 0 0,1 0-1 0 0,0 1 1 0 0,0-1 0 0 0,0 0-1 0 0,0 0 1 0 0,0 1 0 0 0,0-1-1 0 0,-1 0 1 0 0,1 0 0 0 0,0 0-1 0 0,0 1 1 0 0,0-1 0 0 0,0 0-1 0 0,0 0 1 0 0,0 1 0 0 0,0-1-1 0 0,0 0 1 0 0,0 0-1 0 0,0 1 1 0 0,0-1 0 0 0,1 2-3 0 0,0-1-1 0 0,-1 0 1 0 0,1 0 0 0 0,0 0 0 0 0,0 0-1 0 0,0 0 1 0 0,0 0 0 0 0,0 0 0 0 0,0 0 0 0 0,0 0-1 0 0,0 0 1 0 0,0 0 0 0 0,0 0 0 0 0,1-1-1 0 0,1 2 1 0 0,3 0-22 0 0,0 0-1 0 0,1 0 1 0 0,8 2-1 0 0,58 4-184 0 0,-70-7 203 0 0,231 9-569 0 0,0-9 0 0 0,292-37 0 0 0,-459 29 402 0 0,-6 1 15 0 0,1-2 0 0 0,68-19 0 0 0,-124 25 155 0 0,-5 2 8 0 0,1 0 0 0 0,-1 0 0 0 0,1 0 0 0 0,-1-1 0 0 0,0 1 1 0 0,1-1-1 0 0,-1 1 0 0 0,0-1 0 0 0,1 0 0 0 0,-1 0 0 0 0,0 1 0 0 0,1-1 0 0 0,-1 0 0 0 0,0 0 1 0 0,0 0-1 0 0,1-2 0 0 0,-2 3 4 0 0,0-1 1 0 0,0 1-1 0 0,0 0 0 0 0,0-1 1 0 0,0 1-1 0 0,0-1 0 0 0,-1 1 1 0 0,1 0-1 0 0,0-1 1 0 0,0 1-1 0 0,0 0 0 0 0,-1-1 1 0 0,1 1-1 0 0,0 0 0 0 0,0-1 1 0 0,-1 1-1 0 0,1 0 1 0 0,0 0-1 0 0,-1-1 0 0 0,1 1 1 0 0,0 0-1 0 0,-1 0 0 0 0,1-1 1 0 0,-1 1-1 0 0,1 0 1 0 0,0 0-1 0 0,-1 0 0 0 0,1 0 1 0 0,-1 0-1 0 0,1 0 1 0 0,0 0-1 0 0,-1-1 0 0 0,1 1 1 0 0,-1 0-1 0 0,1 1 0 0 0,-1-1 1 0 0,-19-2 332 0 0,19 2-318 0 0,-353 10 1784 0 0,214-1-1619 0 0,139-9-188 0 0,-215 17 60 0 0,195-14-60 0 0,11-1 0 0 0,10-2 0 0 0,0 0 0 0 0,0 0 0 0 0,0 0 0 0 0,0 0 0 0 0,0 0 0 0 0,0 0 0 0 0,0 0 0 0 0,-1 1 0 0 0,1-1 0 0 0,0 0 0 0 0,0 0 0 0 0,0 0 0 0 0,0 0 0 0 0,0 0 0 0 0,0 0 0 0 0,0 0 0 0 0,-1 0 0 0 0,1 0 0 0 0,0 0 0 0 0,0 0 0 0 0,0 0 0 0 0,0 0 0 0 0,0 1 0 0 0,0-1 0 0 0,0 0 0 0 0,0 0 0 0 0,0 0 0 0 0,0 0 0 0 0,0 0 0 0 0,0 0 0 0 0,-1 0 0 0 0,1 1 0 0 0,0-1 0 0 0,0 0 0 0 0,0 0 0 0 0,0 0 0 0 0,0 0 0 0 0,0 0 0 0 0,0 0 0 0 0,0 0 0 0 0,0 1 0 0 0,0-1 0 0 0,0 0 0 0 0,0 0 0 0 0,1 0 0 0 0,1 2 0 0 0,1 0 1 0 0,0-1-1 0 0,0 1 0 0 0,-1-1 0 0 0,1 1 1 0 0,1-1-1 0 0,-1 0 0 0 0,0 0 1 0 0,0-1-1 0 0,0 1 0 0 0,0-1 0 0 0,0 1 1 0 0,5-1-1 0 0,56 3-14 0 0,-57-3 8 0 0,420 2-522 0 0,0-36-329 0 0,-410 32 824 0 0,1-1 1 0 0,0-1 0 0 0,-1 0 0 0 0,19-9-1 0 0,-35 13 31 0 0,0 0 0 0 0,-1 0 0 0 0,1 0 1 0 0,-1 0-1 0 0,1-1 0 0 0,0 1 0 0 0,-1 0 0 0 0,1 0 0 0 0,-1-1 0 0 0,1 1 0 0 0,-1 0 0 0 0,1-1 0 0 0,-1 1 0 0 0,0-1 0 0 0,1 1 0 0 0,-1-1 0 0 0,1 1 0 0 0,-1 0 0 0 0,0-1 0 0 0,1 1 0 0 0,-1-1 0 0 0,0 0 0 0 0,1 1 0 0 0,-1-1 0 0 0,0 1 0 0 0,0-1 0 0 0,0 1 0 0 0,0-1 0 0 0,1-1 0 0 0,-2 2 6 0 0,1-1 0 0 0,-1 0-1 0 0,0 0 1 0 0,1 1 0 0 0,-1-1 0 0 0,0 0-1 0 0,1 1 1 0 0,-1-1 0 0 0,0 1 0 0 0,0-1-1 0 0,1 1 1 0 0,-1-1 0 0 0,0 1 0 0 0,0-1-1 0 0,0 1 1 0 0,-1-1 0 0 0,-7-2 91 0 0,0 1 1 0 0,-13-3-1 0 0,-38-4 138 0 0,1 2 1 0 0,-1 3-1 0 0,0 3 0 0 0,0 2 1 0 0,-72 12-1 0 0,104-9-233 0 0,3 3 0 0 0,-2 2-13 0 0,21-7-55 0 0,10 7-107 0 0,-1-2 153 0 0,-2-4 15 0 0,0-1-1 0 0,0 1 1 0 0,0-1 0 0 0,0 0 0 0 0,0 1 0 0 0,0-1 0 0 0,1 0-1 0 0,0 1 1 0 0,-1-1 0 0 0,1 0 0 0 0,0 0 0 0 0,0 0 0 0 0,0-1-1 0 0,0 1 1 0 0,0 0 0 0 0,0-1 0 0 0,1 1 0 0 0,-1-1 0 0 0,0 0-1 0 0,1 0 1 0 0,3 1 0 0 0,29 6-150 0 0,0-3 0 0 0,0-1 0 0 0,37 0 0 0 0,106-10-515 0 0,40-14-109 0 0,-90 6 806 0 0,-126 14 118 0 0,-6 0-23 0 0,-321 34 930 0 0,254-28-970 0 0,-110 7 67 0 0,157-11-147 0 0,3 1-12 0 0,29-2-54 0 0,16 0-19 0 0,118-19-360 0 0,-51 8-383 0 0,106-27 0 0 0,-193 36 791 0 0,28-9-84 0 0,-31 9 115 0 0,0 1 1 0 0,0-1-1 0 0,0 1 1 0 0,0-1 0 0 0,0 1-1 0 0,0-1 1 0 0,0 0-1 0 0,0 1 1 0 0,0-1 0 0 0,0 0-1 0 0,0 0 1 0 0,0 0-1 0 0,-1 0 1 0 0,1 0 0 0 0,0 0-1 0 0,-1 0 1 0 0,1 0 0 0 0,-1 0-1 0 0,1 0 1 0 0,-1 0-1 0 0,1 0 1 0 0,-1 0 0 0 0,1-2-1 0 0,-2 1 8 0 0,1 1 1 0 0,0 0-1 0 0,-1 0 0 0 0,1 0 1 0 0,-1 0-1 0 0,1 0 0 0 0,-1 0 1 0 0,0 0-1 0 0,0 0 0 0 0,1 0 1 0 0,-1 0-1 0 0,0 0 0 0 0,0 0 1 0 0,0 1-1 0 0,0-1 0 0 0,0 0 1 0 0,0 1-1 0 0,0-1 0 0 0,0 0 1 0 0,0 1-1 0 0,0-1 0 0 0,-2 0 1 0 0,-29-10 149 0 0,26 9-126 0 0,-94-25 556 0 0,-55-19 404 0 0,149 44-934 0 0,1 0 1 0 0,1 0-1 0 0,-1-1 1 0 0,-7-5-1 0 0,11 8-45 0 0,0-1 1 0 0,1 1-1 0 0,-1 0 0 0 0,1-1 1 0 0,0 1-1 0 0,-1-1 0 0 0,1 1 0 0 0,-1-1 1 0 0,1 0-1 0 0,0 1 0 0 0,-1-1 1 0 0,1 1-1 0 0,0-1 0 0 0,0 1 1 0 0,-1-1-1 0 0,1 0 0 0 0,0 1 0 0 0,0-1 1 0 0,0-1-1 0 0,0 1-4 0 0,0 1 0 0 0,1-1 0 0 0,-1 0 0 0 0,0 1 0 0 0,1-1 0 0 0,-1 0-1 0 0,1 1 1 0 0,-1-1 0 0 0,1 1 0 0 0,-1-1 0 0 0,1 0 0 0 0,-1 1 0 0 0,1-1 0 0 0,0 1 0 0 0,-1 0 0 0 0,1-1 0 0 0,0 1-1 0 0,-1 0 1 0 0,1-1 0 0 0,0 1 0 0 0,1-1 0 0 0,16-5-56 0 0,1 1 1 0 0,-1 0-1 0 0,22-2 0 0 0,7-2-64 0 0,194-39-1331 0 0,-240 48 1441 0 0,0 0-1 0 0,0 0 1 0 0,1 0-1 0 0,-1 0 0 0 0,0-1 1 0 0,0 1-1 0 0,0-1 1 0 0,0 1-1 0 0,0 0 1 0 0,0-1-1 0 0,0 0 1 0 0,0 1-1 0 0,0-1 1 0 0,0 0-1 0 0,0 1 1 0 0,0-1-1 0 0,0 0 0 0 0,1-1 1 0 0,-2 1 9 0 0,0 1-1 0 0,0 0 1 0 0,0-1-1 0 0,0 1 1 0 0,0 0-1 0 0,0 0 1 0 0,0-1 0 0 0,0 1-1 0 0,0 0 1 0 0,0-1-1 0 0,0 1 1 0 0,0 0-1 0 0,-1 0 1 0 0,1-1 0 0 0,0 1-1 0 0,0 0 1 0 0,0 0-1 0 0,0-1 1 0 0,0 1 0 0 0,-1 0-1 0 0,1 0 1 0 0,0-1-1 0 0,0 1 1 0 0,0 0-1 0 0,-1 0 1 0 0,-12-7 176 0 0,3 4-77 0 0,0 1 1 0 0,1 0-1 0 0,-1 1 1 0 0,0 0-1 0 0,0 0 0 0 0,-13 2 1 0 0,-62 9 208 0 0,64-7-257 0 0,-46 10 105 0 0,61-12-147 0 0,6-1-11 0 0,0 0 0 0 0,0 0 0 0 0,0 0 1 0 0,0 0-1 0 0,0 0 0 0 0,0 1 0 0 0,0-1 0 0 0,0 0 0 0 0,0 0 0 0 0,0 0 0 0 0,0 0 0 0 0,0 0 0 0 0,0 0 0 0 0,-1 0 0 0 0,1 0 0 0 0,0 0 0 0 0,0 0 0 0 0,0 0 0 0 0,0 0 0 0 0,0 0 0 0 0,0 0 0 0 0,0 0 0 0 0,0 0 0 0 0,0 0 0 0 0,0 1 0 0 0,0-1 0 0 0,0 0 0 0 0,0 0 0 0 0,0 0 0 0 0,0 0 0 0 0,0 0 0 0 0,0 0 0 0 0,0 0 0 0 0,0 0 0 0 0,0 0 0 0 0,0 0 0 0 0,1 0 0 0 0,-1 0 0 0 0,0 0 0 0 0,0 0 0 0 0,0 0 0 0 0,0 0 1 0 0,0 1-1 0 0,0-1 0 0 0,0 0 0 0 0,0 0 0 0 0,0 0 0 0 0,0 0 0 0 0,0 0 0 0 0,0 0 0 0 0,0 0 0 0 0,0 0 0 0 0,0 0 0 0 0,0 0 0 0 0,0 0 0 0 0,0 0 0 0 0,0 0 0 0 0,1 0 0 0 0,-1 0 0 0 0,0 0 0 0 0,0 0 0 0 0,0 0 0 0 0,0 0 0 0 0,0 0 0 0 0,0 0 0 0 0,6 2-30 0 0,0-1-1 0 0,1 1 0 0 0,-1-1 1 0 0,0 0-1 0 0,1-1 1 0 0,-1 0-1 0 0,0 0 1 0 0,1 0-1 0 0,9-2 0 0 0,69-12-368 0 0,-74 12 312 0 0,18-4-204 0 0,0-1 1 0 0,43-16-1 0 0,-71 23 289 0 0,0-1 0 0 0,0 1 0 0 0,1-1 0 0 0,-1 1 1 0 0,0-1-1 0 0,0 0 0 0 0,0 0 0 0 0,0 1 0 0 0,0-1 0 0 0,0 0 0 0 0,0 0 0 0 0,0 0 0 0 0,0 0 0 0 0,-1 0 0 0 0,1 0 1 0 0,1-1-1 0 0,-2 1 1 0 0,0 0 0 0 0,0 1 1 0 0,0-1-1 0 0,0 0 1 0 0,0 1-1 0 0,0-1 1 0 0,0 0-1 0 0,0 1 1 0 0,0-1-1 0 0,0 1 0 0 0,0-1 1 0 0,0 0-1 0 0,-1 1 1 0 0,1-1-1 0 0,0 0 1 0 0,0 1-1 0 0,-1-1 0 0 0,1 1 1 0 0,0-1-1 0 0,-1 0 1 0 0,1 1-1 0 0,-1-1 1 0 0,-2-2 47 0 0,0 0 1 0 0,0 1 0 0 0,0 0-1 0 0,0-1 1 0 0,0 1 0 0 0,-1 0 0 0 0,1 0-1 0 0,-7-2 1 0 0,-2 0 134 0 0,1 1-1 0 0,-1 0 1 0 0,0 1 0 0 0,-23-2 0 0 0,-48 4 247 0 0,7 0-323 0 0,74 1-54 0 0,7 2-43 0 0,7 3-26 0 0,-6-6-10 0 0,0 1-1 0 0,0-1 1 0 0,0 0-1 0 0,-1 0 1 0 0,1 0-1 0 0,0-1 1 0 0,0 0-1 0 0,7-2 1 0 0,7-1-117 0 0,3 0-24 0 0,3 0-116 0 0,53-1 0 0 0,-77 5 278 0 0,-6-1 62 0 0,-17-1 183 0 0,-29-1 319 0 0,8 5-159 0 0,23-2-211 0 0,-1 0 0 0 0,1 2 1 0 0,-31 6-1 0 0,10 4 144 0 0,-53 22 0 0 0,88-32-321 0 0,-22 7 5 0 0,15-6 0 0 0,0 0 0 0 0,0-1 0 0 0,0-1 0 0 0,-1 0 0 0 0,1-1 0 0 0,-1 0 0 0 0,1 0 0 0 0,0-2 0 0 0,-1 1 0 0 0,1-2 0 0 0,-22-6 0 0 0,12 2 42 0 0,0 1 1 0 0,-1 1 0 0 0,-38-3-1 0 0,16 5-52 0 0,-52-11-1 0 0,-2-1-5 0 0,87 14 0 0 0,8 1 0 0 0,-11 1 0 0 0,-29 1 0 0 0,40-2 0 0 0,-20 5 0 0 0,-132 24 129 0 0,109-21-103 0 0,26-6 30 0 0,14-2-57 0 0,0 0 1 0 0,0 1-1 0 0,-11 3 0 0 0,-47 11 1 0 0,4 2 0 0 0,42-12 0 0 0,6 0 0 0 0,0-2 0 0 0,0 0 0 0 0,-1 0 0 0 0,0-1 0 0 0,1-1 0 0 0,-22-1 0 0 0,-53 3 0 0 0,31-1 0 0 0,-81-8 0 0 0,132 6 0 0 0,-24-1 0 0 0,-51 6 0 0 0,-2-1 0 0 0,58-3 0 0 0,1 1 0 0 0,-43 9 0 0 0,35-3 64 0 0,25-7-52 0 0,0-1-1 0 0,0 0 1 0 0,0 0 0 0 0,1 0 0 0 0,-14-2-1 0 0,12 0-11 0 0,0 1-1 0 0,0 1 0 0 0,-1-1 0 0 0,1 1 0 0 0,0 1 1 0 0,-1 0-1 0 0,-11 2 0 0 0,-24 9 32 0 0,39-10-26 0 0,0-1-1 0 0,1 1 1 0 0,-1-1 0 0 0,0-1 0 0 0,0 1-1 0 0,-8-1 1 0 0,-23 0-5 0 0,-63 2 0 0 0,37 1 70 0 0,40-3-72 0 0,1 1 0 0 0,-36 6 0 0 0,44-6 2 0 0,1 1 0 0 0,-1-1 0 0 0,1-1 0 0 0,-1-1 0 0 0,-19-2 0 0 0,-21 0 0 0 0,47 2 0 0 0,-1 2 0 0 0,0-1 0 0 0,-10 3 0 0 0,-14 2 0 0 0,16-3 0 0 0,8-1 0 0 0,0 0 0 0 0,1 0 0 0 0,-1 0 0 0 0,0-1 0 0 0,0 0 0 0 0,-13-2 0 0 0,10 0 0 0 0,3 0 0 0 0,-1 1 0 0 0,1-1 0 0 0,-8-4 0 0 0,8 3 0 0 0,1 1 0 0 0,-1 0 0 0 0,1 0 0 0 0,-11-1 0 0 0,-7 2 0 0 0,0 0 0 0 0,-41 5 0 0 0,4-2 0 0 0,45-3 0 0 0,0 1 0 0 0,1 1 0 0 0,-23 5 0 0 0,4 1 0 0 0,21-4 0 0 0,2-1 0 0 0,-2 0 0 0 0,-5-1 0 0 0,-99 10 53 0 0,112-11-52 0 0,-1 0 0 0 0,1 0 0 0 0,0 0 0 0 0,-1-1 0 0 0,1 1 0 0 0,-1-1 0 0 0,1-1 0 0 0,0 1 0 0 0,0-1 0 0 0,-6-2 0 0 0,6 2 3 0 0,0 1 0 0 0,0 0 0 0 0,0 0 0 0 0,0 0-1 0 0,0 1 1 0 0,-1-1 0 0 0,1 1 0 0 0,0 1 0 0 0,0-1 0 0 0,0 1 0 0 0,-8 1-1 0 0,-24 2 15 0 0,21-5-18 0 0,14 0 0 0 0,-1 1 0 0 0,1-1 0 0 0,-1 1 0 0 0,1 0 0 0 0,-1 0 0 0 0,1 0 0 0 0,-1 1 0 0 0,-2-1 0 0 0,-5 3 0 0 0,-5 4 0 0 0,-11 6 0 0 0,23-12 0 0 0,-2 0 0 0 0,0-1 0 0 0,0 1 0 0 0,1-1 0 0 0,-1 0 0 0 0,0 0 0 0 0,1 0 0 0 0,-6-1 0 0 0,-10-1 0 0 0,-32-1 0 0 0,29 5-18 0 0,21-2 15 0 0,1 0 0 0 0,0 1 1 0 0,-1-1-1 0 0,1 0 0 0 0,-1 0 1 0 0,1 0-1 0 0,-1-1 0 0 0,1 1 1 0 0,0 0-1 0 0,-1 0 0 0 0,1-1 1 0 0,-1 1-1 0 0,1-1 0 0 0,0 1 1 0 0,0-1-1 0 0,-1 0 0 0 0,1 1 0 0 0,0-1 1 0 0,-2-2-1 0 0,1 2 9 0 0,2 1-8 0 0,-1-1-1 0 0,1 1 1 0 0,-1 0-1 0 0,1-1 1 0 0,-1 1-1 0 0,1 0 1 0 0,0-1-1 0 0,-1 1 1 0 0,1 0-1 0 0,-1 0 1 0 0,1 0-1 0 0,-1 0 1 0 0,1-1-1 0 0,-1 1 1 0 0,1 0-1 0 0,-1 0 1 0 0,1 0-1 0 0,-1 0 1 0 0,1 0-1 0 0,-1 0 1 0 0,0 0-1 0 0,1 1 1 0 0,-1-1-1 0 0,1 0 1 0 0,-1 0-1 0 0,1 0 1 0 0,-1 1-1 0 0,-10 2 3 0 0,4-1 0 0 0,1-1 0 0 0,-1 1 0 0 0,-1-1-11 0 0,-39 7-106 0 0,47-8 117 0 0,-1 1 0 0 0,3 8 0 0 0,9 39 0 0 0,-9-30 0 0 0,1 26 0 0 0,-5 6 11 0 0,2-43-2 0 0,-1 0 0 0 0,1 0 0 0 0,0-1 1 0 0,1 1-1 0 0,1 7 0 0 0,0-2 0 0 0,-2-2 44 0 0,2 0 0 0 0,3 30-31 0 0,-3-20 20 0 0,4 28-31 0 0,2 0 0 0 0,-8-47-8 0 0,0 0-1 0 0,1 0 1 0 0,-1 1 0 0 0,0-1 0 0 0,0 0 0 0 0,0 0 0 0 0,0 0-1 0 0,0 0 1 0 0,0 0 0 0 0,0 0 0 0 0,0 1 0 0 0,-1-1 0 0 0,1 0 0 0 0,-1 2-1 0 0,1-3-2 0 0,-2 5 3 0 0,1 0-1 0 0,-1 1 0 0 0,1-1 0 0 0,-1 9 0 0 0,2-13-2 0 0,0-1 0 0 0,0 0 0 0 0,0 1 0 0 0,0-1 0 0 0,0 1 0 0 0,0-1 0 0 0,0 0 0 0 0,1 1 0 0 0,-1-1 0 0 0,0 0 0 0 0,0 1 0 0 0,0-1 0 0 0,0 0 0 0 0,0 1 0 0 0,1-1 0 0 0,-1 0 0 0 0,0 1 0 0 0,0-1 0 0 0,0 0 0 0 0,1 0 0 0 0,-1 1 0 0 0,0-1 0 0 0,0 0 0 0 0,1 0 0 0 0,-1 1 0 0 0,0-1 0 0 0,1 0 0 0 0,-1 0 0 0 0,0 0 0 0 0,1 0 0 0 0,-1 0 0 0 0,0 1 0 0 0,1-1 0 0 0,-1 0 0 0 0,1 0 0 0 0,-1 0 0 0 0,19-4 0 0 0,3-2 0 0 0,-9 4 0 0 0,3 1 0 0 0,137-17-92 0 0,-90 9 2 0 0,83-1 0 0 0,-120 11 37 0 0,4 0 29 0 0,4 2-40 0 0,-2 1 8 0 0,-3-2 34 0 0,-1-2-20 0 0,-4 1 31 0 0,-16 0 11 0 0,0-1 0 0 0,1 1 0 0 0,15-3 0 0 0,-10-1 0 0 0,75-12-116 0 0,-37 5 51 0 0,-10 2 15 0 0,199-27-50 0 0,-215 34 58 0 0,24-1-56 0 0,-29 2 29 0 0,-5-1 1 0 0,28 0-60 0 0,-26 0 128 0 0,5-2-10 0 0,-20 2-10 0 0,5-2-3 0 0,12-4 12 0 0,-9 3 16 0 0,-10 4-10 0 0,0-1 0 0 0,0 1 0 0 0,0-1 0 0 0,0 1 0 0 0,0-1 1 0 0,0 1-1 0 0,0-1 0 0 0,0 0 0 0 0,0 1 0 0 0,0-1 1 0 0,1-1-1 0 0,-4 0-17 0 0,-8 0-20 0 0,-5 3 25 0 0,1-1 1 0 0,-1 2-1 0 0,-25 5 1 0 0,8-1 7 0 0,-24-1 9 0 0,-112-5 0 0 0,96-2 0 0 0,-381-17 0 0 0,185 2 0 0 0,254 16 0 0 0,2-1 0 0 0,12 2 0 0 0,0 0 0 0 0,0 0 0 0 0,-1 0 0 0 0,1 0 0 0 0,0 0 0 0 0,0 0 0 0 0,0 0 0 0 0,0 0 0 0 0,0 0 0 0 0,0 0 0 0 0,0 0 0 0 0,0 0 0 0 0,0 0 0 0 0,0 0 0 0 0,-1 0 0 0 0,1 0 0 0 0,0 0 0 0 0,0 0 0 0 0,0 0 0 0 0,0 0 0 0 0,0 0 0 0 0,0 0 0 0 0,0 0 0 0 0,0 0 0 0 0,0-1 0 0 0,0 1 0 0 0,0 0 0 0 0,0 0 0 0 0,0 0 0 0 0,-1 0 0 0 0,1 0 0 0 0,0 0 0 0 0,0 0 0 0 0,0 0 0 0 0,0 0 0 0 0,0 0 0 0 0,0 0 0 0 0,0 0 0 0 0,0 0 0 0 0,0-1 0 0 0,0 1 0 0 0,0 0 0 0 0,0 0 0 0 0,0 0 0 0 0,0 0 0 0 0,0 0 0 0 0,0 0 0 0 0,0 0 0 0 0,0 0 0 0 0,0 0 0 0 0,0 0 0 0 0,0-1 0 0 0,0 1 0 0 0,0 0 0 0 0,0 0 0 0 0,0 0 0 0 0,0 0 0 0 0,8-3 0 0 0,6-1-58 0 0,1 1 0 0 0,0 1 0 0 0,16-2 0 0 0,-4 2-54 0 0,333-59-661 0 0,-269 42 704 0 0,133-33-94 0 0,-223 52 146 0 0,0 0 1 0 0,0-1 0 0 0,0 1-1 0 0,0 0 1 0 0,0-1-1 0 0,0 1 1 0 0,0-1 0 0 0,0 0-1 0 0,0 1 1 0 0,0-1 0 0 0,0 0-1 0 0,0 1 1 0 0,0-1-1 0 0,0 0 1 0 0,1-2 0 0 0,-2 3 9 0 0,0 0 0 0 0,0 0 1 0 0,0 0-1 0 0,0-1 0 0 0,0 1 1 0 0,0 0-1 0 0,0 0 0 0 0,0 0 1 0 0,0-1-1 0 0,0 1 0 0 0,0 0 1 0 0,0 0-1 0 0,0-1 1 0 0,0 1-1 0 0,0 0 0 0 0,0 0 1 0 0,0 0-1 0 0,0-1 0 0 0,-1 1 1 0 0,1 0-1 0 0,0 0 0 0 0,0 0 1 0 0,0 0-1 0 0,0-1 0 0 0,0 1 1 0 0,0 0-1 0 0,-1 0 0 0 0,1 0 1 0 0,0 0-1 0 0,-13-5-102 0 0,-3 3 91 0 0,0 1-1 0 0,0 1 1 0 0,-1 0 0 0 0,-21 3-1 0 0,11 0 47 0 0,-468 65 874 0 0,448-61-831 0 0,32-4-59 0 0,-36 7-13 0 0,23-3 1 0 0,26-7 0 0 0,2-1 7 0 0,1-1 28 0 0,14-4-13 0 0,132-31 47 0 0,-11 4-10 0 0,-130 31-59 0 0,34-9 0 0 0,-2-1 0 0 0,1-3 0 0 0,43-22 0 0 0,-79 35-4 0 0,0 0 0 0 0,0 0-1 0 0,0 0 1 0 0,0 0 0 0 0,4-6-1 0 0,-6 8 5 0 0,-1-1-1 0 0,0 1 0 0 0,1 0 0 0 0,-1-1 0 0 0,0 1 0 0 0,1-1 0 0 0,-1 1 0 0 0,0-1 0 0 0,0 1 0 0 0,1 0 1 0 0,-1-1-1 0 0,0 1 0 0 0,0-1 0 0 0,0 1 0 0 0,0-1 0 0 0,0 1 0 0 0,0-1 0 0 0,0 1 0 0 0,0-1 0 0 0,0 1 1 0 0,0-1-1 0 0,0 1 0 0 0,0-1 0 0 0,0 1 0 0 0,0-1 0 0 0,0 1 0 0 0,0-1 0 0 0,-1 1 0 0 0,1-1 0 0 0,0 1 1 0 0,0-1-1 0 0,-1 1 0 0 0,1 0 0 0 0,0-1 0 0 0,0 1 0 0 0,-1-1 0 0 0,1 1 0 0 0,-1 0 0 0 0,1-1 0 0 0,0 1 1 0 0,-1 0-1 0 0,1 0 0 0 0,-1-1 0 0 0,1 1 0 0 0,0 0 0 0 0,-1 0 0 0 0,1 0 0 0 0,-1-1 0 0 0,1 1 0 0 0,-1 0 1 0 0,1 0-1 0 0,-2 0 0 0 0,-9-3-9 0 0,0 0 1 0 0,0 0-1 0 0,-1 2 1 0 0,1-1-1 0 0,-1 2 1 0 0,0-1 0 0 0,-14 2-1 0 0,-84 15-55 0 0,95-14 63 0 0,-45 10 15 0 0,0 3 0 0 0,2 2-1 0 0,0 3 1 0 0,-72 36 0 0 0,100-40-13 0 0,1 4 11 0 0,23-15 42 0 0,4 3 0 0 0,-9 27-30 0 0,9-27 36 0 0,9-4-5 0 0,27 10-43 0 0,-25-12-11 0 0,-1-1 0 0 0,1-1 0 0 0,0 1 0 0 0,-1-1 0 0 0,1-1 0 0 0,0 0 0 0 0,-1 0 0 0 0,1 0 0 0 0,9-4 0 0 0,-1 1 0 0 0,47-9 9 0 0,-1-3 1 0 0,-1-3-1 0 0,-1-2 0 0 0,80-41 1 0 0,-136 60-50 0 0,-1-1 1 0 0,0 1-1 0 0,1-1 0 0 0,5-6 1 0 0,-9 9 28 0 0,-1-1 1 0 0,1 1-1 0 0,-1-1 1 0 0,1 1-1 0 0,-1-1 1 0 0,0 1-1 0 0,1-1 1 0 0,-1 1-1 0 0,0-1 0 0 0,1 0 1 0 0,-1 1-1 0 0,0-1 1 0 0,0 0-1 0 0,0 1 1 0 0,1-1-1 0 0,-1 0 1 0 0,0 1-1 0 0,0-2 1 0 0,0 1-4 0 0,-1 1 0 0 0,1-1 1 0 0,0 0-1 0 0,-1 1 0 0 0,1-1 0 0 0,-1 0 1 0 0,1 1-1 0 0,-1-1 0 0 0,1 0 0 0 0,-1 1 1 0 0,1-1-1 0 0,-1 1 0 0 0,1-1 0 0 0,-1 1 1 0 0,0-1-1 0 0,1 1 0 0 0,-1 0 0 0 0,0-1 1 0 0,1 1-1 0 0,-2-1 0 0 0,-5-1-8 0 0,0 0 0 0 0,1 0-1 0 0,-1 0 1 0 0,0 1 0 0 0,0 0-1 0 0,0 1 1 0 0,0-1 0 0 0,-9 2 0 0 0,-57 7 51 0 0,66-7-13 0 0,-41 8 35 0 0,1 3 0 0 0,0 2-1 0 0,-69 29 1 0 0,93-32-51 0 0,-7 7 0 0 0,7 4 11 0 0,20-18 10 0 0,9 3 0 0 0,1-1-13 0 0,-5-3-4 0 0,1-1-1 0 0,-1 1 0 0 0,1-1 1 0 0,0 0-1 0 0,-1 0 0 0 0,1 0 0 0 0,0 0 1 0 0,1 0-1 0 0,-1 0 0 0 0,0-1 1 0 0,0 0-1 0 0,1 0 0 0 0,-1 0 1 0 0,1 0-1 0 0,-1 0 0 0 0,5 0 0 0 0,31 0 30 0 0,74-8-1 0 0,39-17-19 0 0,-134 21-16 0 0,428-86-341 0 0,-270 44 208 0 0,-128 30 88 0 0,74-33 0 0 0,-119 46 56 0 0,18-9 130 0 0,-20 11-132 0 0,0-1 1 0 0,0 1 0 0 0,0-1-1 0 0,0 1 1 0 0,-1-1 0 0 0,1 1-1 0 0,0-1 1 0 0,-1 0 0 0 0,1 1-1 0 0,0-1 1 0 0,-1 0-1 0 0,1 0 1 0 0,-1 0 0 0 0,1 1-1 0 0,-1-1 1 0 0,1 0 0 0 0,-1 0-1 0 0,1-1 1 0 0,-2 1 2 0 0,1 1 0 0 0,-1 0-1 0 0,1 0 1 0 0,-1 0 0 0 0,1-1-1 0 0,-1 1 1 0 0,1 0 0 0 0,-1 0 0 0 0,1 0-1 0 0,-1 0 1 0 0,0 0 0 0 0,1 0 0 0 0,-1 0-1 0 0,1 0 1 0 0,-1 0 0 0 0,1 0-1 0 0,-1 0 1 0 0,1 1 0 0 0,-1-1 0 0 0,0 0-1 0 0,-11 3 38 0 0,-15 0-58 0 0,0-2 0 0 0,-33-3 0 0 0,5 1-13 0 0,30 1 20 0 0,-97-1 271 0 0,-166 21 0 0 0,195-4-81 0 0,179-45-185 0 0,-40 19 0 0 0,84-7 0 0 0,-106 15 0 0 0,519-20-160 0 0,-443 21 139 0 0,-19 1-86 0 0,68-2-342 0 0,-110-1 310 0 0,70-13-1 0 0,-45 1 221 0 0,64-13 348 0 0,-102 24-330 0 0,1 1 1 0 0,51 2-1 0 0,-12 7-69 0 0,66 16 1 0 0,-69-11-22 0 0,79 6 1 0 0,182 8-10 0 0,-245-17 0 0 0,-38-5-52 0 0,0-1 0 0 0,56-5 0 0 0,-93 3 47 0 0,0 0 0 0 0,0-1 0 0 0,0 0 0 0 0,0 0 0 0 0,0 0 0 0 0,0 0 0 0 0,0-1 0 0 0,0 1 0 0 0,0-1 0 0 0,-1 0 0 0 0,8-5 0 0 0,-11 7 6 0 0,0 0 0 0 0,0 0 0 0 0,1 0 0 0 0,-1-1 0 0 0,0 1 0 0 0,0 0 0 0 0,0 0 1 0 0,0 0-1 0 0,1-1 0 0 0,-1 1 0 0 0,0 0 0 0 0,0 0 0 0 0,0 0 0 0 0,0-1 0 0 0,0 1 0 0 0,0 0 0 0 0,0 0 0 0 0,0-1 0 0 0,0 1 0 0 0,0 0 0 0 0,0 0 0 0 0,0 0 0 0 0,0-1 0 0 0,0 1 0 0 0,0 0 1 0 0,0 0-1 0 0,0-1 0 0 0,0 1 0 0 0,0 0 0 0 0,0 0 0 0 0,0-1 0 0 0,0 1 0 0 0,0 0 0 0 0,-8-5 82 0 0,-12 1 81 0 0,-1 3-57 0 0,0 2 0 0 0,0 1-1 0 0,0 0 1 0 0,-33 9 0 0 0,1-1-25 0 0,-169 18 41 0 0,-19 2-1 0 0,218-26-119 0 0,-27 4 27 0 0,-56 18 1 0 0,75-14-31 0 0,30-12 0 0 0,-1 1 0 0 0,1-1 0 0 0,0 1 0 0 0,0-1 0 0 0,-1 1 0 0 0,1 0 0 0 0,0 0 0 0 0,0-1 0 0 0,0 1 0 0 0,0 0 0 0 0,0 0 0 0 0,0 0 0 0 0,0 0 0 0 0,0 0 0 0 0,0 0 0 0 0,0 1 0 0 0,1-1 0 0 0,-1 0 0 0 0,0 0 0 0 0,1 0 0 0 0,-1 3 0 0 0,1-2 0 0 0,0 0-1 0 0,1 0 0 0 0,0 0 1 0 0,-1 0-1 0 0,1 0 1 0 0,0 0-1 0 0,0-1 1 0 0,0 1-1 0 0,0 0 1 0 0,1 0-1 0 0,-1-1 1 0 0,0 1-1 0 0,1 0 1 0 0,-1-1-1 0 0,1 0 1 0 0,-1 1-1 0 0,1-1 0 0 0,0 0 1 0 0,0 0-1 0 0,-1 0 1 0 0,1 0-1 0 0,0 0 1 0 0,0 0-1 0 0,0 0 1 0 0,0-1-1 0 0,0 1 1 0 0,0-1-1 0 0,0 0 1 0 0,4 1-1 0 0,78 2-194 0 0,154-16-1 0 0,-191 9 135 0 0,409-41-1033 0 0,-356 34 811 0 0,130-15-32 0 0,-223 26 315 0 0,-3 0 0 0 0,-1-1 0 0 0,1 1 0 0 0,-1 0 0 0 0,0-1 0 0 0,1 0 0 0 0,-1 0 0 0 0,6-2 0 0 0,-9 2 5 0 0,0 1-1 0 0,-1 0 1 0 0,1 0-1 0 0,0 0 1 0 0,0-1-1 0 0,0 1 0 0 0,-1 0 1 0 0,1 0-1 0 0,0 0 1 0 0,0-1-1 0 0,0 1 1 0 0,-1 0-1 0 0,1 0 1 0 0,0 0-1 0 0,0 0 1 0 0,-1 0-1 0 0,1-1 1 0 0,0 1-1 0 0,-1 0 1 0 0,1 0-1 0 0,0 0 1 0 0,0 0-1 0 0,-1 0 1 0 0,1 0-1 0 0,0 0 1 0 0,-1 0-1 0 0,1 0 1 0 0,0 0-1 0 0,0 0 1 0 0,-1 0-1 0 0,1 0 1 0 0,-1 1-1 0 0,-15-2 208 0 0,-730 66 1998 0 0,723-62-2165 0 0,-232 36 428 0 0,244-35-409 0 0,10-4-61 0 0,0 1-1 0 0,0-1 1 0 0,0 1-1 0 0,0-1 1 0 0,0 0-1 0 0,0 1 1 0 0,0 0-1 0 0,0-1 1 0 0,1 1-1 0 0,-1 0 1 0 0,0-1 0 0 0,0 1-1 0 0,0 0 1 0 0,1 0-1 0 0,-1-1 1 0 0,0 1-1 0 0,1 0 1 0 0,-1 0-1 0 0,1 0 1 0 0,-1 1-1 0 0,1-1-1 0 0,0 0-1 0 0,0 0 1 0 0,0 0-1 0 0,0 0 0 0 0,1 0 1 0 0,-1 0-1 0 0,0 0 1 0 0,1 0-1 0 0,-1-1 1 0 0,0 1-1 0 0,1 0 0 0 0,-1 0 1 0 0,1 0-1 0 0,-1-1 1 0 0,1 1-1 0 0,0 0 1 0 0,-1-1-1 0 0,1 1 0 0 0,0 0 1 0 0,0-1-1 0 0,-1 1 1 0 0,2 0-1 0 0,1 1 0 0 0,1-1 1 0 0,-1 0-1 0 0,0 1 0 0 0,1-1 0 0 0,-1 0 1 0 0,5 0-1 0 0,10 1-1 0 0,32 0 1 0 0,-46-2 0 0 0,109-3-87 0 0,137-21 0 0 0,110-44-547 0 0,-296 53 366 0 0,-1-2 1 0 0,114-48-1 0 0,-176 64 265 0 0,0 1-1 0 0,0-1 1 0 0,1 1-1 0 0,-1-1 0 0 0,0 0 1 0 0,0 0-1 0 0,0 0 1 0 0,0 0-1 0 0,0 0 0 0 0,2-2 1 0 0,-3 3 0 0 0,1-1 1 0 0,-1 1-1 0 0,0-1 0 0 0,0 1 1 0 0,0-1-1 0 0,0 1 0 0 0,1 0 1 0 0,-1-1-1 0 0,0 1 0 0 0,0-1 1 0 0,0 1-1 0 0,0-1 0 0 0,0 1 1 0 0,0-1-1 0 0,0 1 0 0 0,0-1 1 0 0,0 1-1 0 0,0-1 0 0 0,-1 1 1 0 0,1 0-1 0 0,0-1 0 0 0,0 0 1 0 0,-2 0-3 0 0,1-1 0 0 0,0 1 0 0 0,0 0 0 0 0,0 0 0 0 0,-1-1-1 0 0,1 1 1 0 0,-1 0 0 0 0,1 0 0 0 0,-1 0 0 0 0,1 1 0 0 0,-1-1 0 0 0,1 0 0 0 0,-1 1 0 0 0,0-1 0 0 0,-2 0 0 0 0,-20-4 88 0 0,0 1 0 0 0,-1 1 0 0 0,-47-1 0 0 0,-75 16 273 0 0,128-10-328 0 0,-1 0 14 0 0,-34 9 0 0 0,32-5-42 0 0,1 1 0 0 0,-18 7-15 0 0,35-12-54 0 0,11-2-95 0 0,2 0 137 0 0,0 0-1 0 0,0-1 1 0 0,18-3 0 0 0,77-17-313 0 0,32-8-159 0 0,-134 28 503 0 0,4 0-12 0 0,0-1 0 0 0,0 0 0 0 0,10-6-1 0 0,-16 8 13 0 0,1 0-1 0 0,-1 0 0 0 0,1 0 0 0 0,-1-1 1 0 0,1 1-1 0 0,-1 0 0 0 0,1 0 0 0 0,-1-1 1 0 0,1 1-1 0 0,-1-1 0 0 0,1 1 0 0 0,-1 0 1 0 0,0-1-1 0 0,1 1 0 0 0,-1-1 0 0 0,0 1 1 0 0,1-1-1 0 0,-1 1 0 0 0,0-1 0 0 0,0 1 0 0 0,1-1 1 0 0,-1 1-1 0 0,0-1 0 0 0,0 1 0 0 0,0-1 1 0 0,0 1-1 0 0,0-1 0 0 0,1 1 0 0 0,-1-1 1 0 0,0 0-1 0 0,0 1 0 0 0,-1-1 0 0 0,1 1 1 0 0,0-1-1 0 0,0 1 0 0 0,0-1 0 0 0,0 1 1 0 0,0-1-1 0 0,-1 1 0 0 0,1-1 0 0 0,0 1 0 0 0,0-1 1 0 0,-1 1-1 0 0,1-1 0 0 0,0 1 0 0 0,-1-1 1 0 0,1 1-1 0 0,0 0 0 0 0,-1-1 0 0 0,1 1 1 0 0,-1-1-1 0 0,1 1 0 0 0,-1 0 0 0 0,1 0 1 0 0,-1-1-1 0 0,0 1 0 0 0,-4-4 61 0 0,-1 1 0 0 0,0 0 0 0 0,1 0 0 0 0,-1 1 0 0 0,0-1 0 0 0,0 1 0 0 0,-7-1 0 0 0,-46-6 58 0 0,39 8-127 0 0,-22-7 0 0 0,-4-1 5 0 0,45 9 8 0 0,0 0 0 0 0,-1 0 0 0 0,1-1 0 0 0,0 1 0 0 0,-1 0 0 0 0,1 0 0 0 0,0 0 0 0 0,-1 1 0 0 0,1-1 0 0 0,0 0 0 0 0,-3 1 0 0 0,4-1-7 0 0,0 0 0 0 0,0 0 0 0 0,0 0 0 0 0,0 0 0 0 0,0 0 0 0 0,0 0 0 0 0,0 0 0 0 0,0 0 0 0 0,0 0-1 0 0,-1 0 1 0 0,1 0 0 0 0,0 0 0 0 0,0 0 0 0 0,0 0 0 0 0,0 0 0 0 0,0 0 0 0 0,0 0 0 0 0,0 0 0 0 0,0 0 0 0 0,0 0 0 0 0,0 0 0 0 0,0 0 0 0 0,0 0 0 0 0,0 0 0 0 0,0 0 0 0 0,0 0 0 0 0,0 0-1 0 0,0 0 1 0 0,0 1 0 0 0,0-1 0 0 0,0 0 0 0 0,0 0 0 0 0,0 0 0 0 0,0 0 0 0 0,0 0 0 0 0,0 0 0 0 0,0 0 0 0 0,0 0 0 0 0,0 0 0 0 0,0 0 0 0 0,0 0 0 0 0,0 0 0 0 0,0 0 0 0 0,0 0 0 0 0,0 0-1 0 0,0 0 1 0 0,0 0 0 0 0,0 0 0 0 0,0 1 0 0 0,0-1 0 0 0,0 0 0 0 0,0 0 0 0 0,0 0 0 0 0,0 0 0 0 0,0 0 0 0 0,0 0 0 0 0,0 0 0 0 0,0 0 0 0 0,0 0 0 0 0,0 0 0 0 0,0 0 0 0 0,0 0-1 0 0,0 0 1 0 0,0 0 0 0 0,0 0 0 0 0,0 0 0 0 0,0 0 0 0 0,0 0 0 0 0,0 0 0 0 0,12 1 29 0 0,51 0-30 0 0,-31-1 0 0 0,57-5 0 0 0,-35 0 0 0 0,-14-2 22 0 0,-32 5-15 0 0,1 0 0 0 0,0 1 0 0 0,0 0 0 0 0,0 0 0 0 0,16 1 0 0 0,-5 1-7 0 0,25-3 0 0 0,-3 1 0 0 0,-39 0 0 0 0,0 1 0 0 0,0-1 0 0 0,0 0 0 0 0,-1 0 0 0 0,1 0 0 0 0,4-1 0 0 0,14-5 0 0 0,-16 6 34 0 0,1-1 0 0 0,0 1-1 0 0,-1-1 1 0 0,1 0 0 0 0,8-5 0 0 0,-12 7-29 0 0,0-1 1 0 0,0 1 0 0 0,0 0 0 0 0,0 0 0 0 0,0-1-1 0 0,0 2 1 0 0,0-1 0 0 0,0 0 0 0 0,0 0-1 0 0,2 1 1 0 0,7 0 8 0 0,79-8-14 0 0,39-2 64 0 0,-123 10-64 0 0,-5-1 0 0 0,-2 1 11 0 0,5 2 31 0 0,17 8-31 0 0,-5-4 0 0 0,-14-5 10 0 0,-4 6 0 0 0,-12 30 2 0 0,11-29 101 0 0,3 1-71 0 0,0-10-53 0 0,0 8 3 0 0,0-1-1 0 0,0 1 0 0 0,1-1 0 0 0,2 11 0 0 0,-2-13 0 0 0,1 0-1 0 0,0-1 1 0 0,0 0-1 0 0,1 0 1 0 0,-1 1-1 0 0,6 5 1 0 0,-3-3 51 0 0,-5 3 0 0 0,0 40 22 0 0,5-45-22 0 0,17 13-31 0 0,-22-17-19 0 0,1 0 0 0 0,0-1 0 0 0,0 1 0 0 0,-1 0 0 0 0,1 0 0 0 0,0-1 0 0 0,-1 1 0 0 0,1 0 0 0 0,-1 0 0 0 0,1 0 0 0 0,-1 0 0 0 0,1 0 0 0 0,0 1 0 0 0,14 33 20 0 0,-11-27 36 0 0,-4 2 6 0 0,6 38-12 0 0,6-3-31 0 0,-9-37 230 0 0,-8-1-198 0 0,-1 1-50 0 0,1-2-1 0 0,-10 11 1 0 0,13-16-4 0 0,1 1 0 0 0,-1-1 0 0 0,0 0 0 0 0,0 0 0 0 0,0 0 0 0 0,0 0 0 0 0,0 0 0 0 0,0 0 0 0 0,0-1 0 0 0,0 1 0 0 0,-3 0 0 0 0,-17 3 0 0 0,-1 0 0 0 0,-1-1 0 0 0,0 1 0 0 0,2-1 0 0 0,-3 0 0 0 0,1-2 0 0 0,1-1 0 0 0,2-1 0 0 0,2-2 0 0 0,2-1 0 0 0,0 2 0 0 0,-1-1 0 0 0,-12-2 0 0 0,15 4 0 0 0,-13 3 0 0 0,4 0 0 0 0,-1 0 0 0 0,-1 1 0 0 0,2 1 0 0 0,-2 2 0 0 0,6-3 0 0 0,0-2 0 0 0,5-1 0 0 0,7-3 0 0 0,9 0 0 0 0,5 0 0 0 0,-3 2-5 0 0,0 0 0 0 0,1 0-1 0 0,-1 0 1 0 0,0 0 0 0 0,0 1 0 0 0,0-1 0 0 0,1 1 0 0 0,-1 0-1 0 0,6 0 1 0 0,4 0-27 0 0,-8 0-16 0 0,28 0-117 0 0,57-8 0 0 0,-63 4 72 0 0,3 0-71 0 0,0-2 0 0 0,44-13 0 0 0,-58 14 94 0 0,-1-1 1 0 0,0-1 0 0 0,0 0 0 0 0,-1-1 0 0 0,0 0-1 0 0,18-15 1 0 0,-29 21 58 0 0,0-1 0 0 0,0 0 0 0 0,0 0-1 0 0,-1 0 1 0 0,1 0 0 0 0,-1 0 0 0 0,0-1 0 0 0,1 1 0 0 0,-1-1-1 0 0,2-7 1 0 0,-3 9 14 0 0,-1 1-1 0 0,1-1 1 0 0,-1 0-1 0 0,0 1 0 0 0,0-1 1 0 0,0 1-1 0 0,0-1 1 0 0,0 0-1 0 0,0 1 1 0 0,0-1-1 0 0,-1 0 1 0 0,1 1-1 0 0,0-1 1 0 0,-1 1-1 0 0,1-1 0 0 0,-1 0 1 0 0,0 1-1 0 0,0 0 1 0 0,1-1-1 0 0,-1 1 1 0 0,0-1-1 0 0,0 1 1 0 0,0 0-1 0 0,0 0 0 0 0,-1-1 1 0 0,1 1-1 0 0,0 0 1 0 0,0 0-1 0 0,-3-1 1 0 0,-6-4 46 0 0,0 1 0 0 0,0-1 0 0 0,-1 2 1 0 0,0-1-1 0 0,0 2 0 0 0,-1-1 0 0 0,1 2 1 0 0,-1-1-1 0 0,1 2 0 0 0,-1-1 0 0 0,-13 1 1 0 0,-7 1 41 0 0,0 2 1 0 0,-58 10-1 0 0,36 0-12 0 0,29-4-54 0 0,0 3 34 0 0,21-8-27 0 0,8 4-10 0 0,21 25-11 0 0,-23-31-11 0 0,-1 0 0 0 0,0 0 0 0 0,1 0 0 0 0,0 0 0 0 0,-1 0-1 0 0,1 0 1 0 0,0-1 0 0 0,-1 1 0 0 0,1-1 0 0 0,0 1 0 0 0,0-1 0 0 0,0 1 0 0 0,-1-1 0 0 0,1 0-1 0 0,0 0 1 0 0,0 0 0 0 0,0 0 0 0 0,0 0 0 0 0,-1 0 0 0 0,1-1 0 0 0,3 0 0 0 0,3 0-9 0 0,18-3-45 0 0,0-1-1 0 0,-1-2 0 0 0,1 0 1 0 0,-1-1-1 0 0,-1-2 0 0 0,41-21 1 0 0,-56 26 11 0 0,-1-1 0 0 0,1 1-1 0 0,7-8 1 0 0,-14 11 33 0 0,1 0-1 0 0,-1 0 1 0 0,1-1 0 0 0,-1 1-1 0 0,0-1 1 0 0,0 0-1 0 0,0 1 1 0 0,-1-1-1 0 0,1 0 1 0 0,-1 0-1 0 0,1 0 1 0 0,-1 0-1 0 0,1-4 1 0 0,-2 5 11 0 0,0 0-1 0 0,0 0 1 0 0,0 1-1 0 0,0-1 1 0 0,0 0 0 0 0,0 0-1 0 0,-1 1 1 0 0,1-1-1 0 0,-1 0 1 0 0,1 0-1 0 0,-1 1 1 0 0,0-1 0 0 0,1 1-1 0 0,-1-1 1 0 0,0 1-1 0 0,0-1 1 0 0,0 1 0 0 0,0-1-1 0 0,-1 1 1 0 0,1 0-1 0 0,0 0 1 0 0,0-1-1 0 0,-1 1 1 0 0,1 0 0 0 0,-1 0-1 0 0,1 0 1 0 0,-1 1-1 0 0,1-1 1 0 0,-1 0 0 0 0,0 0-1 0 0,-1 0 1 0 0,-5-1 4 0 0,1-1 1 0 0,-1 1 0 0 0,0 1 0 0 0,1-1 0 0 0,-15 1-1 0 0,-16 1 58 0 0,0 2 0 0 0,-60 12 0 0 0,56-7-68 0 0,-73 3 0 0 0,90-9 5 0 0,11 0 1 0 0,29-4-18 0 0,39-7-295 0 0,1-3 0 0 0,-1-3 0 0 0,60-25 0 0 0,-110 40 291 0 0,0-1-1 0 0,0 0 0 0 0,0-1 1 0 0,0 1-1 0 0,0-1 1 0 0,0 0-1 0 0,5-5 1 0 0,-8 8 20 0 0,-1-1 0 0 0,1 1 0 0 0,-1-1 0 0 0,1 0 0 0 0,-1 1 0 0 0,1-1 0 0 0,-1 0 0 0 0,1 0 1 0 0,-1 1-1 0 0,0-1 0 0 0,1 0 0 0 0,-1 0 0 0 0,0 0 0 0 0,0 1 0 0 0,1-1 0 0 0,-1 0 0 0 0,0 0 0 0 0,0 0 0 0 0,0 0 1 0 0,0 0-1 0 0,0 1 0 0 0,0-1 0 0 0,-1 0 0 0 0,1 0 0 0 0,0 0 0 0 0,0 0 0 0 0,0 1 0 0 0,-1-1 0 0 0,1 0 0 0 0,0 0 1 0 0,-1 1-1 0 0,1-1 0 0 0,-1 0 0 0 0,1 0 0 0 0,-1 1 0 0 0,1-1 0 0 0,-1 0 0 0 0,0 1 0 0 0,1-1 0 0 0,-1 1 0 0 0,0-1 1 0 0,1 1-1 0 0,-1-1 0 0 0,0 1 0 0 0,0 0 0 0 0,1-1 0 0 0,-2 1 0 0 0,-2-2 23 0 0,0 0 0 0 0,0 0 0 0 0,0 1 0 0 0,0 0 0 0 0,0 0 1 0 0,0 0-1 0 0,-1 0 0 0 0,1 0 0 0 0,0 1 0 0 0,-8 0 0 0 0,-6 1 86 0 0,-23 6 0 0 0,14-3-52 0 0,-21 3 32 0 0,30-3-85 0 0,0-1-1 0 0,-1-1 1 0 0,1-1-1 0 0,0 0 1 0 0,-33-4 0 0 0,20-3 52 0 0,0 2 1 0 0,0 1-1 0 0,-1 1 1 0 0,1 2 0 0 0,-50 6-1 0 0,33 2 17 0 0,22-3-57 0 0,0-1 0 0 0,0-1 0 0 0,0-1 0 0 0,-34-3 0 0 0,40 0 7 0 0,3-1 10 0 0,1 1-1 0 0,-31 2 1 0 0,39 0-45 0 0,8 0-14 0 0,4 4 0 0 0,21 17-7 0 0,-24-21 24 0 0,1 0 1 0 0,-1 0 0 0 0,1 0 0 0 0,-1-1-1 0 0,1 1 1 0 0,-1-1 0 0 0,1 1-1 0 0,-1-1 1 0 0,1 0 0 0 0,0 1 0 0 0,-1-1-1 0 0,1 0 1 0 0,0 0 0 0 0,-1 0 0 0 0,1 0-1 0 0,0-1 1 0 0,2 0 0 0 0,4 0-27 0 0,206-23-843 0 0,-90 9 447 0 0,-105 13 340 0 0,0-1 0 0 0,0-1 0 0 0,0-1 0 0 0,0 0-1 0 0,32-16 1 0 0,-50 21 99 0 0,0 0 0 0 0,0 0-1 0 0,-1-1 1 0 0,1 1 0 0 0,0-1 0 0 0,0 1-1 0 0,0-1 1 0 0,-1 1 0 0 0,1-1 0 0 0,0 1-1 0 0,-1-1 1 0 0,1 0 0 0 0,0 1 0 0 0,-1-1-1 0 0,1 0 1 0 0,-1 0 0 0 0,1 1 0 0 0,-1-1-1 0 0,0 0 1 0 0,1-1 0 0 0,-1 1 6 0 0,0 1 1 0 0,0-1-1 0 0,0 1 0 0 0,0-1 1 0 0,-1 1-1 0 0,1-1 0 0 0,0 1 0 0 0,-1-1 1 0 0,1 1-1 0 0,0-1 0 0 0,-1 1 1 0 0,1-1-1 0 0,0 1 0 0 0,-1-1 1 0 0,1 1-1 0 0,-1 0 0 0 0,1-1 1 0 0,-1 1-1 0 0,1 0 0 0 0,-1-1 0 0 0,1 1 1 0 0,-1 0-1 0 0,0-1 0 0 0,-4-1 76 0 0,0 0 0 0 0,-1 0 0 0 0,1 1 0 0 0,-1 0 0 0 0,-5-1 0 0 0,-23-1 11 0 0,1 1 1 0 0,0 2-1 0 0,-1 2 1 0 0,-35 6-1 0 0,-131 32 416 0 0,172-34-505 0 0,-29 5 9 0 0,-54 15 24 0 0,366-67-474 0 0,-242 39 420 0 0,246-16-486 0 0,-305 29 496 0 0,-188 24 365 0 0,-87 11 158 0 0,-255 61 106 0 0,533-96-607 0 0,0 2-1 0 0,-47 21 0 0 0,58-18-10 0 0,2 4-27 0 0,24-16-61 0 0,12 2 7 0 0,-3-2 64 0 0,-1-2 3 0 0,-1-1 0 0 0,0 1 0 0 0,1-1 0 0 0,-1 1 0 0 0,0-1-1 0 0,1 0 1 0 0,0 1 0 0 0,-1-1 0 0 0,1 0 0 0 0,0 0 0 0 0,0 0 0 0 0,-1-1 0 0 0,1 1 0 0 0,0 0 0 0 0,0 0 0 0 0,0-1-1 0 0,0 0 1 0 0,0 1 0 0 0,0-1 0 0 0,0 0 0 0 0,0 0 0 0 0,0 0 0 0 0,0 0 0 0 0,0 0 0 0 0,4-1 0 0 0,642-170-817 0 0,-628 167 809 0 0,-11 2-13 0 0,0 0 1 0 0,-1-1 0 0 0,14-5 0 0 0,-22 8 21 0 0,1 0 1 0 0,-1 0 0 0 0,0 0-1 0 0,0 0 1 0 0,0 0 0 0 0,0 0-1 0 0,0 0 1 0 0,1 0 0 0 0,-1 0-1 0 0,0 0 1 0 0,0 0 0 0 0,0 0-1 0 0,0 0 1 0 0,0 0 0 0 0,1-1-1 0 0,-1 1 1 0 0,0 0 0 0 0,0 0 0 0 0,0 0-1 0 0,0 0 1 0 0,0 0 0 0 0,0 0-1 0 0,0 0 1 0 0,0 0 0 0 0,1-1-1 0 0,-1 1 1 0 0,0 0 0 0 0,0 0-1 0 0,0 0 1 0 0,0 0 0 0 0,0 0-1 0 0,0 0 1 0 0,0-1 0 0 0,0 1-1 0 0,0 0 1 0 0,0 0 0 0 0,0 0-1 0 0,0 0 1 0 0,0 0 0 0 0,0-1-1 0 0,0 1 1 0 0,0 0 0 0 0,0 0-1 0 0,0 0 1 0 0,0 0 0 0 0,0-1-1 0 0,-9-1-8 0 0,-13 1 16 0 0,-59 5 92 0 0,-81 14-1 0 0,48-4 132 0 0,52-8-99 0 0,-282 33 463 0 0,0 16-188 0 0,328-52-402 0 0,-312 70 126 0 0,252-52-99 0 0,1 3 1 0 0,-89 42 0 0 0,136-52-31 0 0,3 0-13 0 0,20-11-57 0 0,10-1-87 0 0,1 0 140 0 0,0-1-1 0 0,0 0 1 0 0,0 0-1 0 0,1 0 1 0 0,-1-1 0 0 0,1 0-1 0 0,-1 0 1 0 0,0 0 0 0 0,8-3-1 0 0,64-14-101 0 0,-58 12 92 0 0,560-109-272 0 0,3 32-154 0 0,-583 82 453 0 0,30-4-50 0 0,7 0-43 0 0,53-14 0 0 0,-111 14 81 0 0,-33 7 109 0 0,-86 15 0 0 0,89-10-36 0 0,-934 161 792 0 0,779-117-769 0 0,172-41-84 0 0,33-10 0 0 0,-1-1 0 0 0,1 0 0 0 0,-1 1 0 0 0,1 0 0 0 0,-1-1 0 0 0,1 1 0 0 0,-1 0 0 0 0,1 0 0 0 0,0 0 0 0 0,0-1 0 0 0,-1 1 0 0 0,1 1 0 0 0,0-1 0 0 0,0 0 0 0 0,0 0 0 0 0,0 0 0 0 0,-1 2 0 0 0,2-2 0 0 0,0 0 0 0 0,0-1 0 0 0,0 1 0 0 0,0 0 0 0 0,0-1 0 0 0,0 1 0 0 0,0 0 1 0 0,1-1-1 0 0,-1 1 0 0 0,0-1 0 0 0,0 1 0 0 0,1 0 0 0 0,-1-1 0 0 0,0 1 0 0 0,1-1 0 0 0,-1 1 0 0 0,0-1 0 0 0,1 1 0 0 0,-1-1 0 0 0,1 1 0 0 0,-1-1 0 0 0,1 1 0 0 0,-1-1 0 0 0,2 1 1 0 0,0 0-2 0 0,0 0 0 0 0,1 0 1 0 0,-1 1-1 0 0,0-2 1 0 0,1 1-1 0 0,4 1 0 0 0,4 0-16 0 0,1-1 1 0 0,17 0-1 0 0,158-14-98 0 0,1-16 39 0 0,-114 17 64 0 0,720-106-105 0 0,-662 101 85 0 0,207-33-259 0 0,-323 47 260 0 0,-7 1 16 0 0,1 0-1 0 0,-1 0 0 0 0,1-1 0 0 0,-1 0 0 0 0,12-6 1 0 0,-20 9 13 0 0,-1 0 1 0 0,0 0 0 0 0,1 0-1 0 0,-1-1 1 0 0,0 1-1 0 0,1 0 1 0 0,-1 0 0 0 0,0 0-1 0 0,1 0 1 0 0,-1-1 0 0 0,0 1-1 0 0,0 0 1 0 0,1 0-1 0 0,-1-1 1 0 0,0 1 0 0 0,0 0-1 0 0,1 0 1 0 0,-1-1 0 0 0,0 1-1 0 0,0 0 1 0 0,0-1-1 0 0,0 1 1 0 0,0 0 0 0 0,1-1-1 0 0,-1 1 1 0 0,0 0 0 0 0,0-1-1 0 0,0 1 1 0 0,0 0-1 0 0,0-1 1 0 0,0 1 0 0 0,0 0-1 0 0,0-1 1 0 0,0 0 0 0 0,-1 1-1 0 0,1-1 0 0 0,-1 0 0 0 0,0 1 0 0 0,1-1 0 0 0,-1 1 0 0 0,0-1 1 0 0,0 1-1 0 0,1-1 0 0 0,-1 1 0 0 0,0-1 0 0 0,0 1 0 0 0,-1-1 1 0 0,-30-7 11 0 0,-3 4 56 0 0,-1 1 0 0 0,-37 2-1 0 0,-73 10 155 0 0,104-6-177 0 0,-530 60 484 0 0,7 31-290 0 0,355-45-170 0 0,191-43-68 0 0,19-5 0 0 0,-1-1 1 0 0,1 0 0 0 0,-1 0-1 0 0,1 0 1 0 0,0 1 0 0 0,-1-1-1 0 0,1 0 1 0 0,0 1-1 0 0,-1-1 1 0 0,1 0 0 0 0,-1 1-1 0 0,1-1 1 0 0,0 0 0 0 0,0 1-1 0 0,-1-1 1 0 0,1 1 0 0 0,0-1-1 0 0,0 1 1 0 0,0-1 0 0 0,-1 0-1 0 0,1 1 1 0 0,0-1-1 0 0,0 1 1 0 0,0-1 0 0 0,0 1-1 0 0,0 1 0 0 0,0-1-1 0 0,0 0 1 0 0,1 0-1 0 0,-1 0 1 0 0,0 0-1 0 0,1 1 0 0 0,-1-1 1 0 0,1 0-1 0 0,-1 0 1 0 0,1 0-1 0 0,-1 0 1 0 0,1 0-1 0 0,0 0 1 0 0,0 0-1 0 0,-1 0 0 0 0,1 0 1 0 0,0-1-1 0 0,0 1 1 0 0,0 0-1 0 0,1 0 1 0 0,1 1-6 0 0,1 0 0 0 0,-1-1 0 0 0,0 1 0 0 0,1-1 1 0 0,-1 0-1 0 0,1 0 0 0 0,3 0 0 0 0,9 1-29 0 0,0-1-1 0 0,30-2 0 0 0,240-25-404 0 0,-120 10 154 0 0,175-19-2664 0 0,-223 21-6570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06.61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317 472 12895 0 0,'-1'-2'383'0'0,"1"0"0"0"0,-1 0 0 0 0,0 0 0 0 0,0-1 0 0 0,-1 1 0 0 0,1 0-1 0 0,-8-8 1916 0 0,3 5-1915 0 0,5 5-253 0 0,0-1 0 0 0,0 1 1 0 0,-1-1-1 0 0,1 1 0 0 0,0-1 1 0 0,-1 1-1 0 0,1 0 0 0 0,-1-1 1 0 0,1 1-1 0 0,0 0 0 0 0,-1 0 1 0 0,1 0-1 0 0,-1 0 0 0 0,1 1 1 0 0,0-1-1 0 0,-1 0 0 0 0,1 0 1 0 0,-1 1-1 0 0,1-1 0 0 0,0 1 1 0 0,0-1-1 0 0,-1 1 0 0 0,1 0 1 0 0,0 0-1 0 0,-2 1 0 0 0,-6 5 53 0 0,-1 0 0 0 0,1 1 0 0 0,1 1-1 0 0,0 0 1 0 0,0 0 0 0 0,1 0-1 0 0,0 1 1 0 0,-7 13 0 0 0,-2 7 32 0 0,-20 52 0 0 0,0 20 124 0 0,-29 135 1 0 0,56-197-289 0 0,2 1 0 0 0,-3 45 0 0 0,11-50-51 0 0,0-30 0 0 0,0-1 0 0 0,0 1 0 0 0,0 0 0 0 0,1-1 0 0 0,-1 1 0 0 0,1-1 0 0 0,3 6 0 0 0,0-4-4 0 0,0 1 1 0 0,1-1-1 0 0,11 12 0 0 0,-17-18 3 0 0,1-1-1 0 0,-1 1 0 0 0,0-1 1 0 0,1 1-1 0 0,-1-1 0 0 0,1 1 0 0 0,-1-1 1 0 0,0 0-1 0 0,1 1 0 0 0,-1-1 0 0 0,1 0 1 0 0,-1 1-1 0 0,1-1 0 0 0,-1 0 1 0 0,1 1-1 0 0,-1-1 0 0 0,1 0 0 0 0,-1 0 1 0 0,1 0-1 0 0,-1 0 0 0 0,1 0 0 0 0,0 1 1 0 0,-1-1-1 0 0,1 0 0 0 0,-1 0 1 0 0,1 0-1 0 0,-1 0 0 0 0,1 0 0 0 0,0-1 1 0 0,-1 1-1 0 0,1 0 0 0 0,-1 0 0 0 0,1 0 1 0 0,7-2-8 0 0,-2 2 3 0 0,0-1 0 0 0,-1-1 0 0 0,1 1 1 0 0,0-1-1 0 0,-1 0 0 0 0,1 0 0 0 0,-1 0 0 0 0,0-1 0 0 0,7-4 0 0 0,2-4-6 0 0,-1 0 1 0 0,0-1 0 0 0,-1-1-1 0 0,0 0 1 0 0,13-21 0 0 0,44-78-16 0 0,-41 55 11 0 0,-1 0-1 0 0,-3-2 1 0 0,25-96 0 0 0,-22 42 19 0 0,11-119-1 0 0,-36 220-2 0 0,2-31 0 0 0,-4 40 0 0 0,0-1 0 0 0,0 1 0 0 0,0 0 0 0 0,0 0 0 0 0,-1 0 0 0 0,0 0 0 0 0,0 0 0 0 0,1 0 0 0 0,-2 1 0 0 0,-1-6 0 0 0,2 7 0 0 0,1 1 0 0 0,0-1 0 0 0,-1 1 0 0 0,1-1 0 0 0,0 1 0 0 0,-1-1 0 0 0,1 1 0 0 0,-1-1 0 0 0,1 1 0 0 0,-1 0 0 0 0,1-1 0 0 0,-1 1 0 0 0,1 0 0 0 0,-1 0 0 0 0,1-1 1 0 0,-1 1-1 0 0,1 0 0 0 0,-1 0 0 0 0,0 0 0 0 0,1 0 0 0 0,-1 0 0 0 0,1 0 0 0 0,-1 0 0 0 0,1 0 0 0 0,-2 0 0 0 0,1 0 0 0 0,-1 0-1 0 0,0 1 1 0 0,1-1 0 0 0,-1 1 0 0 0,1-1 0 0 0,-1 1 0 0 0,1 0 0 0 0,0 0-1 0 0,-3 1 1 0 0,-1 2 3 0 0,0 1 0 0 0,-1 0 0 0 0,-5 7 0 0 0,-9 13 24 0 0,1 1 1 0 0,1 1 0 0 0,-19 39-1 0 0,-32 95 40 0 0,-18 118 25 0 0,20 7 9 0 0,65-274-94 0 0,-8 28 44 0 0,-6 75 1 0 0,16-104-38 0 0,0 0 0 0 0,1 12 0 0 0,7 22 9 0 0,-8-44-21 0 0,1 0-1 0 0,-1-1 1 0 0,0 1 0 0 0,0 0-1 0 0,0-1 1 0 0,0 1-1 0 0,1 0 1 0 0,-1-1 0 0 0,0 1-1 0 0,1 0 1 0 0,-1-1-1 0 0,0 1 1 0 0,1-1 0 0 0,-1 1-1 0 0,1-1 1 0 0,-1 1-1 0 0,1-1 1 0 0,-1 1 0 0 0,1-1-1 0 0,-1 1 1 0 0,1-1-1 0 0,-1 1 1 0 0,1-1 0 0 0,0 0-1 0 0,-1 0 1 0 0,1 1-1 0 0,0-1 1 0 0,-1 0 0 0 0,2 1-1 0 0,45 22 22 0 0,-47-23-22 0 0,1 1 0 0 0,-1-1 1 0 0,1 1-1 0 0,-1-1 0 0 0,1 0 1 0 0,-1 1-1 0 0,1-1 0 0 0,-1 0 1 0 0,1 0-1 0 0,0 1 0 0 0,-1-1 1 0 0,1 0-1 0 0,0 0 0 0 0,-1 0 1 0 0,1 0-1 0 0,-1 0 0 0 0,1 0 1 0 0,0 0-1 0 0,-1 0 0 0 0,1 0 1 0 0,0 0-1 0 0,-1 0 0 0 0,1 0 1 0 0,0 0-1 0 0,-1 0 0 0 0,1-1 1 0 0,-1 1-1 0 0,1 0 0 0 0,0-1 1 0 0,-1 1-1 0 0,2-1 0 0 0,14-9-29 0 0,0 0 0 0 0,0-2 0 0 0,-1 0-1 0 0,23-23 1 0 0,-8 0 5 0 0,-1-2 0 0 0,31-53 0 0 0,37-88 28 0 0,-75 130 19 0 0,-1-1-1 0 0,-3-1 1 0 0,24-102-1 0 0,-35 114 8 0 0,-2 1 0 0 0,-1-1-1 0 0,-2-1 1 0 0,-1 1 0 0 0,-3 0 0 0 0,-7-48-1 0 0,8 76-19 0 0,-1 1-1 0 0,0 0 0 0 0,-1 0 0 0 0,0 1 0 0 0,0-1 1 0 0,-8-12-1 0 0,11 20-3 0 0,-1-1 0 0 0,0 1 1 0 0,0-1-1 0 0,0 1 0 0 0,0-1 0 0 0,0 1 1 0 0,-1 0-1 0 0,1-1 0 0 0,0 1 1 0 0,0 0-1 0 0,-1 0 0 0 0,1 0 0 0 0,-1 0 1 0 0,1 0-1 0 0,-1 1 0 0 0,1-1 0 0 0,-1 0 1 0 0,0 1-1 0 0,1-1 0 0 0,-1 1 0 0 0,0-1 1 0 0,0 1-1 0 0,1 0 0 0 0,-1 0 1 0 0,0 0-1 0 0,0 0 0 0 0,1 0 0 0 0,-1 0 1 0 0,0 0-1 0 0,0 1 0 0 0,1-1 0 0 0,-1 0 1 0 0,0 1-1 0 0,1 0 0 0 0,-1-1 0 0 0,1 1 1 0 0,-1 0-1 0 0,1 0 0 0 0,-1 0 1 0 0,-2 2-1 0 0,-3 2 21 0 0,0 1 0 0 0,0 0 0 0 0,1 1 0 0 0,-1-1 0 0 0,2 1 0 0 0,-1 1 0 0 0,1-1 0 0 0,-8 14 1 0 0,-2 9 28 0 0,-11 31 1 0 0,26-60-57 0 0,-20 53 44 0 0,-20 94 0 0 0,0 62 5 0 0,32-162-43 0 0,-12 71 19 0 0,-10 225 1 0 0,32-291-27 0 0,-1-45 0 0 0,0 0 0 0 0,0 0 0 0 0,1 0 0 0 0,2 7 0 0 0,-3-11 0 0 0,0 0 0 0 0,1-1 0 0 0,0 1 0 0 0,-1-1 0 0 0,1 1 0 0 0,0-1 0 0 0,1 0 0 0 0,-1 0 0 0 0,1 0 0 0 0,-1 0 0 0 0,1 0 0 0 0,4 3 0 0 0,-3-4-1 0 0,0 0 1 0 0,0 0-1 0 0,0 0 0 0 0,0 0 0 0 0,0-1 1 0 0,0 0-1 0 0,1 0 0 0 0,-1 0 0 0 0,0 0 0 0 0,1-1 1 0 0,-1 1-1 0 0,0-1 0 0 0,7-1 0 0 0,-2-1-10 0 0,0 0-1 0 0,1 0 0 0 0,-1-1 1 0 0,0 0-1 0 0,0-1 1 0 0,0 0-1 0 0,-1-1 0 0 0,1 0 1 0 0,-1 0-1 0 0,9-7 0 0 0,6-7-43 0 0,-1-1 0 0 0,22-23 0 0 0,-12 6 31 0 0,-2-1-1 0 0,-1-1 1 0 0,-2-2 0 0 0,-2-1-1 0 0,30-68 1 0 0,-27 45 38 0 0,-4-2 1 0 0,-2-1 0 0 0,15-81-1 0 0,-24 76 5 0 0,-3-1 0 0 0,-4-1 0 0 0,-2 1 0 0 0,-10-104 0 0 0,5 165-40 0 0,1 1-4 0 0,-1 0 1 0 0,0 1-1 0 0,-1-1 0 0 0,-1 0 0 0 0,0 1 1 0 0,0 0-1 0 0,-7-16 0 0 0,10 27 23 0 0,-1-1 0 0 0,1 0-1 0 0,0 0 1 0 0,-1 1 0 0 0,1-1-1 0 0,-1 0 1 0 0,1 1 0 0 0,-1-1 0 0 0,1 1-1 0 0,-1-1 1 0 0,1 1 0 0 0,-1-1-1 0 0,0 1 1 0 0,1-1 0 0 0,-1 1 0 0 0,0-1-1 0 0,1 1 1 0 0,-1 0 0 0 0,0-1-1 0 0,1 1 1 0 0,-1 0 0 0 0,0 0 0 0 0,0 0-1 0 0,0-1 1 0 0,1 1 0 0 0,-2 0-1 0 0,0 1 1 0 0,1-1 0 0 0,0 0 0 0 0,0 1 0 0 0,-1-1 0 0 0,1 1-1 0 0,0 0 1 0 0,0-1 0 0 0,0 1 0 0 0,0 0 0 0 0,0 0 0 0 0,0 0-1 0 0,0 0 1 0 0,0 0 0 0 0,-1 1 0 0 0,-3 5 14 0 0,0 1 0 0 0,0 0 0 0 0,-6 12-1 0 0,-8 25 143 0 0,-26 87-1 0 0,-1 54 87 0 0,-50 273 69 0 0,-5 21-242 0 0,99-471-57 0 0,-20 94 106 0 0,19-82-66 0 0,0-1 1 0 0,1 36-1 0 0,2-55-41 0 0,0 1-1 0 0,0-1 0 0 0,0 0 0 0 0,0 1 1 0 0,0-1-1 0 0,1 0 0 0 0,-1 0 0 0 0,1 1 1 0 0,-1-1-1 0 0,1 1 0 0 0,13 33 88 0 0,-10-27 0 0 0,9-7-16 0 0,-5 0-74 0 0,-3 0-11 0 0,0 0 0 0 0,0-1 0 0 0,1 0 0 0 0,-1 0 1 0 0,0 0-1 0 0,0 0 0 0 0,0-1 0 0 0,0 0 0 0 0,0 0 0 0 0,0 0 0 0 0,0-1 0 0 0,0 0 0 0 0,-1 0 0 0 0,1 0 1 0 0,-1 0-1 0 0,8-5 0 0 0,6-8-39 0 0,-1-1 1 0 0,0-1 0 0 0,-2-1 0 0 0,0 0-1 0 0,21-33 1 0 0,53-107-204 0 0,-89 158 247 0 0,41-81-24 0 0,-4-2-1 0 0,-3-2 1 0 0,-4-1-1 0 0,-4-1 0 0 0,-4-1 1 0 0,-4-1-1 0 0,-4-1 1 0 0,-3 0-1 0 0,-2-128 1 0 0,-9 215 23 0 0,-4-94-45 0 0,2 80 36 0 0,0 1 0 0 0,-2-1 0 0 0,-7-25 0 0 0,11 40 6 0 0,-1-1-1 0 0,0 1 1 0 0,0 0-1 0 0,0 0 1 0 0,0 0-1 0 0,-1 0 1 0 0,1 0-1 0 0,0 0 1 0 0,-1 0-1 0 0,1 1 1 0 0,-1-1-1 0 0,-3-3 1 0 0,4 5 4 0 0,0-1 1 0 0,0 1-1 0 0,0 0 1 0 0,0-1-1 0 0,0 1 1 0 0,0 0-1 0 0,0 0 1 0 0,0 0-1 0 0,0-1 1 0 0,0 1-1 0 0,0 0 1 0 0,-1 1-1 0 0,1-1 1 0 0,0 0-1 0 0,0 0 1 0 0,0 0-1 0 0,0 0 0 0 0,0 1 1 0 0,0-1-1 0 0,0 1 1 0 0,0-1-1 0 0,0 1 1 0 0,0-1-1 0 0,0 1 1 0 0,1-1-1 0 0,-1 1 1 0 0,0 0-1 0 0,0-1 1 0 0,-1 2-1 0 0,-3 4 24 0 0,0-1 1 0 0,0 1-1 0 0,0 0 1 0 0,0 0-1 0 0,1 1 0 0 0,-7 13 1 0 0,-17 48 88 0 0,24-56-93 0 0,-14 41 96 0 0,-21 105 0 0 0,6 60 46 0 0,24-158-120 0 0,-87 589-30 0 0,90-605-7 0 0,-1 84 1 0 0,10-110 36 0 0,-3-15-42 0 0,1-1 0 0 0,0 1 0 0 0,0 0-1 0 0,0 0 1 0 0,0-1 0 0 0,0 1 0 0 0,1-1-1 0 0,-1 1 1 0 0,1-1 0 0 0,0 0-1 0 0,0 1 1 0 0,-1-1 0 0 0,2 0 0 0 0,2 2-1 0 0,-2-2-4 0 0,-1-1-1 0 0,1 1 0 0 0,0-1 1 0 0,1 0-1 0 0,-1 0 0 0 0,0-1 1 0 0,0 1-1 0 0,0 0 0 0 0,0-1 1 0 0,1 0-1 0 0,-1 0 0 0 0,0 0 0 0 0,0 0 1 0 0,1-1-1 0 0,-1 1 0 0 0,0-1 1 0 0,0 1-1 0 0,0-1 0 0 0,0 0 1 0 0,0-1-1 0 0,0 1 0 0 0,0 0 1 0 0,0-1-1 0 0,0 0 0 0 0,-1 1 1 0 0,1-1-1 0 0,0 0 0 0 0,-1-1 0 0 0,3-1 1 0 0,16-21-87 0 0,-1-1 0 0 0,28-47 1 0 0,25-62-5 0 0,-39 63 82 0 0,-4-2 1 0 0,-2-1-1 0 0,-4-1 0 0 0,-4-1 0 0 0,17-118 0 0 0,-22 67 17 0 0,-5-2-1 0 0,-13-206 0 0 0,2 308-5 0 0,1 14-10 0 0,-1 0 1 0 0,0 0-1 0 0,-1 0 0 0 0,-7-24 0 0 0,10 38 13 0 0,-1-1 0 0 0,0 1 0 0 0,-1 0-1 0 0,1 0 1 0 0,0-1 0 0 0,0 1 0 0 0,0 0-1 0 0,0-1 1 0 0,0 1 0 0 0,0 0 0 0 0,0 0-1 0 0,0-1 1 0 0,0 1 0 0 0,-1 0 0 0 0,1 0-1 0 0,0-1 1 0 0,0 1 0 0 0,0 0 0 0 0,-1 0-1 0 0,1-1 1 0 0,0 1 0 0 0,0 0 0 0 0,0 0-1 0 0,-1 0 1 0 0,1 0 0 0 0,0-1 0 0 0,0 1-1 0 0,-1 0 1 0 0,1 0 0 0 0,0 0 0 0 0,-1 0-1 0 0,1 0 1 0 0,0 0 0 0 0,0 0 0 0 0,-1 0 0 0 0,1 0-1 0 0,0 0 1 0 0,-1 0 0 0 0,1 0 0 0 0,0 0-1 0 0,-1 0 1 0 0,1 0 0 0 0,0 0 0 0 0,0 0-1 0 0,-1 0 1 0 0,1 0 0 0 0,0 0 0 0 0,-1 0-1 0 0,1 1 1 0 0,0-1 0 0 0,0 0 0 0 0,-1 0-1 0 0,1 0 1 0 0,0 1 0 0 0,0-1 0 0 0,0 0-1 0 0,-1 0 1 0 0,1 0 0 0 0,0 1 0 0 0,0-1-1 0 0,-12 19 17 0 0,12-19-15 0 0,-13 28 84 0 0,1 0 1 0 0,-12 45-1 0 0,-10 65 94 0 0,29-114-149 0 0,-114 634 342 0 0,45-219-355 0 0,58-356 55 0 0,-9 166-1 0 0,25-240-56 0 0,0 1 1 0 0,1-1-1 0 0,2 13 0 0 0,-3-19-11 0 0,1-1 0 0 0,-1 1-1 0 0,1-1 1 0 0,0 0 0 0 0,-1 0-1 0 0,1 1 1 0 0,0-1-1 0 0,0 0 1 0 0,1 0 0 0 0,-1 0-1 0 0,0 0 1 0 0,1 0 0 0 0,-1 0-1 0 0,1-1 1 0 0,0 1-1 0 0,0 0 1 0 0,3 2 0 0 0,-2-3-4 0 0,1 0 1 0 0,-1 0-1 0 0,0 0 1 0 0,1 0 0 0 0,-1-1-1 0 0,1 0 1 0 0,-1 1-1 0 0,1-1 1 0 0,-1-1-1 0 0,1 1 1 0 0,-1 0-1 0 0,1-1 1 0 0,-1 0 0 0 0,0 1-1 0 0,1-1 1 0 0,-1-1-1 0 0,0 1 1 0 0,0 0-1 0 0,0-1 1 0 0,0 0-1 0 0,0 1 1 0 0,0-1 0 0 0,5-5-1 0 0,6-6-39 0 0,-1 0-1 0 0,0-2 1 0 0,0 0-1 0 0,-2 0 1 0 0,13-21-1 0 0,41-89-175 0 0,-56 105 199 0 0,24-51 1 0 0,-3-2-1 0 0,-3 0 1 0 0,-3-2 0 0 0,-4-1-1 0 0,18-130 1 0 0,-23 28-113 0 0,-16-332 0 0 0,0 492 91 0 0,1 2-31 0 0,-1 0 0 0 0,-1 0 0 0 0,0 1 0 0 0,-8-29 0 0 0,9 43 66 0 0,1 0 1 0 0,0 0 0 0 0,-1 0 0 0 0,1 0-1 0 0,0 0 1 0 0,-1 0 0 0 0,1 1 0 0 0,-1-1-1 0 0,0 0 1 0 0,1 0 0 0 0,-1 0 0 0 0,1 1-1 0 0,-1-1 1 0 0,0 0 0 0 0,-1 0-1 0 0,1 1 2 0 0,1 0 0 0 0,0-1 0 0 0,-1 1-1 0 0,1 0 1 0 0,-1 0 0 0 0,1 0 0 0 0,-1 0 0 0 0,1 0-1 0 0,-1 0 1 0 0,1 0 0 0 0,0 0 0 0 0,-1 0-1 0 0,1 1 1 0 0,-1-1 0 0 0,1 0 0 0 0,-1 0-1 0 0,1 0 1 0 0,0 0 0 0 0,-1 1 0 0 0,1-1-1 0 0,-1 0 1 0 0,1 0 0 0 0,-1 1 0 0 0,-1 1 2 0 0,0 1 1 0 0,0-1-1 0 0,0 1 1 0 0,0-1 0 0 0,0 1-1 0 0,1 0 1 0 0,-1 0 0 0 0,-1 3-1 0 0,-8 24 88 0 0,1 1-1 0 0,-8 42 1 0 0,-6 67 53 0 0,20-111-119 0 0,-34 239 145 0 0,-44 256-82 0 0,75-487-88 0 0,-18 102 89 0 0,22-110-24 0 0,0-1 1 0 0,2 47-1 0 0,5-59-4 0 0,-4-14-59 0 0,1 0 0 0 0,0 1-1 0 0,0-1 1 0 0,0 0 0 0 0,0 0 0 0 0,0 0 0 0 0,1 0-1 0 0,-1 0 1 0 0,0 0 0 0 0,1-1 0 0 0,0 1 0 0 0,-1 0-1 0 0,1-1 1 0 0,4 3 0 0 0,-4-3-2 0 0,0 0-1 0 0,0 0 1 0 0,0-1 0 0 0,0 1-1 0 0,1-1 1 0 0,-1 1 0 0 0,0-1 0 0 0,0 0-1 0 0,1 0 1 0 0,-1 0 0 0 0,0 0-1 0 0,0-1 1 0 0,1 1 0 0 0,-1-1-1 0 0,0 1 1 0 0,0-1 0 0 0,0 0-1 0 0,0 1 1 0 0,0-1 0 0 0,0 0-1 0 0,0-1 1 0 0,0 1 0 0 0,3-2-1 0 0,1-2-5 0 0,0-1 0 0 0,0 1 0 0 0,-1-1 0 0 0,0 0-1 0 0,0 0 1 0 0,0 0 0 0 0,3-8 0 0 0,28-48-12 0 0,-4-2 0 0 0,34-92 0 0 0,-34 61 4 0 0,23-112 0 0 0,-30 75-79 0 0,9-160 0 0 0,-20-135-118 0 0,-15 364 196 0 0,-2 56 3 0 0,0 9-14 0 0,-4 14 11 0 0,-7 31 114 0 0,3 0 1 0 0,-8 71-1 0 0,10-62-81 0 0,-48 403 132 0 0,1-4-26 0 0,41-367-123 0 0,-17 150 0 0 0,31-183 0 0 0,1-45 3 0 0,1-1-1 0 0,1 1 1 0 0,1 10 0 0 0,12 28 21 0 0,-15-47-26 0 0,0-1 0 0 0,0 1 0 0 0,0-1 0 0 0,1 1 0 0 0,-1-1 0 0 0,0 1 0 0 0,0-1 0 0 0,0 1 0 0 0,0-1 0 0 0,1 1 0 0 0,-1-1 0 0 0,0 1 0 0 0,0-1 0 0 0,1 1 0 0 0,-1-1 0 0 0,0 0 0 0 0,1 1 0 0 0,-1-1 0 0 0,0 0 0 0 0,1 1 0 0 0,-1-1 0 0 0,0 0 0 0 0,1 1 0 0 0,-1-1 0 0 0,1 0 0 0 0,-1 0 0 0 0,1 0 0 0 0,-1 1 0 0 0,1-1 0 0 0,-1 0 0 0 0,1 0 0 0 0,-1 0 0 0 0,1 0 0 0 0,-1 0 0 0 0,1 0 0 0 0,-1 0 0 0 0,1 0 0 0 0,-1 0 0 0 0,1 0 0 0 0,6 1-17 0 0,-5-1 13 0 0,1 1-1 0 0,0-1 1 0 0,-1 1 0 0 0,1-1-1 0 0,0 0 1 0 0,-1 0-1 0 0,1 0 1 0 0,0 0 0 0 0,0-1-1 0 0,-1 1 1 0 0,1-1-1 0 0,-1 1 1 0 0,1-1 0 0 0,0 0-1 0 0,-1 0 1 0 0,1 0-1 0 0,-1 0 1 0 0,0-1 0 0 0,1 1-1 0 0,-1-1 1 0 0,0 1-1 0 0,0-1 1 0 0,0 0-1 0 0,3-3 1 0 0,12-21-28 0 0,0 0 1 0 0,-2-2-1 0 0,-1 1 0 0 0,16-47 1 0 0,30-123 6 0 0,-60 196 27 0 0,27-114-38 0 0,22-223 0 0 0,-24-121-181 0 0,-20 322 54 0 0,-4 112 126 0 0,4-56-102 0 0,-4 72 133 0 0,1-1 1 0 0,0 1-1 0 0,1 0 1 0 0,-1-1 0 0 0,9-16-1 0 0,-7 21 8 0 0,-3 5 0 0 0,-1 0 0 0 0,0 0 0 0 0,1 0 0 0 0,-1 1 0 0 0,0-1 0 0 0,0 0 0 0 0,1 0 0 0 0,-1 1 0 0 0,0-1 0 0 0,0 0 0 0 0,0 0 0 0 0,1 1 0 0 0,-1-1 0 0 0,0 0 0 0 0,0 1 0 0 0,0-1 0 0 0,0 0 0 0 0,0 1 0 0 0,0-1 0 0 0,1 0 0 0 0,-1 1 0 0 0,0-1 0 0 0,0 0 0 0 0,0 1 0 0 0,2 15 0 0 0,0 0 0 0 0,0 0-1 0 0,-2 18 1 0 0,-2 68 12 0 0,-27 374 158 0 0,-26-1-15 0 0,31-342-139 0 0,8-55 20 0 0,-7 106 0 0 0,26-141 30 0 0,0-8 171 0 0,7-37-289 0 0,-4 2 33 0 0,-4 0 16 0 0,1 0 0 0 0,0 0 0 0 0,-1-1 0 0 0,1 1 0 0 0,-1 0 0 0 0,1-1 0 0 0,-1 0 0 0 0,1 0 0 0 0,-1 0 0 0 0,1 0-1 0 0,-1 0 1 0 0,1 0 0 0 0,-1 0 0 0 0,0-1 0 0 0,0 1 0 0 0,0-1 0 0 0,0 0 0 0 0,0 1 0 0 0,0-1 0 0 0,0 0 0 0 0,-1 0-1 0 0,1 0 1 0 0,-1-1 0 0 0,1 1 0 0 0,1-4 0 0 0,33-95 35 0 0,38-168 0 0 0,-21-56-60 0 0,-29-3-56 0 0,-15 53-168 0 0,10-143-116 0 0,-17 406 358 0 0,-2 4 9 0 0,1-1 1 0 0,0 2-1 0 0,3-10 1 0 0,-4 17 0 0 0,0 0 0 0 0,0 0 0 0 0,1 0 0 0 0,-1 0 0 0 0,0 1 0 0 0,0-1 0 0 0,0 0 0 0 0,0 0 0 0 0,0 0 0 0 0,0 0 0 0 0,0 0 0 0 0,0 0 0 0 0,0 0 0 0 0,0 0 0 0 0,1 0 0 0 0,-1 0 0 0 0,0 0 0 0 0,0 0 0 0 0,0 0 0 0 0,0 0 0 0 0,0 0 0 0 0,0 0 0 0 0,0 0 0 0 0,0 0 0 0 0,1 0 0 0 0,-1 0 0 0 0,0 0 0 0 0,0 0 0 0 0,0 0 0 0 0,0 0 0 0 0,0 0 0 0 0,0 0 0 0 0,0 0 0 0 0,0 0 0 0 0,0 0 0 0 0,1 0 0 0 0,-1 0 0 0 0,0 0 0 0 0,0 0 0 0 0,0 0 0 0 0,0-1 0 0 0,0 1 0 0 0,0 0 0 0 0,0 0 0 0 0,0 0 0 0 0,0 0 0 0 0,0 0 0 0 0,0 0 0 0 0,0 0 0 0 0,0 0 0 0 0,0 0 0 0 0,1 0 0 0 0,-1-1 0 0 0,2 13 0 0 0,-1-1 0 0 0,0 1 0 0 0,0 0 0 0 0,-1-1 0 0 0,-2 22 0 0 0,0-1 15 0 0,-1 45 44 0 0,-16 491 190 0 0,-36 149-132 0 0,41-609 247 0 0,0 165 0 0 0,17-256-264 0 0,8 19-32 0 0,-8-27 35 0 0,9-10-162 0 0,-3 1 41 0 0,-6 1 13 0 0,-1-1 0 0 0,1 0 0 0 0,0 0 0 0 0,1 0 0 0 0,-2 0 0 0 0,1 0 0 0 0,0-1 0 0 0,0 0 0 0 0,0 1 0 0 0,0-1 0 0 0,0 0 0 0 0,0 0 0 0 0,0 0 0 0 0,-1-1 0 0 0,1 1 0 0 0,-1-1 0 0 0,1 1-1 0 0,-1-1 1 0 0,1 0 0 0 0,-1 0 0 0 0,0 0 0 0 0,0 0 0 0 0,0-1 0 0 0,3-3 0 0 0,7-18-101 0 0,0-2-1 0 0,-1 0 1 0 0,7-27-1 0 0,15-83-63 0 0,-13 13 68 0 0,10-223-1 0 0,-31-127-115 0 0,-3 241 13 0 0,3 149 150 0 0,-1 12-16 0 0,3 1 0 0 0,12-88 0 0 0,-8 134 71 0 0,-2 18 2 0 0,-3 6-2 0 0,0 0 1 0 0,1 0-1 0 0,-1 0 0 0 0,0 0 1 0 0,0 0-1 0 0,0 0 0 0 0,0 0 1 0 0,0 0-1 0 0,1 0 0 0 0,-1 0 1 0 0,0 0-1 0 0,0 0 0 0 0,0 0 1 0 0,0 1-1 0 0,0-1 0 0 0,0 0 1 0 0,1 0-1 0 0,-1 0 0 0 0,0 0 1 0 0,0 0-1 0 0,0 0 0 0 0,0 0 0 0 0,0 0 1 0 0,0 0-1 0 0,1 0 0 0 0,-1 1 1 0 0,0-1-1 0 0,0 0 0 0 0,0 0 1 0 0,0 0-1 0 0,0 0 0 0 0,0 0 1 0 0,0 0-1 0 0,0 1 0 0 0,0-1 1 0 0,0 0-1 0 0,0 0 0 0 0,0 0 1 0 0,4 8 11 0 0,-2-1 1 0 0,1 1-1 0 0,-1-1 0 0 0,0 1 1 0 0,-1 0-1 0 0,1 0 1 0 0,-1 13-1 0 0,-1 74 60 0 0,0-64-63 0 0,-12 569 158 0 0,-32-1-134 0 0,38-549-12 0 0,-14 197 112 0 0,26-166 166 0 0,-2-73-219 0 0,12 24-53 0 0,-11-26-6 0 0,0-8 0 0 0,-4 1-18 0 0,2-1-3 0 0,0 0 1 0 0,0-1 0 0 0,1 1-1 0 0,-2-1 1 0 0,1 0 0 0 0,0 0 0 0 0,0 0-1 0 0,-1 0 1 0 0,0-1 0 0 0,0 1-1 0 0,3-6 1 0 0,10-30-12 0 0,-1 0 1 0 0,15-75-1 0 0,4-87-21 0 0,12-313-259 0 0,-29-3-87 0 0,-13 423 358 0 0,-2 11-21 0 0,16-95 0 0 0,-17 174 55 0 0,1-1 0 0 0,0 0 0 0 0,0 1 0 0 0,1-1 0 0 0,2-6 0 0 0,-3 9 69 0 0,1 11 0 0 0,3 13-48 0 0,-1 0 0 0 0,0 0-1 0 0,-1 29 1 0 0,-4 79 4 0 0,1-99-12 0 0,-19 582 93 0 0,-32-1-12 0 0,47-584-90 0 0,-11 118 88 0 0,14-120-35 0 0,0-1 0 0 0,2 1 0 0 0,6 36 0 0 0,-3-46 9 0 0,11 21-76 0 0,-12-28-79 0 0,5-12-66 0 0,-3 2 116 0 0,-2 1 14 0 0,-1-1 0 0 0,0 1 0 0 0,1-1 1 0 0,-1 0-1 0 0,1 0 0 0 0,-1 0 0 0 0,0 0 0 0 0,0 0 0 0 0,0 0 0 0 0,1-1 0 0 0,-1 1 0 0 0,0-1 0 0 0,-1 1 0 0 0,1-1 0 0 0,0 0 1 0 0,0 0-1 0 0,-1 0 0 0 0,1 0 0 0 0,-1 0 0 0 0,0 0 0 0 0,1 0 0 0 0,0-4 0 0 0,10-28-47 0 0,-3 0 0 0 0,6-36 0 0 0,6-75 37 0 0,-16 99 16 0 0,48-625-247 0 0,-10 72 40 0 0,-41 576 201 0 0,1 1 1 0 0,1-1-1 0 0,1 1 0 0 0,13-38 1 0 0,-13 52 32 0 0,-5 8-21 0 0,1 0 0 0 0,-1 0 1 0 0,0 0-1 0 0,1 0 0 0 0,-1 0 0 0 0,0 0 0 0 0,1 0 0 0 0,-1 0 0 0 0,0 1 0 0 0,0-1 0 0 0,1 0 0 0 0,-1 0 0 0 0,0 0 0 0 0,1 0 0 0 0,-1 0 0 0 0,0 0 0 0 0,0 1 0 0 0,1-1 0 0 0,-1 0 0 0 0,0 0 0 0 0,0 0 0 0 0,1 1 0 0 0,-1-1 0 0 0,0 0 0 0 0,0 0 0 0 0,0 1 0 0 0,1-1 0 0 0,-1 0 0 0 0,0 1 0 0 0,5 7 5 0 0,0 0 0 0 0,-1 1 0 0 0,-1-1-1 0 0,1 1 1 0 0,-1 0 0 0 0,0 0 0 0 0,-1 0 0 0 0,0 0-1 0 0,-1 1 1 0 0,1 9 0 0 0,7 411 145 0 0,-9-280-107 0 0,-36 595 387 0 0,23-556-193 0 0,7-45-59 0 0,6-114-116 0 0,1 0 0 0 0,9 45 0 0 0,-5-60-16 0 0,11 18-107 0 0,-13-25-48 0 0,6-12-111 0 0,-4 2 213 0 0,-1 0 1 0 0,0 0 1 0 0,-1 1-1 0 0,1-1 0 0 0,0-1 1 0 0,0 1-1 0 0,-1 0 0 0 0,0-1 1 0 0,1 0-1 0 0,-1 0 1 0 0,0 0-1 0 0,0 0 0 0 0,-1-1 1 0 0,1 1-1 0 0,-1-1 1 0 0,4-5-1 0 0,9-25-21 0 0,-2-2 0 0 0,16-62 0 0 0,5-79 28 0 0,8-280-3 0 0,-38-5 7 0 0,5-111-64 0 0,-8 560 55 0 0,9-107-8 0 0,-7 98 12 0 0,0 0 0 0 0,2 0-1 0 0,9-24 1 0 0,-9 36-1 0 0,-4 10 0 0 0,-1 0 0 0 0,0-1 0 0 0,0 1 0 0 0,0 0 0 0 0,1 0 0 0 0,-1 0 0 0 0,0 0 0 0 0,0 0 0 0 0,0 0 0 0 0,1 0 0 0 0,-1 0 0 0 0,0 0 0 0 0,0 0 0 0 0,0 0 0 0 0,1 0 0 0 0,-1 0 0 0 0,0 0 0 0 0,0 0 0 0 0,1 0 0 0 0,-1 0 0 0 0,0 0 0 0 0,0 0 0 0 0,0 0 0 0 0,1 0 0 0 0,-1 0 0 0 0,0 1 0 0 0,0-1 0 0 0,0 0 0 0 0,0 0 0 0 0,1 0 0 0 0,-1 0 0 0 0,0 0 0 0 0,0 0 0 0 0,0 1 0 0 0,0-1 0 0 0,0 0 0 0 0,1 0 0 0 0,-1 0 0 0 0,0 1 0 0 0,3 5 3 0 0,1 0 0 0 0,-1 0 1 0 0,-1 0-1 0 0,1 0 0 0 0,-1 0 0 0 0,0 1 1 0 0,0-1-1 0 0,-1 1 0 0 0,1 11 0 0 0,4 77 29 0 0,-1 392 283 0 0,-9 419 410 0 0,0-832-654 0 0,-4 133 174 0 0,9-167-176 0 0,1 0 1 0 0,14 75-1 0 0,-15-108-96 0 0,1-1 0 0 0,-1 1-1 0 0,1-1 1 0 0,1 0 0 0 0,3 7 0 0 0,-1-2-5 0 0,-2-1-74 0 0,6-12-493 0 0,-4 1 564 0 0,-2 1 25 0 0,-1 0-1 0 0,0 0 0 0 0,1 0 1 0 0,-1-1-1 0 0,0 1 1 0 0,0-1-1 0 0,1 0 1 0 0,-1 0-1 0 0,0 0 1 0 0,0 0-1 0 0,0 0 0 0 0,0 0 1 0 0,0 0-1 0 0,0-1 1 0 0,0 1-1 0 0,0-1 1 0 0,-1 1-1 0 0,1-1 1 0 0,-1 0-1 0 0,1 0 1 0 0,-1 0-1 0 0,1 0 0 0 0,-1 0 1 0 0,0 0-1 0 0,1-2 1 0 0,13-40-64 0 0,-2 1 1 0 0,-3-1 0 0 0,7-54 0 0 0,5-139 15 0 0,-21 223 54 0 0,22-716-173 0 0,-2 35 10 0 0,-20 664 147 0 0,2 0 0 0 0,13-59 0 0 0,-12 80 11 0 0,-4 10 9 0 0,0 0 0 0 0,0 0 0 0 0,0 0 1 0 0,0 0-1 0 0,0 0 0 0 0,0 0 0 0 0,0-1 0 0 0,0 1 0 0 0,0 0 0 0 0,1 0 1 0 0,-1 0-1 0 0,0 0 0 0 0,0 0 0 0 0,0 0 0 0 0,0 0 0 0 0,0 0 0 0 0,0 0 1 0 0,0 0-1 0 0,0 0 0 0 0,1 0 0 0 0,-1 0 0 0 0,0 0 0 0 0,0 0 0 0 0,0 0 1 0 0,0 0-1 0 0,0 0 0 0 0,0 0 0 0 0,1 0 0 0 0,-1 0 0 0 0,0 0 0 0 0,0 0 1 0 0,0 0-1 0 0,0 0 0 0 0,0 0 0 0 0,0 0 0 0 0,0 0 0 0 0,1 0 0 0 0,-1 0 1 0 0,0 0-1 0 0,0 0 0 0 0,0 0 0 0 0,0 0 0 0 0,0 0 0 0 0,0 0 0 0 0,0 0 1 0 0,0 1-1 0 0,0-1 0 0 0,1 0 0 0 0,-1 0 0 0 0,0 0 0 0 0,0 0 0 0 0,0 0 1 0 0,0 0-1 0 0,3 6 4 0 0,0-1-1 0 0,0 1 1 0 0,-1 0 0 0 0,0 0 0 0 0,0 0 0 0 0,0 0 0 0 0,0 0 0 0 0,0 11-1 0 0,6 67 16 0 0,5 271 86 0 0,-9-202-61 0 0,7 914 991 0 0,-14-886-796 0 0,5-132-209 0 0,11 75 0 0 0,-12-118-70 0 0,0 0 0 0 0,0-1 1 0 0,1 1-1 0 0,-1-1 0 0 0,5 10 0 0 0,-1-5-23 0 0,-2-1-142 0 0,8-13-363 0 0,-4 1 537 0 0,-4 2 17 0 0,0 0 0 0 0,1 0 0 0 0,-1 0 0 0 0,0-1 0 0 0,0 1 1 0 0,1-1-1 0 0,-1 0 0 0 0,0 0 0 0 0,-1 0 0 0 0,1 0 0 0 0,0-1 0 0 0,-1 1 0 0 0,1-1 1 0 0,-1 1-1 0 0,0-1 0 0 0,0 0 0 0 0,0 0 0 0 0,0 0 0 0 0,0 0 0 0 0,2-7 0 0 0,10-38-30 0 0,-3-1 0 0 0,-1 0 0 0 0,3-63 0 0 0,-4-152 39 0 0,-23-121 22 0 0,-17 1 17 0 0,-13-334-21 0 0,44 703-10 0 0,-1-3 9 0 0,1-1-1 0 0,1 1 0 0 0,0 0 1 0 0,7-26-1 0 0,-4 34 16 0 0,-2 19 31 0 0,3 31-12 0 0,1 56-1 0 0,-8 54 35 0 0,1-63-31 0 0,12 498 339 0 0,-1-272-93 0 0,-9-229-209 0 0,10 211 296 0 0,-5-221-220 0 0,30 140 0 0 0,-21-159-178 0 0,2-8-85 0 0,2-4-102 0 0,-15-34-20 0 0,1-12-354 0 0,-1 1 555 0 0,0 1 0 0 0,0-1 0 0 0,-1-1 1 0 0,1 1-1 0 0,4-4 0 0 0,-6 4 17 0 0,-1 0 0 0 0,0 0 1 0 0,1 0-1 0 0,-1 0 0 0 0,0 0 0 0 0,0 0 0 0 0,0 0 0 0 0,0-1 0 0 0,-1 1 0 0 0,1 0 0 0 0,0 0 0 0 0,-1-4 0 0 0,28-248-151 0 0,-23-2 24 0 0,-31-478-119 0 0,5 301 137 0 0,20 416 114 0 0,-1-172-34 0 0,3 151 24 0 0,2 0 0 0 0,15-70 0 0 0,-12 89-3 0 0,-4 15-57 0 0,5 15-90 0 0,-1-2 154 0 0,-1 1-1 0 0,0-1 0 0 0,0 1 1 0 0,-1 0-1 0 0,0 0 0 0 0,-1 0 1 0 0,0 0-1 0 0,-1 1 0 0 0,2 11 1 0 0,12 332 35 0 0,-11-160 124 0 0,7 453 578 0 0,-11-467-422 0 0,0-94-141 0 0,16 119 0 0 0,-16-200-204 0 0,0 1 0 0 0,0 0-1 0 0,1-1 1 0 0,3 11-1 0 0,-1-6 3 0 0,-2-2-64 0 0,2-16-300 0 0,1-1 396 0 0,-1 0-1 0 0,-1 0 1 0 0,0 0 0 0 0,0-1-1 0 0,-1 1 1 0 0,2-18-1 0 0,6-345-17 0 0,-18-2-27 0 0,-1 8-8 0 0,19 1 10 0 0,-9 354 32 0 0,2-43-29 0 0,2 1 1 0 0,15-61 0 0 0,-13 95 41 0 0,-7 19 0 0 0,0 0 0 0 0,0 0 0 0 0,0 0 0 0 0,0 1 0 0 0,0-1 0 0 0,0 0 0 0 0,0 0 0 0 0,1 1 0 0 0,-1-1 0 0 0,0 0 0 0 0,0 0 0 0 0,0 0 0 0 0,0 0 0 0 0,0 1 0 0 0,1-1 0 0 0,-1 0 0 0 0,0 0 0 0 0,0 0 0 0 0,0 0 0 0 0,0 0 0 0 0,1 0 0 0 0,-1 1 0 0 0,0-1 0 0 0,0 0 0 0 0,0 0 0 0 0,1 0 0 0 0,-1 0 0 0 0,0 0 0 0 0,0 0 0 0 0,1 0 0 0 0,-1 0 0 0 0,0 0 0 0 0,0 0 0 0 0,0 0 0 0 0,1 0 0 0 0,-1 0 0 0 0,0 0 0 0 0,0 0 0 0 0,1 0 0 0 0,-1 0 0 0 0,0 0 0 0 0,0 0 0 0 0,0-1 0 0 0,1 1 0 0 0,-1 0 0 0 0,0 0 0 0 0,0 0 0 0 0,0 0 0 0 0,0 0 0 0 0,1 0 0 0 0,-1-1 0 0 0,0 1 0 0 0,0 0 0 0 0,0 0 0 0 0,0 0 0 0 0,0-1 0 0 0,1 1 0 0 0,-1 0 0 0 0,0 0 0 0 0,0 0 0 0 0,0-1 0 0 0,0 1 0 0 0,0 0 0 0 0,0 0 0 0 0,0 0 0 0 0,0-1 0 0 0,0 1 0 0 0,5 9 0 0 0,-1 0 0 0 0,0 0 0 0 0,0 0 0 0 0,-1 1 0 0 0,0-1 0 0 0,-1 1 0 0 0,0 0 0 0 0,1 12 0 0 0,19 552 373 0 0,-20-406-231 0 0,-11 503 783 0 0,6-530-861 0 0,3-105-64 0 0,2 0-11 0 0,-1-29-10 0 0,1-9 0 0 0,0-1 18 0 0,1-1 0 0 0,-1 1 0 0 0,-1-1 0 0 0,1 0 0 0 0,0 0 0 0 0,-1 0 0 0 0,0 1 1 0 0,0-1-1 0 0,1-6 0 0 0,3-43-49 0 0,-3 32 50 0 0,13-417-139 0 0,-12 230 78 0 0,0 61 24 0 0,8-200-49 0 0,25 4-109 0 0,-6 205 117 0 0,-29 132 72 0 0,0 4 1 0 0,-1 0 0 0 0,1 0 0 0 0,0 0 0 0 0,0 0-1 0 0,0 0 1 0 0,0 0 0 0 0,0 1 0 0 0,0-1 0 0 0,0 0 0 0 0,3-2-1 0 0,-3 1-72 0 0,6 16-46 0 0,-2-4 118 0 0,-1-1 8 0 0,1 1 0 0 0,-1-1-1 0 0,-1 1 1 0 0,0-1 0 0 0,0 1-1 0 0,-1 0 1 0 0,0 0-1 0 0,1 14 1 0 0,6 234-3 0 0,-7-104 23 0 0,3 9 341 0 0,-27 252 0 0 0,13-331-255 0 0,7-66-84 0 0,32-469-441 0 0,-29 439 411 0 0,23-530-621 0 0,-18 498 530 0 0,-3 30-19 0 0,1-27 1 0 0,-7 92 81 0 0,-2-1 0 0 0,-13 58-1 0 0,4-25 40 0 0,11-63 39 0 0,0-7-20 0 0,3-9 74 0 0,0-4-105 0 0,1 1 1 0 0,-1 0 0 0 0,0-1-1 0 0,1 1 1 0 0,-1-1-1 0 0,0 1 1 0 0,1 0 0 0 0,-1-1-1 0 0,0 1 1 0 0,0-1 0 0 0,0 1-1 0 0,1-1 1 0 0,-1 1-1 0 0,0-1 1 0 0,0 1 0 0 0,0-1-1 0 0,0 1 1 0 0,0-1 0 0 0,0 1-1 0 0,0-1 1 0 0,0 0-1 0 0,1-12-237 0 0,-1 12 241 0 0,0-4-193 0 0,0 1 1 0 0,-1-1 0 0 0,1 0-1 0 0,-1 0 1 0 0,0 0 0 0 0,0 0-1 0 0,0 1 1 0 0,-3-8 0 0 0,3 10-217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13.845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182 608 3679 0 0,'-1'-1'100'0'0,"0"1"0"0"0,0-1 0 0 0,-1 1 0 0 0,1-1 0 0 0,0 0 0 0 0,0 1 0 0 0,0-1 0 0 0,0 0 0 0 0,0 0-1 0 0,0 0 1 0 0,0 0 0 0 0,0 0 0 0 0,0 0 0 0 0,0 0 0 0 0,1 0 0 0 0,-1 0 0 0 0,0 0 0 0 0,1 0 0 0 0,-1-2-1 0 0,-1 0 198 0 0,0-1-1 0 0,0 1 0 0 0,1-1 0 0 0,0 0 0 0 0,-2-6 0 0 0,3 5-24 0 0,0 1-1 0 0,0 0 1 0 0,1-1-1 0 0,-1 1 1 0 0,1 0-1 0 0,1-6 1 0 0,3-13 1236 0 0,-5 20-960 0 0,0-1 1 0 0,0 1-1 0 0,-1 0 0 0 0,1 0 0 0 0,-1 0 0 0 0,1 0 0 0 0,-1 0 0 0 0,0-1 1 0 0,0 1-1 0 0,0 1 0 0 0,-1-1 0 0 0,1 0 0 0 0,-1 0 0 0 0,-3-5 0 0 0,-3-1 901 0 0,0-1 0 0 0,-16-12-1 0 0,-5-6-1192 0 0,28 26-223 0 0,0 1 1 0 0,-1-1-1 0 0,1 1 0 0 0,-1 0 0 0 0,1-1 0 0 0,-1 1 1 0 0,1 0-1 0 0,-1 0 0 0 0,-2-1 0 0 0,4 2-19 0 0,-1 0-1 0 0,0 0 1 0 0,1 0-1 0 0,-1 0 1 0 0,0 0-1 0 0,1 0 1 0 0,-1 0-1 0 0,0 0 1 0 0,1 0-1 0 0,-1 0 0 0 0,0 0 1 0 0,1 0-1 0 0,-1 1 1 0 0,0-1-1 0 0,1 0 1 0 0,-1 1-1 0 0,0-1 1 0 0,1 0-1 0 0,-1 1 1 0 0,1-1-1 0 0,-1 1 1 0 0,1-1-1 0 0,-1 1 1 0 0,1-1-1 0 0,-1 1 1 0 0,1-1-1 0 0,-1 1 1 0 0,1 0-1 0 0,0-1 1 0 0,-1 1-1 0 0,1-1 1 0 0,0 1-1 0 0,0 0 1 0 0,-1 1-1 0 0,0 7 79 0 0,1 31 4 0 0,4 7 0 0 0,4 7-16 0 0,1 4-64 0 0,5-1-16 0 0,2 2 0 0 0,-14-47 0 0 0,4 22 0 0 0,-6-32 0 0 0,0-1 0 0 0,0 0 0 0 0,0 0 0 0 0,0 0 0 0 0,0 0 0 0 0,0 1 0 0 0,0-1 0 0 0,0 0 0 0 0,0 0 0 0 0,-1 0 0 0 0,1 0 0 0 0,0 0 0 0 0,-1 0 0 0 0,0 2 0 0 0,1-3 0 0 0,-1 0 0 0 0,1-1 0 0 0,0 1 0 0 0,-1 0 0 0 0,1-1 0 0 0,0 1 0 0 0,-1 0 0 0 0,1-1 0 0 0,0 1 0 0 0,0-1 0 0 0,-1 1 0 0 0,1 0 0 0 0,0-1 0 0 0,0 1 0 0 0,0-1 0 0 0,0 1 0 0 0,0-1 0 0 0,0 1 0 0 0,-1 0 0 0 0,1-1 0 0 0,0 1 0 0 0,0-1 0 0 0,0 1 0 0 0,1-1 0 0 0,-1 1 0 0 0,0-1 0 0 0,0 1 0 0 0,0-1 0 0 0,0 1 0 0 0,1-57-144 0 0,-1-4 10 0 0,-10-99 0 0 0,7 140 125 0 0,-1-10-4 0 0,-1 1 1 0 0,-1-1-1 0 0,-11-28 0 0 0,16 54 32 0 0,-1 1 1 0 0,0-1-1 0 0,0 1 0 0 0,-4-6 0 0 0,6 8-16 0 0,-1 1 1 0 0,1 0-1 0 0,0-1 0 0 0,-1 1 0 0 0,1 0 1 0 0,0-1-1 0 0,-1 1 0 0 0,1 0 0 0 0,0-1 1 0 0,-1 1-1 0 0,1 0 0 0 0,-1 0 1 0 0,1 0-1 0 0,-1-1 0 0 0,1 1 0 0 0,0 0 1 0 0,-1 0-1 0 0,1 0 0 0 0,-1 0 0 0 0,1 0 1 0 0,-1 0-1 0 0,0 0 0 0 0,0 0 0 0 0,1 1-1 0 0,-1-1 1 0 0,1 1-1 0 0,-1-1 1 0 0,1 1-1 0 0,-1-1 1 0 0,1 1-1 0 0,-1-1 1 0 0,1 1-1 0 0,-1-1 1 0 0,1 1-1 0 0,0 0 1 0 0,-1-1-1 0 0,1 1 1 0 0,0 0-1 0 0,-1-1 1 0 0,1 1 0 0 0,0 0-1 0 0,0 0 1 0 0,0 0-1 0 0,-2 5 20 0 0,-4 19 92 0 0,4-17-90 0 0,1-4-4 0 0,0 1 0 0 0,1 0-1 0 0,-1-1 1 0 0,1 1 0 0 0,0 6 0 0 0,-1 0 2 0 0,0-4-4 0 0,0-1 0 0 0,1 0 0 0 0,0 0-1 0 0,1 0 1 0 0,1 11 0 0 0,3 31 46 0 0,-1-23-11 0 0,10 42-42 0 0,3 2 0 0 0,-8-42 31 0 0,14 33-31 0 0,-13-38-11 0 0,12 19 0 0 0,10 10-16 0 0,-25-40-68 0 0,-1-4-111 0 0,19 24 122 0 0,-24-31 71 0 0,-1 0 1 0 0,0 0-1 0 0,0 1 1 0 0,0-1-1 0 0,0 0 0 0 0,0 0 1 0 0,0 1-1 0 0,1-1 0 0 0,-1 0 1 0 0,0 0-1 0 0,0 1 0 0 0,0-1 1 0 0,1 0-1 0 0,-1 0 0 0 0,0 0 1 0 0,0 0-1 0 0,1 1 0 0 0,-1-1 1 0 0,0 0-1 0 0,0 0 1 0 0,1 0-1 0 0,-1 0 0 0 0,0 0 1 0 0,1 0-1 0 0,-1 0 0 0 0,0 0 1 0 0,0 0-1 0 0,1 0 0 0 0,-1 0 1 0 0,0 0-1 0 0,1 0 0 0 0,-1 0 1 0 0,0 0-1 0 0,1 0 0 0 0,-1 0 1 0 0,0 0-1 0 0,0 0 1 0 0,1 0-1 0 0,-1 0 0 0 0,0 0 1 0 0,0 0-1 0 0,1-1 0 0 0,-1 1 1 0 0,0 0-1 0 0,1 0 0 0 0,1-6 6 0 0,-1 3-12 0 0,-1 0 0 0 0,0 0 0 0 0,0 1 0 0 0,0-1 0 0 0,0 0 0 0 0,-1 0-1 0 0,1 0 1 0 0,-1 1 0 0 0,0-1 0 0 0,-1-3 0 0 0,0-1 5 0 0,-5-27-11 0 0,-50-272-264 0 0,53 185 286 0 0,4 113-4 0 0,0 63 279 0 0,7 297 334 0 0,-6-330-590 0 0,2 35-2 0 0,-1 10 34 0 0,1-9 6 0 0,3-5-12 0 0,0-9-31 0 0,-5-35 10 0 0,1-13-64 0 0,0-2 21 0 0,0 0 1 0 0,0-1 0 0 0,0 1-1 0 0,-1-1 1 0 0,0 1 0 0 0,-1-1 0 0 0,1-9-1 0 0,-5-54-100 0 0,2 51 71 0 0,-6-47-213 0 0,-19-77 0 0 0,-5-30-251 0 0,30 157 494 0 0,1 0 0 0 0,1 0 0 0 0,0 0 0 0 0,1 0 1 0 0,1 0-1 0 0,1 0 0 0 0,4-15 0 0 0,-7 28 5 0 0,1-1 0 0 0,-1 1-1 0 0,1 0 1 0 0,-1 0 0 0 0,0-1-1 0 0,-1-5 1 0 0,1-14-22 0 0,0 8 28 0 0,0 13 3 0 0,0 0 0 0 0,0 0 0 0 0,0 0 0 0 0,0-1 0 0 0,0 1 0 0 0,0 0 0 0 0,1 0 0 0 0,-1 0 0 0 0,1 0 0 0 0,-1 0 0 0 0,1 0 0 0 0,2-4 0 0 0,1 0 18 0 0,-3 5 95 0 0,8-15 135 0 0,-1-3-75 0 0,1 0-1 0 0,21-33 1195 0 0,-20 55-1280 0 0,28 10-17 0 0,-28-10 268 0 0,-2 4-284 0 0,24 18-36 0 0,-24-19 31 0 0,1-2 0 0 0,28 11-31 0 0,-37-14-20 0 0,1-1-1 0 0,0 0 1 0 0,-1 1 0 0 0,1-1 0 0 0,-1 0-1 0 0,1 0 1 0 0,0 1 0 0 0,-1-1 0 0 0,1 0 0 0 0,0 0-1 0 0,-1 0 1 0 0,1 0 0 0 0,0 0 0 0 0,-1 0-1 0 0,1 0 1 0 0,0 0 0 0 0,-1 0 0 0 0,1 0 0 0 0,-1 0-1 0 0,1 0 1 0 0,0-1 0 0 0,-1 1 0 0 0,2-1-1 0 0,26-9 23 0 0,-21 8 46 0 0,-2-1 7 0 0,16-8-48 0 0,-16 8 35 0 0,0 1-8 0 0,18-8-34 0 0,-18 7 31 0 0,3 2 0 0 0,25-1-31 0 0,-16 1 20 0 0,27 0-31 0 0,-38 1-11 0 0,1 0 0 0 0,-1 1 0 0 0,1 0 0 0 0,-1 0 0 0 0,0 0 0 0 0,8 4 0 0 0,37 21 0 0 0,-45-23 0 0 0,1 0 0 0 0,-1-1 0 0 0,1 0 0 0 0,0 0 0 0 0,12 1 0 0 0,-13-3 0 0 0,1 0 0 0 0,-1 0 0 0 0,0 0 0 0 0,12-3 0 0 0,21-4 0 0 0,5 2 0 0 0,-7-2-11 0 0,-24 3-31 0 0,15-4 19 0 0,-15 5-25 0 0,22-3 36 0 0,17 9 12 0 0,1 1 0 0 0,-5-6 0 0 0,-5 7-12 0 0,-37-4 2 0 0,0 0-1 0 0,1 0 1 0 0,-1 1-1 0 0,0 0 1 0 0,6 2 0 0 0,-1 1 0 0 0,-2-3-51 0 0,-4-3-18 0 0,17-7 2 0 0,-11 5 21 0 0,22-3 45 0 0,4-3 11 0 0,-7 0-77 0 0,-24 7-318 0 0,26-8-841 0 0,-26 8 2601 0 0,0 0-1227 0 0,21-7-125 0 0,-4 0-24 0 0,-16 6-22 0 0,6-5 10 0 0,-4 1-34 0 0,3-3 45 0 0,4-2 12 0 0,2 0 0 0 0,-1 1 0 0 0,12-2 0 0 0,0 0 0 0 0,-28 12 0 0 0,-1 1 0 0 0,1-1 0 0 0,0 1 0 0 0,0-1 0 0 0,0 1 0 0 0,0-1 0 0 0,0 1 0 0 0,0 0 0 0 0,0-1 0 0 0,0 1 0 0 0,0 0 0 0 0,0 0 0 0 0,0 0 0 0 0,0 0 0 0 0,0 0 0 0 0,0 0 0 0 0,0 0 0 0 0,0 0 0 0 0,0 0 0 0 0,0 0 0 0 0,0 0 0 0 0,0 1 0 0 0,0-1 0 0 0,0 0 0 0 0,1 1 0 0 0,-1 2-1 0 0,1 0 0 0 0,-1 0-1 0 0,0 0 1 0 0,-1-1 0 0 0,1 1 0 0 0,0 0 0 0 0,-1 0-1 0 0,0 0 1 0 0,0 5 0 0 0,0-8 1 0 0,-1 12-48 0 0,-5 5 21 0 0,-3 13-59 0 0,8-24 16 0 0,0 0-24 0 0,-1 24-325 0 0,4-22 362 0 0,10 26 35 0 0,-12-34 21 0 0,0 1 0 0 0,0-1 0 0 0,0 0 0 0 0,0 1 0 0 0,0-1 0 0 0,0 1 0 0 0,0-1-1 0 0,0 1 1 0 0,1-1 0 0 0,-1 0 0 0 0,0 1 0 0 0,0-1 0 0 0,0 0 0 0 0,1 1 0 0 0,-1-1-1 0 0,0 0 1 0 0,1 1 0 0 0,-1-1 0 0 0,0 0 0 0 0,1 1 0 0 0,-1-1 0 0 0,0 0 0 0 0,1 0-1 0 0,-1 0 1 0 0,1 1 0 0 0,-1-1 0 0 0,0 0 0 0 0,1 0 0 0 0,-1 0 0 0 0,1 0 0 0 0,-1 0 0 0 0,0 0-1 0 0,1 1 1 0 0,-1-1 0 0 0,1 0 0 0 0,-1 0 0 0 0,1-1 0 0 0,36 6-21 0 0,-36-4 19 0 0,0-1 0 0 0,0 0 0 0 0,0 0-1 0 0,0 0 1 0 0,0 0 0 0 0,0 0-1 0 0,0 0 1 0 0,0 0 0 0 0,0 0 0 0 0,0 0-1 0 0,0 0 1 0 0,2-1 0 0 0,3-2-6 0 0,-2 2 1 0 0,-1 0 0 0 0,0-1 0 0 0,0 2 1 0 0,1-1-1 0 0,-1 0 0 0 0,7 0 0 0 0,20-3-14 0 0,-16 3-31 0 0,17 0-14 0 0,-24 0-10 0 0,-4 1 69 0 0,-1 0 0 0 0,0 0-1 0 0,1 0 1 0 0,-1-1 0 0 0,0 1-1 0 0,0-1 1 0 0,1 0 0 0 0,-1 1-1 0 0,3-3 1 0 0,1 1-5 0 0,0 0-67 0 0,-1 0 0 0 0,16-6 52 0 0,-11 4-20 0 0,9-4 25 0 0,-7 5-19 0 0,22-3 31 0 0,-3-5 11 0 0,-4 1 11 0 0,-22 9 298 0 0,-6 7-245 0 0,-2 17 0 0 0,3-17 128 0 0,-1 1-139 0 0,3 31-42 0 0,0-30-11 0 0,0 0 0 0 0,0 0 0 0 0,1 0 0 0 0,5 11 0 0 0,-5-12 0 0 0,0-1 0 0 0,1 1 0 0 0,0-1 0 0 0,1 0 0 0 0,-1 0 0 0 0,7 6 0 0 0,-6-7 0 0 0,0-1 0 0 0,0 0 0 0 0,1-1 0 0 0,0 1 0 0 0,-1-1 0 0 0,1 0 0 0 0,8 3 0 0 0,-6-3 0 0 0,0-1 0 0 0,1 0 0 0 0,-1 0 0 0 0,12 0 0 0 0,29 0 0 0 0,-6-2-13 0 0,-28-2-53 0 0,15-6 5 0 0,-2-5 49 0 0,-4 1 12 0 0,-2 2 12 0 0,-17 8 48 0 0,4 4 0 0 0,25 7-36 0 0,-25-7 36 0 0,-3-3 0 0 0,25-5-48 0 0,-1-6-12 0 0,-8-2 0 0 0,-5 4 11 0 0,-10 6 31 0 0,14-4-19 0 0,3 0 36 0 0,-13 4-5 0 0,13-6-43 0 0,-4-1 2 0 0,-2-1 51 0 0,-1-2 8 0 0,-1 0 19 0 0,-1 0 2 0 0,-4 2-10 0 0,-7 9-40 0 0,2-2-12 0 0,17-10 132 0 0,-14 13-107 0 0,24-2-45 0 0,8-1-11 0 0,-4-7 0 0 0,-4-1 0 0 0,-4 1 0 0 0,-2 4 11 0 0,-22 6 125 0 0,3 3-47 0 0,23 1-13 0 0,-16-2-16 0 0,19-4-48 0 0,3-8-12 0 0,-6-1 0 0 0,-3 2 0 0 0,-2 1 11 0 0,-14 7 31 0 0,14-3-20 0 0,-14 3 20 0 0,13-5-31 0 0,4-1 0 0 0,-5-2 31 0 0,16-7-28 0 0,-34 16-6 0 0,-2 0 189 0 0,5 2-130 0 0,25 0-42 0 0,-18 0 34 0 0,21 0-5 0 0,3-6-43 0 0,-3 0-11 0 0,1-2 0 0 0,-6-2 0 0 0,1-1 0 0 0,-7 3 11 0 0,-16 5 46 0 0,13-3 28 0 0,-18 5 5 0 0,2 0-32 0 0,29-1-47 0 0,-26 2-11 0 0,0 0 0 0 0,13 2 0 0 0,27 9 0 0 0,-39-8 0 0 0,0-1 0 0 0,16 2 0 0 0,13-7 0 0 0,3 4 0 0 0,-15-5 13 0 0,-23 3 54 0 0,-5 9 0 0 0,3 23-43 0 0,-2-23 29 0 0,-2 1 0 0 0,-4 36-31 0 0,-4 9 20 0 0,-3 5 22 0 0,1 0 14 0 0,2 7 2 0 0,4-12-67 0 0,4-37-7 0 0,0 34 41 0 0,4-8-36 0 0,-2-31-11 0 0,1-1 0 0 0,6 20 0 0 0,11 20 0 0 0,-17-42 5 0 0,-1 1-1 0 0,2 15 0 0 0,-3-16 207 0 0,0-10-210 0 0,-1 1 1 0 0,0 0-1 0 0,1 0 0 0 0,-1-1 1 0 0,1 1-1 0 0,-1 0 0 0 0,1-1 0 0 0,-1 1 1 0 0,1-1-1 0 0,-1 1 0 0 0,1 0 1 0 0,0-1-1 0 0,-1 1 0 0 0,1-1 1 0 0,0 1-1 0 0,-1-1 0 0 0,1 1 0 0 0,0-1 1 0 0,-1 0-1 0 0,1 1 0 0 0,0-1 1 0 0,0 1-1 0 0,0-1 0 0 0,0 0 0 0 0,-1 1 1 0 0,1-1-1 0 0,0 1 0 0 0,0-1 1 0 0,0 0-1 0 0,0 1 0 0 0,1-1 1 0 0,-1-1-1 0 0,2-27 19 0 0,-1 22-19 0 0,2-27-18 0 0,-2-1 0 0 0,-2 1 0 0 0,-7-59 0 0 0,4 70 7 0 0,-1 0 1 0 0,-2 0-1 0 0,0 0 0 0 0,-1 0 0 0 0,-1 1 1 0 0,-14-25-1 0 0,22 44 10 0 0,-1 1 0 0 0,1 0 0 0 0,0 0 0 0 0,-1 0 0 0 0,0 0 0 0 0,1 0 0 0 0,-1 0 0 0 0,0 0 0 0 0,0 1 0 0 0,0-1 0 0 0,0 1 0 0 0,0-1 0 0 0,0 1 0 0 0,0 0 0 0 0,-1 0 0 0 0,1 0 0 0 0,0 0 0 0 0,-4-1 0 0 0,1 2 0 0 0,0-1 0 0 0,0 1 0 0 0,0 0 0 0 0,0 0 0 0 0,0 1 0 0 0,0 0 0 0 0,0 0 0 0 0,-6 1 0 0 0,-34 13 16 0 0,0 0 1 0 0,-58 32-1 0 0,-5 0 18 0 0,-22 5 54 0 0,-155 62 49 0 0,7 16 143 0 0,259-120-193 0 0,0 1-1 0 0,-27 19 1 0 0,44-27-2 0 0,14-2-22 0 0,-3 0-59 0 0,-2 0-11 0 0,0 0-1 0 0,0 0 1 0 0,0-1-1 0 0,0 0 0 0 0,1-1 1 0 0,-1 1-1 0 0,0-1 1 0 0,0-1-1 0 0,-1 1 1 0 0,9-4-1 0 0,694-315-1977 0 0,-659 292 1827 0 0,92-67 0 0 0,-139 93 185 0 0,0-1-1 0 0,0 0 1 0 0,0 0-1 0 0,-1 0 0 0 0,1 0 1 0 0,2-5-1 0 0,-5 8-21 0 0,0 0-1 0 0,0 0 1 0 0,0 0-1 0 0,0-1 0 0 0,0 1 1 0 0,0 0-1 0 0,0 0 1 0 0,0 0-1 0 0,0 0 1 0 0,0 0-1 0 0,0-1 0 0 0,0 1 1 0 0,0 0-1 0 0,0 0 1 0 0,0 0-1 0 0,-1 0 0 0 0,1-1 1 0 0,0 1-1 0 0,0 0 1 0 0,0 0-1 0 0,0 0 0 0 0,0 0 1 0 0,0 0-1 0 0,0 0 1 0 0,0-1-1 0 0,-1 1 1 0 0,1 0-1 0 0,0 0 0 0 0,0 0 1 0 0,0 0-1 0 0,0 0 1 0 0,0 0-1 0 0,0 0 0 0 0,-1 0 1 0 0,1 0-1 0 0,0 0 1 0 0,0 0-1 0 0,0 0 0 0 0,0 0 1 0 0,-1 0-1 0 0,1 0 1 0 0,0 0-1 0 0,-6-2 52 0 0,-1 2 17 0 0,0 1 0 0 0,0-1 0 0 0,0 1 1 0 0,0 0-1 0 0,1 1 0 0 0,-1 0 0 0 0,-7 3 0 0 0,1-1 20 0 0,-154 44 658 0 0,-199 62-376 0 0,-261 125-258 0 0,626-235-117 0 0,-38 15 0 0 0,1 2 0 0 0,1 1 0 0 0,-42 27 0 0 0,72-39-2 0 0,7-6 2 0 0,0 0 0 0 0,0 0 0 0 0,-1 1 0 0 0,1-1-1 0 0,0 0 1 0 0,0 0 0 0 0,0 0 0 0 0,0 0 0 0 0,0 0-1 0 0,0 0 1 0 0,0 0 0 0 0,0 1 0 0 0,0-1 0 0 0,0 0-1 0 0,0 0 1 0 0,0 0 0 0 0,0 0 0 0 0,0 0-1 0 0,0 0 1 0 0,0 0 0 0 0,0 1 0 0 0,1-1 0 0 0,-1 0-1 0 0,0 0 1 0 0,0 0 0 0 0,0 0 0 0 0,0 0 0 0 0,0 0-1 0 0,0 0 1 0 0,0 0 0 0 0,0 0 0 0 0,0 1 0 0 0,0-1-1 0 0,0 0 1 0 0,0 0 0 0 0,1 0 0 0 0,-1 0 0 0 0,0 0-1 0 0,0 0 1 0 0,0 0 0 0 0,0 0 0 0 0,0 0 0 0 0,0 0-1 0 0,0 0 1 0 0,1 0 0 0 0,-1 0 0 0 0,0 0 0 0 0,0 0-1 0 0,0 0 1 0 0,0 0 0 0 0,0 0 0 0 0,0 0 0 0 0,0 0-1 0 0,1 0 1 0 0,-1 0 0 0 0,0 0 0 0 0,9 0-22 0 0,0-1 0 0 0,-1 1 1 0 0,1-1-1 0 0,0-1 1 0 0,-1 0-1 0 0,1 0 0 0 0,15-7 1 0 0,77-33-190 0 0,-84 35 200 0 0,775-370-1052 0 0,-731 341 977 0 0,-43 22 32 0 0,-17 14 54 0 0,0-1-1 0 0,-1 1 1 0 0,1-1-1 0 0,-1 1 1 0 0,1-1-1 0 0,0 0 1 0 0,-1 1-1 0 0,1-1 0 0 0,-1 1 1 0 0,0-1-1 0 0,1 0 1 0 0,-1 1-1 0 0,1-1 1 0 0,-1 0-1 0 0,0 0 1 0 0,0 1-1 0 0,1-1 0 0 0,-1 0 1 0 0,0 0-1 0 0,0 1 1 0 0,0-1-1 0 0,0 0 1 0 0,0 0-1 0 0,0 0 1 0 0,0 1-1 0 0,0-1 0 0 0,0 0 1 0 0,0 0-1 0 0,-1-1 1 0 0,0 1 0 0 0,0 0 0 0 0,0 0 0 0 0,0 0 1 0 0,-1 1-1 0 0,1-1 0 0 0,0 0 0 0 0,0 0 0 0 0,-1 1 0 0 0,1-1 1 0 0,0 1-1 0 0,-1-1 0 0 0,1 1 0 0 0,-1-1 0 0 0,1 1 1 0 0,0 0-1 0 0,-3 0 0 0 0,-13-2 18 0 0,0 2 0 0 0,0 0 0 0 0,0 1 0 0 0,-30 5 1 0 0,-68 22 120 0 0,92-22-122 0 0,-36 11 93 0 0,0 2-1 0 0,-88 40 1 0 0,142-57-110 0 0,-1 0 0 0 0,-11 12 0 0 0,7-3-17 0 0,8-9-67 0 0,11-1-170 0 0,26 3 160 0 0,-34-4 89 0 0,0 0-1 0 0,-1 1 1 0 0,1-1 0 0 0,0 0 0 0 0,-1 0 0 0 0,1 0 0 0 0,-1 0 0 0 0,1 0 0 0 0,0 0-1 0 0,-1 0 1 0 0,1 0 0 0 0,0 0 0 0 0,-1-1 0 0 0,1 1 0 0 0,-1 0 0 0 0,1 0-1 0 0,0 0 1 0 0,-1-1 0 0 0,2 1 0 0 0,3-3-30 0 0,15-10-138 0 0,-19 12 170 0 0,9-7-74 0 0,0 0-1 0 0,0 0 1 0 0,-1-1-1 0 0,0 0 1 0 0,0-1-1 0 0,-1 0 1 0 0,-1 0 0 0 0,11-19-1 0 0,-10 14 66 0 0,0 0-1 0 0,2-6-48 0 0,10-13-77 0 0,-13 22 115 0 0,0 1-19 0 0,-1-2 31 0 0,4-5-18 0 0,-8 11-18 0 0,0-3 27 0 0,-2 6-25 0 0,1 3 32 0 0,-1 0 0 0 0,0 0 0 0 0,1 0 1 0 0,-1 0-1 0 0,0 0 0 0 0,0 0 1 0 0,0 1-1 0 0,0-1 0 0 0,0 0 0 0 0,0 0 1 0 0,0 0-1 0 0,0 0 0 0 0,0 0 0 0 0,0 0 1 0 0,0 0-1 0 0,-1 0 0 0 0,1 0 1 0 0,0 0-1 0 0,-1 0 0 0 0,1 0 0 0 0,-1 0 1 0 0,1 0-1 0 0,-1 0 0 0 0,1 1 0 0 0,-1-1 1 0 0,0 0-1 0 0,1 0 0 0 0,-1 1 1 0 0,0-1-1 0 0,-1-1 0 0 0,1 2 8 0 0,0 0 0 0 0,0-1 0 0 0,0 1 0 0 0,0 0 1 0 0,0-1-1 0 0,0 1 0 0 0,0 0 0 0 0,-1 0 0 0 0,1 0 0 0 0,0 0 0 0 0,0 0 0 0 0,0 0 0 0 0,0 0 0 0 0,0 1 0 0 0,0-1 1 0 0,0 0-1 0 0,-2 1 0 0 0,-1 0-1 0 0,1 0-1 0 0,0 0 1 0 0,0-1 0 0 0,-1 1 0 0 0,1-1 0 0 0,-1 0-1 0 0,1 0 1 0 0,-6 0 0 0 0,2-2 6 0 0,6 2 0 0 0,1 0 0 0 0,0 0 0 0 0,0 0 0 0 0,0 0 0 0 0,0 0 0 0 0,0 0 0 0 0,0-1 0 0 0,0 1 0 0 0,-1 0 0 0 0,1 0 0 0 0,0 0 0 0 0,0 0 0 0 0,0 0 0 0 0,0 0 0 0 0,0 0 0 0 0,0 0 0 0 0,0-1 0 0 0,0 1 0 0 0,0 0 0 0 0,0 0 0 0 0,0 0 0 0 0,0 0 0 0 0,0 0 0 0 0,0-1 0 0 0,0 1 0 0 0,0 0 0 0 0,0 0 0 0 0,0 0 0 0 0,0 0 0 0 0,0 0 0 0 0,0 0 0 0 0,0-1 0 0 0,0 1 0 0 0,0 0 0 0 0,0 0 0 0 0,0 0 0 0 0,0 0 0 0 0,0 0 0 0 0,0 0 0 0 0,0-1 0 0 0,0 1 0 0 0,0 0 0 0 0,0 0 0 0 0,1 0 0 0 0,4-8 10 0 0,0 1 45 0 0,-6 6 12 0 0,-2 0-28 0 0,6-1 3 0 0,-1 1-40 0 0,-1 0-1 0 0,1 0 0 0 0,0 1 0 0 0,0-1 0 0 0,0 0 1 0 0,0 1-1 0 0,0-1 0 0 0,3 1 0 0 0,35-1-1 0 0,-37 1 2 0 0,1-1 0 0 0,-1 1-1 0 0,1-1 1 0 0,-1 0 0 0 0,5-2 0 0 0,-8 3-2 0 0,4-2 53 0 0,34 6 22 0 0,-21-1-33 0 0,-7-1-38 0 0,0 0 0 0 0,13 0-1 0 0,-17-2-3 0 0,0-1 0 0 0,-1 1 0 0 0,1-1 0 0 0,0 0 0 0 0,6-3 0 0 0,23-6 0 0 0,-25 6 3 0 0,-7 3 10 0 0,0 0-1 0 0,0 0 1 0 0,0 0 0 0 0,0 0 0 0 0,0 1-1 0 0,0-1 1 0 0,0 1 0 0 0,6 0-1 0 0,-2 0-9 0 0,0 0 0 0 0,0 0-1 0 0,10 3 1 0 0,34 12-3 0 0,-43-13 0 0 0,0 0 0 0 0,1 0 0 0 0,-1-1 0 0 0,10 0 0 0 0,-14-1-6 0 0,0 0 0 0 0,-1 0 1 0 0,1 0-1 0 0,-1-1 0 0 0,5-1 0 0 0,13-2-19 0 0,12-1 13 0 0,-24 4 12 0 0,0 0 0 0 0,0 1 0 0 0,9 1 0 0 0,-8 1 0 0 0,-1 0 0 0 0,1 0 0 0 0,10 4 0 0 0,33 15 0 0 0,-1-7 0 0 0,-5-7 0 0 0,-36-6 6 0 0,-7-1 0 0 0,0 1 0 0 0,0-1 0 0 0,0-1 0 0 0,0 1 0 0 0,-1 0 0 0 0,1-1 0 0 0,0 0 0 0 0,4-1 0 0 0,30-7 6 0 0,5-3-12 0 0,-14 3-48 0 0,-23 7-191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15.94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80 7367 0 0,'0'-4'537'0'0,"1"0"-1"0"0,0 0 1 0 0,0 0 0 0 0,0 0-1 0 0,0 0 1 0 0,0 0-1 0 0,1 1 1 0 0,26-45 8929 0 0,-24 54-8613 0 0,-2-1-698 0 0,0-2-86 0 0,0 1 0 0 0,0-1-1 0 0,-1 1 1 0 0,0-1-1 0 0,0 1 1 0 0,0-1 0 0 0,0 1-1 0 0,0 0 1 0 0,0 7-1 0 0,-7 319 1147 0 0,-2-114-1179 0 0,37 767-1007 0 0,-22-884-264 0 0,-14-350 963 0 0,7 98 326 0 0,-8-46-240 0 0,-2-161-1455 0 0,22 0 1015 0 0,-12 348 803 0 0,1 5 234 0 0,-1 0 0 0 0,1 0 0 0 0,0 0 0 0 0,0 0 1 0 0,4-9-1 0 0,-4 22-69 0 0,8 58 359 0 0,0 77 0 0 0,-5-56-496 0 0,38 827 79 0 0,-25-718-1068 0 0,-17-196 765 0 0,0-1 0 0 0,0 1 0 0 0,0 0-1 0 0,0 0 1 0 0,0-1 0 0 0,0 1 0 0 0,1 0 0 0 0,1-5 0 0 0,0-2-17 0 0,4-45-242 0 0,-1-64 1 0 0,-4 60 143 0 0,-6-353-734 0 0,0-21 268 0 0,8 390 2661 0 0,-2 44-2040 0 0,-1 0-1 0 0,0 0 1 0 0,0 0-1 0 0,1 0 1 0 0,-1-1 0 0 0,1 1-1 0 0,-1 0 1 0 0,1 0-1 0 0,1 2 1 0 0,2 5 10 0 0,1 15 73 0 0,-1 0 0 0 0,1 40 0 0 0,-2-27-45 0 0,3 339 53 0 0,-37-2-32 0 0,1-126-145 0 0,39-374-353 0 0,-6 80 368 0 0,-2-222-65 0 0,-17 0-94 0 0,-2-124 18 0 0,19 376 204 0 0,-1 13 193 0 0,2 11-57 0 0,6 46 144 0 0,2 96 1 0 0,-9-108-221 0 0,16 580 387 0 0,-49-76-445 0 0,19-326 154 0 0,12-183-169 0 0,8-89-408 0 0,-4-42 133 0 0,1-189 43 0 0,-12 144 161 0 0,-2-117-50 0 0,8 349 296 0 0,1 95 219 0 0,13 584-64 0 0,-12-770-330 0 0,1 22 0 0 0,1 0 0 0 0,1-1 0 0 0,8 34 0 0 0,-5-42-19 0 0,-5-12-67 0 0,5-9-57 0 0,16-21 78 0 0,-21 27 61 0 0,-1-1 0 0 0,1 1 0 0 0,-1-1 0 0 0,1 0 0 0 0,-1 1 0 0 0,1-1 0 0 0,-1 0 0 0 0,1 1 0 0 0,-1-1 1 0 0,0 0-1 0 0,0 0 0 0 0,1 0 0 0 0,-1 1 0 0 0,0-1 0 0 0,0 0 0 0 0,0 0 0 0 0,1-1 0 0 0,12-321-296 0 0,-17 80 96 0 0,7 338 455 0 0,-7 45 37 0 0,-1 112-115 0 0,17-1-157 0 0,-11-239-17 0 0,0-5-1 0 0,0 1-1 0 0,1-1 1 0 0,-1 0-1 0 0,5 10 1 0 0,-6-15-78 0 0,9-10-218 0 0,28-29 153 0 0,-35 35 132 0 0,-1 0 0 0 0,0-1 0 0 0,1 1 0 0 0,-1 0-1 0 0,0 0 1 0 0,0-1 0 0 0,0 1 0 0 0,-1 0 0 0 0,1-1 0 0 0,0 1-1 0 0,-1-1 1 0 0,0 1 0 0 0,0-1 0 0 0,1 1 0 0 0,-1-1 0 0 0,-1-3 0 0 0,1-4-36 0 0,0-54-132 0 0,-3 0-1 0 0,-11-68 1 0 0,14 130 202 0 0,0 0 0 0 0,-1 0 0 0 0,1 0 0 0 0,-1 0 0 0 0,0 0-1 0 0,1 0 1 0 0,-1 0 0 0 0,-2-3 0 0 0,3 5-18 0 0,0 0 0 0 0,0 0 0 0 0,0 0 0 0 0,0 0 0 0 0,0 0 0 0 0,0 0 0 0 0,0-1 0 0 0,-1 1 0 0 0,1 0 0 0 0,0 0 0 0 0,0 0 0 0 0,0 0 0 0 0,0 0 0 0 0,0 0 0 0 0,0 0-1 0 0,0 0 1 0 0,0 0 0 0 0,0 0 0 0 0,-1 0 0 0 0,1 0 0 0 0,0 0 0 0 0,0 0 0 0 0,0 0 0 0 0,0 0 0 0 0,0 0 0 0 0,0 0 0 0 0,0 0 0 0 0,0 0 0 0 0,-1 0 0 0 0,1 0 0 0 0,0 0 0 0 0,0 0 0 0 0,0 0 0 0 0,0 0 0 0 0,0 0 0 0 0,0 0 0 0 0,0 0 0 0 0,0 0 0 0 0,-1 0 0 0 0,1 1-1 0 0,0-1 1 0 0,0 0 0 0 0,0 0 0 0 0,0 0 0 0 0,0 0 0 0 0,0 0 0 0 0,0 0 0 0 0,0 0 0 0 0,-4 13 96 0 0,-5 123 294 0 0,3-29-162 0 0,2-55-231 0 0,3-26 0 0 0,-2 0 0 0 0,0 0 0 0 0,-9 28 0 0 0,12-53-1 0 0,0 0-1 0 0,0-1 1 0 0,0 1-1 0 0,0-1 1 0 0,0 1 0 0 0,0 0-1 0 0,-1-1 1 0 0,1 1-1 0 0,0-1 1 0 0,0 1 0 0 0,-1-1-1 0 0,1 1 1 0 0,0-1-1 0 0,-1 1 1 0 0,1-1 0 0 0,-1 1-1 0 0,1-1 1 0 0,-1 1-1 0 0,1-1 1 0 0,-1 0-1 0 0,0 1 1 0 0,1-1-3 0 0,0 0 1 0 0,-1 0-1 0 0,1-1 1 0 0,0 1-1 0 0,-1 0 0 0 0,1 0 1 0 0,0-1-1 0 0,-1 1 1 0 0,1 0-1 0 0,0 0 1 0 0,-1-1-1 0 0,1 1 0 0 0,0 0 1 0 0,0-1-1 0 0,-1 1 1 0 0,1 0-1 0 0,0-1 0 0 0,0 1 1 0 0,0 0-1 0 0,-1-1 1 0 0,1 1-1 0 0,0-1 0 0 0,-8-27-254 0 0,8 27 246 0 0,-6-32-2054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21.16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206 876 12439 0 0,'-26'-71'2832'0'0,"19"46"-1383"0"0,-20-40 1 0 0,27 64-1357 0 0,-1-1 0 0 0,0 1 0 0 0,1 0 0 0 0,-1 0 0 0 0,0-1 0 0 0,0 1 0 0 0,0 0 0 0 0,0 0 0 0 0,0 0 0 0 0,0 0 0 0 0,0 0 0 0 0,0 0 0 0 0,0 0-1 0 0,0 0 1 0 0,-1 0 0 0 0,1 1 0 0 0,0-1 0 0 0,-3 0 0 0 0,3 1-40 0 0,0 0-1 0 0,0 0 0 0 0,0 0 0 0 0,0 0 0 0 0,0 1 0 0 0,0-1 0 0 0,1 0 1 0 0,-1 1-1 0 0,0-1 0 0 0,0 1 0 0 0,0-1 0 0 0,0 1 0 0 0,0-1 0 0 0,1 1 1 0 0,-1 0-1 0 0,0-1 0 0 0,0 1 0 0 0,1 0 0 0 0,-1 0 0 0 0,1-1 0 0 0,-1 1 1 0 0,0 0-1 0 0,1 0 0 0 0,0 0 0 0 0,-1 0 0 0 0,1 0 0 0 0,-1 1 1 0 0,-4 11 225 0 0,0 0 0 0 0,0 0 0 0 0,1 0 0 0 0,-4 26 0 0 0,-2 58 65 0 0,9-77-251 0 0,-11 441 941 0 0,12-442-1001 0 0,0-9-22 0 0,1 1 1 0 0,0 0-1 0 0,0 0 0 0 0,6 18 0 0 0,-7-29-9 0 0,0 1 0 0 0,0 0 0 0 0,0 0 0 0 0,0-1 0 0 0,0 1 0 0 0,0 0 0 0 0,0 0 0 0 0,0-1 1 0 0,1 1-1 0 0,-1 0 0 0 0,0-1 0 0 0,0 1 0 0 0,1 0 0 0 0,-1-1 0 0 0,1 1 0 0 0,-1 0 0 0 0,1-1 0 0 0,-1 1 0 0 0,1-1 1 0 0,-1 1-1 0 0,1-1 0 0 0,-1 1 0 0 0,1-1 0 0 0,-1 1 0 0 0,1-1 0 0 0,1 1 0 0 0,-1-1-2 0 0,0 0 0 0 0,0-1-1 0 0,0 1 1 0 0,0-1 0 0 0,0 1-1 0 0,0-1 1 0 0,0 1 0 0 0,0-1 0 0 0,0 1-1 0 0,0-1 1 0 0,0 0 0 0 0,0 0-1 0 0,-1 1 1 0 0,1-1 0 0 0,0 0 0 0 0,-1 0-1 0 0,1 0 1 0 0,0 0 0 0 0,-1 0 0 0 0,1 0-1 0 0,0-1 1 0 0,1-3-17 0 0,-1 0 0 0 0,1 0 0 0 0,-1 0 0 0 0,2-10 0 0 0,-1-4-91 0 0,-2-38 0 0 0,-38-359-110 0 0,8 121 113 0 0,26 228 74 0 0,-6-54-192 0 0,4 148 388 0 0,-9 223 518 0 0,15-210-620 0 0,3 195 257 0 0,2-166-195 0 0,19 95-1 0 0,-15-131-71 0 0,17 47 0 0 0,-19-68 2 0 0,-7-10-54 0 0,1-1 1 0 0,0 1 0 0 0,0-1 0 0 0,0 0-1 0 0,0 1 1 0 0,0-1 0 0 0,0 0-1 0 0,0 1 1 0 0,0-1 0 0 0,0 0 0 0 0,1 0-1 0 0,-1 0 1 0 0,0 0 0 0 0,1 0-1 0 0,-1 0 1 0 0,1-1 0 0 0,-1 1-1 0 0,4 1 1 0 0,-3-3-1 0 0,1 1 0 0 0,-1 0 0 0 0,1-1 0 0 0,-1 1 0 0 0,0-1 0 0 0,1 0 0 0 0,-1 1 0 0 0,0-1 0 0 0,0 0 0 0 0,1-1 0 0 0,-1 1 0 0 0,0 0 0 0 0,0-1 0 0 0,0 1 0 0 0,0-1 0 0 0,-1 1 0 0 0,1-1 0 0 0,0 0 0 0 0,-1 0 0 0 0,1 0 0 0 0,-1 0 0 0 0,1 0 0 0 0,-1 0 0 0 0,0 0 0 0 0,0 0 0 0 0,0-1 0 0 0,0 1 0 0 0,-1 0 0 0 0,1-1 0 0 0,0-2 0 0 0,12-87-145 0 0,0-105 0 0 0,-14-93-418 0 0,3-53 176 0 0,-2 331 404 0 0,0 10 69 0 0,2 137 331 0 0,-3-100-371 0 0,3 223 420 0 0,1-211-347 0 0,3-1 1 0 0,1 1-1 0 0,20 66 0 0 0,-17-82-52 0 0,8 7 10 0 0,-17-36-73 0 0,0 0 0 0 0,0 0 0 0 0,0 0-1 0 0,0-1 1 0 0,1 1 0 0 0,-1 0 0 0 0,1-1-1 0 0,-1 1 1 0 0,1-1 0 0 0,-1 1 0 0 0,1-1-1 0 0,0 0 1 0 0,0 1 0 0 0,3 0-1 0 0,-4-2-2 0 0,-1 0-1 0 0,1 0 1 0 0,0 0-1 0 0,-1 0 0 0 0,1 0 1 0 0,0 0-1 0 0,-1 0 0 0 0,1-1 1 0 0,0 1-1 0 0,-1 0 1 0 0,1 0-1 0 0,-1-1 0 0 0,1 1 1 0 0,0 0-1 0 0,-1-1 0 0 0,1 1 1 0 0,-1-1-1 0 0,1 1 0 0 0,-1-1 1 0 0,1 1-1 0 0,-1-1 1 0 0,1 0-1 0 0,10-21 4 0 0,3-30-13 0 0,-12 44 3 0 0,9-62-105 0 0,5-119 0 0 0,-13 133 63 0 0,2-34-99 0 0,10-118-170 0 0,-29 421 971 0 0,8-87-376 0 0,4-91-241 0 0,-7 155 311 0 0,10-144-271 0 0,1-1-1 0 0,10 54 1 0 0,-7-72-77 0 0,3-1 11 0 0,-8-25-9 0 0,0 0 0 0 0,1 0 0 0 0,-1 1 0 0 0,0-1-1 0 0,1 0 1 0 0,-1 0 0 0 0,1 0 0 0 0,0 0 0 0 0,-1 0 0 0 0,1 1 0 0 0,0-1 0 0 0,0 0 0 0 0,-1-1 0 0 0,1 1 0 0 0,0 0 0 0 0,0 0 0 0 0,0 0 0 0 0,0 0 0 0 0,0-1 0 0 0,1 1-1 0 0,1 1 1 0 0,-1-3-1 0 0,1 1 0 0 0,-1 0 0 0 0,1 0-1 0 0,-1-1 1 0 0,1 0 0 0 0,-1 1 0 0 0,0-1 0 0 0,1 0-1 0 0,-1 0 1 0 0,0 0 0 0 0,0-1 0 0 0,0 1-1 0 0,3-3 1 0 0,-3 3-1 0 0,-1 0 0 0 0,1 0 0 0 0,-1-1 0 0 0,0 1 0 0 0,0-1 0 0 0,0 1 0 0 0,0-1 0 0 0,0 0 0 0 0,0 1 0 0 0,0-1 0 0 0,0 0 0 0 0,-1 0 0 0 0,1 0 0 0 0,-1 1 0 0 0,1-1 0 0 0,-1 0 0 0 0,1-2 0 0 0,0-5 0 0 0,20-82-158 0 0,11-117 0 0 0,-12-95-222 0 0,-19 286 340 0 0,-1-15-111 0 0,3-1 0 0 0,9-52 0 0 0,-9 108 139 0 0,-11 81 184 0 0,0-32 0 0 0,1 30 20 0 0,-1 1 77 0 0,5 115 0 0 0,5-193-216 0 0,8 44 0 0 0,-3-45 0 0 0,-7-23-51 0 0,1-1 0 0 0,-1 1 0 0 0,0 0 0 0 0,0 0 0 0 0,1 0 0 0 0,-1 0 0 0 0,0 0 0 0 0,1 0 0 0 0,-1-1 0 0 0,1 1 0 0 0,-1 0 0 0 0,1 0 0 0 0,0-1 0 0 0,-1 1 0 0 0,1 0 0 0 0,0-1 0 0 0,-1 1 0 0 0,1-1 0 0 0,0 1 0 0 0,0-1 0 0 0,0 1 0 0 0,-1-1 0 0 0,1 1-1 0 0,0-1 1 0 0,0 0 0 0 0,1 1 0 0 0,1-1-1 0 0,-1-1-1 0 0,1 1 1 0 0,-1-1-1 0 0,1 0 1 0 0,-1 1-1 0 0,1-1 0 0 0,-1 0 1 0 0,0 0-1 0 0,0-1 1 0 0,1 1-1 0 0,-1 0 1 0 0,0-1-1 0 0,0 1 0 0 0,0-1 1 0 0,-1 0-1 0 0,1 0 1 0 0,0 0-1 0 0,-1 0 1 0 0,1 0-1 0 0,-1 0 0 0 0,1 0 1 0 0,-1 0-1 0 0,0 0 1 0 0,2-5-1 0 0,14-45-56 0 0,-2-1 0 0 0,14-106 0 0 0,-5-113-152 0 0,-18 178 100 0 0,3-116-232 0 0,-10 201 276 0 0,-1 10 28 0 0,-2 17 59 0 0,3-13 10 0 0,-36 330 635 0 0,33-286-605 0 0,3-27-51 0 0,-11 165 141 0 0,16-1-53 0 0,-1-164-73 0 0,5 24-1 0 0,1-17-15 0 0,3-2 0 0 0,-8-22 10 0 0,5-8 0 0 0,31-12-22 0 0,-39 15-1 0 0,0 0 1 0 0,-1 0-1 0 0,1 0 0 0 0,0 0 0 0 0,-1-1 0 0 0,1 1 1 0 0,-1 0-1 0 0,1 0 0 0 0,-1-1 0 0 0,1 1 1 0 0,-1 0-1 0 0,1-1 0 0 0,-1 1 0 0 0,1 0 0 0 0,-1-1 1 0 0,1 1-1 0 0,-1-1 0 0 0,1 1 0 0 0,-1-1 1 0 0,0 1-1 0 0,1-1 0 0 0,-1 1 0 0 0,0-1 0 0 0,1 1 1 0 0,-1-1-1 0 0,0 0 0 0 0,11-29-74 0 0,15-59 1 0 0,-1-43-17 0 0,-9 46 71 0 0,6-33-69 0 0,-6 29-207 0 0,43-142 0 0 0,-50 209 185 0 0,-7 18 40 0 0,2 12 155 0 0,-1-2-69 0 0,0-1 1 0 0,-1 1-1 0 0,0 0 1 0 0,1 0 0 0 0,-2 0-1 0 0,1 0 1 0 0,0 0-1 0 0,-1 0 1 0 0,0 1-1 0 0,-1-1 1 0 0,1 1 0 0 0,-1 5-1 0 0,-10 226 558 0 0,0 110 64 0 0,11-320-572 0 0,3 0 5 0 0,2-1 17 0 0,-3-22-51 0 0,4-6-12 0 0,-1 0-17 0 0,-3 1-6 0 0,0 0 0 0 0,-1 0 1 0 0,1 0-1 0 0,0-1 0 0 0,-1 1 0 0 0,1-1 1 0 0,-1 1-1 0 0,1-1 0 0 0,-1 0 1 0 0,0 0-1 0 0,0 0 0 0 0,0 0 1 0 0,0 0-1 0 0,0-1 0 0 0,0 1 0 0 0,-1-1 1 0 0,4-4-1 0 0,11-37-72 0 0,-1-1 0 0 0,15-83 0 0 0,1-96-31 0 0,-21 130-118 0 0,31-126 0 0 0,-40 218 186 0 0,0 9 26 0 0,1 25 99 0 0,-2 0-1 0 0,-3 38 1 0 0,-15 350 607 0 0,17-393-661 0 0,2 1 0 0 0,7 40-1 0 0,-2-45 13 0 0,2 2-25 0 0,-6-20 9 0 0,7-9-64 0 0,-3 0 27 0 0,1 1 1 0 0,-1-1-1 0 0,1 0 1 0 0,5-6-1 0 0,-9 6-1 0 0,1 0 1 0 0,-1 0-1 0 0,0 0 0 0 0,-1 0 1 0 0,1-1-1 0 0,-1 1 0 0 0,0-1 1 0 0,2-6-1 0 0,12-42-24 0 0,-11 30-9 0 0,42-158-88 0 0,5-23-131 0 0,17 8-105 0 0,-60 175 307 0 0,-7 18 96 0 0,4 11 24 0 0,-6-7-62 0 0,4 4 7 0 0,-1-1 0 0 0,-1 1 0 0 0,1 0 0 0 0,-1-1 0 0 0,1 1 0 0 0,-2 0 0 0 0,1 1 0 0 0,0-1 0 0 0,-1 0 0 0 0,0 0 0 0 0,0 1 0 0 0,-1-1 0 0 0,1 0 0 0 0,-1 9 0 0 0,-53 392 843 0 0,38-307-782 0 0,12-79-41 0 0,0-6 21 0 0,1 0 0 0 0,1 1 0 0 0,1 21 0 0 0,0-36-50 0 0,0 0 0 0 0,-1 1 1 0 0,1-1-1 0 0,0 0 1 0 0,0 1-1 0 0,0-1 0 0 0,0 0 1 0 0,0 1-1 0 0,0-1 1 0 0,0 0-1 0 0,0 1 0 0 0,0-1 1 0 0,0 0-1 0 0,0 1 0 0 0,0-1 1 0 0,1 0-1 0 0,-1 0 1 0 0,0 1-1 0 0,0-1 0 0 0,0 0 1 0 0,0 1-1 0 0,0-1 0 0 0,1 0 1 0 0,-1 0-1 0 0,0 1 1 0 0,0-1-1 0 0,0 0 0 0 0,1 0 1 0 0,-1 0-1 0 0,0 1 1 0 0,0-1-1 0 0,1 0 0 0 0,-1 0 1 0 0,0 0-1 0 0,0 0 0 0 0,1 1 1 0 0,-1-1-1 0 0,0 0 1 0 0,1 0-1 0 0,-1 0 0 0 0,0 0 1 0 0,1 0-1 0 0,2-2 0 0 0,0-1 0 0 0,-1 1 0 0 0,1-1 0 0 0,0 0 0 0 0,-1 1 0 0 0,0-1 0 0 0,0 0 0 0 0,2-4 0 0 0,9-18-33 0 0,-2 0-1 0 0,-1 0 1 0 0,-1-1-1 0 0,8-40 1 0 0,-6 21-49 0 0,65-210-481 0 0,-69 236 551 0 0,1 1 1 0 0,-6 15-10 0 0,0 8 0 0 0,1 5 29 0 0,0 1 1 0 0,-1-1-1 0 0,0 1 1 0 0,1 16-1 0 0,9 144 155 0 0,-9-141-166 0 0,-1-9 17 0 0,-1-20 7 0 0,6-5 0 0 0,2-1-17 0 0,0 0 0 0 0,10-9-1 0 0,-16 12-3 0 0,-1-1 0 0 0,1 0 0 0 0,-1 1 0 0 0,0-1 0 0 0,0 0 0 0 0,0-1 0 0 0,0 1 0 0 0,2-4 0 0 0,19-46-131 0 0,-2-2 0 0 0,-2 0 0 0 0,16-84 0 0 0,-33 130 118 0 0,-1 3 13 0 0,0 0 1 0 0,1 0-1 0 0,0 1 0 0 0,3-8 0 0 0,2-1-11 0 0,-2 6-31 0 0,9-9 20 0 0,-6 8-20 0 0,14-13 31 0 0,0-1 22 0 0,-17 18 42 0 0,4 3 11 0 0,28-5 0 0 0,-27 6 0 0 0,-1 0-21 0 0,30-1-87 0 0,-39 2 42 0 0,1 0 0 0 0,-1 0 0 0 0,1 0 1 0 0,-1-1-1 0 0,1 1 0 0 0,-1 0 0 0 0,1 0 1 0 0,-1 0-1 0 0,1 0 0 0 0,-1 0 0 0 0,0 0 0 0 0,1 0 1 0 0,-1 1-1 0 0,1-1 0 0 0,-1 0 0 0 0,1 0 1 0 0,-1 0-1 0 0,1 0 0 0 0,-1 1 0 0 0,1-1 0 0 0,-1 0 1 0 0,0 0-1 0 0,1 1 0 0 0,-1-1 0 0 0,0 0 1 0 0,1 1-1 0 0,-1-1 0 0 0,0 0 0 0 0,1 1 0 0 0,-1-1 1 0 0,0 1-1 0 0,1 0 0 0 0,17 23-22 0 0,-13-18-39 0 0,-6-8-24 0 0,1 1 85 0 0,-1-1-1 0 0,0 1 0 0 0,1-1 0 0 0,-1 1 0 0 0,0-1 0 0 0,0 1 0 0 0,0 0 0 0 0,0-1 0 0 0,0 1 0 0 0,0 0 0 0 0,-1 0 0 0 0,1 0 0 0 0,0 0 0 0 0,-1 0 0 0 0,1 0 0 0 0,0 0 0 0 0,-1 0 0 0 0,-2-1 0 0 0,-37-16-19 0 0,37 17 22 0 0,-4-2 0 0 0,-1 1 0 0 0,0 1 0 0 0,0 0 0 0 0,0 0 0 0 0,0 0 0 0 0,-10 2 0 0 0,-21-3 0 0 0,36 2 0 0 0,-1 0 0 0 0,0-1 0 0 0,1 0 0 0 0,-1 0 0 0 0,1 0 0 0 0,-1 0 0 0 0,1-1 0 0 0,-1 0 0 0 0,1 0 0 0 0,0 0 0 0 0,-6-4 0 0 0,-3-3-15 0 0,11 8 10 0 0,-1 0 0 0 0,1-1-1 0 0,0 0 1 0 0,0 1-1 0 0,0-1 1 0 0,0 0-1 0 0,0 0 1 0 0,0 0-1 0 0,0 0 1 0 0,0 0 0 0 0,-2-5-1 0 0,4 6 6 0 0,-1 0 0 0 0,0 0 0 0 0,1 1 0 0 0,-1-1 0 0 0,0 0 0 0 0,1 0 0 0 0,-1 1 0 0 0,0-1 0 0 0,0 1 0 0 0,0-1 0 0 0,1 1 0 0 0,-1-1 0 0 0,0 1 0 0 0,0-1 0 0 0,-2 0 0 0 0,2 1 0 0 0,0 0 0 0 0,1 0 0 0 0,-1 0 0 0 0,0-1 0 0 0,0 1 0 0 0,1 0 0 0 0,-1-1 0 0 0,0 1 0 0 0,0-1 0 0 0,1 1 0 0 0,-1-1 0 0 0,0 1 0 0 0,1-1 0 0 0,-1 1 0 0 0,1-1 0 0 0,-1 0 0 0 0,1 1 0 0 0,-1-1 0 0 0,1 0 0 0 0,-1 0 0 0 0,1 1 0 0 0,0-1 0 0 0,-1 0 0 0 0,1 0 0 0 0,0 1 0 0 0,0-1 0 0 0,0 0 0 0 0,-1 0 0 0 0,1 0 0 0 0,0 0 0 0 0,0 1 0 0 0,0-1 0 0 0,0 0 0 0 0,0 0 0 0 0,1 0 0 0 0,-1 0 0 0 0,0 1 0 0 0,0-1 0 0 0,0 0 0 0 0,1-1 0 0 0,4-9 0 0 0,5-5-11 0 0,-9 16 10 0 0,-1-1-1 0 0,0 1 0 0 0,1 0 0 0 0,-1-1 0 0 0,0 1 0 0 0,1-1 0 0 0,-1 1 1 0 0,0-1-1 0 0,0 1 0 0 0,1 0 0 0 0,-1-1 0 0 0,0 1 0 0 0,0-1 0 0 0,0 1 1 0 0,0-1-1 0 0,0 1 0 0 0,0-1 0 0 0,0 1 0 0 0,0-1 0 0 0,0 1 0 0 0,0-1 1 0 0,0 1-1 0 0,0-1 0 0 0,0 1 0 0 0,0-1 0 0 0,0 0 0 0 0,-1 0 2 0 0,1 1-1 0 0,-1 0 1 0 0,1-1 0 0 0,-1 1-1 0 0,1 0 1 0 0,-1 0-1 0 0,1-1 1 0 0,-1 1-1 0 0,0 0 1 0 0,1 0-1 0 0,-1 0 1 0 0,1 0 0 0 0,-1-1-1 0 0,0 1 1 0 0,1 0-1 0 0,-1 0 1 0 0,-1 1-1 0 0,-1-1 2 0 0,-1 0 0 0 0,0 1 0 0 0,1-1 0 0 0,-1 1-1 0 0,-5 2 1 0 0,7-2-5 0 0,1 0-1 0 0,-1 0 1 0 0,1-1-1 0 0,-1 1 1 0 0,0-1-1 0 0,1 1 1 0 0,-1-1-1 0 0,0 0 1 0 0,0 0-1 0 0,1 1 1 0 0,-1-1-1 0 0,0 0 1 0 0,1-1-1 0 0,-1 1 1 0 0,-2 0-1 0 0,3 0 5 0 0,-1 0 0 0 0,0 1 0 0 0,1-1 0 0 0,-1 1 0 0 0,1-1 0 0 0,-1 1 0 0 0,0 0 0 0 0,1-1 0 0 0,0 1 0 0 0,-1 0 0 0 0,1 0 0 0 0,-2 2 0 0 0,-17 14 0 0 0,17-14 0 0 0,0 1 0 0 0,-1-1 0 0 0,0 0 0 0 0,1 0 0 0 0,-1 0 0 0 0,0-1 0 0 0,0 1 0 0 0,-1-1 0 0 0,-5 2 0 0 0,7-2 0 0 0,2-1 0 0 0,1-1 0 0 0,-1 1 0 0 0,1-1 0 0 0,-1 1 0 0 0,0-1 0 0 0,1 0 0 0 0,-1 1 0 0 0,0-1 0 0 0,1 0 0 0 0,-1 0 0 0 0,0 0 0 0 0,1 1 0 0 0,-1-1 0 0 0,0 0 0 0 0,0 0 0 0 0,1 0 0 0 0,-1 0 0 0 0,0 0 0 0 0,0 0 0 0 0,1 0 0 0 0,-1 0 0 0 0,0-1 0 0 0,1 1 0 0 0,-2 0 0 0 0,2-1 0 0 0,-1 0 0 0 0,1 1 0 0 0,-1-1 0 0 0,1 1 0 0 0,-1-1 0 0 0,1 0 0 0 0,0 0-1 0 0,-1 1 1 0 0,1-1 0 0 0,0 0 0 0 0,0 1 0 0 0,0-1 0 0 0,-1 0 0 0 0,1 0 0 0 0,0 0 0 0 0,0 1 0 0 0,0-1 0 0 0,0 0-1 0 0,0 0 1 0 0,0 1 0 0 0,1-1 0 0 0,-1 0 0 0 0,0 0 0 0 0,0 1 0 0 0,0-1 0 0 0,1 0 0 0 0,0-1 0 0 0,-1-1-10 0 0,3-12-65 0 0,9-28 1 0 0,-11 41-6 0 0,0-1 20 0 0,5-9 38 0 0,-6 12 21 0 0,1-1-1 0 0,-1 1 0 0 0,0-1 0 0 0,0 1 0 0 0,1 0 0 0 0,-1-1 0 0 0,0 1 1 0 0,1 0-1 0 0,-1-1 0 0 0,0 1 0 0 0,1 0 0 0 0,-1 0 0 0 0,1-1 0 0 0,-1 1 1 0 0,1 0-1 0 0,-1 0 0 0 0,0 0 0 0 0,1 0 0 0 0,-1-1 0 0 0,1 1 0 0 0,-1 0 1 0 0,1 0-1 0 0,31-10-9 0 0,-33 10 12 0 0,1 0 1 0 0,0 0-1 0 0,0 0 0 0 0,0 0 1 0 0,0 0-1 0 0,0 1 0 0 0,0-1 0 0 0,0 0 1 0 0,0 0-1 0 0,0 0 0 0 0,0 0 1 0 0,0 0-1 0 0,0 0 0 0 0,0 1 0 0 0,0-1 1 0 0,0 0-1 0 0,0 0 0 0 0,0 0 1 0 0,0 0-1 0 0,0 0 0 0 0,0 0 0 0 0,0 1 1 0 0,0-1-1 0 0,0 0 0 0 0,0 0 1 0 0,0 0-1 0 0,0 0 0 0 0,0 0 0 0 0,0 0 1 0 0,0 1-1 0 0,0-1 0 0 0,0 0 1 0 0,0 0-1 0 0,1 0 0 0 0,-1 0 0 0 0,0 0 1 0 0,0 0-1 0 0,0 0 0 0 0,0 0 1 0 0,0 0-1 0 0,0 1 0 0 0,0-1 0 0 0,0 0 1 0 0,1 0-1 0 0,-1 0 0 0 0,0 0 1 0 0,0 0-1 0 0,0 0 0 0 0,0 0 0 0 0,0 0 1 0 0,0 0-1 0 0,1 0 0 0 0,-1 0 1 0 0,0 0-1 0 0,0 0 0 0 0,0 0 0 0 0,0 0 1 0 0,0 0-1 0 0,1 0 0 0 0,-1 0 1 0 0,0 0-1 0 0,0 0 0 0 0,-9 11 135 0 0,7-8-105 0 0,-7 10 80 0 0,1 0-1 0 0,0 1 0 0 0,1 0 1 0 0,-10 28-1 0 0,15-38-89 0 0,-2 22 75 0 0,2-6-85 0 0,1-4-26 0 0,1-13-14 0 0,7-6 0 0 0,26-9 1 0 0,-33 12 25 0 0,1 0-1 0 0,0 0 1 0 0,-1 0 0 0 0,1-1 0 0 0,0 1 0 0 0,-1 0 0 0 0,1 0 0 0 0,0-1 0 0 0,-1 1-1 0 0,1-1 1 0 0,-1 1 0 0 0,1 0 0 0 0,-1-1 0 0 0,1 1 0 0 0,-1-1 0 0 0,1 0-1 0 0,31-37-84 0 0,-26 30 46 0 0,10-10 18 0 0,9-10-40 0 0,-8 5 8 0 0,-15 18 47 0 0,1 0 0 0 0,-1 0 0 0 0,0 0-1 0 0,2-12 1 0 0,-3 16 8 0 0,-1-1-1 0 0,0 1 0 0 0,0-1 0 0 0,0 0 0 0 0,1 1 0 0 0,-2-1 0 0 0,1 1 0 0 0,0-1 1 0 0,0 0-1 0 0,-1-2 0 0 0,0 4 1 0 0,1-1 1 0 0,0 1 0 0 0,0-1 0 0 0,-1 1-1 0 0,1-1 1 0 0,-1 1 0 0 0,1-1-1 0 0,0 1 1 0 0,-1-1 0 0 0,1 1-1 0 0,-1-1 1 0 0,1 1 0 0 0,-1 0-1 0 0,0-1 1 0 0,1 1 0 0 0,-1 0-1 0 0,1 0 1 0 0,-1-1 0 0 0,1 1 0 0 0,-1 0-1 0 0,0 0 1 0 0,1 0 0 0 0,-1 0-1 0 0,0 0 1 0 0,1 0 0 0 0,-1 0-1 0 0,0 0 1 0 0,-1 0 3 0 0,0 0 1 0 0,0 0-1 0 0,0 1 0 0 0,0-1 1 0 0,0 1-1 0 0,0-1 1 0 0,0 1-1 0 0,0 0 0 0 0,0-1 1 0 0,0 1-1 0 0,1 0 0 0 0,-1 1 1 0 0,-2 0-1 0 0,-19 21 79 0 0,13-11-55 0 0,3-5-8 0 0,2 1 0 0 0,-1 0 1 0 0,1 0-1 0 0,1 0 0 0 0,-6 12 0 0 0,4-7-10 0 0,1 0 4 0 0,0 0 0 0 0,1 0-1 0 0,0 0 1 0 0,-3 22 0 0 0,7-35-13 0 0,1 0 0 0 0,-1 0 0 0 0,0 0 0 0 0,0 0 0 0 0,0 0 0 0 0,0-1 0 0 0,0 1 0 0 0,0 0 0 0 0,0 0 0 0 0,0 0 0 0 0,1 0 0 0 0,-1 0 0 0 0,0 0 0 0 0,0 0 0 0 0,0 0 0 0 0,0 0 0 0 0,0 0 0 0 0,0 0 0 0 0,1 0 0 0 0,-1 0 0 0 0,0 0 0 0 0,0 0 0 0 0,0 0 0 0 0,0 0 0 0 0,0 0 0 0 0,1 0 0 0 0,-1 0 0 0 0,0 0 0 0 0,0 0 0 0 0,0 0 0 0 0,0 0 0 0 0,0 0 0 0 0,0 0 0 0 0,1 0 0 0 0,-1 0 0 0 0,0 0 0 0 0,0 0 0 0 0,0 0 0 0 0,0 0 0 0 0,0 0 0 0 0,0 0 0 0 0,0 1 0 0 0,1-1 0 0 0,-1 0 0 0 0,0 0 0 0 0,0 0 0 0 0,0 0 0 0 0,0 0 0 0 0,0 0 0 0 0,0 0 0 0 0,0 1 0 0 0,0-1 0 0 0,0 0 0 0 0,0 0 0 0 0,0 0 0 0 0,0 0 0 0 0,0 0 0 0 0,0 0 0 0 0,0 1 0 0 0,0-1 0 0 0,0 0 0 0 0,0 0 0 0 0,0 0 0 0 0,0 0 0 0 0,0 0 0 0 0,0 1 0 0 0,0-1 0 0 0,0 0 0 0 0,6-3 0 0 0,-1 0 0 0 0,1 0 0 0 0,7-5 0 0 0,-10 5 0 0 0,0 0 0 0 0,0 0 0 0 0,0 0 0 0 0,3-6 0 0 0,-5 8 0 0 0,13-17-12 0 0,-6 11-49 0 0,13-9-15 0 0,-15 12 9 0 0,4 8 14 0 0,0 0 49 0 0,1 1 1 0 0,14 10-1 0 0,19 23 16 0 0,-33-30 19 0 0,19 11-1 0 0,-21-14 46 0 0,0-8-9 0 0,26-8 0 0 0,-20 5 10 0 0,11-9 0 0 0,-20 11 241 0 0,4 7-260 0 0,-10-3-58 0 0,6 2 3 0 0,0 1-1 0 0,0-1 0 0 0,-1 1 0 0 0,10 6 0 0 0,-14-8-1 0 0,0 0-1 0 0,0 0 1 0 0,0 0-1 0 0,0 0 1 0 0,-1 0-1 0 0,1 0 1 0 0,0 0 0 0 0,-1 0-1 0 0,1 0 1 0 0,0 0-1 0 0,-1 1 1 0 0,0-1-1 0 0,1 0 1 0 0,-1 0-1 0 0,0 0 1 0 0,1 1 0 0 0,-1-1-1 0 0,0 2 1 0 0,0-3-1 0 0,1 10 42 0 0,5 17-31 0 0,1-1 0 0 0,-6-20 42 0 0,5 0 0 0 0,-6-6-53 0 0,2 2 1 0 0,0 1 0 0 0,0-1 0 0 0,0 0 0 0 0,1 1 0 0 0,-1-1 0 0 0,1 0 0 0 0,-1-1 0 0 0,1 1 0 0 0,0 0 0 0 0,3 1 0 0 0,-3-3-1 0 0,0 1 0 0 0,1-1 0 0 0,-1 1 0 0 0,0-1 0 0 0,0 0 0 0 0,1 0 0 0 0,-1-1 0 0 0,0 1 0 0 0,1-1 0 0 0,-1 1 0 0 0,0-1 0 0 0,5-2 0 0 0,-2 0 0 0 0,1 1 0 0 0,0-2 0 0 0,-1 1 0 0 0,8-6 0 0 0,24-18 0 0 0,-4 6 11 0 0,-33 20-7 0 0,1 0 0 0 0,-1 0 1 0 0,0 1-1 0 0,1-1 0 0 0,-1 0 0 0 0,1 1 1 0 0,-1 0-1 0 0,1-1 0 0 0,1 1 0 0 0,32-7 18 0 0,-26 5 32 0 0,27-4 19 0 0,-25 4-64 0 0,-2 1 47 0 0,-1-3 8 0 0,21-11-35 0 0,-22 11 46 0 0,0 0-17 0 0,21-14-31 0 0,-22 14 48 0 0,0 0-17 0 0,30-18 42 0 0,-13 6-5 0 0,-18 13 0 0 0,2-1-21 0 0,20-11-46 0 0,-20 11 119 0 0,17 0-65 0 0,-19 3-73 0 0,0 0-1 0 0,0 0 1 0 0,0 0-1 0 0,0-1 1 0 0,9-3-1 0 0,24-12 3 0 0,-32 14-11 0 0,-1 0 0 0 0,1-1 0 0 0,-1 0 0 0 0,7-7 0 0 0,11-16 0 0 0,-11 7 0 0 0,-10 16 16 0 0,-1 3-7 0 0,-1 0-1 0 0,1 0 1 0 0,-1 0-1 0 0,1 0 1 0 0,-1-1-1 0 0,0 1 1 0 0,0 0-1 0 0,0 0 0 0 0,0 0 1 0 0,0 0-1 0 0,0-1 1 0 0,0 1-1 0 0,0-2 1 0 0,0 1 120 0 0,9 4-76 0 0,-2 0-50 0 0,0-1-1 0 0,0 0 0 0 0,1 0 0 0 0,8-1 0 0 0,-10-1-2 0 0,0 0 0 0 0,0 0 0 0 0,0-1 0 0 0,6-2 0 0 0,-1 0 0 0 0,31-6 11 0 0,-37 9-2 0 0,0 0 0 0 0,0 0 0 0 0,0 0 1 0 0,0-1-1 0 0,9-4 0 0 0,-5 2 0 0 0,-2 2 44 0 0,1-2 0 0 0,31-10-42 0 0,20-4 42 0 0,-15 8-42 0 0,-29 7-11 0 0,24 0 0 0 0,19 4 0 0 0,2-2 0 0 0,-1-1 0 0 0,-2 2 0 0 0,2-1 0 0 0,-46 3-6 0 0,23 6 0 0 0,-36-8 6 0 0,10 2-63 0 0,-1-4-21 0 0,29-5 3 0 0,-29 5 1 0 0,-1-2 13 0 0,23-12 42 0 0,-23 12-34 0 0,3 6-73 0 0,32 8 103 0 0,-32-8-51 0 0,0-2-76 0 0,51 0 84 0 0,-22 0 49 0 0,-30 0-31 0 0,-2 5-226 0 0,23 18 210 0 0,-18-12 0 0 0,8 14-22 0 0,-16-19-11 0 0,4-9-881 0 0,30-8 699 0 0,-30 8-55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23.279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85 183 7367 0 0,'-17'-14'5551'0'0,"5"-1"-2414"0"0,12 15-3084 0 0,-1 0-1 0 0,1-1 1 0 0,0 1 0 0 0,-1 0-1 0 0,1 0 1 0 0,-1-1-1 0 0,1 1 1 0 0,-1 0 0 0 0,1 0-1 0 0,-1 0 1 0 0,1 0-1 0 0,-1 0 1 0 0,1 0 0 0 0,-1 0-1 0 0,1 0 1 0 0,-1 0-1 0 0,1 0 1 0 0,-1 0 0 0 0,1 0-1 0 0,-1 0 1 0 0,1 0-1 0 0,-1 0 1 0 0,1 1 0 0 0,-1-1-1 0 0,0 1 1 0 0,-11 9 2493 0 0,12-9-2414 0 0,-1 0 1 0 0,0 0-1 0 0,1 0 0 0 0,-1 0 0 0 0,0 0 1 0 0,0 0-1 0 0,0 0 0 0 0,0-1 0 0 0,0 1 1 0 0,0 0-1 0 0,0-1 0 0 0,0 1 0 0 0,0 0 1 0 0,0-1-1 0 0,0 0 0 0 0,0 1 0 0 0,0-1 1 0 0,0 0-1 0 0,0 1 0 0 0,0-1 0 0 0,-1 0 1 0 0,1 0-1 0 0,-2 0 0 0 0,3 0-129 0 0,0 0-1 0 0,-1 0 0 0 0,1 0 1 0 0,0 0-1 0 0,0 0 0 0 0,-1-1 1 0 0,1 1-1 0 0,0 0 0 0 0,-1 0 1 0 0,1 0-1 0 0,0-1 0 0 0,0 1 1 0 0,-1 0-1 0 0,1 0 1 0 0,0-1-1 0 0,0 1 0 0 0,-1 0 1 0 0,1 0-1 0 0,0-1 0 0 0,0 1 1 0 0,0 0-1 0 0,0-1 0 0 0,0 1 1 0 0,-1 0-1 0 0,1-1 0 0 0,0 1 1 0 0,0 0-1 0 0,0-1 1 0 0,0 1-1 0 0,0 0 0 0 0,0-1 1 0 0,0 1-1 0 0,0 0 0 0 0,0-1 1 0 0,0 1-1 0 0,0 0 0 0 0,0-1 1 0 0,1 0-1 0 0,2-7 114 0 0,-2 6 156 0 0,3-2-208 0 0,11-13 3 0 0,-11 12 338 0 0,5 3-317 0 0,2-1-59 0 0,34-7 115 0 0,6 1-81 0 0,6-2-51 0 0,4-5-12 0 0,1-5 0 0 0,-10 1 0 0 0,6-1 0 0 0,-13 6 16 0 0,-36 13 316 0 0,0 4-231 0 0,28 7 10 0 0,-27-6 109 0 0,-3 4-129 0 0,31 28-23 0 0,-32-31-66 0 0,0 0 0 0 0,-1 0-1 0 0,1 0 1 0 0,0-1 0 0 0,1 0 0 0 0,11 4 0 0 0,-11-5-2 0 0,-1-1 0 0 0,1 0 0 0 0,0-1 0 0 0,0 0 0 0 0,-1 0 0 0 0,12-1 0 0 0,31-6 12 0 0,-40 5 48 0 0,-1 7 0 0 0,25 16-32 0 0,-25-15 47 0 0,-4 0-17 0 0,-3-4-57 0 0,0 0 0 0 0,1 0 0 0 0,-1-1 0 0 0,1 1 0 0 0,-1 0-1 0 0,1 0 1 0 0,0-1 0 0 0,0 1 0 0 0,0-1 0 0 0,0 0-1 0 0,0 1 1 0 0,4 1 0 0 0,-2-2-2 0 0,1-1-1 0 0,0 1 1 0 0,-1-1 0 0 0,1 1-1 0 0,-1-2 1 0 0,1 1 0 0 0,6-1-1 0 0,-9 1-1 0 0,-1 0 0 0 0,0 0 0 0 0,0-1-1 0 0,1 1 1 0 0,-1 0 0 0 0,0-1-1 0 0,0 1 1 0 0,0 0 0 0 0,0-1 0 0 0,1 0-1 0 0,-1 1 1 0 0,2-2 0 0 0,5-4-6 0 0,27-15-53 0 0,-6 6 39 0 0,-22 11-5 0 0,1 10 92 0 0,23 15 27 0 0,-18-10-27 0 0,-12-8-63 0 0,1-1 0 0 0,0 0 0 0 0,0 1 0 0 0,1-1 1 0 0,-1 0-1 0 0,0 0 0 0 0,1-1 0 0 0,-1 1 0 0 0,1 0 0 0 0,4 1 0 0 0,-3-2-1 0 0,0 0 0 0 0,0 0 0 0 0,0-1 0 0 0,0 1 0 0 0,0-1 0 0 0,0 0 0 0 0,0 0 0 0 0,-1-1 0 0 0,1 1 0 0 0,0-1 0 0 0,4-1 0 0 0,-2 1-2 0 0,0-1 0 0 0,-1 0 0 0 0,0-1 0 0 0,9-4-1 0 0,-14 7 3 0 0,13-9-42 0 0,12-9 20 0 0,-24 17 20 0 0,-1 1 0 0 0,1-1 0 0 0,0 1-1 0 0,0-1 1 0 0,0 1 0 0 0,0-1-1 0 0,0 1 1 0 0,0-1 0 0 0,0 1 0 0 0,0 0-1 0 0,0 0 1 0 0,0-1 0 0 0,2 1-1 0 0,35-6 46 0 0,-36 6-38 0 0,-1-1 1 0 0,1 1-1 0 0,-1 0 0 0 0,1 0 1 0 0,0 0-1 0 0,-1 0 0 0 0,1 0 1 0 0,-1 0-1 0 0,4 1 0 0 0,2 1-2 0 0,-1-1-1 0 0,1-1 0 0 0,0 1 0 0 0,12-2 0 0 0,-14 0 0 0 0,0 0-1 0 0,0 0 1 0 0,0-1-1 0 0,0 0 1 0 0,0 0-1 0 0,5-3 1 0 0,-3 1 411 0 0,-1 10-336 0 0,16 21-5 0 0,-21-27-68 0 0,-1 0 0 0 0,1 1 0 0 0,-1-1 0 0 0,0 0 0 0 0,1 1 0 0 0,-1-1 0 0 0,0 1-1 0 0,1-1 1 0 0,-1 1 0 0 0,0-1 0 0 0,1 1 0 0 0,-1-1 0 0 0,0 1 0 0 0,0-1 0 0 0,0 1-1 0 0,1-1 1 0 0,-1 1 0 0 0,0-1 0 0 0,0 1 0 0 0,0-1 0 0 0,0 2 0 0 0,2 20 54 0 0,-1-19-57 0 0,-1-1 0 0 0,1 0 0 0 0,0 1 0 0 0,0-1 0 0 0,0 0-1 0 0,0 0 1 0 0,0 1 0 0 0,1-1 0 0 0,-1 0 0 0 0,1 0-1 0 0,-1-1 1 0 0,4 4 0 0 0,-2-2-1 0 0,0-1 0 0 0,0 0 0 0 0,1 0 0 0 0,-1 0 0 0 0,1 0 0 0 0,-1-1 0 0 0,1 1 0 0 0,0-1 0 0 0,-1 0 0 0 0,1 0 0 0 0,6 1 0 0 0,-4-2 0 0 0,0 0 0 0 0,0 0 0 0 0,1-1 0 0 0,-1 0 0 0 0,0 0 0 0 0,0 0 0 0 0,8-4 0 0 0,39-14 0 0 0,-49 17 0 0 0,1 1 0 0 0,-1-1 0 0 0,1 1 0 0 0,-1 0 0 0 0,1 0 0 0 0,0 0 0 0 0,0 1 0 0 0,-1 0 0 0 0,7 0 0 0 0,-6 1 0 0 0,0 0 0 0 0,0 1 0 0 0,0 0 0 0 0,7 4 0 0 0,6 1 0 0 0,-12-5 0 0 0,-1 0 0 0 0,1 0 0 0 0,0-1 0 0 0,-1 0 0 0 0,1-1 0 0 0,0 1 0 0 0,8-1 0 0 0,41-7 0 0 0,-9 2 11 0 0,-27 6 31 0 0,29 3-31 0 0,11-4-11 0 0,-2-6 0 0 0,-41 3 0 0 0,22-7 0 0 0,13-9 0 0 0,-38 14 0 0 0,26-6 0 0 0,7 6 11 0 0,-37 4 110 0 0,1 0-41 0 0,28-7-7 0 0,-21 4 13 0 0,22-12-28 0 0,12-6-47 0 0,-6 5-40 0 0,-36 14-119 0 0,0 1-219 0 0,25-7 155 0 0,-25 6-119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29.32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146 411 10135 0 0,'-2'-5'3567'0'0,"6"-6"-3026"0"0,-3 5-89 0 0,-1 1-1 0 0,0-1 1 0 0,0 1-1 0 0,0-1 1 0 0,-1 1 0 0 0,1-1-1 0 0,-1 1 1 0 0,0-1-1 0 0,-1 1 1 0 0,0 0-1 0 0,0 0 1 0 0,-4-9-1 0 0,-5-19 707 0 0,3 6-555 0 0,0 0-1 0 0,-23-51 1 0 0,30 76-558 0 0,1 1 0 0 0,-1 0 0 0 0,0-1 0 0 0,1 1 0 0 0,-1 0 0 0 0,0 0 0 0 0,0 0 0 0 0,0-1 0 0 0,0 1 0 0 0,0 0 0 0 0,0 0 0 0 0,0 0 0 0 0,0 0 0 0 0,0 1 0 0 0,-1-1 0 0 0,1 0 0 0 0,0 0 0 0 0,0 1 0 0 0,-1-1 0 0 0,-1 0 0 0 0,3 3 30 0 0,-1 6 5 0 0,0-4-23 0 0,0 4-26 0 0,0 0 0 0 0,-1 0-1 0 0,0 0 1 0 0,-5 12 0 0 0,2-6 70 0 0,1 8 17 0 0,1 0 0 0 0,1 0 0 0 0,1 0 0 0 0,2 26 0 0 0,-1-14-21 0 0,12 298 284 0 0,-3-153-273 0 0,-7-135-97 0 0,1 125-10 0 0,-3-168-2 0 0,0 2-24 0 0,0 0 0 0 0,0 0 0 0 0,-1 0-1 0 0,1 0 1 0 0,-1 0 0 0 0,1 0 0 0 0,-1 0 0 0 0,0-1 0 0 0,0 1 0 0 0,0 0-1 0 0,0 0 1 0 0,-2 2 0 0 0,2-5-47 0 0,1-3 0 0 0,-1-36-259 0 0,7-70 1 0 0,0-3 23 0 0,-26-283-584 0 0,4 163 186 0 0,14 203 668 0 0,-6-196-330 0 0,11 230 495 0 0,0 0-87 0 0,-1-4-24 0 0,-1 1-1 0 0,0-1 0 0 0,0 1 0 0 0,0 0 0 0 0,0-1 0 0 0,0 1 0 0 0,-1 0 0 0 0,1 0 0 0 0,-1 0 1 0 0,1 0-1 0 0,-1 0 0 0 0,1 2 0 0 0,12 77 342 0 0,4 136 0 0 0,-6-45-101 0 0,6 313 582 0 0,-17-445-770 0 0,0-38-162 0 0,1-6-66 0 0,5-27-25 0 0,-1 1-1 0 0,2-42 0 0 0,-5-67 4 0 0,-2 121 172 0 0,-8-292-117 0 0,1 4-180 0 0,7 222 93 0 0,8 266 833 0 0,2 52-180 0 0,15 274 1 0 0,-38 1-57 0 0,11-478-390 0 0,-28 548-892 0 0,31-557 725 0 0,-1-18 151 0 0,1-5 11 0 0,3-9 13 0 0,2-20 47 0 0,27-422 71 0 0,-28 301-101 0 0,0-52-102 0 0,14-177-151 0 0,-14 341 234 0 0,-5 36 150 0 0,0 8-47 0 0,0 89 232 0 0,2 244 306 0 0,-17 473-189 0 0,12-618-408 0 0,-1-4-428 0 0,3-175 284 0 0,4-249 165 0 0,-3 142-70 0 0,-25-421-136 0 0,13 341 31 0 0,-6-77-80 0 0,-10-213-76 0 0,28 439 213 0 0,0 19 10 0 0,-2 216 790 0 0,18 146-283 0 0,1 27-231 0 0,-34 156-154 0 0,13-507-81 0 0,-1 16-25 0 0,2 0 0 0 0,4 63 0 0 0,1-93-26 0 0,-1-15-11 0 0,4-11-60 0 0,-3 4 121 0 0,2-2-4 0 0,-1 1 0 0 0,0-1 0 0 0,0 0 0 0 0,0 0 1 0 0,-1 0-1 0 0,1 0 0 0 0,-1 0 0 0 0,0 0 0 0 0,-1-1 0 0 0,2-7 0 0 0,8-82-44 0 0,-5 0-1 0 0,-6-103 1 0 0,-29-192 53 0 0,12 198-71 0 0,-42-470-610 0 0,50 552 509 0 0,6 99 131 0 0,4 14 72 0 0,-1 0 0 0 0,0 0 0 0 0,0 0-1 0 0,0-1 1 0 0,-1 1 0 0 0,0 3 0 0 0,-1 11 24 0 0,23 561 1040 0 0,-1 344-633 0 0,-23-707-982 0 0,5-167 320 0 0,2 1 1 0 0,14 65-1 0 0,-18-112 53 0 0,4-11-228 0 0,7-25 269 0 0,11-54 1 0 0,-5-28 7 0 0,4-176 0 0 0,-24-118 69 0 0,-1 260 21 0 0,-1-44 36 0 0,3-325 57 0 0,19 351-18 0 0,-16 162 222 0 0,2 14-176 0 0,1 11-29 0 0,0 0 0 0 0,0 0-1 0 0,0 22 1 0 0,-1 70 197 0 0,-2-68-201 0 0,12 349 490 0 0,2 374-95 0 0,-35-238-799 0 0,18-484 228 0 0,0-4 14 0 0,1 0 0 0 0,2-1 0 0 0,7 52 0 0 0,-7-86 78 0 0,0 0-1 0 0,1 0 1 0 0,-1-1 0 0 0,3 6-1 0 0,-3-9 1 0 0,-1 0 1 0 0,0 0-1 0 0,0-1 0 0 0,1 1 0 0 0,-1 0 0 0 0,1 0 1 0 0,-1 0-1 0 0,1-1 0 0 0,-1 1 0 0 0,1 0 1 0 0,-1 0-1 0 0,1-1 0 0 0,0 1 0 0 0,0-1 0 0 0,-1 1 1 0 0,1-1-1 0 0,0 1 0 0 0,0-1 0 0 0,-1 1 1 0 0,1-1-1 0 0,0 1 0 0 0,0-1 0 0 0,0 0 0 0 0,0 0 1 0 0,0 1-1 0 0,1-1 0 0 0,0-1-2 0 0,1 0 0 0 0,-1-1-1 0 0,1 1 1 0 0,-1-1 0 0 0,0 1-1 0 0,0-1 1 0 0,0 0 0 0 0,0 0-1 0 0,0 0 1 0 0,0 0 0 0 0,-1 0-1 0 0,1 0 1 0 0,-1 0 0 0 0,1-1 0 0 0,-1 1-1 0 0,0-1 1 0 0,1-3 0 0 0,6-11-75 0 0,7-26 0 0 0,4-27-25 0 0,-3-1 1 0 0,-3 0-1 0 0,4-86 0 0 0,-7-221 45 0 0,-9 300 68 0 0,-9-676 94 0 0,4 554-58 0 0,3 161-43 0 0,-1-72 39 0 0,12-116 0 0 0,-5 196-18 0 0,-4 25 201 0 0,3 18-119 0 0,2 9-33 0 0,-1 0 1 0 0,-1 0-1 0 0,3 34 0 0 0,15 495 872 0 0,-12-247-614 0 0,-7 844-229 0 0,-3-1127-101 0 0,-2 63-6 0 0,16 163 0 0 0,-10-228-65 0 0,0-1 0 0 0,9 25 0 0 0,-6-29-89 0 0,12 13-7 0 0,-14-19 6 0 0,4-15-86 0 0,-5 5 235 0 0,1 0-4 0 0,1-1 0 0 0,-1 0 1 0 0,0-1-1 0 0,-1 1 0 0 0,1-1 0 0 0,-1 0 0 0 0,0 0 0 0 0,0-1 0 0 0,-1 1 0 0 0,1-1 0 0 0,-1 1 0 0 0,3-10 0 0 0,10-39-80 0 0,-2 0 1 0 0,11-91-1 0 0,-5-114 82 0 0,-20-312 151 0 0,-36 0-71 0 0,24 413-55 0 0,-27-607 31 0 0,41 687-42 0 0,1 38 12 0 0,-2 33 49 0 0,1 15 18 0 0,4 47 49 0 0,-2 1-1 0 0,-3 71 1 0 0,-2-63-38 0 0,15 741 492 0 0,-1-75-149 0 0,-10-158-369 0 0,6-422-80 0 0,-6-132-30 0 0,0 0 0 0 0,1 0 0 0 0,1-1 0 0 0,0 1 0 0 0,16 30 0 0 0,-14-39-70 0 0,12 8-4 0 0,-14-13 0 0 0,4-13-153 0 0,-4 5 249 0 0,1-2-3 0 0,0 1 0 0 0,0-1 0 0 0,-1-1 1 0 0,0 1-1 0 0,0 0 0 0 0,-1-1 0 0 0,0 0 0 0 0,0 0 1 0 0,0-1-1 0 0,3-9 0 0 0,9-43-101 0 0,15-98 0 0 0,-7-65-48 0 0,-15-169 196 0 0,-27-1 21 0 0,12 273-29 0 0,-9-133 5 0 0,-7-156-23 0 0,16 2 63 0 0,10 312-30 0 0,5 121 160 0 0,-7-9-103 0 0,0 0 1 0 0,-2 25-1 0 0,0-14-19 0 0,2 177 287 0 0,4 258 175 0 0,26 697-26 0 0,-32-954-441 0 0,12 194-81 0 0,-9-375-48 0 0,12 43 0 0 0,-12-57 13 0 0,1 0-1 0 0,0 0 1 0 0,1 0 0 0 0,0-1-1 0 0,9 14 1 0 0,-11-20-104 0 0,7-4-327 0 0,33-3 133 0 0,-43 4 344 0 0,1-1 0 0 0,0 0 0 0 0,-1 0 0 0 0,1 0 0 0 0,-1 0 0 0 0,1 0 0 0 0,-1 0 0 0 0,1 0 1 0 0,0 0-1 0 0,-1-1 0 0 0,1 1 0 0 0,-1 0 0 0 0,1 0 0 0 0,-1 0 0 0 0,1-1 0 0 0,-1 1 0 0 0,1 0 0 0 0,-1-1 0 0 0,1 1 1 0 0,-1 0-1 0 0,0-1 0 0 0,1 1 0 0 0,-1 0 0 0 0,1-1 0 0 0,-1 1 0 0 0,0-1 0 0 0,1 1 0 0 0,-1-1 0 0 0,0 1 0 0 0,0-1 1 0 0,1 1-1 0 0,-1-1 0 0 0,0 1 0 0 0,0-1 0 0 0,0 1 0 0 0,1-2 0 0 0,15-37-184 0 0,0-2 1 0 0,10-47-1 0 0,19-195 38 0 0,-26-3 181 0 0,-25-247 353 0 0,-31 1-121 0 0,-7-234 156 0 0,53 492-230 0 0,-8 265-98 0 0,2 16 58 0 0,0 2-108 0 0,0 1 0 0 0,0-1 1 0 0,-1 1-1 0 0,0 0 0 0 0,0 15 1 0 0,0 59 106 0 0,-3-56-95 0 0,21 1236 1158 0 0,-24-329-1075 0 0,1-882-161 0 0,-1 87-58 0 0,5-115-40 0 0,1-1 1 0 0,0 0-1 0 0,10 37 0 0 0,-6-50-58 0 0,10 9-11 0 0,-12-15-9 0 0,2-11-1 0 0,17-18-3 0 0,-22 23 196 0 0,0 0-1 0 0,0 0 0 0 0,0 0 0 0 0,0 0 0 0 0,-1-1 1 0 0,1 1-1 0 0,0 0 0 0 0,-1 0 0 0 0,1-1 0 0 0,-1 1 1 0 0,1 0-1 0 0,-1-1 0 0 0,1-1 0 0 0,46-188-619 0 0,-21 20 634 0 0,5-194 0 0 0,-23-177 203 0 0,-8 542-202 0 0,-11-547 89 0 0,1 118 9 0 0,16 7-50 0 0,-1 335-48 0 0,1 37 11 0 0,-4 43 11 0 0,0 13 9 0 0,2 5-16 0 0,-1 1 0 0 0,0 0 0 0 0,-1-1 0 0 0,1 22 0 0 0,-3 56 68 0 0,-1-51-20 0 0,-4 274 263 0 0,-3 419 239 0 0,10-392-377 0 0,-12 509-8 0 0,4-744-242 0 0,-4 195-213 0 0,11-282 213 0 0,1-1 0 0 0,0 1 0 0 0,1-1 1 0 0,1 1-1 0 0,9 23 0 0 0,-11-35-119 0 0,8-10-437 0 0,-5 4 594 0 0,-2 0 4 0 0,1 0 0 0 0,-1-1 0 0 0,1 1 0 0 0,-1-1 0 0 0,1 0 0 0 0,-1 0 0 0 0,0 0 0 0 0,0 0 0 0 0,0-1 0 0 0,0 1 0 0 0,0-1 0 0 0,-1 0-1 0 0,1 1 1 0 0,-1-1 0 0 0,1 0 0 0 0,-1-1 0 0 0,0 1 0 0 0,-1 0 0 0 0,1-1 0 0 0,2-5 0 0 0,26-86-224 0 0,23-131 1 0 0,-6-102 282 0 0,-16-263 194 0 0,-42-1 55 0 0,7 453-241 0 0,1 23 5 0 0,-4-262 112 0 0,29 7 99 0 0,-15 331-190 0 0,-6 33-1 0 0,1 12 0 0 0,1 6-33 0 0,-1 0 1 0 0,0 1-1 0 0,-1-1 0 0 0,0 1 1 0 0,-2 22-1 0 0,-13 304 501 0 0,-1-6-180 0 0,12 383 63 0 0,4-148-326 0 0,-27-65-102 0 0,20-417-6 0 0,5-62-3 0 0,-6 122-139 0 0,7-116 48 0 0,1 0 0 0 0,10 53-1 0 0,-9-74 25 0 0,0-1 0 0 0,0 1 0 0 0,1-1 0 0 0,0 0 0 0 0,7 13 0 0 0,-7-17-190 0 0,6-8-289 0 0,-5 3 526 0 0,1-1-2 0 0,0 1 0 0 0,-1-1 0 0 0,1 0 0 0 0,-1 0 0 0 0,0 0-1 0 0,0 0 1 0 0,0-1 0 0 0,-1 1 0 0 0,1-1 0 0 0,-1 0 0 0 0,0 0 0 0 0,0-1-1 0 0,0 1 1 0 0,4-10 0 0 0,17-51-208 0 0,31-132 0 0 0,-9-76-100 0 0,-7-159 493 0 0,-21-3 18 0 0,-11-113-60 0 0,1-30-10 0 0,7 353-85 0 0,-8 169 49 0 0,-6 49-20 0 0,0 15 10 0 0,0 56 130 0 0,-9 85-1 0 0,3-95-122 0 0,-46 1078 909 0 0,21 189-539 0 0,28-1278-471 0 0,-1-8-26 0 0,2 0 0 0 0,1 1 0 0 0,7 40 0 0 0,-6-68-38 0 0,1 0 0 0 0,0 0 0 0 0,1 0 0 0 0,0 0 0 0 0,1 0 0 0 0,4 8 0 0 0,-7-13-63 0 0,11-6-126 0 0,32-9-21 0 0,-43 12 306 0 0,0 0 0 0 0,-1 0 0 0 0,1-1 0 0 0,0 1 0 0 0,0 0 0 0 0,0 0 0 0 0,-1-1 0 0 0,1 1 0 0 0,0 0 0 0 0,0-1 0 0 0,-1 1 0 0 0,1-1 0 0 0,0 1 0 0 0,-1-1 0 0 0,1 1 0 0 0,-1-1 0 0 0,1 0-1 0 0,-1 1 1 0 0,1-1 0 0 0,-1 0 0 0 0,1 1 0 0 0,-1-1 0 0 0,1 0 0 0 0,-1 0 0 0 0,0 1 0 0 0,1-1 0 0 0,-1 0 0 0 0,0-1 0 0 0,22-51-376 0 0,23-86-1 0 0,-25 41 98 0 0,14-173 0 0 0,-19-106 196 0 0,-15 376 94 0 0,-3-478 206 0 0,-16-1 30 0 0,0-7 35 0 0,16 348 33 0 0,24-224 0 0 0,-20 355-4 0 0,1 17-169 0 0,2 9-66 0 0,-2 0 1 0 0,1 35-1 0 0,-5 45 67 0 0,0-64-86 0 0,-5 1232 1501 0 0,21-333-1075 0 0,-16-820-452 0 0,8 200-151 0 0,-5-297 64 0 0,1-1-1 0 0,1 0 1 0 0,0 0-1 0 0,1-1 0 0 0,1 1 1 0 0,8 18-1 0 0,-10-29-113 0 0,9-7-406 0 0,35-10 267 0 0,-46 13 309 0 0,0 0 0 0 0,0 0 0 0 0,0-1 0 0 0,0 1 0 0 0,-1 0 0 0 0,1-1 0 0 0,0 1 0 0 0,0 0 0 0 0,0-1 0 0 0,0 1 0 0 0,-1-1 0 0 0,1 1-1 0 0,0-1 1 0 0,-1 0 0 0 0,1 1 0 0 0,0-1 0 0 0,-1 0 0 0 0,1 1 0 0 0,-1-1 0 0 0,1 0 0 0 0,-1 0 0 0 0,1 1 0 0 0,-1-1 0 0 0,1 0 0 0 0,-1 0 0 0 0,0 0 0 0 0,1-1 0 0 0,24-54-375 0 0,29-90 1 0 0,-27 40 57 0 0,21-167-1 0 0,-17-113 226 0 0,-27-116 168 0 0,-25 1 95 0 0,-1-77-20 0 0,22 577-139 0 0,-1-86 228 0 0,14-143 0 0 0,-13 225 76 0 0,2 16-130 0 0,2 54 126 0 0,-7 109 0 0 0,-1-68-111 0 0,8 419 466 0 0,18 4-148 0 0,5 274-285 0 0,-28-519-219 0 0,1 116-428 0 0,1-372 164 0 0,5 37 1 0 0,-4-57 154 0 0,-1-1-1 0 0,1 1 1 0 0,0-1 0 0 0,1 1 0 0 0,0-1 0 0 0,0 0 0 0 0,0 0-1 0 0,1-1 1 0 0,5 8 0 0 0,-6-10-139 0 0,7-7-92 0 0,32-11 172 0 0,-41 14 158 0 0,-1 0-1 0 0,1 0 1 0 0,0 0-1 0 0,0-1 1 0 0,0 1 0 0 0,-1 0-1 0 0,1-1 1 0 0,0 1-1 0 0,0 0 1 0 0,-1-1-1 0 0,1 1 1 0 0,0-1 0 0 0,-1 0-1 0 0,1 1 1 0 0,-1-1-1 0 0,1 1 1 0 0,-1-1-1 0 0,1 0 1 0 0,-1 1 0 0 0,1-1-1 0 0,-1 0 1 0 0,1 0-1 0 0,-1 1 1 0 0,0-1-1 0 0,0 0 1 0 0,1 0 0 0 0,-1-1-1 0 0,22-51-259 0 0,20-72 0 0 0,24-225 153 0 0,-31-10 62 0 0,-18-1049 355 0 0,-23 1284-304 0 0,0-329 0 0 0,10 419 13 0 0,2 59 147 0 0,-8 125 226 0 0,-1-75-257 0 0,18 1126 1311 0 0,-3-195-1149 0 0,-12-938-285 0 0,0-14-55 0 0,1 80-197 0 0,1-102 107 0 0,1 0 0 0 0,8 34-1 0 0,-9-59 94 0 0,-1 0-4 0 0,0-1 1 0 0,0 0 0 0 0,0 0-1 0 0,1 1 1 0 0,0-1 0 0 0,0 0-1 0 0,1-1 1 0 0,-1 1-1 0 0,7 8 1 0 0,1-15 217 0 0,34-6 109 0 0,-43 8-266 0 0,-1 0-1 0 0,1 0 0 0 0,0 0 0 0 0,0-1 0 0 0,-1 1 1 0 0,1 0-1 0 0,0 0 0 0 0,-1 0 0 0 0,1-1 0 0 0,0 1 1 0 0,-1 0-1 0 0,1-1 0 0 0,0 1 0 0 0,-1 0 1 0 0,1-1-1 0 0,-1 1 0 0 0,1-1 0 0 0,-1 1 0 0 0,1-1 1 0 0,-1 1-1 0 0,1-1 0 0 0,-1 1 0 0 0,1-1 0 0 0,-1 0 1 0 0,0 1-1 0 0,1-1 0 0 0,-1 0 0 0 0,1-1 0 0 0,17-34-294 0 0,0-2-1 0 0,12-42 0 0 0,-2-16-142 0 0,-3-2 0 0 0,-5-1 1 0 0,13-189-1 0 0,-31-48 437 0 0,-16-3 108 0 0,8 213-41 0 0,-12-248 173 0 0,-7-137 151 0 0,21 376 27 0 0,15-149 0 0 0,-11 279-245 0 0,-1 35 40 0 0,-6 36 0 0 0,1-18-129 0 0,-21 474 684 0 0,38 5-503 0 0,12 499-203 0 0,-24-970-71 0 0,0 91 3 0 0,3-108-17 0 0,11 63 0 0 0,-11-91-27 0 0,0-1 0 0 0,1 0 1 0 0,0 1-1 0 0,1-1 0 0 0,0-1 1 0 0,1 1-1 0 0,11 17 0 0 0,-14-24-186 0 0,9-3-337 0 0,30-2 282 0 0,-40 2 274 0 0,-1 0 0 0 0,1 0 0 0 0,-1 0 0 0 0,1 0 0 0 0,-1 0 0 0 0,1 0 0 0 0,-1 0-1 0 0,1 0 1 0 0,-1 0 0 0 0,1 0 0 0 0,-1 0 0 0 0,1 0 0 0 0,-1 0 0 0 0,1-1 0 0 0,-1 1 0 0 0,1 0 0 0 0,-1 0 0 0 0,1-1 0 0 0,-1 1 0 0 0,1 0 0 0 0,-1-1 0 0 0,0 1 0 0 0,1 0 0 0 0,-1-1 0 0 0,0 1 0 0 0,1 0 0 0 0,-1-1 0 0 0,0 1 0 0 0,1-1 0 0 0,-1 1 0 0 0,0-1 0 0 0,0 1 0 0 0,1-1 0 0 0,-1 1-1 0 0,0-2 1 0 0,18-38-90 0 0,-2-1-1 0 0,-2-1 1 0 0,-2 0-1 0 0,-1-1 0 0 0,6-60 1 0 0,4-236-367 0 0,-52-405 658 0 0,9 400-120 0 0,11 153-21 0 0,-7-160 19 0 0,15 9 107 0 0,6 302 145 0 0,-6 125-59 0 0,33 1116 1002 0 0,13-385-1047 0 0,-41-738-238 0 0,-1-11-46 0 0,2 1 1 0 0,13 71 0 0 0,-13-125 3 0 0,1-1-1 0 0,0 1 1 0 0,1-1-1 0 0,0 0 1 0 0,12 20-1 0 0,-15-29-120 0 0,8-4-198 0 0,30 0 141 0 0,-40 0 231 0 0,1 0 0 0 0,-1 0 1 0 0,1 0-1 0 0,-1 0 0 0 0,1 0 0 0 0,-1 0 1 0 0,1 0-1 0 0,-1 0 0 0 0,1 0 0 0 0,-1 0 1 0 0,1 0-1 0 0,-1 0 0 0 0,0 0 0 0 0,1-1 1 0 0,-1 1-1 0 0,1 0 0 0 0,-1 0 1 0 0,1 0-1 0 0,-1-1 0 0 0,1 1 0 0 0,-1 0 1 0 0,0 0-1 0 0,1-1 0 0 0,-1 1 0 0 0,0 0 1 0 0,1-1-1 0 0,-1 1 0 0 0,0-1 0 0 0,1 1 1 0 0,-1 0-1 0 0,0-1 0 0 0,0 1 0 0 0,0-1 1 0 0,1 1-1 0 0,-1-1 0 0 0,0 1 1 0 0,0-1-1 0 0,21-46-119 0 0,-1 0 0 0 0,-3-1 1 0 0,-2-1-1 0 0,16-94 0 0 0,-15 29-123 0 0,2-133 0 0 0,-28-372 312 0 0,8 567-62 0 0,-14-235 30 0 0,-4-308 109 0 0,20 579-106 0 0,3-24 193 0 0,2 15 34 0 0,7 294 426 0 0,-11-162-531 0 0,56 893 700 0 0,-12-302-766 0 0,-41-608-84 0 0,-2-54-5 0 0,7 90-41 0 0,-7-110-26 0 0,1 0 1 0 0,0-1 0 0 0,1 1-1 0 0,1-1 1 0 0,9 21-1 0 0,-12-32-59 0 0,10-8-342 0 0,34-11 307 0 0,-45 15 154 0 0,0 0 1 0 0,0-1-1 0 0,0 1 0 0 0,-1 0 1 0 0,1 0-1 0 0,0-1 0 0 0,0 1 0 0 0,0 0 1 0 0,-1-1-1 0 0,1 1 0 0 0,0-1 1 0 0,-1 1-1 0 0,1-1 0 0 0,0 1 0 0 0,-1-1 1 0 0,1 0-1 0 0,-1 1 0 0 0,1-1 1 0 0,-1 0-1 0 0,1 1 0 0 0,-1-1 0 0 0,1 0 1 0 0,-1 1-1 0 0,0-1 0 0 0,1 0 1 0 0,-1 0-1 0 0,0-1 0 0 0,23-52-228 0 0,17-59 0 0 0,-24 48 135 0 0,-4-1 1 0 0,9-131-1 0 0,-21-138 79 0 0,-18 1 133 0 0,2 83 30 0 0,10 129-75 0 0,-9-228 11 0 0,17 4 214 0 0,0 309-197 0 0,-1 31 248 0 0,1 11-216 0 0,1 11-79 0 0,0 0 0 0 0,0 0 0 0 0,-2 0 0 0 0,0 0 0 0 0,-1 0 1 0 0,-2 18-1 0 0,1 2 15 0 0,9 882 680 0 0,4-231-744 0 0,-12-613 0 0 0,6 59 6 0 0,-5-115-12 0 0,2 1 0 0 0,0-1 1 0 0,1 1-1 0 0,12 30 0 0 0,-10-40-107 0 0,10 11-23 0 0,-12-16 0 0 0,42-47-696 0 0,-45 42 818 0 0,0 1 0 0 0,0-1 0 0 0,0 0-1 0 0,0 0 1 0 0,0 0 0 0 0,0-1 0 0 0,0 1 0 0 0,-1 0 0 0 0,1 0-1 0 0,0 0 1 0 0,-1-1 0 0 0,1 1 0 0 0,-1 0 0 0 0,1-1 0 0 0,0-1-1 0 0,16-56-271 0 0,13-83 0 0 0,-20 50 194 0 0,-5 0-1 0 0,-8-102 1 0 0,-30-185 95 0 0,21 266-10 0 0,-33-459-57 0 0,45 425 76 0 0,0 141 61 0 0,2 16 62 0 0,4 17-9 0 0,5 51-1 0 0,-4 43 80 0 0,-5-75-126 0 0,85 926 686 0 0,-80-902-765 0 0,-1-13 0 0 0,20 92 0 0 0,-20-132-32 0 0,0-1 0 0 0,16 30 0 0 0,-19-41-44 0 0,3-13-217 0 0,17-20 214 0 0,-22 27 72 0 0,0 0 1 0 0,0 0-1 0 0,-1 0 0 0 0,1-1 1 0 0,0 1-1 0 0,0 0 0 0 0,-1 0 1 0 0,1-1-1 0 0,-1 1 0 0 0,1 0 1 0 0,0-3-1 0 0,44-188-353 0 0,-36 121 210 0 0,-3-1-1 0 0,-6-123 1 0 0,-30-140-66 0 0,25 292 187 0 0,-4-50-43 0 0,-33-205-240 0 0,34 271 323 0 0,8 25-8 0 0,0 1 1 0 0,0 0 0 0 0,-1 0-1 0 0,1 0 1 0 0,-1 0-1 0 0,1 0 1 0 0,-1 0 0 0 0,1 0-1 0 0,-1 0 1 0 0,0 0-1 0 0,0 0 1 0 0,1 0-1 0 0,-1 0 1 0 0,0 0 0 0 0,0 1-1 0 0,0-1 1 0 0,-1-1-1 0 0,2 2 0 0 0,-1 0 0 0 0,1 0 0 0 0,-1 0 0 0 0,1 0 0 0 0,0 0 0 0 0,-1 0 0 0 0,1 0 0 0 0,-1 0 0 0 0,1 0 0 0 0,0 0 0 0 0,-1 0 0 0 0,1 0 0 0 0,-1 0 0 0 0,1 0 0 0 0,0 1 0 0 0,-1-1-1 0 0,1 0 1 0 0,-1 0 0 0 0,1 0 0 0 0,0 1 0 0 0,-1-1 0 0 0,1 0 0 0 0,0 0 0 0 0,-1 1 0 0 0,1-1 0 0 0,0 0 0 0 0,0 1 0 0 0,-1-1 0 0 0,1 0 0 0 0,0 1 0 0 0,0-1 0 0 0,-1 0 0 0 0,1 1 0 0 0,0-1-1 0 0,0 1 1 0 0,-4 8 36 0 0,0 0 0 0 0,1 1 0 0 0,0 0 1 0 0,1-1-1 0 0,-2 13 0 0 0,-2 55 116 0 0,3-40-67 0 0,-5 123 150 0 0,14 197 0 0 0,49 157 155 0 0,-2-253-957 0 0,-42-218 496 0 0,-8-28-73 0 0,-3-12 11 0 0,1 0 9 0 0,3 7 1 0 0,-3-8 4 0 0,-2-5 16 0 0,-4-15-34 0 0,0-1-1 0 0,-2 1 1 0 0,-12-22-1 0 0,-33-54-213 0 0,21 39 194 0 0,-136-224-422 0 0,133 228 420 0 0,-3 2 0 0 0,-2 2-1 0 0,-59-56 1 0 0,81 87 193 0 0,0 2 0 0 0,0 0 0 0 0,-2 1-1 0 0,1 1 1 0 0,-2 1 0 0 0,1 1 0 0 0,-2 0 0 0 0,1 1 0 0 0,-1 2 0 0 0,-1 0 0 0 0,1 1 0 0 0,-1 1 0 0 0,0 1 0 0 0,0 1 0 0 0,-38-1-1 0 0,-14 9 380 0 0,-101 20 0 0 0,30-3-233 0 0,68-14-172 0 0,-225 37 179 0 0,120 5-156 0 0,147-38 7 0 0,1 2 0 0 0,1 2 1 0 0,-35 20-1 0 0,64-34-32 0 0,6-8-18 0 0,24-50-248 0 0,-19 44 186 0 0,16-42-301 0 0,60-167-236 0 0,-56 129 512 0 0,23-142 0 0 0,-45 196 96 0 0,-2 3 11 0 0,-3 35-10 0 0,0 0-1 0 0,0 0 1 0 0,0 0 0 0 0,0 0-1 0 0,0 0 1 0 0,0 0 0 0 0,0 0 0 0 0,0 0-1 0 0,0 0 1 0 0,0 0 0 0 0,0 0-1 0 0,0 0 1 0 0,0 0 0 0 0,0 0 0 0 0,0 0-1 0 0,0 0 1 0 0,0 0 0 0 0,-1 0 0 0 0,1 0-1 0 0,0 0 1 0 0,0 0 0 0 0,0 0-1 0 0,0 0 1 0 0,0 0 0 0 0,0 0 0 0 0,0 0-1 0 0,0 0 1 0 0,0 0 0 0 0,0 0-1 0 0,0 0 1 0 0,0 0 0 0 0,0 0 0 0 0,0 0-1 0 0,0 0 1 0 0,0 0 0 0 0,0 0 0 0 0,0 0-1 0 0,0 0 1 0 0,0-1 0 0 0,0 1-1 0 0,0 0 1 0 0,0 0 0 0 0,0 0 0 0 0,0 0-1 0 0,0 0 1 0 0,0 0 0 0 0,0 0-1 0 0,0 0 1 0 0,0 0 0 0 0,0 0 0 0 0,0 0-1 0 0,0 0 1 0 0,0 0 0 0 0,-3 6 12 0 0,-2 11 12 0 0,-47 362 735 0 0,46-324-696 0 0,-22 413 231 0 0,27-440-156 0 0,1 1 1 0 0,5 28-1 0 0,-3-50-4 0 0,5 8-8 0 0,-5-11-41 0 0,6-10-30 0 0,22-17-66 0 0,-29 22 3 0 0,0 1 1 0 0,0-1 0 0 0,-1 1-1 0 0,1-1 1 0 0,0 0 0 0 0,0 0-1 0 0,0 0 1 0 0,-1 1 0 0 0,1-1-1 0 0,-1 0 1 0 0,1 0 0 0 0,0 0-1 0 0,-1 0 1 0 0,0 0 0 0 0,1-1-1 0 0,4-9-28 0 0,13-33-122 0 0,-5 6 9 0 0,-2-1 0 0 0,9-57-1 0 0,-16 57-52 0 0,-3-1-1 0 0,-4-45 1 0 0,-15-78-396 0 0,11 101 326 0 0,4 38 161 0 0,-16-94-1271 0 0,13 99 690 0 0,6 19 677 0 0,0-1 1 0 0,0 1-1 0 0,0 0 0 0 0,-1 0 1 0 0,1-1-1 0 0,0 1 0 0 0,0 0 1 0 0,0 0-1 0 0,0 0 0 0 0,0-1 0 0 0,0 1 1 0 0,-1 0-1 0 0,1 0 0 0 0,0 0 1 0 0,0-1-1 0 0,0 1 0 0 0,-1 0 1 0 0,1 0-1 0 0,0 0 0 0 0,0 0 0 0 0,0 0 1 0 0,-1-1-1 0 0,1 1 0 0 0,0 0 1 0 0,0 0-1 0 0,-1 0 0 0 0,1 0 1 0 0,0 0-1 0 0,0 0 0 0 0,-1 0 0 0 0,1 0 1 0 0,0 0-1 0 0,0 0 0 0 0,-1 0 1 0 0,1 0-1 0 0,0 0 0 0 0,0 0 1 0 0,-1 0-1 0 0,1 0 0 0 0,0 0 1 0 0,0 0-1 0 0,-1 0 0 0 0,1 1 0 0 0,0-1 1 0 0,0 0-1 0 0,0 0 0 0 0,-1 0 1 0 0,1 0-1 0 0,0 1 0 0 0,0-1 1 0 0,0 0-1 0 0,-1 0 0 0 0,1 0 0 0 0,0 0 1 0 0,0 1-1 0 0,0-1 0 0 0,0 0 1 0 0,0 0-1 0 0,-1 1 0 0 0,1-1 1 0 0,0 0-1 0 0,0 0 0 0 0,0 1 1 0 0,-5 9-85 0 0,0 0 0 0 0,1 0 0 0 0,0 1 0 0 0,-4 18 0 0 0,-4 46 366 0 0,9-56-160 0 0,-18 243 635 0 0,18-1-709 0 0,3-256-31 0 0,0 40-1012 0 0,10 74 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31.64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120 64 9671 0 0,'0'0'748'0'0,"-1"-1"-492"0"0,-3-4-132 0 0,3 4 32 0 0,0 1 1 0 0,0-1-1 0 0,-1 1 0 0 0,1-1 0 0 0,0 1 0 0 0,0-1 0 0 0,0 1 1 0 0,0 0-1 0 0,-1-1 0 0 0,1 1 0 0 0,0 0 0 0 0,-2 0 0 0 0,-3-1 357 0 0,6 1-510 0 0,-10-2 1290 0 0,1-1-1 0 0,-1 0 0 0 0,-23-19 5618 0 0,38 26-6131 0 0,7 13-1344 0 0,-10-14 874 0 0,-2-2-301 0 0,1-1 0 0 0,-1 1 0 0 0,1 0 0 0 0,-1 0 0 0 0,1-1 0 0 0,-1 1 0 0 0,1 0 0 0 0,-1 0 0 0 0,0 0 0 0 0,0 0 0 0 0,1 0 0 0 0,-1 1 0 0 0,6 34 149 0 0,-5-28-148 0 0,5 26 66 0 0,2 0-48 0 0,-1-2 21 0 0,5 18-39 0 0,45 196 75 0 0,-48-193-66 0 0,-2 1 1 0 0,-1 93-1 0 0,-13-30 57 0 0,6-113-33 0 0,-3-2-20 0 0,-1-10 20 0 0,-1-14-20 0 0,1 1-1 0 0,1-1 0 0 0,-3-45 0 0 0,3 19-31 0 0,-50-379-735 0 0,51 408 691 0 0,-5-42-316 0 0,-24-86 0 0 0,24 123 354 0 0,5 21 8 0 0,1-1-34 0 0,2 4 42 0 0,0 0-1 0 0,0 0 1 0 0,0 0 0 0 0,0 0 0 0 0,-1 0-1 0 0,1 0 1 0 0,0-1 0 0 0,0 1 0 0 0,0 0-1 0 0,0 0 1 0 0,0 0 0 0 0,0 0 0 0 0,0 0-1 0 0,-1 0 1 0 0,1 0 0 0 0,0 0 0 0 0,0 0-1 0 0,0 0 1 0 0,0 0 0 0 0,0-1 0 0 0,0 1-1 0 0,-1 0 1 0 0,1 0 0 0 0,0 0 0 0 0,0 0 0 0 0,0 0-1 0 0,0 0 1 0 0,-1 0 0 0 0,1 0 0 0 0,0 0-1 0 0,0 0 1 0 0,0 0 0 0 0,0 1 0 0 0,0-1-1 0 0,-1 0 1 0 0,1 0 0 0 0,0 0 0 0 0,0 0-1 0 0,0 0 1 0 0,0 0 0 0 0,0 0 0 0 0,0 0-1 0 0,-1 0 1 0 0,-2 21 0 0 0,5 19 28 0 0,10 71-1 0 0,-5-65-7 0 0,35 217 55 0 0,-15-96-22 0 0,-4 5 64 0 0,-21-147-106 0 0,0 6 31 0 0,-3-8-20 0 0,1-22-20 0 0,0-1 0 0 0,0 1 0 0 0,0-1 0 0 0,0 1 0 0 0,0-1 1 0 0,-1 1-1 0 0,1-1 0 0 0,0 0 0 0 0,0 1 0 0 0,0-1 0 0 0,0 1 0 0 0,-1-1 1 0 0,1 1-1 0 0,0-1 0 0 0,-1 1 0 0 0,1-1 0 0 0,0 0 0 0 0,-1 1 0 0 0,1-1 0 0 0,-1 0-1 0 0,1 0-1 0 0,-1 0 1 0 0,1 0-1 0 0,0-1 1 0 0,-1 1 0 0 0,1 0-1 0 0,0-1 1 0 0,-1 1-1 0 0,1 0 1 0 0,0-1-1 0 0,0 1 1 0 0,-1 0-1 0 0,1-1 1 0 0,0 1-1 0 0,0 0 1 0 0,-1-1-1 0 0,1 1 1 0 0,0-1-1 0 0,0 1 1 0 0,0-1-1 0 0,-8-24 0 0 0,1 1 0 0 0,2-1 0 0 0,-4-38 0 0 0,1 11 0 0 0,-9-69-346 0 0,-5-224 0 0 0,22 322 298 0 0,-2-4 36 0 0,-1 10 1 0 0,1 13-31 0 0,-5 0 31 0 0,7 4 11 0 0,0 0 0 0 0,-1 0 0 0 0,1 0 0 0 0,-1 0 0 0 0,1 0 0 0 0,0 0 0 0 0,-1 0 0 0 0,1 0 0 0 0,0 0 0 0 0,-1 1 0 0 0,1-1 0 0 0,0 0 0 0 0,-1 0 0 0 0,1 0 0 0 0,0 0 0 0 0,0 0 0 0 0,-1 1 0 0 0,1-1 0 0 0,0 0 0 0 0,-1 0 0 0 0,1 1 0 0 0,-6 10 0 0 0,0 11 11 0 0,2-1 44 0 0,2 1 0 0 0,1 0 1 0 0,1 28-1 0 0,10 69 202 0 0,-9-110-249 0 0,72 467 154 0 0,-67-448-120 0 0,3 10-31 0 0,-3-3-11 0 0,-3-11 11 0 0,-4-19 31 0 0,-3-4-20 0 0,2-2 20 0 0,-1-9-31 0 0,0-8-11 0 0,0-4 0 0 0,1-2 0 0 0,3 15 0 0 0,1 13 2 0 0,3 10 11 0 0,-3 2 60 0 0,-1 1 1 0 0,-1 31-1 0 0,0 2 68 0 0,0-38-115 0 0,11 92 321 0 0,-5-70-245 0 0,-6-29-76 0 0,6 19 145 0 0,4 9-43 0 0,-5-15-64 0 0,0-3 2 0 0,-3 4-1 0 0,1 19 92 0 0,-1 20 160 0 0,2 32 83 0 0,-4-87-333 0 0,1 1 0 0 0,4 20 26 0 0,0 5-12 0 0,-4-24-82 0 0,0 7 54 0 0,-1 3-42 0 0,-1 0-11 0 0,-2-3 0 0 0,-1 1 0 0 0,1 0 0 0 0,0-1 0 0 0,1 4 0 0 0,-1 1 0 0 0,2-2 0 0 0,-1-2 0 0 0,-2-1 0 0 0,0-2 0 0 0,0 3 0 0 0,1-4 0 0 0,0 1 0 0 0,0 3 0 0 0,-2 0 0 0 0,5-13-3 0 0,0 0-1 0 0,0 0 1 0 0,0 0 0 0 0,0 0 0 0 0,1 0-1 0 0,-1 0 1 0 0,0 0 0 0 0,0-1-1 0 0,0 1 1 0 0,0 0 0 0 0,0 0 0 0 0,0 0-1 0 0,0 0 1 0 0,0 0 0 0 0,0 0-1 0 0,0 0 1 0 0,0 0 0 0 0,0 0-1 0 0,0 0 1 0 0,0 0 0 0 0,-1 0 0 0 0,1 0-1 0 0,0-1 1 0 0,0 1 0 0 0,0 0-1 0 0,0 0 1 0 0,0 0 0 0 0,0 0-1 0 0,0 0 1 0 0,0 0 0 0 0,0 0 0 0 0,0 0-1 0 0,0 0 1 0 0,0 0 0 0 0,0 0-1 0 0,0 0 1 0 0,0 0 0 0 0,0 0-1 0 0,0 0 1 0 0,0 0 0 0 0,0 0 0 0 0,-1 0-1 0 0,1 0 1 0 0,0 0 0 0 0,0 0-1 0 0,0 0 1 0 0,0 0 0 0 0,0 0-1 0 0,0 0 1 0 0,0 0 0 0 0,0 0 0 0 0,0 0-1 0 0,0 0 1 0 0,0 0 0 0 0,0 0-1 0 0,0 0 1 0 0,-1 0 0 0 0,1 0-1 0 0,0 0 1 0 0,0 0 0 0 0,0 0 0 0 0,0 0-1 0 0,0 0 1 0 0,0 0 0 0 0,0 0-1 0 0,0-2-34 0 0,0 0 0 0 0,0 0 0 0 0,1 0 0 0 0,-1 1 0 0 0,0-1-1 0 0,1 0 1 0 0,0 0 0 0 0,0-2 0 0 0,7-16-1342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7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22 130 16127 0 0,'-4'-1'247'0'0,"-12"-5"1272"0"0,14 6-1301 0 0,8-4-106 0 0,1 0-62 0 0,24-13 612 0 0,-21 12-445 0 0,33-13 934 0 0,-30 12-926 0 0,-1 0 37 0 0,1 2 0 0 0,17-6 0 0 0,-16 5-173 0 0,42-11 299 0 0,-1 3-201 0 0,-4 3-163 0 0,-46 9-122 0 0,0 0 0 0 0,1 0 0 0 0,0 0 0 0 0,-1 1 0 0 0,1 0 0 0 0,6 1-1 0 0,-1-1-187 0 0,-1 0-728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39.48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14 3209 7831 0 0,'-14'-35'16755'0'0,"21"38"-16479"0"0,22 10-11 0 0,-22-10 623 0 0,0 0-720 0 0,22 10 4 0 0,-21-10 16 0 0,-2-3 4 0 0,21 2 0 0 0,-21-1-3 0 0,2-2-10 0 0,36 0 173 0 0,-38 0-292 0 0,-2 0-9 0 0,0 1 0 0 0,-1 0 0 0 0,1 0 0 0 0,0 0-1 0 0,-1 0 1 0 0,5 1 0 0 0,38 4 237 0 0,-17-1-219 0 0,-1 1 24 0 0,10-2-24 0 0,2-1-1 0 0,0 1 9 0 0,4-2 56 0 0,-7 0-31 0 0,-5 0-33 0 0,5 1-5 0 0,1 2-11 0 0,8-3-42 0 0,-4-5-11 0 0,-7-2 0 0 0,0-1 0 0 0,4-2 0 0 0,-1 0 0 0 0,-4 2 0 0 0,-24 4 8 0 0,18 0 37 0 0,8 2-34 0 0,6-1-11 0 0,0 0 0 0 0,1 0 0 0 0,3-1 0 0 0,0 3 0 0 0,0 3 0 0 0,-3 1 0 0 0,3 0 53 0 0,-13-1-42 0 0,7-2-11 0 0,-6-3 0 0 0,-2-2 0 0 0,1-1 0 0 0,-2-2 0 0 0,0 2 0 0 0,-2 1 0 0 0,1 0 0 0 0,6 2 0 0 0,0 4 0 0 0,0 0 0 0 0,5-4 0 0 0,-6-2 0 0 0,-2-1 0 0 0,-1-2 0 0 0,0 0 0 0 0,-1 1 0 0 0,5 1 0 0 0,1 2 0 0 0,2 1 0 0 0,1-2 0 0 0,-7 0 0 0 0,-3-1 0 0 0,3-2 0 0 0,-1 2 0 0 0,-3 0 11 0 0,2 1 31 0 0,0 1-20 0 0,-19 2 20 0 0,19 2-31 0 0,4 0 0 0 0,5 0 31 0 0,0-1-31 0 0,-6-2-11 0 0,-1-2 0 0 0,3 1 0 0 0,0 0 11 0 0,1 2 31 0 0,5-1-31 0 0,8 2 42 0 0,-16 1-42 0 0,6-1-11 0 0,-1-1 0 0 0,-8-2 0 0 0,-2 0 0 0 0,1-1 11 0 0,-2 0 31 0 0,3 2-20 0 0,8 2 20 0 0,5 1 22 0 0,-15 0-53 0 0,3-1-11 0 0,3-2 0 0 0,-2-2 0 0 0,-4 0 0 0 0,0-1 0 0 0,-2 1 0 0 0,-2 0 0 0 0,5 2 0 0 0,4 2 0 0 0,-1 3 0 0 0,3 2 0 0 0,-2-5 0 0 0,-1-5 0 0 0,-2-1 0 0 0,-6 0 0 0 0,2 2 0 0 0,3 1 0 0 0,-4 2 11 0 0,-16 1 31 0 0,13 1-20 0 0,-13-1 20 0 0,13-3-31 0 0,7-3-11 0 0,-7 0 0 0 0,0 0 0 0 0,1 2 0 0 0,-1-1 0 0 0,-5 2 0 0 0,-19 3 0 0 0,1-1 0 0 0,0 1 0 0 0,0 0 0 0 0,0 0 0 0 0,0 0 0 0 0,0 0 0 0 0,0-1 0 0 0,0 1 0 0 0,0 0 0 0 0,0 0 0 0 0,0 0 0 0 0,0 0 0 0 0,-1 0 0 0 0,1-1 0 0 0,0 1 0 0 0,0 0 0 0 0,0 0 0 0 0,0 0 0 0 0,0 0 0 0 0,-1 0 0 0 0,1 0 0 0 0,0 0 0 0 0,0-1 0 0 0,0 1 0 0 0,0 0 0 0 0,-1 0 0 0 0,1 0 0 0 0,0 0 0 0 0,0 0 0 0 0,0 0 0 0 0,0 0 0 0 0,-1 0 0 0 0,1 0 0 0 0,0 0 0 0 0,-2-1 0 0 0,-9-5 0 0 0,2-4 0 0 0,4-3 0 0 0,3 0 0 0 0,3-2 0 0 0,2 1 0 0 0,1 0 0 0 0,2 1 0 0 0,-2 1 0 0 0,-1 0 0 0 0,-1 0 0 0 0,-2-1 0 0 0,0-1 0 0 0,-1 7 0 0 0,1-1 0 0 0,0 1 0 0 0,0-1 0 0 0,1 1 0 0 0,0 0 0 0 0,0-1 0 0 0,1 1 0 0 0,0 0 0 0 0,0 0 0 0 0,1 0 0 0 0,4-8 0 0 0,1-4 0 0 0,-8 18 0 0 0,9-21 0 0 0,17-30 0 0 0,-19 37 0 0 0,-1 1 0 0 0,-1 2 0 0 0,-2 1 0 0 0,0 1 0 0 0,0 1 0 0 0,0 1 0 0 0,1 0 0 0 0,1-2 0 0 0,3 3 0 0 0,6 1-13 0 0,-11 5-53 0 0,-8 5-234 0 0,-14 11 223 0 0,8-10 10 0 0,5-3 56 0 0,-19 3-71 0 0,-5-2-14 0 0,3 2 85 0 0,-1 1-1 0 0,1 1 1 0 0,0 1-1 0 0,1 2 1 0 0,0 0-1 0 0,-38 22 1 0 0,-65 50 41 0 0,-11 8 4 0 0,110-75-34 0 0,-10 4 0 0 0,5-4 0 0 0,26-11 65 0 0,8-3-38 0 0,-1 0-1 0 0,1 0 1 0 0,-1-1-1 0 0,1 1 0 0 0,-1-1 1 0 0,0 1-1 0 0,1-1 1 0 0,-1 1-1 0 0,-3-1 0 0 0,5 0-22 0 0,0 0 0 0 0,1 0 0 0 0,-1 0 0 0 0,0 0-1 0 0,0 0 1 0 0,0 0 0 0 0,0 0 0 0 0,0 0-1 0 0,0 0 1 0 0,0 0 0 0 0,1 0 0 0 0,-1 0 0 0 0,0 0-1 0 0,0 0 1 0 0,0 0 0 0 0,0 0 0 0 0,0 0 0 0 0,0-1-1 0 0,0 1 1 0 0,0 0 0 0 0,0 0 0 0 0,0 0 0 0 0,0 0-1 0 0,1 0 1 0 0,-1 0 0 0 0,0 0 0 0 0,0 0-1 0 0,0 0 1 0 0,0-1 0 0 0,0 1 0 0 0,0 0 0 0 0,0 0-1 0 0,0 0 1 0 0,0 0 0 0 0,0 0 0 0 0,0 0 0 0 0,0 0-1 0 0,0-1 1 0 0,0 1 0 0 0,0 0 0 0 0,0 0 0 0 0,0 0-1 0 0,0 0 1 0 0,0-1 2 0 0,0 1 0 0 0,0-1-1 0 0,0 1 1 0 0,0 0 0 0 0,0-1 0 0 0,0 1 0 0 0,0-1-1 0 0,0 1 1 0 0,0 0 0 0 0,0-1 0 0 0,1 1-1 0 0,-1-1 1 0 0,0 1 0 0 0,0 0 0 0 0,1-1 0 0 0,-1 1-1 0 0,0 0 1 0 0,0-1 0 0 0,1 1 0 0 0,-1 0-1 0 0,0 0 1 0 0,1-1 0 0 0,-1 1 0 0 0,0 0 0 0 0,1 0-1 0 0,-1 0 1 0 0,0-1 0 0 0,1 1 0 0 0,-1 0-1 0 0,1 0 1 0 0,-1 0 0 0 0,0 0 0 0 0,1 0 0 0 0,-1 0-1 0 0,1 0 1 0 0,88-22 384 0 0,-31 10-485 0 0,111-41-1 0 0,-142 42-115 0 0,0 0 45 0 0,24-13 0 0 0,-45 21 127 0 0,0-1-1 0 0,1 0 0 0 0,-2 0 0 0 0,1-1 0 0 0,0 1 0 0 0,-1-1 0 0 0,0-1 0 0 0,0 1 0 0 0,4-7 0 0 0,-7 9-7 0 0,0 1 31 0 0,-1 0-1 0 0,0 0 1 0 0,1 0 0 0 0,-1-1 0 0 0,0 1 0 0 0,0 0 0 0 0,0-1 0 0 0,0 1 0 0 0,-1 0 0 0 0,1-1 0 0 0,-1 1 0 0 0,1-1 0 0 0,-1 1 0 0 0,0-1 0 0 0,0 1 0 0 0,0-1-1 0 0,0 1 1 0 0,-1-1 0 0 0,1 1 0 0 0,-1-1 0 0 0,1 1 0 0 0,-3-5 0 0 0,-3-11 0 0 0,3 16 22 0 0,1 0 4 0 0,0 0 67 0 0,0 1 39 0 0,-3-1-130 0 0,5 2 23 0 0,0 0 0 0 0,0 0 0 0 0,0 0 0 0 0,0 0 0 0 0,-1 0 0 0 0,1 0-1 0 0,0 0 1 0 0,0 0 0 0 0,0 1 0 0 0,0-1 0 0 0,0 0 0 0 0,0 0 0 0 0,0 0 0 0 0,0 0 0 0 0,0 0 0 0 0,0 1-1 0 0,0-1 1 0 0,0 0 0 0 0,0 0 0 0 0,0 0 0 0 0,0 0 0 0 0,0 0 0 0 0,0 1 0 0 0,0-1 0 0 0,0 0 0 0 0,0 0-1 0 0,0 0 1 0 0,0 0 0 0 0,0 0 0 0 0,0 1 0 0 0,0-1 0 0 0,0 0 0 0 0,0 0 0 0 0,0 0 0 0 0,0 0 0 0 0,0 0-1 0 0,0 0 1 0 0,0 1 0 0 0,0-1 0 0 0,0 0 0 0 0,1 0 0 0 0,-1 0 0 0 0,0 0 0 0 0,0 0 0 0 0,0 0-1 0 0,0 0 1 0 0,19 41 13 0 0,5 6 20 0 0,4 4-31 0 0,-3-8-26 0 0,-24-41 10 0 0,0-1-1 0 0,-1 0 0 0 0,1 0 0 0 0,0 0 1 0 0,0 0-1 0 0,-1 0 0 0 0,1 0 0 0 0,0 0 1 0 0,0 0-1 0 0,0 0 0 0 0,0 0 0 0 0,2 0 1 0 0,25 21-85 0 0,-28-22 87 0 0,1 1 0 0 0,-1-1 0 0 0,1 0 0 0 0,-1 1 0 0 0,1-1-1 0 0,-1 1 1 0 0,1-1 0 0 0,-1 0 0 0 0,1 1 0 0 0,-1-1 0 0 0,1 0 0 0 0,0 0-1 0 0,-1 0 1 0 0,1 1 0 0 0,-1-1 0 0 0,1 0 0 0 0,0 0 0 0 0,-1 0-1 0 0,1 0 1 0 0,-1 0 0 0 0,2 0 0 0 0,25-3-50 0 0,-24 3 51 0 0,-1 0 1 0 0,1-1-1 0 0,-1 0 1 0 0,0 0-1 0 0,1 0 1 0 0,3-2-1 0 0,9-9 2 0 0,-3-2 0 0 0,-9 8 6 0 0,0 0 0 0 0,0-1 0 0 0,-1 1 1 0 0,0-1-1 0 0,0 1 0 0 0,-1-1 0 0 0,0 0 0 0 0,0 1 0 0 0,-1-1 0 0 0,0-10 0 0 0,2-20 31 0 0,2-44 87 0 0,-4 64-109 0 0,0-1 0 0 0,1 0 1 0 0,1 1-1 0 0,1-1 1 0 0,7-28-1 0 0,-6 40-15 0 0,-1 1 11 0 0,0 14 31 0 0,3 44-20 0 0,-7 21 20 0 0,-2-7-31 0 0,1-1 0 0 0,2-4 31 0 0,4-7-31 0 0,0 6-11 0 0,-1-14-16 0 0,-2-39-61 0 0,0-8 43 0 0,0 0 36 0 0,0 0-1 0 0,0-1 1 0 0,-1 1-1 0 0,1 0 0 0 0,0-1 1 0 0,0 1-1 0 0,0-1 1 0 0,0 1-1 0 0,0-1 0 0 0,0 0 1 0 0,-1 1-1 0 0,1-1 1 0 0,0 0-1 0 0,-1 0 0 0 0,1 1 1 0 0,0-1-1 0 0,-1 0 1 0 0,1 0-1 0 0,-1 0 0 0 0,1 0 1 0 0,-1 0-1 0 0,0 0 1 0 0,1 0-1 0 0,-1 0 0 0 0,0 0 1 0 0,0 0-1 0 0,1-1 1 0 0,0-5 3 0 0,-1 0 0 0 0,0 0 0 0 0,0-10 0 0 0,0 1-2 0 0,1 0 15 0 0,0 0 1 0 0,2 0-1 0 0,0 1 0 0 0,1-1 0 0 0,0 1 1 0 0,10-22-1 0 0,-8 23 8 0 0,1-3-80 0 0,0 0 1 0 0,-1-1-1 0 0,6-27 0 0 0,-11 40 37 0 0,0-1 0 0 0,0 1 1 0 0,-1 0-1 0 0,0-1 0 0 0,0 1 0 0 0,-1 0 0 0 0,1 0 0 0 0,-1-1 1 0 0,0 1-1 0 0,-1 0 0 0 0,1 0 0 0 0,-1 0 0 0 0,0 0 0 0 0,0 0 1 0 0,-1 0-1 0 0,1 1 0 0 0,-5-6 0 0 0,2 3 5 0 0,-1-1-1 0 0,0 1 1 0 0,0 1-1 0 0,-1-1 1 0 0,0 1 0 0 0,0 0-1 0 0,-1 1 1 0 0,1 0 0 0 0,-13-7-1 0 0,14 10 17 0 0,0 0-1 0 0,0 0 1 0 0,0 0-1 0 0,-1 1 0 0 0,1-1 1 0 0,-1 1-1 0 0,1 1 1 0 0,-1 0-1 0 0,1-1 1 0 0,-1 2-1 0 0,1-1 1 0 0,-1 1-1 0 0,1 0 1 0 0,-9 3-1 0 0,-8 3-1 0 0,0 2 0 0 0,1 0 0 0 0,0 1 0 0 0,-35 23 0 0 0,-77 62 29 0 0,110-76-7 0 0,-26 20-21 0 0,-8 6-173 0 0,-1-3 0 0 0,-107 58 1 0 0,158-95 124 0 0,3-3-12 0 0,1 1 0 0 0,-1-1-1 0 0,0 1 1 0 0,-8 1 0 0 0,9-2-9 0 0,3-1 25 0 0,0 0 0 0 0,0-1-1 0 0,-1 1 1 0 0,1-1 0 0 0,0 1 0 0 0,-1-1-1 0 0,1 1 1 0 0,-1-1 0 0 0,1 0-1 0 0,-3 1 1 0 0,3-3-23 0 0,1 1 62 0 0,0 1-1 0 0,-1-1 1 0 0,1 1-1 0 0,0-1 1 0 0,0 1 0 0 0,0-1-1 0 0,0 1 1 0 0,0-1-1 0 0,0 1 1 0 0,0-1-1 0 0,0 1 1 0 0,0-1 0 0 0,0 1-1 0 0,0-1 1 0 0,0 1-1 0 0,1-1 1 0 0,-1 1-1 0 0,0-1 1 0 0,0 1 0 0 0,0-1-1 0 0,1 0 1 0 0,2-3 0 0 0,0 1 1 0 0,1-1 0 0 0,-1 0-1 0 0,1 1 1 0 0,0 0-1 0 0,0 0 1 0 0,8-4-1 0 0,40-21 2 0 0,-26 14-11 0 0,10-6-81 0 0,-1-2 0 0 0,-1-1-1 0 0,-1-2 1 0 0,35-35 0 0 0,-49 42 52 0 0,69-73-356 0 0,-79 80 357 0 0,0-1-1 0 0,0 0 1 0 0,-1 0 0 0 0,0-1 0 0 0,-2 0-1 0 0,8-18 1 0 0,-13 27 49 0 0,0 1 0 0 0,0 0 0 0 0,0-1 0 0 0,0 1 0 0 0,-1-1 0 0 0,0 1 0 0 0,0-1 0 0 0,0 1 0 0 0,0-1 0 0 0,-1-6 0 0 0,0 9-4 0 0,1 0-1 0 0,0-1 1 0 0,-1 1-1 0 0,0-1 1 0 0,1 1-1 0 0,-1 0 1 0 0,0-1-1 0 0,0 1 1 0 0,0 0-1 0 0,0 0 1 0 0,0-1-1 0 0,0 1 1 0 0,0 0-1 0 0,0 0 1 0 0,0 0-1 0 0,0 1 1 0 0,-1-1-1 0 0,1 0 1 0 0,0 0-1 0 0,-1 1 1 0 0,1-1-1 0 0,-1 0 1 0 0,1 1-1 0 0,0 0 1 0 0,-1-1-1 0 0,1 1 1 0 0,-3-1-1 0 0,-4 1 47 0 0,-1 0 0 0 0,0 0 1 0 0,1 0-1 0 0,-1 1 0 0 0,0 1 0 0 0,1-1 0 0 0,-1 1 1 0 0,-9 4-1 0 0,-67 29 206 0 0,81-33-250 0 0,-117 58 211 0 0,2 5-1 0 0,-150 111 1 0 0,178-99 149 0 0,85-72-196 0 0,15-1-115 0 0,-3-1-51 0 0,-3-1-5 0 0,1-1 0 0 0,-1 0 0 0 0,0 1 0 0 0,0-1 0 0 0,1 0-1 0 0,-1 0 1 0 0,0-1 0 0 0,1 1 0 0 0,-1-1 0 0 0,1 1 0 0 0,-1-1 0 0 0,1 0-1 0 0,-1-1 1 0 0,1 1 0 0 0,-1 0 0 0 0,0-1 0 0 0,6-2 0 0 0,269-120-268 0 0,-229 97 27 0 0,-1-3 0 0 0,-1-3 0 0 0,59-50 0 0 0,-88 66 167 0 0,-1-1 1 0 0,0 0-1 0 0,-2-2 0 0 0,0 0 0 0 0,-1 0 1 0 0,13-25-1 0 0,-25 40 71 0 0,1-1 0 0 0,-1 1 0 0 0,-1-1 0 0 0,1 0 0 0 0,-1 1 1 0 0,2-8-1 0 0,-3 11 9 0 0,0 1 0 0 0,0-1-1 0 0,0 0 1 0 0,0 0 0 0 0,0 0 0 0 0,0 0 0 0 0,0 0 0 0 0,0 1 0 0 0,0-1 0 0 0,0 0 0 0 0,-1 0 0 0 0,1 0 0 0 0,0 0 0 0 0,-1 1 0 0 0,1-1 0 0 0,0 0 0 0 0,-1 0-1 0 0,1 1 1 0 0,-1-1 0 0 0,1 0 0 0 0,-1 1 0 0 0,1-1 0 0 0,-1 0 0 0 0,0 1 0 0 0,1-1 0 0 0,-1 1 0 0 0,0-1 0 0 0,0 1 0 0 0,1-1 0 0 0,-1 1 0 0 0,0 0 0 0 0,0-1-1 0 0,1 1 1 0 0,-1 0 0 0 0,0 0 0 0 0,0 0 0 0 0,0-1 0 0 0,0 1 0 0 0,1 0 0 0 0,-1 0 0 0 0,0 0 0 0 0,0 0 0 0 0,-1 1 0 0 0,-8-1 83 0 0,0 1 0 0 0,-1 0 0 0 0,1 1 0 0 0,-18 6 0 0 0,-41 18 204 0 0,33-12-248 0 0,-84 36 20 0 0,-126 72 0 0 0,-104 82 381 0 0,281-163-247 0 0,-61 38-5 0 0,121-71-153 0 0,8-8-41 0 0,1 0-1 0 0,-1 1 0 0 0,0-1 1 0 0,1 1-1 0 0,-1-1 1 0 0,1 1-1 0 0,-1-1 0 0 0,0 1 1 0 0,1 0-1 0 0,-1-1 0 0 0,1 1 1 0 0,0 0-1 0 0,-1-1 1 0 0,1 1-1 0 0,0 0 0 0 0,-1-1 1 0 0,1 1-1 0 0,0 0 0 0 0,0 0 1 0 0,-1-1-1 0 0,1 1 0 0 0,0 0 1 0 0,0 0-1 0 0,0-1 1 0 0,0 1-1 0 0,0 0 0 0 0,0 0 1 0 0,1 1-1 0 0,0-1 0 0 0,0 0 0 0 0,0 0 0 0 0,0 0 0 0 0,0 0 0 0 0,1 0 0 0 0,-1 0 0 0 0,0 0 0 0 0,1 0 0 0 0,-1-1 0 0 0,1 1 0 0 0,-1 0 0 0 0,1-1 0 0 0,-1 1 0 0 0,1-1 0 0 0,2 1 0 0 0,2 0 0 0 0,0-1 0 0 0,0 0 0 0 0,0 0 0 0 0,7-1 0 0 0,14-2 0 0 0,29-10 0 0 0,-47 11 0 0 0,263-77-498 0 0,-4-14-119 0 0,-250 86 604 0 0,0 1-38 0 0,91-37-200 0 0,-93 36 198 0 0,0-1 0 0 0,-1-1 0 0 0,0 0 0 0 0,21-18 0 0 0,-32 23 45 0 0,0 1 0 0 0,0-1 0 0 0,0-1 0 0 0,0 1 0 0 0,4-9-1 0 0,-7 12 10 0 0,0 0 0 0 0,-1 0 0 0 0,1 1 0 0 0,-1-1 0 0 0,1 0 0 0 0,-1 0 0 0 0,0 0 0 0 0,1 0-1 0 0,-1 0 1 0 0,0 0 0 0 0,0 0 0 0 0,0-1 0 0 0,0 1 0 0 0,0 0 0 0 0,0 0 0 0 0,0 0 0 0 0,0 0-1 0 0,0 0 1 0 0,0 0 0 0 0,0 0 0 0 0,-1 0 0 0 0,1 0 0 0 0,0 0 0 0 0,-1 0 0 0 0,1 0 0 0 0,-1 0-1 0 0,1 0 1 0 0,-1 1 0 0 0,0-1 0 0 0,1 0 0 0 0,-1 0 0 0 0,0 0 0 0 0,0 1 0 0 0,1-1 0 0 0,-1 0 0 0 0,-1 0-1 0 0,-5-3 38 0 0,1 1-1 0 0,0 1 1 0 0,-1-1-1 0 0,0 1 1 0 0,1 0-1 0 0,-1 1 1 0 0,0-1-1 0 0,0 1 0 0 0,-8 0 1 0 0,-12 0 110 0 0,-28 3 0 0 0,-95 14-120 0 0,-201 47 0 0 0,-86 44 137 0 0,-10 3 46 0 0,335-84-111 0 0,44-9-80 0 0,0-3 0 0 0,-93 8 0 0 0,133-22-20 0 0,28 0 0 0 0,-1 1 0 0 0,0-1 0 0 0,0 0 0 0 0,1 0 0 0 0,-1-1 0 0 0,0 1 0 0 0,0 0 0 0 0,1 0 0 0 0,-1 0 0 0 0,0 0 0 0 0,1-1 0 0 0,-1 1 0 0 0,0 0 0 0 0,1 0 0 0 0,-1-1 0 0 0,-1 0 0 0 0,3 1 0 0 0,-1-1 0 0 0,0 1 0 0 0,0-1 0 0 0,0 1 0 0 0,1-1 0 0 0,-1 1 0 0 0,0-1 0 0 0,0 1 0 0 0,1 0 0 0 0,-1-1 0 0 0,0 1 0 0 0,1 0 0 0 0,-1-1 0 0 0,0 1 0 0 0,1 0 0 0 0,-1-1 0 0 0,1 1 0 0 0,-1 0 0 0 0,1 0 0 0 0,-1-1 0 0 0,1 1 0 0 0,-1 0 0 0 0,1 0 0 0 0,-1 0 0 0 0,1 0 0 0 0,0 0 0 0 0,18-6 0 0 0,253-48-611 0 0,-244 49 547 0 0,260-28-653 0 0,46-9 178 0 0,-307 37 515 0 0,235-53-285 0 0,-239 51 336 0 0,-19 6 266 0 0,-12 2-218 0 0,0-1 0 0 0,0 2-1 0 0,0-1 1 0 0,-11 4 0 0 0,-6 1 64 0 0,-537 93 480 0 0,138-28-478 0 0,223-34 42 0 0,-237 48 257 0 0,387-72-359 0 0,14-4 121 0 0,-74 9 0 0 0,275-44-504 0 0,8-14-141 0 0,-33 6 116 0 0,-4 4 105 0 0,233-54-262 0 0,-238 53 374 0 0,189-19 1 0 0,-285 47 125 0 0,-5 3 61 0 0,-23 0 5 0 0,-10 3-5 0 0,-3 3-54 0 0,0-1 1 0 0,-1 0-1 0 0,0 0 0 0 0,0-1 0 0 0,0 0 1 0 0,-1 0-1 0 0,-11 3 0 0 0,-70 17 162 0 0,85-23-176 0 0,-199 43 192 0 0,-115 28-82 0 0,168-36-4 0 0,-134 37 122 0 0,163-33-64 0 0,-167 80 1 0 0,257-102-100 0 0,10 0 12 0 0,20-14-51 0 0,12-1-12 0 0,1 0-23 0 0,0 0 0 0 0,0-1 0 0 0,0 0 0 0 0,1-1 0 0 0,-1 0 0 0 0,0-1 0 0 0,22-2 0 0 0,356-86-587 0 0,-216 45 241 0 0,-55 15 97 0 0,478-100-555 0 0,-238 58 676 0 0,-354 69 316 0 0,-8 2-88 0 0,-405 56 808 0 0,319-47-912 0 0,-313 52 229 0 0,261-37-125 0 0,-355 84 180 0 0,399-86-251 0 0,67-14-18 0 0,28-8-36 0 0,6-2 7 0 0,14-2-8 0 0,27-8-26 0 0,198-67-829 0 0,129-39-156 0 0,142-34 409 0 0,-481 142 628 0 0,-15 2 103 0 0,-17 7-102 0 0,0 0-1 0 0,0 0 1 0 0,0 0 0 0 0,0 0-1 0 0,1 0 1 0 0,-1 0 0 0 0,0 0-1 0 0,0 0 1 0 0,0 0 0 0 0,0 0-1 0 0,0 0 1 0 0,0 0 0 0 0,0 0-1 0 0,0 0 1 0 0,0 0 0 0 0,0 0-1 0 0,0 0 1 0 0,0 0 0 0 0,0 0-1 0 0,0 0 1 0 0,0-1 0 0 0,0 1-1 0 0,0 0 1 0 0,0 0 0 0 0,0 0-1 0 0,1 0 1 0 0,-1 0 0 0 0,0 0-1 0 0,0 0 1 0 0,0 0 0 0 0,0 0-1 0 0,0 0 1 0 0,0 0 0 0 0,0 0-1 0 0,0-1 1 0 0,0 1 0 0 0,-1 0-1 0 0,1 0 1 0 0,0 0 0 0 0,0 0-1 0 0,0 0 1 0 0,0 0 0 0 0,0 0-1 0 0,0 0 1 0 0,0 0 0 0 0,0 0-1 0 0,0 0 1 0 0,0 0 0 0 0,0 0-1 0 0,0 0 1 0 0,0-1 0 0 0,0 1-1 0 0,0 0 1 0 0,0 0 0 0 0,0 0-1 0 0,0 0 1 0 0,0 0 0 0 0,-1 0-1 0 0,1 0 1 0 0,0 0 0 0 0,0 0-1 0 0,0 0 1 0 0,0 0 0 0 0,0 0-1 0 0,0 0 1 0 0,-10-1 60 0 0,-20 0 75 0 0,0 2 0 0 0,-42 7 0 0 0,38-4-77 0 0,-37 4-10 0 0,-250 23 190 0 0,-402 47 135 0 0,674-72-355 0 0,-356 74 825 0 0,363-66-473 0 0,40-13-313 0 0,9-1-16 0 0,17-2-87 0 0,1-2 1 0 0,-1 0-1 0 0,29-9 0 0 0,147-56-537 0 0,-42 14 235 0 0,79-27-127 0 0,-6-18 20 0 0,-209 89 433 0 0,77-42-30 0 0,-83 43 30 0 0,1-1 1 0 0,-2 0-1 0 0,24-22 0 0 0,-36 31 15 0 0,-1-1-1 0 0,1 0 1 0 0,-1 1-1 0 0,0-1 1 0 0,0 0-1 0 0,0 0 1 0 0,0 0 0 0 0,-1 0-1 0 0,1 0 1 0 0,-1-1-1 0 0,1 1 1 0 0,-1 0-1 0 0,0-1 1 0 0,-1 1-1 0 0,1-1 1 0 0,-1 1-1 0 0,1-8 1 0 0,-2 7-11 0 0,1 1 0 0 0,-1-1 0 0 0,0 0 0 0 0,-1 0-1 0 0,1 0 1 0 0,0 1 0 0 0,-1-1 0 0 0,0 1 0 0 0,0-1 0 0 0,0 1 0 0 0,-1 0 0 0 0,1 0 0 0 0,-1 0 0 0 0,1 0 0 0 0,-7-5 0 0 0,-1 0 23 0 0,0 0-1 0 0,-1 1 1 0 0,0 1 0 0 0,0 0-1 0 0,-1 0 1 0 0,1 1 0 0 0,-1 1-1 0 0,0 0 1 0 0,0 0 0 0 0,-1 1-1 0 0,-24-2 1 0 0,5 2 71 0 0,1 2 0 0 0,-1 1 0 0 0,-53 8 0 0 0,41-1-7 0 0,1 1 0 0 0,0 3 0 0 0,0 1 1 0 0,1 3-1 0 0,-68 32 0 0 0,77-30 15 0 0,1 2 0 0 0,1 1 0 0 0,0 1 0 0 0,2 2 0 0 0,1 1 0 0 0,-50 54 0 0 0,68-63 11 0 0,-12 24 0 0 0,20-38-85 0 0,2 1-1 0 0,-1-1 1 0 0,0 1 0 0 0,0 0-1 0 0,0-1 1 0 0,1 1 0 0 0,-1 0-1 0 0,0 2 1 0 0,-6 28 80 0 0,7-32-89 0 0,0 1 0 0 0,0-1 0 0 0,-1 1 0 0 0,1-1 1 0 0,0 1-1 0 0,0-1 0 0 0,0 1 0 0 0,0 0 0 0 0,0-1 0 0 0,0 1 1 0 0,0-1-1 0 0,0 1 0 0 0,1 0 0 0 0,-1-1 0 0 0,0 1 0 0 0,0-1 1 0 0,0 1-1 0 0,1-1 0 0 0,-1 1 0 0 0,0-1 0 0 0,0 1 0 0 0,1-1 1 0 0,-1 1-1 0 0,1-1 0 0 0,-1 1 0 0 0,0-1 0 0 0,1 0 0 0 0,-1 1 1 0 0,1-1-1 0 0,-1 0 0 0 0,1 1 0 0 0,-1-1-2 0 0,6 7 7 0 0,0-1 0 0 0,0 0 0 0 0,1-1 0 0 0,10 8 0 0 0,-11-10-19 0 0,0-1 0 0 0,-1 0 0 0 0,1 0 0 0 0,0 0 0 0 0,0-1 0 0 0,1 0-1 0 0,-1 0 1 0 0,0-1 0 0 0,0 1 0 0 0,0-1 0 0 0,11-2 0 0 0,8-1-91 0 0,36-9 0 0 0,-47 9 64 0 0,26-7-82 0 0,-1-1 0 0 0,-1-3 0 0 0,0 0 0 0 0,57-32 0 0 0,-73 34 70 0 0,-2-1 0 0 0,0-1 0 0 0,0 0 0 0 0,-1-2 0 0 0,-1 0 0 0 0,-1-1 0 0 0,0-1 0 0 0,28-40 0 0 0,-42 54 41 0 0,0 0-1 0 0,-1-1 1 0 0,1 1-1 0 0,-1-1 1 0 0,0 0-1 0 0,0 0 0 0 0,0 0 1 0 0,-1 0-1 0 0,1 0 1 0 0,-1 0-1 0 0,0 0 1 0 0,-1-1-1 0 0,0 1 0 0 0,1 0 1 0 0,-2 0-1 0 0,1-1 1 0 0,-1 1-1 0 0,1 0 0 0 0,-1 0 1 0 0,-1-1-1 0 0,1 1 1 0 0,-1 0-1 0 0,0 1 1 0 0,0-1-1 0 0,0 0 0 0 0,-1 0 1 0 0,0 1-1 0 0,0-1 1 0 0,-3-3-1 0 0,-4-4-18 0 0,0 0 0 0 0,0 1-1 0 0,-1 1 1 0 0,-1 0 0 0 0,0 0 0 0 0,0 1-1 0 0,-26-14 1 0 0,8 8-37 0 0,0 1 0 0 0,-49-15 0 0 0,60 23 81 0 0,0 1 1 0 0,-1 1-1 0 0,1 1 1 0 0,-1 1-1 0 0,0 0 0 0 0,0 1 1 0 0,0 2-1 0 0,0 0 1 0 0,0 1-1 0 0,1 1 0 0 0,-28 7 1 0 0,29-5 1 0 0,1 1 0 0 0,0 1 0 0 0,0 0 0 0 0,1 2 0 0 0,0-1 0 0 0,1 2 0 0 0,0 0 0 0 0,0 1 0 0 0,1 1 0 0 0,0 0 0 0 0,1 1-1 0 0,-19 24 1 0 0,18-18 25 0 0,2 2-1 0 0,1 0 1 0 0,0 0-1 0 0,2 0 1 0 0,0 2-1 0 0,2-1 1 0 0,-8 33-1 0 0,13-33 70 0 0,-1 37 1 0 0,3-56-99 0 0,-1-1-1 0 0,1 1 1 0 0,0 0-1 0 0,0-1 1 0 0,1 1 0 0 0,-1 0-1 0 0,1-1 1 0 0,0 4-1 0 0,11 42 107 0 0,-11-45-106 0 0,-1-1 1 0 0,1 0-1 0 0,-1 0 0 0 0,1 0 1 0 0,0 0-1 0 0,0 0 0 0 0,0 0 1 0 0,2 3-1 0 0,20 32 107 0 0,-22-35-110 0 0,0 0 0 0 0,0-1 0 0 0,0 1 0 0 0,0-1 0 0 0,0 0 0 0 0,1 1 0 0 0,-1-1 0 0 0,0 0 0 0 0,3 2 0 0 0,27 22 22 0 0,-29-23-27 0 0,-1-1 1 0 0,1 0-1 0 0,-1 0 0 0 0,1 0 1 0 0,0 0-1 0 0,-1 0 0 0 0,1 0 1 0 0,2 0-1 0 0,32 13 18 0 0,-35-13-20 0 0,0 0 1 0 0,1-1-1 0 0,-1 1 1 0 0,1-1 0 0 0,-1 0-1 0 0,1 1 1 0 0,-1-1-1 0 0,1 0 1 0 0,-1 0-1 0 0,1 0 1 0 0,1 0-1 0 0,16-1 0 0 0,0 0-1 0 0,-1-1 0 0 0,0-1 0 0 0,32-9 0 0 0,-35 6-14 0 0,0 0-1 0 0,-1-1 1 0 0,1-1 0 0 0,-1 0-1 0 0,-1-1 1 0 0,1-1 0 0 0,-2 0-1 0 0,1 0 1 0 0,-1-1 0 0 0,18-23-1 0 0,-24 26-5 0 0,-1 1 0 0 0,0 0 0 0 0,0-1-1 0 0,-1 0 1 0 0,0 0 0 0 0,0 0-1 0 0,-1-1 1 0 0,0 1 0 0 0,-1-1-1 0 0,1 0 1 0 0,-2 0 0 0 0,1 1 0 0 0,-1-1-1 0 0,-1 0 1 0 0,0 0 0 0 0,0-1-1 0 0,0 1 1 0 0,-1 1 0 0 0,-1-1-1 0 0,-4-16 1 0 0,-2 2-85 0 0,-2 0 0 0 0,0 1-1 0 0,-2 0 1 0 0,-26-38 0 0 0,17 32-50 0 0,-2 1-1 0 0,-45-44 1 0 0,61 65 153 0 0,1 1 0 0 0,-1-1 0 0 0,0 1 0 0 0,0 1 0 0 0,-1-1 0 0 0,1 1 0 0 0,-12-4 0 0 0,15 7 0 0 0,-1-1 0 0 0,1 1 0 0 0,-1 1 0 0 0,0-1 0 0 0,1 1 0 0 0,-1-1 0 0 0,1 1 0 0 0,-1 0 0 0 0,0 1 0 0 0,1-1 0 0 0,-1 1 0 0 0,1 0 0 0 0,-1 0 0 0 0,1 1 0 0 0,-6 1 0 0 0,6-1 0 0 0,1 0 0 0 0,0-1 0 0 0,0 1 0 0 0,-1 0 0 0 0,-3 4 0 0 0,0 1 0 0 0,0 0 0 0 0,0 0 0 0 0,-6 9 0 0 0,-16 29 11 0 0,27-43-5 0 0,1 1 0 0 0,-1 0 0 0 0,1-1 0 0 0,0 1 0 0 0,0 0 0 0 0,-1 4 0 0 0,-13 44 50 0 0,-11 67-1 0 0,20-59 107 0 0,3 0 0 0 0,7 103-1 0 0,-1-138-42 0 0,8 34 1 0 0,-10-54-103 0 0,-1-1 1 0 0,1 0-1 0 0,0 0 0 0 0,0 0 1 0 0,0 0-1 0 0,2 4 0 0 0,19 39 110 0 0,-11-27 1 0 0,13 14 0 0 0,-18-25-11 0 0,4 0-53 0 0,30 23-38 0 0,-39-30-20 0 0,0 0 1 0 0,0 0-1 0 0,0 0 1 0 0,1 0-1 0 0,-1 0 0 0 0,0 0 1 0 0,1 0-1 0 0,-1-1 1 0 0,1 1-1 0 0,-1-1 1 0 0,4 2-1 0 0,32 8 97 0 0,-36-10-99 0 0,-1 0-1 0 0,1 1 1 0 0,0-1 0 0 0,-1 0 0 0 0,1 0 0 0 0,0 0-1 0 0,-1 0 1 0 0,1 1 0 0 0,0-1 0 0 0,-1 0 0 0 0,1 0 0 0 0,0 0-1 0 0,-1 0 1 0 0,1-1 0 0 0,0 1 0 0 0,0 0 0 0 0,-1 0-1 0 0,1 0 1 0 0,-1 0 0 0 0,1-1 0 0 0,0 1 0 0 0,6-3 17 0 0,0-1-1 0 0,-1 0 1 0 0,0 0 0 0 0,0 0 0 0 0,8-7 0 0 0,-10 8-20 0 0,-1-1 1 0 0,0 1 0 0 0,1-1 0 0 0,-2 0-1 0 0,1 1 1 0 0,0-2 0 0 0,-1 1-1 0 0,0 0 1 0 0,0 0 0 0 0,0-1-1 0 0,2-5 1 0 0,-3 3-10 0 0,0 0-1 0 0,0 0 1 0 0,-1 0-1 0 0,0 0 1 0 0,0 0-1 0 0,-1 0 1 0 0,0 0-1 0 0,0 0 1 0 0,0 0-1 0 0,-1 0 1 0 0,0 1-1 0 0,-5-10 0 0 0,-4-9-156 0 0,-28-44 0 0 0,23 43 38 0 0,-48-88-342 0 0,6-3-1 0 0,-67-186 1 0 0,119 284 470 0 0,3 9 1 0 0,0 1 1 0 0,-1 0-1 0 0,-4-9 1 0 0,7 17 1 0 0,1 0-1 0 0,-1 1 1 0 0,1-1 0 0 0,-1 0 0 0 0,1 1 0 0 0,-1-1 0 0 0,1 0 0 0 0,-1 1-1 0 0,1-1 1 0 0,-1 1 0 0 0,0-1 0 0 0,1 1 0 0 0,-1 0 0 0 0,0-1 0 0 0,1 1-1 0 0,-1-1 1 0 0,-1 1 0 0 0,1 0 163 0 0,-2 7-86 0 0,-13 32-14 0 0,13-25-63 0 0,0 0 1 0 0,0 16-1 0 0,-5 63 84 0 0,4 1 0 0 0,5 0 0 0 0,13 100 0 0 0,-9-170 12 0 0,9 36 17 0 0,-13-56-95 0 0,-1-1-1 0 0,1 1 0 0 0,1 0 0 0 0,-1-1 0 0 0,3 5 0 0 0,1 6 21 0 0,0-3 22 0 0,1 1 1 0 0,9 15-1 0 0,3 4-28 0 0,-13-23 36 0 0,1 0-4 0 0,20 26-44 0 0,-19-26 29 0 0,-8-10-45 0 0,0 0-1 0 0,0 0 1 0 0,0 0-1 0 0,0 1 1 0 0,0-1-1 0 0,-1 0 1 0 0,1 1 0 0 0,-1-1-1 0 0,1 1 1 0 0,-1-1-1 0 0,1 1 1 0 0,-1 0-1 0 0,0 0 1 0 0,0 0 0 0 0,-2-2-1 0 0,-2 0 0 0 0,-18-15-77 0 0,0 0-1 0 0,1-1 1 0 0,1-1-1 0 0,-39-45 1 0 0,53 53 55 0 0,0-1 0 0 0,0 1 0 0 0,1-1 0 0 0,1-1 0 0 0,0 1 0 0 0,1-1-1 0 0,1 0 1 0 0,0 0 0 0 0,0-1 0 0 0,2 1 0 0 0,0-1 0 0 0,-1-20 0 0 0,3 26 23 0 0,1 0 0 0 0,-1 0-1 0 0,1 0 1 0 0,1 0 0 0 0,-1 1 0 0 0,2-1 0 0 0,-1 0 0 0 0,1 1-1 0 0,0-1 1 0 0,1 1 0 0 0,0 0 0 0 0,1 0 0 0 0,-1 1-1 0 0,1-1 1 0 0,1 1 0 0 0,-1 0 0 0 0,1 0 0 0 0,1 1 0 0 0,-1-1-1 0 0,1 1 1 0 0,10-6 0 0 0,17-7-52 0 0,1 1 0 0 0,0 2 0 0 0,70-22-1 0 0,0 1-129 0 0,-4-4 28 0 0,209-88-474 0 0,-302 125 603 0 0,1 0 0 0 0,-1-1 1 0 0,10-7-1 0 0,-7 0 17 0 0,-11 12 0 0 0,0 0 0 0 0,0 0 0 0 0,0 0 0 0 0,0-1 0 0 0,0 1 0 0 0,1 0 0 0 0,-1 0 0 0 0,0 0 0 0 0,0 0 0 0 0,0-1 0 0 0,0 1 0 0 0,0 0 0 0 0,0 0 0 0 0,0 0 0 0 0,0 0 0 0 0,0 0 0 0 0,0-1 0 0 0,0 1 0 0 0,0 0 0 0 0,0 0 0 0 0,0 0 0 0 0,-1 0 0 0 0,1 0 0 0 0,0-1 0 0 0,0 1 0 0 0,0 0 0 0 0,0 0 0 0 0,0 0 0 0 0,0 0 0 0 0,0 0 0 0 0,0-1 0 0 0,0 1 0 0 0,0 0 0 0 0,-1 0 0 0 0,1 0 0 0 0,0 0 0 0 0,0 0 0 0 0,-11-1 0 0 0,-9 5 42 0 0,0 1 0 0 0,0 0 0 0 0,0 2 0 0 0,-30 15 1 0 0,24-11-7 0 0,-68 31 102 0 0,-159 97 0 0 0,199-103-17 0 0,2 1 0 0 0,1 3 0 0 0,3 2 0 0 0,-48 53 0 0 0,46-31 170 0 0,49-63-278 0 0,1 0 0 0 0,-1 0 0 0 0,1 0 0 0 0,-1 0 0 0 0,1 0 0 0 0,-1 0 1 0 0,1 0-1 0 0,0 0 0 0 0,-1 1 0 0 0,1-1 0 0 0,0 1 0 0 0,-7 33 147 0 0,5-27 0 0 0,13 0-15 0 0,-5-3-126 0 0,0 1-8 0 0,1-1 0 0 0,0-1 0 0 0,0 1 0 0 0,0-1 0 0 0,0 0 0 0 0,1-1 0 0 0,-1 1 0 0 0,1-2 0 0 0,0 1 0 0 0,9 1 0 0 0,15 0 8 0 0,0-2 1 0 0,1-1-1 0 0,-1-1 0 0 0,0-2 0 0 0,57-11 0 0 0,157-49-31 0 0,-227 56 16 0 0,704-239-669 0 0,-656 221 562 0 0,-48 17 81 0 0,6-1 6 0 0,-1-1-1 0 0,-1-1 1 0 0,0-1-1 0 0,25-17 1 0 0,-46 28 17 0 0,-1-1 1 0 0,0 0-1 0 0,1 0 0 0 0,-1 0 1 0 0,0 0-1 0 0,0-1 0 0 0,0 1 1 0 0,0 0-1 0 0,0 0 0 0 0,0-1 1 0 0,0 1-1 0 0,0-1 0 0 0,1-2 1 0 0,-2 4-2 0 0,0 0 1 0 0,0-1 0 0 0,0 1-1 0 0,0 0 1 0 0,0-1 0 0 0,0 1-1 0 0,0 0 1 0 0,0 0 0 0 0,0-1-1 0 0,-1 1 1 0 0,1 0 0 0 0,0-1-1 0 0,0 1 1 0 0,0 0 0 0 0,0-1-1 0 0,0 1 1 0 0,0 0 0 0 0,-1 0-1 0 0,1-1 1 0 0,0 1 0 0 0,0 0-1 0 0,-1 0 1 0 0,1 0 0 0 0,0-1-1 0 0,-1 1 1 0 0,-13-4 16 0 0,2 4 78 0 0,-1 0-1 0 0,1 0 1 0 0,-1 2-1 0 0,-17 3 1 0 0,-50 15 386 0 0,65-15-427 0 0,-79 24 25 0 0,1 5-1 0 0,-123 64 0 0 0,-158 122-81 0 0,347-201 68 0 0,1 1 0 0 0,-28 27 0 0 0,46-35 7 0 0,-8 20 33 0 0,13-25 14 0 0,8 2 1 0 0,-1-5-104 0 0,-1 1 0 0 0,1 0-1 0 0,0-1 1 0 0,0 0 0 0 0,1 0 0 0 0,6 5 0 0 0,-5-6-9 0 0,1 0 0 0 0,0 0-1 0 0,0 0 1 0 0,0-1 0 0 0,0 1 0 0 0,0-2 0 0 0,0 1 0 0 0,1-1 0 0 0,11 0 0 0 0,10 0 2 0 0,34-5 1 0 0,11-4 45 0 0,0-4 1 0 0,106-30-1 0 0,139-63-110 0 0,-286 93 32 0 0,229-87-419 0 0,-10 4 200 0 0,-218 83 231 0 0,-14 2 11 0 0,-14 5 10 0 0,-6 2 18 0 0,-12 1 60 0 0,-24 6 98 0 0,-15 8 184 0 0,-80 29 0 0 0,67-19-186 0 0,43-15-173 0 0,-379 117-281 0 0,320-100 195 0 0,1 2-1 0 0,-148 73 1 0 0,218-91 144 0 0,-9 11-1 0 0,13-14 84 0 0,15 2-64 0 0,-3-2-73 0 0,-2-1-5 0 0,0 0 1 0 0,0-1-1 0 0,0 1 1 0 0,1-1-1 0 0,-1-1 1 0 0,1 1-1 0 0,0-1 1 0 0,0 0-1 0 0,0 0 0 0 0,0 0 1 0 0,0-1-1 0 0,0 0 1 0 0,7 0-1 0 0,31-3-6 0 0,-1-1 0 0 0,0-3 0 0 0,44-12 0 0 0,-39 8-5 0 0,533-129-144 0 0,-512 120 41 0 0,120-36-76 0 0,-130 35 107 0 0,65-31-1 0 0,-114 46 66 0 0,29-16-1 0 0,-36 19 9 0 0,0 0 0 0 0,0 0 1 0 0,0-1-1 0 0,0 1 0 0 0,-1-1 0 0 0,1 1 0 0 0,-1-1 0 0 0,0 0 0 0 0,4-6 0 0 0,-6 8 0 0 0,1 0 0 0 0,-1-1 0 0 0,1 1 0 0 0,-1 0 0 0 0,0-1 0 0 0,0 1 0 0 0,0 0 0 0 0,1-1 0 0 0,-1 1 0 0 0,0-1 0 0 0,-1 1 0 0 0,1 0 0 0 0,0-1 0 0 0,0 1 0 0 0,0 0 0 0 0,-1-1-1 0 0,1 1 1 0 0,-1 0 0 0 0,1-1 0 0 0,-1 1 0 0 0,0 0 0 0 0,1 0 0 0 0,-1 0 0 0 0,0 0 0 0 0,0-1 0 0 0,0 1 0 0 0,0 0 0 0 0,0 1 0 0 0,-2-3 0 0 0,-2-1 3 0 0,0 0 0 0 0,-1 0 0 0 0,0 0-1 0 0,-11-5 1 0 0,-6 0 93 0 0,0 1-1 0 0,-1 1 0 0 0,1 0 0 0 0,-1 2 0 0 0,-44-4 0 0 0,-123 5 169 0 0,80 9-327 0 0,1 6 0 0 0,0 4 0 0 0,0 5 0 0 0,2 5-1 0 0,-159 58 1 0 0,229-70-10 0 0,2 2-1 0 0,-60 33 0 0 0,92-45 10 0 0,16-1-53 0 0,-4 0 109 0 0,0 0 1 0 0,1 0 0 0 0,-1-1 0 0 0,1-1-1 0 0,-1 1 1 0 0,1-1 0 0 0,-1-1 0 0 0,1 0-1 0 0,-1 0 1 0 0,15-4 0 0 0,206-87-340 0 0,-11-18-24 0 0,-196 98 318 0 0,492-290-1110 0 0,-471 271 1093 0 0,-1-2 0 0 0,-2-1-1 0 0,-1-3 1 0 0,44-53-1 0 0,-42 39 29 0 0,-3-2-1 0 0,-2-1 0 0 0,33-67 1 0 0,-38 58 16 0 0,-3 0 0 0 0,24-82 1 0 0,-40 104 38 0 0,-2 0-1 0 0,-2-1 1 0 0,-2 0 0 0 0,2-79-1 0 0,-8 107-2 0 0,-1-1 0 0 0,0 0 0 0 0,-1 0-1 0 0,-1 1 1 0 0,-4-16 0 0 0,5 25-2 0 0,1 1 1 0 0,-1-1-1 0 0,0 1 1 0 0,0 0-1 0 0,0 0 0 0 0,-1-1 1 0 0,0 2-1 0 0,1-1 1 0 0,-1 0-1 0 0,-1 0 0 0 0,1 1 1 0 0,0 0-1 0 0,-1 0 1 0 0,0 0-1 0 0,1 0 0 0 0,-1 0 1 0 0,0 1-1 0 0,-1 0 1 0 0,-6-3-1 0 0,1 2 1 0 0,1 1 0 0 0,-1 0 0 0 0,0 1 0 0 0,0 0 1 0 0,1 1-1 0 0,-1 0 0 0 0,0 0 0 0 0,0 1 0 0 0,0 1 0 0 0,-14 3 0 0 0,-9 4 21 0 0,-53 22 0 0 0,3 6-30 0 0,2 4 0 0 0,-93 60 0 0 0,-134 117 0 0 0,79-55 0 0 0,167-122 0 0 0,27-19 0 0 0,1 1 0 0 0,-46 43 0 0 0,75-62 0 0 0,0 1 0 0 0,0 1 0 0 0,1-1 0 0 0,0 1 0 0 0,-5 8 0 0 0,-8 27 16 0 0,14-32 59 0 0,15-2-6 0 0,-5-2-58 0 0,0-1-7 0 0,0 1 0 0 0,0-1 1 0 0,1-1-1 0 0,-1 0 1 0 0,1 0-1 0 0,-1 0 1 0 0,1-1-1 0 0,0 0 1 0 0,0 0-1 0 0,0-1 1 0 0,13 1-1 0 0,13-4-7 0 0,-1-1-1 0 0,0-2 1 0 0,-1-1 0 0 0,34-11-1 0 0,127-50-114 0 0,-174 60 101 0 0,57-22-30 0 0,208-81-119 0 0,-195 71 76 0 0,93-56 0 0 0,-71 28-126 0 0,-3-6 0 0 0,-3-4 1 0 0,117-111-1 0 0,-188 155 55 0 0,40-52 0 0 0,-59 66 87 0 0,-1-1-1 0 0,-1-1 0 0 0,-1 0 0 0 0,14-34 0 0 0,-23 47 54 0 0,-1 0 0 0 0,1 0-1 0 0,-1 0 1 0 0,0 0 0 0 0,-1 0 0 0 0,0 0-1 0 0,0-1 1 0 0,-1 1 0 0 0,-1-9 0 0 0,1 13 37 0 0,-1 1 0 0 0,1 0 0 0 0,-1 0 1 0 0,0-1-1 0 0,0 1 0 0 0,0 0 0 0 0,0 0 0 0 0,-1 0 1 0 0,1 0-1 0 0,-1 0 0 0 0,0 1 0 0 0,0-1 1 0 0,0 0-1 0 0,0 1 0 0 0,0-1 0 0 0,-1 1 0 0 0,1 0 1 0 0,-1 0-1 0 0,1 0 0 0 0,-1 0 0 0 0,0 0 1 0 0,0 1-1 0 0,0-1 0 0 0,0 1 0 0 0,-5-2 0 0 0,0 1 21 0 0,0 0-1 0 0,0 1 0 0 0,0 0 0 0 0,0 0 0 0 0,0 1 0 0 0,0 0 0 0 0,-1 1 0 0 0,1 0 1 0 0,0 0-1 0 0,-14 4 0 0 0,-10 4 65 0 0,-41 19 1 0 0,62-24-80 0 0,-253 125 165 0 0,11 19-109 0 0,51-29-51 0 0,-22 12 61 0 0,15 13 1 0 0,192-130-46 0 0,0 0 0 0 0,-21 24-1 0 0,34-33 65 0 0,8 4-3 0 0,-2-5-91 0 0,-1-2-7 0 0,-1 1 0 0 0,1-1 1 0 0,0 0-1 0 0,1 1 1 0 0,-1-1-1 0 0,0 0 0 0 0,0 0 1 0 0,1 0-1 0 0,0 0 0 0 0,-1 0 1 0 0,1 0-1 0 0,0-1 0 0 0,0 1 1 0 0,0-1-1 0 0,0 1 0 0 0,0-1 1 0 0,0 1-1 0 0,0-1 1 0 0,1 0-1 0 0,-1 0 0 0 0,0 0 1 0 0,1-1-1 0 0,-1 1 0 0 0,1 0 1 0 0,-1-1-1 0 0,0 1 0 0 0,5-1 1 0 0,16-1 37 0 0,-1-1 0 0 0,-1-1 1 0 0,37-9-1 0 0,66-26 23 0 0,-106 32-70 0 0,389-155-198 0 0,-10-31-438 0 0,-322 153 441 0 0,-1-3 0 0 0,-3-4-1 0 0,-2-3 1 0 0,-1-2 0 0 0,-3-4 0 0 0,-3-2 0 0 0,-2-3-1 0 0,77-101 1 0 0,-108 124 66 0 0,64-90-110 0 0,-68 89 217 0 0,29-59 0 0 0,-51 89 48 0 0,0 1 1 0 0,0-1-1 0 0,0 0 0 0 0,-1 0 0 0 0,-1 0 1 0 0,1 0-1 0 0,-1 0 0 0 0,-1 0 0 0 0,0-11 0 0 0,0 15 2 0 0,0 0-1 0 0,0 0 1 0 0,-1-1-1 0 0,0 1 0 0 0,0 0 1 0 0,0 0-1 0 0,-1 0 1 0 0,1 0-1 0 0,-1 1 0 0 0,0-1 1 0 0,0 0-1 0 0,0 1 0 0 0,0-1 1 0 0,-1 1-1 0 0,0-1 1 0 0,1 1-1 0 0,-1 0 0 0 0,0 0 1 0 0,-6-4-1 0 0,7 6-20 0 0,0 0 0 0 0,0 0 0 0 0,0 0 1 0 0,0 0-1 0 0,0 0 0 0 0,0 1 0 0 0,0-1 0 0 0,0 0 0 0 0,0 1 0 0 0,0 0 0 0 0,0 0 0 0 0,0-1 1 0 0,-1 1-1 0 0,1 0 0 0 0,0 1 0 0 0,0-1 0 0 0,-2 1 0 0 0,0 0 9 0 0,0 0 0 0 0,0 0 0 0 0,0 1 0 0 0,0 0 0 0 0,1 0-1 0 0,-1 0 1 0 0,1 0 0 0 0,-5 4 0 0 0,-3 4 18 0 0,1 0 0 0 0,0 1 0 0 0,1 0-1 0 0,-9 13 1 0 0,-4 10-31 0 0,16-23 0 0 0,-10 22 0 0 0,-6 35 0 0 0,20-58 2 0 0,0 0 0 0 0,0 1 1 0 0,1-1-1 0 0,0 13 0 0 0,1-18 2 0 0,0 0 0 0 0,1 0 1 0 0,0 0-1 0 0,-1 0 0 0 0,2 0 0 0 0,-1 0 1 0 0,1 0-1 0 0,-1 0 0 0 0,4 6 0 0 0,-3-9-2 0 0,0 1 0 0 0,0-1-1 0 0,0 1 1 0 0,0-1 0 0 0,0 0-1 0 0,1 0 1 0 0,-1 0 0 0 0,1 0-1 0 0,-1 0 1 0 0,1-1-1 0 0,-1 1 1 0 0,7 2 0 0 0,-3-3 1 0 0,-1 1 1 0 0,1-1-1 0 0,0 0 1 0 0,0 0-1 0 0,0 0 1 0 0,0-1-1 0 0,0 0 1 0 0,0 0-1 0 0,0-1 1 0 0,0 0-1 0 0,0 0 1 0 0,0 0-1 0 0,0 0 1 0 0,-1-1-1 0 0,1 0 0 0 0,10-6 1 0 0,-6 3-6 0 0,0-1-1 0 0,0 0 1 0 0,-1 0-1 0 0,0-1 1 0 0,0-1 0 0 0,-1 1-1 0 0,15-18 1 0 0,-14 12-49 0 0,-1 0 1 0 0,0-1 0 0 0,-1-1-1 0 0,-1 1 1 0 0,0-1 0 0 0,5-21-1 0 0,-5 17 3 0 0,1-1 1 0 0,0 1-1 0 0,12-20 0 0 0,-13 29 26 0 0,1 1 1 0 0,-1-1 0 0 0,1 1-1 0 0,1 0 1 0 0,0 1 0 0 0,0 0-1 0 0,1 0 1 0 0,0 1 0 0 0,0 0-1 0 0,12-6 1 0 0,-17 10 8 0 0,-3 2-66 0 0,-8 7-300 0 0,-1-1 136 0 0,-14 8 0 0 0,10-6-1695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41.34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44 177 4143 0 0,'3'-59'18104'0'0,"0"55"-17819"0"0,11-10-18 0 0,-10 10-23 0 0,-2 0-84 0 0,41-87 1564 0 0,-44 95-1527 0 0,-4 14-11 0 0,4-13-9 0 0,0 1-1 0 0,-1 17-12 0 0,2-17-49 0 0,0 1-19 0 0,-1 1-66 0 0,2 27 102 0 0,3 1-117 0 0,-2-2-15 0 0,-3 2 0 0 0,-2 5 0 0 0,-2 6 0 0 0,-2 9 53 0 0,-24 132 310 0 0,-2-56-299 0 0,26-96-64 0 0,1-4 0 0 0,4-10-15 0 0,1-17-59 0 0,6-11-836 0 0,-1 1 882 0 0,-1 2 7 0 0,-1-1 0 0 0,1 1 1 0 0,-1-1-1 0 0,1 1 0 0 0,-1-1 0 0 0,0 0 0 0 0,0 0 1 0 0,-1 0-1 0 0,1 0 0 0 0,1-7 0 0 0,8-52-372 0 0,-3 0-1 0 0,-2-1 0 0 0,-3 0 1 0 0,-6-75-1 0 0,-10 40 1721 0 0,13 101-1313 0 0,1 0 0 0 0,-1 0 1 0 0,1 0-1 0 0,0 0 0 0 0,-1 0 1 0 0,1 0-1 0 0,0 0 0 0 0,1 0 1 0 0,1 3-1 0 0,-2-3-1 0 0,1 0-1 0 0,-1 0 1 0 0,1 1-1 0 0,-1-1 1 0 0,0 1-1 0 0,0 0 1 0 0,0-1-1 0 0,-1 1 1 0 0,1-1-1 0 0,0 1 1 0 0,-1 4-1 0 0,2 1 25 0 0,0-3 3 0 0,-1 0 0 0 0,0 1 0 0 0,-1-1-1 0 0,1 10 1 0 0,0-4 0 0 0,0 33 153 0 0,-19 152 182 0 0,2-93-185 0 0,-33 294 721 0 0,47-355-847 0 0,2 4-53 0 0,0 0-11 0 0,-1-15-12 0 0,1 2-172 0 0,0-27 77 0 0,1-10-70 0 0,3-11 246 0 0,5-25-1 0 0,-4 10 147 0 0,12-14 20 0 0,-15 40-214 0 0,3 11 0 0 0,-5-7-21 0 0,4 8 4 0 0,1 0 0 0 0,5 15-1 0 0,-8-13-1 0 0,0 0-1 0 0,0 0 1 0 0,0 0 0 0 0,-1 19 0 0 0,-4 46 28 0 0,0-35 0 0 0,-1 45 220 0 0,-1 194 474 0 0,6-252-651 0 0,0-20-37 0 0,-1 8 7 0 0,-2 33 117 0 0,0-48-86 0 0,2 0-56 0 0,-1 0 0 0 0,1 0 0 0 0,-1 0 0 0 0,1 0 0 0 0,0-1-1 0 0,-1 1 1 0 0,1 0 0 0 0,-1 0 0 0 0,1 0 0 0 0,0 0 0 0 0,-1 1 0 0 0,1-1 0 0 0,-1 0 0 0 0,1 0-1 0 0,0 0 1 0 0,-1 0 0 0 0,1 0 0 0 0,-1 0 0 0 0,1 1 0 0 0,0-1 0 0 0,-1 0 0 0 0,1 0-1 0 0,0 1 1 0 0,-1-1 0 0 0,1 0 0 0 0,0 1 0 0 0,-9 10 51 0 0,7-4 6 0 0,0-2-63 0 0,2-3-6 0 0,-1 0 1 0 0,1 0-1 0 0,-1 1 1 0 0,1-1-1 0 0,0 0 0 0 0,0 1 1 0 0,0-1-1 0 0,0 3 0 0 0,-1 2 3 0 0,2 23 46 0 0,2-3-32 0 0,4 7 25 0 0,1 2-36 0 0,1 0-12 0 0,-1 4 0 0 0,-5-5 0 0 0,-6-7 0 0 0,-5-3-58 0 0,5-18 30 0 0,1 0 0 0 0,0 0 0 0 0,0 1 1 0 0,-1 8-1 0 0,2 5 5 0 0,1 6-25 0 0,1 1 36 0 0,1 1 1 0 0,-1 2-42 0 0,2 8-107 0 0,-1-4-32 0 0,-2-29 159 0 0,-1 21-177 0 0,-2 3-107 0 0,-1-6 170 0 0,-1 4 57 0 0,2 4 34 0 0,1 4 45 0 0,0 7 0 0 0,1-15-4 0 0,0 13-262 0 0,-11 64 0 0 0,11-95 233 0 0,-8 29-12 0 0,5-23 67 0 0,-1-3 42 0 0,5-11-44 0 0,-1 0 0 0 0,1-1-1 0 0,-1 1 1 0 0,1 0 0 0 0,0-1-1 0 0,0 1 1 0 0,0 0 0 0 0,0-1 0 0 0,0 1-1 0 0,0 2 1 0 0,0 20 71 0 0,1 4-53 0 0,0-3 9 0 0,1 25-236 0 0,-3-45 178 0 0,1 0-130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47.962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871 330 16583 0 0,'0'-7'452'0'0,"1"1"-1"0"0,-2-1 1 0 0,1 1-1 0 0,-1-1 0 0 0,0 1 1 0 0,-1-1-1 0 0,1 1 1 0 0,-1 0-1 0 0,-1-1 0 0 0,1 1 1 0 0,-1 0-1 0 0,0 0 1 0 0,-7-10-1 0 0,3 7-258 0 0,-1 0-1 0 0,0 1 1 0 0,0 1-1 0 0,0-1 1 0 0,-1 1-1 0 0,0 0 1 0 0,0 1-1 0 0,-1 0 1 0 0,-11-4-1 0 0,6 3 13 0 0,0 1 0 0 0,-1 1 0 0 0,1 1 0 0 0,-1 0 0 0 0,-28-3 0 0 0,15 5-62 0 0,-1 2 1 0 0,1 0-1 0 0,0 2 1 0 0,-1 2-1 0 0,1 0 0 0 0,-47 14 1 0 0,49-9-84 0 0,0 0 0 0 0,1 2 1 0 0,0 1-1 0 0,1 1 0 0 0,-47 31 0 0 0,57-33-33 0 0,1 1 0 0 0,0 0 0 0 0,1 1 0 0 0,0 1 0 0 0,1 0 0 0 0,0 0 0 0 0,1 1-1 0 0,1 1 1 0 0,1 0 0 0 0,-10 21 0 0 0,15-28-27 0 0,0 1 0 0 0,1-1 0 0 0,-2 13 0 0 0,3-7 0 0 0,0 0 0 0 0,0-1 0 0 0,2 22 0 0 0,1-26 0 0 0,0-1 0 0 0,1 1 0 0 0,0 0 0 0 0,0 0 0 0 0,1-1 0 0 0,4 11 0 0 0,-3-12-2 0 0,0 0 1 0 0,0-1-1 0 0,1 1 0 0 0,0-1 1 0 0,0 0-1 0 0,12 12 0 0 0,-7-10-5 0 0,1-1-1 0 0,0 1 0 0 0,1-2 1 0 0,0 0-1 0 0,0 0 1 0 0,0-1-1 0 0,1-1 1 0 0,-1 0-1 0 0,2-1 1 0 0,-1 0-1 0 0,0-1 0 0 0,1 0 1 0 0,-1-1-1 0 0,23 0 1 0 0,2-2-11 0 0,1-2-1 0 0,72-14 1 0 0,73-30-22 0 0,-107 20 14 0 0,-2-3-1 0 0,0-3 1 0 0,-3-4-1 0 0,80-52 1 0 0,-126 72 26 0 0,34-29 0 0 0,-52 37 0 0 0,1 0 0 0 0,-1 0 0 0 0,-1 0 0 0 0,0-1 0 0 0,0 0 0 0 0,0-1 0 0 0,5-10 0 0 0,-10 15 0 0 0,0 1-1 0 0,0-1 1 0 0,0 0-1 0 0,-1 0 1 0 0,0 0 0 0 0,0 1-1 0 0,0-1 1 0 0,-1 0-1 0 0,0 0 1 0 0,1 0 0 0 0,-2 0-1 0 0,1 0 1 0 0,-2-6-1 0 0,1 4 18 0 0,-1 1 0 0 0,0-1 1 0 0,-1 1-1 0 0,0-1 0 0 0,0 1 0 0 0,0 0 0 0 0,-1 0 0 0 0,-6-9 0 0 0,-2 2 46 0 0,0 0 0 0 0,-1 0 0 0 0,0 1 0 0 0,-1 1 0 0 0,-1 0 0 0 0,-23-13 0 0 0,6 6 23 0 0,-2 1-1 0 0,0 1 0 0 0,0 2 1 0 0,-2 2-1 0 0,0 1 0 0 0,-53-9 0 0 0,57 15-37 0 0,-1 2 0 0 0,0 1 0 0 0,0 1-1 0 0,0 2 1 0 0,1 2 0 0 0,-1 1-1 0 0,-53 13 1 0 0,47-6-9 0 0,0 1 0 0 0,1 3 0 0 0,1 1 1 0 0,-63 37-1 0 0,78-40-20 0 0,1 2-1 0 0,0 1 1 0 0,1 0 0 0 0,1 1 0 0 0,1 1 0 0 0,0 1 0 0 0,1 1 0 0 0,-23 36-1 0 0,33-42 2 0 0,0-1 0 0 0,1 0 0 0 0,-8 29 0 0 0,13-40-14 0 0,1 0 0 0 0,-1 1 0 0 0,1-1 0 0 0,0 0 0 0 0,0 0 0 0 0,0 0 0 0 0,0 1 0 0 0,1 2 0 0 0,-1-5-6 0 0,1 14 3 0 0,0 0 0 0 0,1 0 1 0 0,6 19-1 0 0,-5-24-3 0 0,1-1 0 0 0,0 1 0 0 0,0 0 0 0 0,1-1 0 0 0,0 0 0 0 0,0 0 0 0 0,13 13 0 0 0,-9-11 0 0 0,0 0 0 0 0,1-1 0 0 0,0-1 0 0 0,1 1 0 0 0,0-2 0 0 0,0 0 0 0 0,0 0 0 0 0,1-1 0 0 0,0 0 0 0 0,18 5 0 0 0,-4-3-8 0 0,1-2 1 0 0,-1-1-1 0 0,2-1 0 0 0,50 1 1 0 0,111-14-57 0 0,-180 8 62 0 0,71-8-51 0 0,1-3 0 0 0,-2-4 0 0 0,0-4 0 0 0,-1-3 0 0 0,-1-3 0 0 0,-1-4 0 0 0,93-51 0 0 0,-141 67 53 0 0,-2-2 0 0 0,0 0 0 0 0,36-31 0 0 0,-55 40 0 0 0,0 0 0 0 0,0 0 0 0 0,0-1 0 0 0,-1 0 0 0 0,0 0 0 0 0,6-13 0 0 0,-10 16 0 0 0,1-1 0 0 0,-1 1 0 0 0,0-1 0 0 0,0 0 0 0 0,-1 1 0 0 0,0-1 0 0 0,0 0 0 0 0,0 0 0 0 0,-1 0 0 0 0,0 0 0 0 0,-1-11 0 0 0,0 10 2 0 0,-1-1 0 0 0,0 1 0 0 0,-1-1 0 0 0,0 1 0 0 0,0 0 0 0 0,0 0 0 0 0,-1 0 0 0 0,0 0 0 0 0,0 1 0 0 0,-1-1 0 0 0,0 1 0 0 0,0 0-1 0 0,0 1 1 0 0,-8-7 0 0 0,-1 0 11 0 0,-1 1 0 0 0,0 0 0 0 0,0 1 0 0 0,-1 1 0 0 0,-17-7 0 0 0,14 8 6 0 0,1 1-1 0 0,-2 1 1 0 0,1 0 0 0 0,0 2 0 0 0,-31-3 0 0 0,21 5 27 0 0,-1 1 0 0 0,1 1 1 0 0,-35 6-1 0 0,3 4 38 0 0,-1 3-1 0 0,-110 39 1 0 0,100-25-61 0 0,1 3-1 0 0,-108 61 1 0 0,140-67-12 0 0,1 2 1 0 0,1 2-1 0 0,1 1 0 0 0,2 1 1 0 0,-51 58-1 0 0,70-70-9 0 0,1 1 0 0 0,1 0 0 0 0,0 1 1 0 0,-12 29-1 0 0,22-42 4 0 0,0-1 0 0 0,1 1 0 0 0,0 0 0 0 0,0 0 0 0 0,1 1 0 0 0,-2 10 0 0 0,3 4 5 0 0,3 25 0 0 0,-3-46-9 0 0,0 1 1 0 0,0 0-1 0 0,0-1 1 0 0,0 1-1 0 0,0-1 1 0 0,1 1-1 0 0,-1-1 1 0 0,1 1-1 0 0,-1-1 1 0 0,1 1-1 0 0,0-1 1 0 0,-1 1-1 0 0,1-1 1 0 0,0 0-1 0 0,0 1 1 0 0,1 0-1 0 0,6 10 1 0 0,1-1 0 0 0,0 0-1 0 0,12 11 1 0 0,-12-14-4 0 0,0-1 0 0 0,1 1 0 0 0,0-2 0 0 0,0 1 0 0 0,0-1 0 0 0,1-1 0 0 0,0 0 0 0 0,0 0 0 0 0,1-1 0 0 0,17 3 0 0 0,0-2-22 0 0,0-1 0 0 0,0-2-1 0 0,0-1 1 0 0,59-5 0 0 0,114-29-90 0 0,-102 9 56 0 0,102-38 1 0 0,89-55-74 0 0,-80 13 50 0 0,-170 80 75 0 0,-1-1 1 0 0,70-60 0 0 0,-100 76 4 0 0,1-1-1 0 0,-2 0 0 0 0,1-1 1 0 0,-2 0-1 0 0,1 0 1 0 0,-1-1-1 0 0,10-21 1 0 0,-16 29 5 0 0,0 0 1 0 0,-1-1 0 0 0,1 1-1 0 0,-1-1 1 0 0,0 1-1 0 0,0-1 1 0 0,-1 1-1 0 0,1-1 1 0 0,-1 1 0 0 0,0-1-1 0 0,0 1 1 0 0,-1-1-1 0 0,1 0 1 0 0,-1 1 0 0 0,0-1-1 0 0,0 1 1 0 0,-1 0-1 0 0,1-1 1 0 0,-1 1-1 0 0,0 0 1 0 0,0 0 0 0 0,0 0-1 0 0,-1 0 1 0 0,1 0-1 0 0,-1 1 1 0 0,0-1-1 0 0,-4-3 1 0 0,0 1 11 0 0,-1-1 0 0 0,-1 1-1 0 0,1 0 1 0 0,-1 1 0 0 0,0 0 0 0 0,0 0 0 0 0,-1 1-1 0 0,1 1 1 0 0,-1-1 0 0 0,0 1 0 0 0,0 1-1 0 0,-14-2 1 0 0,-13-1 82 0 0,-76 2 0 0 0,24 6-27 0 0,-1 4 0 0 0,1 4 0 0 0,1 4 0 0 0,-139 42 0 0 0,134-26-10 0 0,2 4 1 0 0,1 3-1 0 0,2 5 1 0 0,-87 57-1 0 0,78-32-62 0 0,83-56 0 0 0,1 0 0 0 0,-1 1 0 0 0,2 1 0 0 0,-14 18 0 0 0,23-27 0 0 0,0 0 0 0 0,0 0 0 0 0,0 0 0 0 0,0 0 0 0 0,1 0 0 0 0,0 1 0 0 0,-1 5 0 0 0,1-6 0 0 0,1 1 0 0 0,0-1 0 0 0,1 1 0 0 0,0 0 0 0 0,0-1 0 0 0,0 1 0 0 0,0-1 0 0 0,1 1 0 0 0,1 7 0 0 0,0-9 0 0 0,0 1 0 0 0,0 0 0 0 0,0-1 0 0 0,0 1 0 0 0,1-1 0 0 0,0 0 0 0 0,-1 0 0 0 0,2 0 0 0 0,-1 0 0 0 0,0 0 0 0 0,7 4 0 0 0,0 0-6 0 0,0-1 0 0 0,1-1 0 0 0,0 0-1 0 0,0 0 1 0 0,1-1 0 0 0,0 0 0 0 0,0-1 0 0 0,0-1 0 0 0,0 0-1 0 0,0 0 1 0 0,1-1 0 0 0,18 0 0 0 0,25 0-95 0 0,105-11 1 0 0,54-26-88 0 0,301-114-87 0 0,-430 116 216 0 0,-2-3 1 0 0,116-69-1 0 0,-177 91 59 0 0,30-23 0 0 0,-47 32 0 0 0,1 0 0 0 0,-1-1 0 0 0,0 0 0 0 0,0-1 0 0 0,-1 1 0 0 0,0-1 0 0 0,0 0 0 0 0,6-12 0 0 0,-10 17 2 0 0,-1 1-1 0 0,1-1 1 0 0,0 0 0 0 0,-1 0 0 0 0,1 1-1 0 0,-1-1 1 0 0,0 0 0 0 0,0 0-1 0 0,1 0 1 0 0,-1 0 0 0 0,0 0-1 0 0,-1 1 1 0 0,1-1 0 0 0,0 0 0 0 0,0 0-1 0 0,-1 0 1 0 0,1 0 0 0 0,-1 1-1 0 0,0-3 1 0 0,-1 1 5 0 0,0 1 0 0 0,1 0 0 0 0,-1-1 0 0 0,0 1 0 0 0,0 0 1 0 0,0 0-1 0 0,-1 0 0 0 0,1 0 0 0 0,0 0 0 0 0,-6-3 0 0 0,-1 0 17 0 0,-1 1 0 0 0,0 0 0 0 0,-1 0 0 0 0,1 1 0 0 0,-17-3 0 0 0,-5 1 30 0 0,0 2 0 0 0,-1 1 0 0 0,-40 3 1 0 0,-97 17 152 0 0,79-3-176 0 0,2 5 0 0 0,-162 57 0 0 0,-159 94 51 0 0,359-148-81 0 0,35-16-1 0 0,-20 8 0 0 0,1 2 0 0 0,0 1 0 0 0,-33 24 0 0 0,66-40-1 0 0,-1 0 0 0 0,1-1 0 0 0,-1 1 0 0 0,1 0 1 0 0,0 1-1 0 0,0-1 0 0 0,0 0 0 0 0,0 1 0 0 0,0-1 0 0 0,1 1 0 0 0,-3 4 0 0 0,2-2-13 0 0,0 0 1 0 0,1 0-1 0 0,0 0 0 0 0,0 0 0 0 0,0 0 0 0 0,0 0 0 0 0,1 0 0 0 0,0 8 0 0 0,12-8-58 0 0,-10-4 68 0 0,9 4-21 0 0,0-1 0 0 0,-1 0 0 0 0,2-1 0 0 0,-1-1 1 0 0,0 1-1 0 0,0-2 0 0 0,15 1 0 0 0,76-7-305 0 0,163-29-1 0 0,124-52 40 0 0,-289 62 257 0 0,420-126-33 0 0,-504 144 73 0 0,23-9 29 0 0,-36 14-33 0 0,0-1 1 0 0,0 1 0 0 0,0-1-1 0 0,0 0 1 0 0,-1 0-1 0 0,1 0 1 0 0,0-1-1 0 0,4-4 1 0 0,-7 7-2 0 0,0-1-1 0 0,1 1 1 0 0,-1-1 0 0 0,0 1-1 0 0,0-1 1 0 0,0 1-1 0 0,1 0 1 0 0,-1-1 0 0 0,0 1-1 0 0,0-1 1 0 0,0 1-1 0 0,0-1 1 0 0,0 1 0 0 0,0-1-1 0 0,0 1 1 0 0,0-1-1 0 0,0 1 1 0 0,0-1 0 0 0,0 1-1 0 0,0-1 1 0 0,0 1-1 0 0,-1-1 1 0 0,1 1 0 0 0,0-1-1 0 0,0 1 1 0 0,0-1 0 0 0,-1 1-1 0 0,1-1 1 0 0,0 1-1 0 0,-1 0 1 0 0,1-1 0 0 0,0 1-1 0 0,-1 0 1 0 0,1-1-1 0 0,0 1 1 0 0,-1 0 0 0 0,1-1-1 0 0,-1 1 1 0 0,1 0-1 0 0,-1 0 1 0 0,1-1 0 0 0,-1 1-1 0 0,1 0 1 0 0,0 0-1 0 0,-2 0 1 0 0,-24-8 51 0 0,-2 4 4 0 0,0 2 1 0 0,0 0-1 0 0,-34 3 0 0 0,-85 14 111 0 0,-2 7-28 0 0,1 7-1 0 0,1 6 1 0 0,-158 61 0 0 0,221-66-120 0 0,-93 35 43 0 0,127-44-44 0 0,-66 38 0 0 0,73-30-18 0 0,40-27 0 0 0,1-1 0 0 0,0 1 0 0 0,0 0 0 0 0,1 0 0 0 0,-1 0 0 0 0,0 0 0 0 0,0 0 0 0 0,1 0 0 0 0,0 0 0 0 0,-1 1 0 0 0,1-1 0 0 0,0 0 0 0 0,0 1 0 0 0,-1 2 0 0 0,1-1 0 0 0,1-1 0 0 0,-1 1 0 0 0,1-1 0 0 0,0 0 0 0 0,0 1 0 0 0,0-1 0 0 0,1 1 0 0 0,-1-1 0 0 0,1 0 0 0 0,0 1 0 0 0,0-1 0 0 0,0 0 0 0 0,0 1 0 0 0,2 2 0 0 0,-1-3 0 0 0,1 0 0 0 0,-1 0 1 0 0,1 0-1 0 0,0 0 0 0 0,0-1 0 0 0,0 1 0 0 0,0-1 1 0 0,1 0-1 0 0,-1 0 0 0 0,1 0 0 0 0,-1 0 0 0 0,1 0 1 0 0,-1-1-1 0 0,1 0 0 0 0,0 0 0 0 0,0 0 0 0 0,5 1 1 0 0,11 1-6 0 0,0-1 0 0 0,24-1 0 0 0,-38-1 1 0 0,82-2-121 0 0,165-25-1 0 0,86-40-96 0 0,-183 34 102 0 0,240-61-57 0 0,-193 43 106 0 0,-185 47 71 0 0,18-4 0 0 0,68-26 0 0 0,-101 33 0 0 0,1-1 0 0 0,-1 1 0 0 0,0-1 0 0 0,0 0 0 0 0,3-3 0 0 0,-5 5 0 0 0,-1 0 0 0 0,1-1 0 0 0,-1 1 0 0 0,0 0 0 0 0,1-1 0 0 0,-1 1 0 0 0,0 0 0 0 0,1-1 0 0 0,-1 1 0 0 0,0-1 0 0 0,1 1 0 0 0,-1 0 0 0 0,0-1 0 0 0,0 1 0 0 0,0-1 0 0 0,0 1 0 0 0,1-1 0 0 0,-1 1 0 0 0,0-1 0 0 0,0 1 0 0 0,0-1 0 0 0,0 1 0 0 0,0-1 0 0 0,0 1 0 0 0,0-1 0 0 0,0 1 0 0 0,0 0 0 0 0,0-1 0 0 0,0 1 0 0 0,-1-1 0 0 0,1 1 0 0 0,0-1 0 0 0,0 1 0 0 0,0-1 0 0 0,-1 1 0 0 0,1 0 0 0 0,0-1 0 0 0,0 1 0 0 0,-1-1 0 0 0,1 1 0 0 0,0 0 0 0 0,-1-1 0 0 0,1 1 0 0 0,0 0 0 0 0,-1-1 0 0 0,1 1 0 0 0,-1 0 0 0 0,-2-2 8 0 0,-1 0-1 0 0,1 0 1 0 0,0 1-1 0 0,0 0 1 0 0,-1 0-1 0 0,1 0 1 0 0,0 0-1 0 0,-1 0 1 0 0,-4 0-1 0 0,-34 0 110 0 0,32 1-101 0 0,-68 2 229 0 0,-139 23 0 0 0,-77 35 189 0 0,291-59-431 0 0,-414 112 301 0 0,359-94-272 0 0,-198 71 73 0 0,11 16-89 0 0,228-97-16 0 0,0 0 0 0 0,0 1 0 0 0,2 0 0 0 0,-18 16 0 0 0,31-25 0 0 0,1 0 0 0 0,-1 1 0 0 0,1-1 0 0 0,-1 1 0 0 0,1 0 0 0 0,0-1 0 0 0,0 1 0 0 0,-1 0 0 0 0,1 0 0 0 0,1 0 0 0 0,-1 0 0 0 0,0 0 0 0 0,0 0 0 0 0,1 0 0 0 0,-1 0 0 0 0,0 3 0 0 0,1 3-5 0 0,1 1 1 0 0,-1-1-1 0 0,4 15 0 0 0,-4-23 3 0 0,0 1-1 0 0,0-1 0 0 0,0 1 1 0 0,0 0-1 0 0,0-1 1 0 0,0 1-1 0 0,0 0 0 0 0,0-1 1 0 0,1 1-1 0 0,-1-1 0 0 0,0 1 1 0 0,0 0-1 0 0,1-1 1 0 0,-1 1-1 0 0,0-1 0 0 0,1 1 1 0 0,-1-1-1 0 0,1 1 0 0 0,-1-1 1 0 0,1 0-1 0 0,-1 1 1 0 0,0-1-1 0 0,1 1 0 0 0,0-1 1 0 0,-1 0-1 0 0,1 1 0 0 0,-1-1 1 0 0,1 0-1 0 0,-1 0 1 0 0,1 1-1 0 0,0-1 0 0 0,0 0 1 0 0,11 5-21 0 0,-1 0 1 0 0,1-1 0 0 0,1 0 0 0 0,-1-1-1 0 0,0 0 1 0 0,17 1 0 0 0,15-3-120 0 0,1-2 0 0 0,61-10 0 0 0,87-23-154 0 0,214-63-74 0 0,-6-16 206 0 0,-214 60 153 0 0,-97 29 10 0 0,67-21 162 0 0,-156 45-158 0 0,3-1 11 0 0,0 0 0 0 0,-1-1 0 0 0,1 1 0 0 0,0-1 0 0 0,-1 0 0 0 0,0 0 0 0 0,1 0 0 0 0,4-4 0 0 0,-8 5-11 0 0,0 1-1 0 0,1 0 1 0 0,-1 0-1 0 0,0 0 1 0 0,0 0-1 0 0,0-1 1 0 0,0 1-1 0 0,0 0 1 0 0,0 0-1 0 0,0 0 0 0 0,1-1 1 0 0,-1 1-1 0 0,0 0 1 0 0,0 0-1 0 0,0 0 1 0 0,0-1-1 0 0,0 1 1 0 0,0 0-1 0 0,0 0 1 0 0,0-1-1 0 0,0 1 0 0 0,0 0 1 0 0,0 0-1 0 0,0 0 1 0 0,0-1-1 0 0,0 1 1 0 0,-1 0-1 0 0,1 0 1 0 0,0 0-1 0 0,0-1 1 0 0,0 1-1 0 0,0 0 1 0 0,0 0-1 0 0,-1-1 0 0 0,-7-3 54 0 0,-14-1 16 0 0,21 5-67 0 0,-37-4 109 0 0,0 2-1 0 0,0 1 1 0 0,-68 8-1 0 0,-113 31 197 0 0,-346 112 34 0 0,-21 55-344 0 0,564-197 0 0 0,-113 45 0 0 0,113-43 0 0 0,0 1 0 0 0,0 1 0 0 0,-33 25 0 0 0,34-17-11 0 0,19-16-12 0 0,5 6-12 0 0,-1-6 23 0 0,0 1 1 0 0,0-1 0 0 0,0 0 0 0 0,0 0-1 0 0,1 0 1 0 0,0 0 0 0 0,0 0 0 0 0,6 6-1 0 0,-4-7-3 0 0,-1-1-1 0 0,1 1 0 0 0,0-1 0 0 0,0 0 0 0 0,0 0 1 0 0,0-1-1 0 0,0 1 0 0 0,1-1 0 0 0,-1-1 0 0 0,0 1 0 0 0,1-1 1 0 0,10 0-1 0 0,11-1-91 0 0,34-7 0 0 0,-56 7 97 0 0,666-141-494 0 0,81-42 440 0 0,-690 170 64 0 0,172-43 0 0 0,-225 54 0 0 0,-3 1 0 0 0,-1 1 0 0 0,0-1 0 0 0,0 0 0 0 0,0 0 0 0 0,-1-1 0 0 0,9-4 0 0 0,-13 7 0 0 0,0 0 0 0 0,1-1 0 0 0,-1 1 0 0 0,0 0 0 0 0,0 0 0 0 0,1 0 0 0 0,-1 0 0 0 0,0-1 0 0 0,0 1 0 0 0,0 0 0 0 0,1 0 0 0 0,-1 0 0 0 0,0-1 0 0 0,0 1 0 0 0,0 0 0 0 0,0 0 0 0 0,0-1 0 0 0,0 1 0 0 0,0 0 0 0 0,1-1 0 0 0,-1 1 0 0 0,0 0 0 0 0,0 0 0 0 0,0-1 0 0 0,0 1 0 0 0,0 0 0 0 0,0 0 0 0 0,0-1 0 0 0,0 1 0 0 0,0 0 0 0 0,0 0 0 0 0,-1-1 0 0 0,1 1 0 0 0,0 0 0 0 0,0-1 0 0 0,-10-4 0 0 0,-16 1 0 0 0,-28 2 27 0 0,-98 9 1 0 0,-54 20 122 0 0,174-23-134 0 0,-548 111 443 0 0,12 39-251 0 0,461-122-208 0 0,-161 71 0 0 0,223-79 0 0 0,44-24 0 0 0,-1 1 0 0 0,1-1 0 0 0,0 1 0 0 0,0-1 0 0 0,0 1 0 0 0,0 0 0 0 0,0 0 0 0 0,0-1 0 0 0,0 1 0 0 0,0 0 0 0 0,0 0 0 0 0,0 0 0 0 0,1 0 0 0 0,-1 0 0 0 0,0 0 0 0 0,1 0 0 0 0,-1 0 0 0 0,0 1 0 0 0,1-1 0 0 0,-1 0 0 0 0,1 0 0 0 0,0 0 0 0 0,-1 1 0 0 0,1-1 0 0 0,0 0 0 0 0,0 1 0 0 0,0 1 0 0 0,1 0-1 0 0,0 0 0 0 0,0 1 0 0 0,0-1 1 0 0,0 0-1 0 0,1 0 0 0 0,-1 0 0 0 0,1 0 0 0 0,0 0 0 0 0,0 0 0 0 0,0 0 0 0 0,0 0 1 0 0,0-1-1 0 0,1 1 0 0 0,-1-1 0 0 0,1 0 0 0 0,0 0 0 0 0,0 0 0 0 0,0 0 0 0 0,0 0 1 0 0,0 0-1 0 0,0-1 0 0 0,0 1 0 0 0,0-1 0 0 0,1 0 0 0 0,-1 0 0 0 0,0-1 0 0 0,1 1 1 0 0,5 0-1 0 0,18 0-65 0 0,-1 0 1 0 0,1-2 0 0 0,32-6 0 0 0,80-19-116 0 0,-116 21 155 0 0,576-142-336 0 0,-318 75 301 0 0,273-83 49 0 0,-536 149 15 0 0,-8 4 3 0 0,0-1 1 0 0,0-1-1 0 0,-1 1 0 0 0,0-1 1 0 0,0-1-1 0 0,0 0 0 0 0,13-9 0 0 0,-22 14-5 0 0,0 0-1 0 0,0 0 1 0 0,1 0-1 0 0,-1 0 0 0 0,0 0 1 0 0,0 0-1 0 0,1-1 1 0 0,-1 1-1 0 0,0 0 0 0 0,0 0 1 0 0,1 0-1 0 0,-1 0 1 0 0,0-1-1 0 0,0 1 1 0 0,0 0-1 0 0,1 0 0 0 0,-1-1 1 0 0,0 1-1 0 0,0 0 1 0 0,0 0-1 0 0,0-1 0 0 0,0 1 1 0 0,0 0-1 0 0,0-1 1 0 0,1 1-1 0 0,-1 0 0 0 0,0-1 1 0 0,0 1-1 0 0,0 0 1 0 0,0 0-1 0 0,0-1 1 0 0,0 1-1 0 0,0 0 0 0 0,-1-1 1 0 0,1 1-1 0 0,0 0 1 0 0,0 0-1 0 0,0-1 0 0 0,0 1 1 0 0,0 0-1 0 0,0-1 1 0 0,0 1-1 0 0,-1 0 0 0 0,1 0 1 0 0,0-1-1 0 0,0 1 1 0 0,0 0-1 0 0,-1 0 0 0 0,1 0 1 0 0,0-1-1 0 0,0 1 1 0 0,0 0-1 0 0,-1 0 1 0 0,1 0-1 0 0,0 0 0 0 0,-1 0 1 0 0,1-1-1 0 0,0 1 1 0 0,0 0-1 0 0,-1 0 0 0 0,-20-4 46 0 0,-23 3 40 0 0,1 2-1 0 0,-1 2 1 0 0,-45 8 0 0 0,47-5-42 0 0,-729 132 346 0 0,706-125-387 0 0,-186 37-170 0 0,200-35-154 0 0,48-14 96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2:52.560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55 251 2303 0 0,'-55'-54'23431'0'0,"61"62"-23350"0"0,16 26-2 0 0,-16-26 263 0 0,1-6-286 0 0,28 8-45 0 0,-27-8-11 0 0,0 0 0 0 0,15 0 0 0 0,7-5 0 0 0,-5-3 0 0 0,-1 0 0 0 0,-19 6 0 0 0,-1-1 0 0 0,1 1 0 0 0,-1 0 0 0 0,9 0 0 0 0,28 11 0 0 0,1 1 0 0 0,-37-11 2 0 0,-1 0 0 0 0,1-1 0 0 0,0 0 1 0 0,6-1-1 0 0,-2 0 40 0 0,9-2-20 0 0,-14 2 32 0 0,2 2 5 0 0,20 2-36 0 0,-20-2 94 0 0,1 2-64 0 0,28 10-42 0 0,-28-10-11 0 0,0-1 0 0 0,0-1 0 0 0,12 2 0 0 0,17-4 0 0 0,-7-4 0 0 0,0 2 0 0 0,2 3-12 0 0,-24 0-52 0 0,0 1-12 0 0,21 3 41 0 0,-21-3-53 0 0,-1 0-69 0 0,19 4 80 0 0,-19-4-15 0 0,1-1 18 0 0,25 3-2 0 0,-6-6 15 0 0,-2-2 49 0 0,1 0 12 0 0,1 3-11 0 0,-21 1-47 0 0,26 5-49 0 0,-25-3 32 0 0,0 0-122 0 0,18 3 132 0 0,-12-2 6 0 0,17-1 47 0 0,5-1 12 0 0,0-2 0 0 0,2 1 0 0 0,-2-1 0 0 0,1 1 0 0 0,3-1 0 0 0,-1-1 0 0 0,-2 1 0 0 0,1 1 0 0 0,-2-1 0 0 0,-2-2 0 0 0,-6-1 0 0 0,0 1 0 0 0,7 1 0 0 0,4 4 0 0 0,3 4 0 0 0,3 2 0 0 0,-8-4-12 0 0,-29-3-49 0 0,1 1-5 0 0,32 2-64 0 0,-9-3 119 0 0,8-1 11 0 0,0-2 0 0 0,1-1 0 0 0,110-14-264 0 0,-120 16 264 0 0,-3 1 12 0 0,18-4 125 0 0,-16 2-81 0 0,4-1 15 0 0,-2 2-59 0 0,4-1-12 0 0,-6 3 11 0 0,-15 0 31 0 0,21 3-31 0 0,-5-1 0 0 0,-18-1 31 0 0,12-1-20 0 0,-12-1 20 0 0,12-1-19 0 0,-11 1 25 0 0,18-3-25 0 0,-1 0 19 0 0,-1-3-31 0 0,-1 1-11 0 0,-1 0 0 0 0,0 1 0 0 0,1 0 0 0 0,8 2 0 0 0,0 3 0 0 0,-2 2 0 0 0,-8-1-11 0 0,-14-1-31 0 0,15-2 31 0 0,3-2 11 0 0,0 0 0 0 0,0-1 0 0 0,-6 0 0 0 0,1-1 0 0 0,2 2 0 0 0,2 1 0 0 0,5 2 0 0 0,0 2 0 0 0,1 0 0 0 0,-2-3 0 0 0,-5 0 0 0 0,4-2 0 0 0,-5 0 0 0 0,0-1 0 0 0,1 1 0 0 0,0 1 0 0 0,0-1 0 0 0,-2 0 0 0 0,3 1 0 0 0,0-1 0 0 0,-3 0 0 0 0,2 0 0 0 0,0 0 0 0 0,-7-1 0 0 0,1 0 0 0 0,-5 2-11 0 0,-7 1-31 0 0,14-2 31 0 0,3 0 11 0 0,-1 1 0 0 0,-4 0 0 0 0,-1-1 0 0 0,0 0 0 0 0,1-1-13 0 0,3 0-57 0 0,23-5-172 0 0,-14 1 127 0 0,6-1 43 0 0,1 0 221 0 0,-11 3-94 0 0,-25 6-6 0 0,30-3 2 0 0,-12 1-51 0 0,-3 1-16 0 0,-15 1-59 0 0,32 3-185 0 0,-13-3 192 0 0,2-2 55 0 0,-2-2 13 0 0,-4 0-11 0 0,14-3-55 0 0,-29 7 2 0 0,0 1 8 0 0,16-1 45 0 0,4 3 23 0 0,-19-1 48 0 0,1 0 0 0 0,18 4-36 0 0,-18-4 185 0 0,-4 10-123 0 0,3 30-17 0 0,-4-31 60 0 0,0 1-70 0 0,3 29-36 0 0,-3-30 30 0 0,1 0 0 0 0,1 2-40 0 0,-2-7 23 0 0,1 0 0 0 0,-1 0-1 0 0,0 1 1 0 0,-1-1-1 0 0,1 9 1 0 0,-3 37 125 0 0,2-41 102 0 0,0-1-178 0 0,-1 29-10 0 0,1-29 69 0 0,0 1-73 0 0,3 29-6 0 0,-3-37-58 0 0,1 0-1 0 0,-1 0 1 0 0,0 0 0 0 0,0 0-1 0 0,1 0 1 0 0,-1 0 0 0 0,2 3-1 0 0,12 29 16 0 0,-10-16 20 0 0,1 17-18 0 0,-4-26 195 0 0,-2 0-147 0 0,-4 26 0 0 0,4-26 155 0 0,3 0-169 0 0,5 28-36 0 0,-3-18 31 0 0,5 20 11 0 0,-7-29 1 0 0,-2-7-56 0 0,0 1 0 0 0,0-1 0 0 0,0 0-1 0 0,-1 1 1 0 0,1-1 0 0 0,-1 0 0 0 0,-1 4-1 0 0,1-3 3 0 0,0-1-1 0 0,0 0 1 0 0,0 0-1 0 0,1 1 0 0 0,-1-1 1 0 0,1 0-1 0 0,0 5 1 0 0,-2 0 78 0 0,-6 25-14 0 0,6-24 57 0 0,2 1-55 0 0,0 2-55 0 0,1 0 1 0 0,1 13-1 0 0,13 30-9 0 0,-14-44-9 0 0,0 1-1 0 0,0 13 1 0 0,-1-16 49 0 0,-3 25 13 0 0,1-23-57 0 0,1-3 44 0 0,2 2 0 0 0,4 40-42 0 0,3 4-11 0 0,-5-37 2 0 0,-2-11 21 0 0,0 1-1 0 0,0-1 1 0 0,-1 0-1 0 0,0 1 1 0 0,0 7-1 0 0,-1 24 60 0 0,0-28 80 0 0,1 0-87 0 0,0 28-48 0 0,0-28 26 0 0,2-1 0 0 0,7 36-31 0 0,-8-34-8 0 0,0 0 0 0 0,-2 19 0 0 0,-7 33 50 0 0,4-22-42 0 0,4-23 20 0 0,1-8-33 0 0,-1-5-1 0 0,1 0 0 0 0,0 0 0 0 0,0 0 0 0 0,0 0 0 0 0,0 0-1 0 0,4 7 1 0 0,-3-5-5 0 0,0-1-1 0 0,0 1 0 0 0,-1-1 0 0 0,2 11 0 0 0,-4-10-2 0 0,1-1 0 0 0,-1 0 0 0 0,0 0 0 0 0,-1 1 0 0 0,-2 7 0 0 0,3-11 0 0 0,-1 6 0 0 0,-1-1 0 0 0,1 1 0 0 0,-1 16 0 0 0,3-19 0 0 0,1 0 0 0 0,-1 0 0 0 0,1 0 0 0 0,0 0 0 0 0,1 0 0 0 0,2 8 0 0 0,13 34 0 0 0,-16-38 0 0 0,1 0 0 0 0,-2 0 0 0 0,0 13 0 0 0,1 33 0 0 0,0-48 0 0 0,-1 0 0 0 0,2 0 0 0 0,-1 0 0 0 0,1 0 0 0 0,3 8 0 0 0,1-3 0 0 0,1 0 0 0 0,9 14 0 0 0,11 16 11 0 0,-18-26 31 0 0,-7-11-39 0 0,0 1-1 0 0,0 0 0 0 0,0 0 0 0 0,0 7 0 0 0,-2-11 1 0 0,0 0 1 0 0,1 0-1 0 0,-2-1 1 0 0,1 1-1 0 0,0 0 0 0 0,-2 5 1 0 0,-3 24 25 0 0,1 0-7 0 0,3-24 31 0 0,3 0 0 0 0,4 31-42 0 0,-5-30-11 0 0,-1 0 0 0 0,0-1 0 0 0,-3 12 0 0 0,2-10 0 0 0,-3 26 0 0 0,12 9 0 0 0,-8-36 0 0 0,0 1 0 0 0,-2 12 0 0 0,2-15 0 0 0,-3 34-11 0 0,2-33-43 0 0,5-1-5 0 0,11 20 35 0 0,-11-20-40 0 0,-10-21-1143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3:06.806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3 293 5063 0 0,'-2'-9'643'0'0,"2"8"-420"0"0,0-1 0 0 0,0 0 0 0 0,1 1 0 0 0,-1-1 1 0 0,1 1-1 0 0,-1-1 0 0 0,1 1 0 0 0,-1-1 0 0 0,1 1 0 0 0,0-1 0 0 0,0 1 0 0 0,0 0 0 0 0,1-2 1 0 0,2-3 324 0 0,2-5 308 0 0,5-6 956 0 0,-2 0 0 0 0,0-1 1 0 0,-1 0-1 0 0,-1 0 0 0 0,9-36 0 0 0,-15 54-1747 0 0,-1-1 0 0 0,0 1 0 0 0,0-1 0 0 0,-1 1 0 0 0,1-1 0 0 0,0 1 0 0 0,0-1-1 0 0,0 1 1 0 0,0 0 0 0 0,0-1 0 0 0,0 1 0 0 0,0-1 0 0 0,-1 1 0 0 0,1 0 0 0 0,0-1 0 0 0,0 1 0 0 0,-1-1 0 0 0,1 1 0 0 0,0 0-1 0 0,-1 0 1 0 0,1-1 0 0 0,0 1 0 0 0,-1 0 0 0 0,1-1 0 0 0,-1 1 0 0 0,1 0-41 0 0,-1 0-1 0 0,1 0 1 0 0,-1 0 0 0 0,1 0-1 0 0,0 0 1 0 0,-1 0 0 0 0,1 0-1 0 0,-1 0 1 0 0,1 0 0 0 0,-1 0-1 0 0,1 0 1 0 0,0 0 0 0 0,-1 1 0 0 0,1-1-1 0 0,-1 0 1 0 0,1 0 0 0 0,0 1-1 0 0,-1-1 1 0 0,1 0 0 0 0,0 0-1 0 0,-1 1 1 0 0,1-1 0 0 0,0 0-1 0 0,-1 1 1 0 0,1-1 0 0 0,0 0 0 0 0,0 1-1 0 0,-1-1 1 0 0,1 1 0 0 0,0-1-1 0 0,0 0 1 0 0,0 1 0 0 0,0-1-1 0 0,0 1 1 0 0,-1-1 0 0 0,1 0-1 0 0,0 1 1 0 0,-9 22 80 0 0,7-18 336 0 0,6 45-232 0 0,-4-41 80 0 0,2 2-193 0 0,7 30-6 0 0,-7-30 86 0 0,-2-1-94 0 0,2 32-1 0 0,-1-32 0 0 0,1 53 96 0 0,1-4-11 0 0,4 2-7 0 0,-1-19-81 0 0,1-4 4 0 0,-1 1-2 0 0,-3-4 4 0 0,-2-27-52 0 0,-1 0 0 0 0,1 0 0 0 0,-1 1 0 0 0,-2 7 0 0 0,1-3-2 0 0,1-2 45 0 0,-1-2 12 0 0,-3 27-12 0 0,3-19 17 0 0,0 16 0 0 0,1-32-85 0 0,0 1-1 0 0,0 0 1 0 0,0-1 0 0 0,0 1 0 0 0,0-1 0 0 0,0 1 0 0 0,1 0 0 0 0,-1-1 0 0 0,1 3-1 0 0,15 45 6 0 0,-1 2 0 0 0,-12-31 31 0 0,-1 22-19 0 0,-1-6 37 0 0,-3-3-7 0 0,2 1-31 0 0,2-15 20 0 0,11 31-31 0 0,7 9-11 0 0,-17-46 0 0 0,0 0 0 0 0,1 20 0 0 0,-3 20 0 0 0,-2-3 0 0 0,1-39 0 0 0,1 1 0 0 0,3 15 0 0 0,10 26 0 0 0,-11-40 0 0 0,-1 1 0 0 0,0 14 0 0 0,-3 19 0 0 0,-2 3 0 0 0,3-38 0 0 0,1 1 0 0 0,3 16 0 0 0,11 25 0 0 0,-8-36-10 0 0,-4-11 2 0 0,-1-1-1 0 0,1 1 0 0 0,-2 0 0 0 0,3 11 1 0 0,4 26-3 0 0,-2 7 11 0 0,0-7-11 0 0,-4-28-56 0 0,0 9 23 0 0,-4 3-207 0 0,2 14 229 0 0,6 8-20 0 0,4 0 31 0 0,-7-2 11 0 0,1 0 0 0 0,-2 1 0 0 0,-4-3 0 0 0,-4-13-11 0 0,3-21-31 0 0,-5 17 31 0 0,5 12 11 0 0,0-6-11 0 0,1-21-31 0 0,-2 14 20 0 0,3-14-34 0 0,0 15-18 0 0,0-29 73 0 0,1 0 0 0 0,0 1-1 0 0,0-1 1 0 0,0 0 0 0 0,0 0 0 0 0,0 1 0 0 0,0-1 0 0 0,0 0 0 0 0,0 0 0 0 0,0 1 0 0 0,0-1 0 0 0,0 0-1 0 0,0 1 1 0 0,0-1 0 0 0,0 0 0 0 0,0 0 0 0 0,0 1 0 0 0,0-1 0 0 0,1 0 0 0 0,-1 0 0 0 0,0 1 0 0 0,0-1 0 0 0,0 0-1 0 0,0 0 1 0 0,1 0 0 0 0,-1 1 0 0 0,0-1 0 0 0,0 0 0 0 0,0 0 0 0 0,1 0 0 0 0,-1 1 0 0 0,0-1 0 0 0,0 0-1 0 0,0 0 1 0 0,1 0 0 0 0,-1 0 0 0 0,0 0 0 0 0,1 0 0 0 0,-1 0 0 0 0,0 1 0 0 0,0-1 0 0 0,1 0 0 0 0,-1 0-1 0 0,0 0 1 0 0,0 0 0 0 0,1 0 0 0 0,-1 0 0 0 0,0 0 0 0 0,0 0 0 0 0,1-1 0 0 0,37 7 5 0 0,-3-8 70 0 0,-28 1 17 0 0,2 1-27 0 0,24 0-40 0 0,-17 1 24 0 0,24 0-36 0 0,10-3-12 0 0,-4-4 0 0 0,-9-1 0 0 0,8-1 64 0 0,7-1 69 0 0,-6 2 86 0 0,-18 4-155 0 0,-22 2 0 0 0,1 1-11 0 0,34-1 75 0 0,-1 0-117 0 0,9-3-11 0 0,-4-1 0 0 0,-1 3 0 0 0,1 1 0 0 0,0 0 0 0 0,0-4 11 0 0,0-1 31 0 0,-3 1-31 0 0,-1 4-11 0 0,-4 4 11 0 0,-21-1 31 0 0,26 4-31 0 0,8-6-11 0 0,-7-3 0 0 0,-2-1 0 0 0,2 4 0 0 0,-30 2 0 0 0,24 6 0 0 0,2 5 11 0 0,-23-9 31 0 0,26 3-31 0 0,-33-7-11 0 0,0 0 0 0 0,0-1 0 0 0,12-2 0 0 0,22-6 0 0 0,-3-3 0 0 0,-1 5 11 0 0,-6 6 43 0 0,-20 1 5 0 0,22 1-36 0 0,9-4 19 0 0,-4-2-31 0 0,-2-1-11 0 0,-3-1 0 0 0,-2-1 0 0 0,2 2 0 0 0,-2 5 11 0 0,-26 1 42 0 0,-1 0 0 0 0,27-3-42 0 0,1-2 0 0 0,-19 3 31 0 0,22-3-31 0 0,8 1-11 0 0,-8 3 11 0 0,-23 3 42 0 0,24 3 0 0 0,6-4-42 0 0,1-2-11 0 0,-1 0 0 0 0,-4-1 0 0 0,-3-3 0 0 0,-3-2 0 0 0,1 2 0 0 0,3 2 0 0 0,-1 0-13 0 0,-7-1-51 0 0,-19 2 8 0 0,16-5 45 0 0,-20 5 11 0 0,0 1 0 0 0,-1 0 0 0 0,13 1 0 0 0,-11 0 0 0 0,-1 1 0 0 0,1 0 0 0 0,11 4 0 0 0,22 7 0 0 0,-9-11-11 0 0,-21-2-31 0 0,17-1 31 0 0,7 1 11 0 0,7 10 0 0 0,-2-3 0 0 0,-3-6 0 0 0,-4-3 0 0 0,-2-5 0 0 0,-2-2 0 0 0,-7 2 11 0 0,-7 2 43 0 0,-12 7-60 0 0,6-1 15 0 0,28-9 152 0 0,-25 6-105 0 0,18-4-34 0 0,7-1 20 0 0,-9 0-31 0 0,2-2-11 0 0,2 4 0 0 0,4 4 0 0 0,3 3 0 0 0,-1-1 0 0 0,-1-1 0 0 0,3 7 0 0 0,0 3 0 0 0,-2-6 0 0 0,-6-7 0 0 0,2 0 0 0 0,3 10 0 0 0,2 1 0 0 0,-33-7 0 0 0,-1 0 0 0 0,1-1 0 0 0,10-1 0 0 0,-15 2 0 0 0,31-7 0 0 0,-1 2 0 0 0,7 7 0 0 0,9 5-153 0 0,-24-5 81 0 0,-17-1-6 0 0,0-2 17 0 0,16 0 60 0 0,-11 1 43 0 0,18-1-31 0 0,-2 1-22 0 0,-22 0-45 0 0,-4-3-21 0 0,1-8 10 0 0,-4-2 54 0 0,-2 1 13 0 0,-25-41 56 0 0,18 32 46 0 0,-10-24 0 0 0,18 37-79 0 0,0-1 0 0 0,1-1 0 0 0,0 1 0 0 0,1 0 0 0 0,-1-16-1 0 0,-4-82 218 0 0,-1-112-69 0 0,2-165 144 0 0,5 326-264 0 0,1 42-34 0 0,0 1-1 0 0,-1-1 1 0 0,-4-22-1 0 0,-26-76 193 0 0,13 55-119 0 0,13 35-14 0 0,0-1 0 0 0,-2-47 1 0 0,1-7-61 0 0,0 48-18 0 0,-1-19 40 0 0,-24-94 1 0 0,21 117-16 0 0,2-1 1 0 0,1 0-1 0 0,1 0 1 0 0,-1-31-1 0 0,5 43-23 0 0,0-17 0 0 0,-1 1 0 0 0,-2-1 0 0 0,-9-35 0 0 0,12 58 0 0 0,-1 0 0 0 0,1 0 0 0 0,1 0 0 0 0,0 0 0 0 0,0 0 0 0 0,1 0 0 0 0,1 0 0 0 0,2-13 0 0 0,-1 7 0 0 0,2-32 0 0 0,-5 27 0 0 0,4-35 0 0 0,-3 49 0 0 0,0 1 0 0 0,1-1 0 0 0,0 0 0 0 0,0 1 0 0 0,1-1 0 0 0,0 1 0 0 0,0-1 0 0 0,8-10 0 0 0,24-37-248 0 0,-34 53 232 0 0,1-4-64 0 0,-2 5 77 0 0,-1-1 1 0 0,0 1-1 0 0,0 0 0 0 0,0 0 0 0 0,1 0 0 0 0,-1 0 0 0 0,0 0 1 0 0,0 0-1 0 0,0 0 0 0 0,1 0 0 0 0,-1 0 0 0 0,0 0 0 0 0,0 1 1 0 0,1-1-1 0 0,-1 0 0 0 0,-1 1 0 0 0,-13 3 3 0 0,3-1 0 0 0,0-1 0 0 0,2-2 0 0 0,-41-3 0 0 0,43 2 0 0 0,0 1 0 0 0,-1-1 0 0 0,1 1 0 0 0,-1 1 0 0 0,-10 1 0 0 0,-406 55 272 0 0,359-53-264 0 0,-159 20 48 0 0,131-6-28 0 0,-55 8 74 0 0,114-21-81 0 0,-1-2-1 0 0,-43-3 1 0 0,-408-5 107 0 0,405 4-128 0 0,50-1 0 0 0,-41 4 0 0 0,-188 32 0 0 0,190-26-4 0 0,25-1-8 0 0,0-3 0 0 0,-1-1-1 0 0,-54-4 1 0 0,62-3-35 0 0,1 3 0 0 0,-1 1 0 0 0,1 2 0 0 0,-54 9 0 0 0,-10 13-116 0 0,59-14 118 0 0,-12 1 34 0 0,-11-4-45 0 0,39-5 26 0 0,-34 7-1 0 0,35-4 31 0 0,-1-2 0 0 0,0-1 0 0 0,0 0 0 0 0,0-2 0 0 0,1-2 0 0 0,-1 0 0 0 0,0-1 0 0 0,-33-10 0 0 0,30 7 0 0 0,-1 0 0 0 0,1 2 0 0 0,-1 2 0 0 0,-40 1 0 0 0,-46 2 0 0 0,106-1 0 0 0,0 1 0 0 0,0 1 0 0 0,1-1 0 0 0,-1 2 0 0 0,0 0 0 0 0,-15 6 0 0 0,-14 3 0 0 0,34-10-5 0 0,0-1-1 0 0,0 0 0 0 0,-1 0 1 0 0,1-1-1 0 0,-7 1 1 0 0,4-1-9 0 0,0 0 0 0 0,-14 3 0 0 0,20-2-39 0 0,9 6 0 0 0,27 32 31 0 0,-23-26 8 0 0,-2 0 0 0 0,9 18 0 0 0,-9-13 8 0 0,9 26 1 0 0,1 24 5 0 0,-3-4 0 0 0,-1-1 0 0 0,0 4 0 0 0,-3 0 0 0 0,0-2 0 0 0,-1-3 0 0 0,-2-2 0 0 0,0 1 0 0 0,0 10 0 0 0,-1-11 0 0 0,4-1 0 0 0,1-2 11 0 0,-7-33 31 0 0,8 31-20 0 0,5 6 31 0 0,1 1 11 0 0,-1-1-11 0 0,-10-15-31 0 0,-5-28 20 0 0,3 27-31 0 0,-1 9-11 0 0,2 14 53 0 0,0-19-42 0 0,4-1 0 0 0,-7-31 31 0 0,5 17-20 0 0,-3-17 20 0 0,10 29-31 0 0,1-3 0 0 0,-12-26 31 0 0,4 29-31 0 0,-6 1 0 0 0,-5-30 31 0 0,-6 22-31 0 0,-2 9-11 0 0,1 3 0 0 0,4-2 0 0 0,3 3 0 0 0,-8-3 0 0 0,3-13 0 0 0,7-36 0 0 0,0 0 0 0 0,0 1 1 0 0,0-1-1 0 0,0 0 0 0 0,0 0 0 0 0,0 0 0 0 0,0 0 1 0 0,0 1-1 0 0,0-1 0 0 0,1 0 0 0 0,-1 0 0 0 0,0 0 1 0 0,0 0-1 0 0,0 0 0 0 0,0 1 0 0 0,0-1 0 0 0,1 0 0 0 0,-1 0 1 0 0,0 0-1 0 0,0 0 0 0 0,0 0 0 0 0,0 0 0 0 0,1 0 1 0 0,-1 0-1 0 0,0 0 0 0 0,0 0 0 0 0,0 0 0 0 0,1 0 1 0 0,-1 0-1 0 0,0 0 0 0 0,0 0 0 0 0,0 0 0 0 0,0 0 1 0 0,1 0-1 0 0,-1 0 0 0 0,0 0 0 0 0,0 0 0 0 0,0 0 1 0 0,1 0-1 0 0,-1 0 0 0 0,0 0 0 0 0,0 0 0 0 0,0 0 0 0 0,0-1 1 0 0,0 1-1 0 0,1 0 0 0 0,-1 0 0 0 0,0 0 0 0 0,0 0 1 0 0,0 0-1 0 0,0-1 0 0 0,0 1 0 0 0,0 0 0 0 0,0 0 1 0 0,1 0-1 0 0,3-4 42 0 0,8-8-31 0 0,6 0-11 0 0,5 0 0 0 0,6 2 0 0 0,-1 1 0 0 0,4-1 0 0 0,1 0-13 0 0,-3-1-51 0 0,-7 2-3 0 0,-4 0 14 0 0,-11 3 42 0 0,-22 10 11 0 0,-2-3 0 0 0,9-2 0 0 0,-1 0 1 0 0,0-1-1 0 0,1 0 1 0 0,-1 0-1 0 0,1-1 0 0 0,0 0 1 0 0,0 0-1 0 0,0 0 1 0 0,-9-7-1 0 0,-2-2-34 0 0,-34-30 0 0 0,24 16-31 0 0,2-1 0 0 0,-27-34-1 0 0,38 41 33 0 0,1 0 0 0 0,1-1-1 0 0,1-1 1 0 0,-12-29-1 0 0,20 40 24 0 0,1 0-1 0 0,0 0 0 0 0,1 0 1 0 0,0-1-1 0 0,1 1 0 0 0,0-1 1 0 0,1 1-1 0 0,0-1 0 0 0,0 1 1 0 0,2-1-1 0 0,-1 1 0 0 0,2-1 1 0 0,-1 1-1 0 0,1 0 0 0 0,1 0 1 0 0,7-14-1 0 0,3-7-207 0 0,15-54-1 0 0,-25 73 162 0 0,-2 0 0 0 0,0 1 0 0 0,0-1 0 0 0,-1 0 0 0 0,0 0 0 0 0,-1 0 0 0 0,-3-20 0 0 0,3 31-9 0 0,-1 11 5 0 0,-1 25 37 0 0,3-12-24 0 0,4 42 36 0 0,0 9 12 0 0,-1 4 0 0 0,-3 1 0 0 0,-2-7 0 0 0,-1-6 0 0 0,-1-10 0 0 0,1-3 0 0 0,-3 2 0 0 0,0-13 12 0 0,4-33 112 0 0,8-3-71 0 0,22 16-31 0 0,-29-20-21 0 0,1-1 0 0 0,-1 0 0 0 0,0 0 0 0 0,0 1 1 0 0,0-1-1 0 0,1 0 0 0 0,-1 0 0 0 0,0 1 0 0 0,0-1 1 0 0,1 0-1 0 0,-1 0 0 0 0,0 1 0 0 0,1-1 0 0 0,-1 0 1 0 0,0 0-1 0 0,0 0 0 0 0,1 0 0 0 0,-1 0 0 0 0,0 0 0 0 0,1 1 1 0 0,-1-1-1 0 0,0 0 0 0 0,1 0 0 0 0,-1 0 0 0 0,1 0 1 0 0,-1 0-1 0 0,0 0 0 0 0,1 0 0 0 0,-1-1 0 0 0,0 1 0 0 0,1 0 1 0 0,-1 0-1 0 0,0 0 0 0 0,1 0 0 0 0,-1 0 0 0 0,45-22 87 0 0,-32 16-28 0 0,-2 2-50 0 0,7-1 54 0 0,17-3-39 0 0,14-1 23 0 0,-9 5-36 0 0,82-2-12 0 0,-86 3 0 0 0,15-2 0 0 0,-3-2 0 0 0,-7-2 15 0 0,12-2 122 0 0,-43 9-115 0 0,30-6 89 0 0,-31 6-82 0 0,-3 1 2 0 0,-1 0 1 0 0,1 1 0 0 0,-1-1-1 0 0,11 1 1 0 0,-7 0 0 0 0,26 1 123 0 0,4 2-22 0 0,3 4-16 0 0,-7 0-106 0 0,15 4 42 0 0,-5-4-42 0 0,5-2-11 0 0,-37-4 2 0 0,24-1 60 0 0,-8-1 5 0 0,-8 1 9 0 0,-7-1-64 0 0,3-2 57 0 0,19-2 27 0 0,5-2 0 0 0,-34 6-84 0 0,22-2 45 0 0,5 2-46 0 0,9-1-11 0 0,3 3 0 0 0,3 5 0 0 0,3-1 0 0 0,0 0 0 0 0,-13-3 0 0 0,-2-2 0 0 0,0-2 0 0 0,-1-1 0 0 0,2-3 0 0 0,3 0 0 0 0,1-1 0 0 0,-2 1 0 0 0,0 3 0 0 0,2 1 0 0 0,-8 3 11 0 0,-29 0 10 0 0,-8 2 0 0 0,-5 3-16 0 0,0 0-1 0 0,0 0 0 0 0,-1-1 1 0 0,0-1-1 0 0,-1 1 0 0 0,1-1 1 0 0,-11 3-1 0 0,-76 19 89 0 0,38-13-52 0 0,-120 8 0 0 0,-62-14 96 0 0,-54 4-41 0 0,-177 48-232 0 0,465-58 137 0 0,5-1-1 0 0,0 1-1 0 0,0-1 0 0 0,0 0 1 0 0,0 0-1 0 0,-1 0 0 0 0,1 1 0 0 0,0-1 1 0 0,0 0-1 0 0,0-1 0 0 0,-1 1 1 0 0,1 0-1 0 0,0 0 0 0 0,0 0 1 0 0,0-1-1 0 0,-1 1 0 0 0,1 0 0 0 0,0-1 1 0 0,-1 0-1 0 0,7 0-47 0 0,21 1 24 0 0,-13 3-24 0 0,-4 0 38 0 0,-2-1-5 0 0,-1 0-1 0 0,0 1 1 0 0,11 5-1 0 0,20 10-8 0 0,6-1-24 0 0,-30-12 38 0 0,-6-2-7 0 0,1-1 0 0 0,-1 0 0 0 0,15 2-1 0 0,37 6-48 0 0,-25-5 13 0 0,0-2 1 0 0,66-4-1 0 0,18-6-117 0 0,-79 5 33 0 0,43-7-1 0 0,1-1-91 0 0,165-22-259 0 0,-221 25 434 0 0,6-4 41 0 0,-12 0 13 0 0,-21 11 0 0 0,0 0 0 0 0,1 0 0 0 0,-1-1 0 0 0,0 1 0 0 0,1 0 0 0 0,-1-1 0 0 0,0 1 0 0 0,1-1 0 0 0,-1 1 0 0 0,0 0 0 0 0,0-1 0 0 0,0 1 0 0 0,1-1 0 0 0,-1 1 0 0 0,0-1 0 0 0,0 1 0 0 0,0 0 0 0 0,0-1 0 0 0,0 1 0 0 0,0-1 0 0 0,0 1 0 0 0,0-1 0 0 0,0 0 0 0 0,0 1 0 0 0,0 0 0 0 0,0-1 0 0 0,0 1 0 0 0,-1 0 0 0 0,1-1 0 0 0,0 1 0 0 0,0 0 0 0 0,-1 0 0 0 0,1-1 0 0 0,0 1 0 0 0,0 0 0 0 0,-1 0 0 0 0,1-1 0 0 0,0 1 0 0 0,-1 0 0 0 0,1 0 0 0 0,0 0 0 0 0,-1 0 0 0 0,1-1 0 0 0,-1 1 0 0 0,-16-5 7 0 0,1 1 0 0 0,-1 1-1 0 0,0 0 1 0 0,-1 1 0 0 0,1 1 0 0 0,-20 1 0 0 0,-17-2 9 0 0,-45-6 49 0 0,-87-4-9 0 0,145 11-14 0 0,-1 3-1 0 0,-59 9 0 0 0,34 6 45 0 0,65-16 32 0 0,9 5-59 0 0,-7-6-59 0 0,5 4 5 0 0,1 0-1 0 0,-1 0 1 0 0,1 0-1 0 0,11 5 1 0 0,-10-7 2 0 0,0 0 0 0 0,0 0 0 0 0,1-1 0 0 0,-1 0 0 0 0,14 0 0 0 0,233-8 4 0 0,177-41-100 0 0,-306 28 36 0 0,174-53-1 0 0,-183 34 30 0 0,54-15 208 0 0,-127 43-101 0 0,0 2 0 0 0,46-4 0 0 0,-52 10-72 0 0,15 1-11 0 0,-1 3 0 0 0,-7 1 0 0 0,-2 2 16 0 0,-1 2 64 0 0,-35-5-51 0 0,23 2 36 0 0,-4-3 33 0 0,2 1-5 0 0,-4 1-9 0 0,-17-2-90 0 0,40-3 139 0 0,-34 3-69 0 0,15-1 0 0 0,7-2 12 0 0,-29 2-15 0 0,3 2 5 0 0,37 6 0 0 0,-17-3-44 0 0,-13-2 20 0 0,24 4-31 0 0,5-5-11 0 0,-1-6 0 0 0,-8-1 0 0 0,-3-1 0 0 0,-1 2 0 0 0,-1 0 0 0 0,3 3 0 0 0,4 7 0 0 0,1-1 0 0 0,-16-5 0 0 0,-38 6 0 0 0,-16 3 0 0 0,-383 91 64 0 0,-100-20 38 0 0,312-54-64 0 0,-33-2 162 0 0,209-23-87 0 0,63-2-102 0 0,12 0-11 0 0,126 1-138 0 0,124-3-435 0 0,-1-18 165 0 0,-210 9-139 0 0,100-29 0 0 0,-161 37 471 0 0,2-2-3 0 0,7-5 3 0 0,-12 2 52 0 0,2-3-24 0 0,-15 8 40 0 0,0 0 48 0 0,-1 0-1 0 0,-1-1 1 0 0,1 1 0 0 0,-1-2 0 0 0,9-7 0 0 0,-15 11 2 0 0,0-6-18 0 0,-3 8-13 0 0,1 0-1 0 0,0 0 1 0 0,-1 0-1 0 0,1 0 1 0 0,-1 0-1 0 0,1 1 1 0 0,-1-1-1 0 0,0 0 1 0 0,0 0-1 0 0,1 0 0 0 0,-1 0 1 0 0,-1 0-1 0 0,0 0 76 0 0,-2-1-80 0 0,4 2 1 0 0,0 0-1 0 0,0 0 1 0 0,-1 0 0 0 0,1 0-1 0 0,0 0 1 0 0,0 0-1 0 0,0 0 1 0 0,0 0-1 0 0,0 0 1 0 0,0 0-1 0 0,0 0 1 0 0,0 0-1 0 0,0 0 1 0 0,-1 0-1 0 0,1 0 1 0 0,0 0-1 0 0,0 0 1 0 0,0 0-1 0 0,0 0 1 0 0,0 0-1 0 0,0 0 1 0 0,0 0-1 0 0,0 0 1 0 0,0 0-1 0 0,0-1 1 0 0,0 1-1 0 0,0 0 1 0 0,0 0-1 0 0,-1 0 1 0 0,1 0-1 0 0,0 0 1 0 0,0 0-1 0 0,0 0 1 0 0,0 0-1 0 0,0 0 1 0 0,0 0 0 0 0,0 0-1 0 0,0-1 1 0 0,0 1-1 0 0,0 0 1 0 0,0 0-1 0 0,0 0 1 0 0,0 0-1 0 0,0 0 1 0 0,0 0-1 0 0,0 0 1 0 0,0 0-1 0 0,0 0 1 0 0,0-1-1 0 0,0 1 1 0 0,0 0-1 0 0,0 0 1 0 0,1 0-1 0 0,-1 0 1 0 0,0 0-1 0 0,0 0 1 0 0,0 0-1 0 0,0 0 1 0 0,0 0-1 0 0,0 0 1 0 0,0 0-1 0 0,19-9 5 0 0,0-1-11 0 0,-4-5 0 0 0,-12 11 4 0 0,0 0-1 0 0,-1 0 1 0 0,0 0 0 0 0,1-1 0 0 0,-1 1-1 0 0,-1-1 1 0 0,1 1 0 0 0,-1-1 0 0 0,1 0-1 0 0,-2 1 1 0 0,1-1 0 0 0,0 0-1 0 0,-1 0 1 0 0,0-8 0 0 0,-2-5 26 0 0,0 1 0 0 0,-8-31 1 0 0,2 10 43 0 0,5 21-46 0 0,-27-170 254 0 0,26 148-256 0 0,2 0-1 0 0,6-73 1 0 0,2-10-10 0 0,-6 102-4 0 0,-2 0 0 0 0,0 0 0 0 0,-11-40 0 0 0,3 25 2 0 0,-15-56 91 0 0,22 75-87 0 0,1 0 1 0 0,0 0-1 0 0,0-30 0 0 0,4 34-18 0 0,0-1 0 0 0,4-16 0 0 0,-3 16 0 0 0,3-25 0 0 0,-5 34 0 0 0,-1-1 0 0 0,0 1 0 0 0,-1-1 0 0 0,1 1 0 0 0,-1-1 0 0 0,0 1 0 0 0,0 0 0 0 0,0-1 0 0 0,-3-6 0 0 0,-6-10 0 0 0,1 0 0 0 0,1 0 0 0 0,-9-38 0 0 0,-11-83 53 0 0,23 123-38 0 0,-17-38 1 0 0,14 39-1 0 0,-9-33 0 0 0,15 44-13 0 0,1 0-1 0 0,0 0 1 0 0,0-1-1 0 0,1 1 1 0 0,0 0-1 0 0,0 0 1 0 0,0 0-1 0 0,3-11 1 0 0,2-2-6 0 0,-3 12-3 0 0,0 0 0 0 0,0 0 0 0 0,-1 0 0 0 0,1-16 0 0 0,-2 22 6 0 0,-1 0 0 0 0,1 0 0 0 0,0 0 0 0 0,-1 0-1 0 0,1 0 1 0 0,-1 0 0 0 0,1 0 0 0 0,-1 0 0 0 0,0 0 0 0 0,0 0 0 0 0,0 0 0 0 0,0 0 0 0 0,-1 1 0 0 0,1-1 0 0 0,0 0 0 0 0,-1 1 0 0 0,1-1 0 0 0,-1 1 0 0 0,1 0 0 0 0,-1-1 0 0 0,0 1 0 0 0,1 0 0 0 0,-5-2 0 0 0,6 2 1 0 0,-2-1 0 0 0,-12 0 0 0 0,9 1-15 0 0,-22 1-34 0 0,-179 9 49 0 0,179-9 0 0 0,0-2 0 0 0,0-1 0 0 0,0-1 0 0 0,0-1 0 0 0,-43-15 0 0 0,43 13 0 0 0,0 1 0 0 0,0 2 0 0 0,0 1 0 0 0,-1 1 0 0 0,-43 2 0 0 0,-137 26 0 0 0,181-22 0 0 0,0-1 0 0 0,-1-2 0 0 0,1 0 0 0 0,0-2 0 0 0,-49-7 0 0 0,43 4 0 0 0,0 1 0 0 0,0 1 0 0 0,-63 6 0 0 0,-98 25 0 0 0,151-22 0 0 0,-5-1 0 0 0,-84 0 0 0 0,66-5 0 0 0,-5 5-61 0 0,-114 24 0 0 0,37-4-6 0 0,115-23 54 0 0,1-2 1 0 0,-51-4 0 0 0,57 1 4 0 0,-1 0 1 0 0,1 3-1 0 0,0 0 1 0 0,-47 8-1 0 0,-73 36-39 0 0,12-4 30 0 0,101-35-39 0 0,1-2-1 0 0,-1-1 1 0 0,0-1 0 0 0,-43-4-1 0 0,5 0 3 0 0,61 1 42 0 0,0 0-1 0 0,-20-4 1 0 0,-11-2-15 0 0,20 5 27 0 0,10 1 0 0 0,-1 0 0 0 0,0 1 0 0 0,-21 2 0 0 0,27-1 0 0 0,-1 0 0 0 0,0 2 0 0 0,-7 6 0 0 0,-4 10 0 0 0,15-15 0 0 0,0 0 0 0 0,1 1 0 0 0,0-1 0 0 0,0 0 0 0 0,0 1 0 0 0,-2 6 0 0 0,2-4 0 0 0,1 1 0 0 0,0-1 0 0 0,0 0 0 0 0,0 1 0 0 0,2 14 0 0 0,0-10 0 0 0,1-1 0 0 0,0 1 0 0 0,1-1 0 0 0,5 13 0 0 0,-2-9 0 0 0,0-1 0 0 0,13 20 0 0 0,21 27 0 0 0,0 7 0 0 0,-6 8 0 0 0,-10-2 11 0 0,-10-8 31 0 0,-4 3-31 0 0,0 0 0 0 0,1-4 31 0 0,9 16 22 0 0,-9-30-42 0 0,3 4 31 0 0,-9-34 0 0 0,3 19-30 0 0,-5-21 25 0 0,2 20-25 0 0,-3-20 19 0 0,2 19-20 0 0,-2-16 20 0 0,3 33-31 0 0,5 3-11 0 0,0 1 0 0 0,-9-52 0 0 0,1 6 0 0 0,6 25 0 0 0,12 14 0 0 0,-19-46 0 0 0,0 0 0 0 0,-1 0 0 0 0,1 0 0 0 0,-1 0 0 0 0,-1 0 0 0 0,-1 11 0 0 0,-7 34 0 0 0,9-47 0 0 0,-1-1 0 0 0,1 1 0 0 0,0 0 0 0 0,0 0 0 0 0,0 0 0 0 0,1-1 0 0 0,-1 1 0 0 0,1 0 0 0 0,1 3 0 0 0,-2-6 0 0 0,1-1 0 0 0,-1 0 0 0 0,0 1 0 0 0,1-1 0 0 0,-1 0 0 0 0,1 0 0 0 0,-1 1 0 0 0,0-1 0 0 0,1 0 0 0 0,-1 0 0 0 0,1 1 0 0 0,-1-1 0 0 0,1 0 0 0 0,-1 0 0 0 0,1 0 0 0 0,-1 0 0 0 0,1 0 0 0 0,-1 0 0 0 0,1 0 0 0 0,-1 0 0 0 0,1 0 0 0 0,-1 0 0 0 0,1 0 0 0 0,-1 0 0 0 0,1 0 0 0 0,-1 0 0 0 0,1 0 0 0 0,-1 0 0 0 0,0-1 0 0 0,1 1 0 0 0,-1 0 0 0 0,1 0 0 0 0,-1-1 0 0 0,1 1 0 0 0,-1 0 0 0 0,0 0 0 0 0,1-1 0 0 0,0 0 0 0 0,12-11 0 0 0,-3 2 0 0 0,-9 9 0 0 0,1 0 0 0 0,-1 0 0 0 0,0 0 0 0 0,1 1 0 0 0,-1-1 0 0 0,0 0 0 0 0,1 1 0 0 0,-1-1 0 0 0,3 0 0 0 0,30-5 0 0 0,8-2 0 0 0,-6-3 0 0 0,1-2 0 0 0,5-1 0 0 0,4 0 0 0 0,3 0 0 0 0,-1 6 0 0 0,0 2 0 0 0,-2 3 0 0 0,2 2 0 0 0,3 1 0 0 0,4-1 0 0 0,2 0 0 0 0,0-3 0 0 0,2-4 0 0 0,172-15 0 0 0,-3 1 0 0 0,-193 17 0 0 0,45-7 0 0 0,-47 6 0 0 0,18 0 0 0 0,72-7 3 0 0,157-16 58 0 0,-242 26-61 0 0,16 1 0 0 0,-1 2 0 0 0,-5 0 0 0 0,-4-2 0 0 0,1-1 0 0 0,0-1 0 0 0,2 1 0 0 0,0-2 11 0 0,1 1 31 0 0,0 2-31 0 0,-2-1-11 0 0,-4 1 0 0 0,-7 2 0 0 0,3 5 0 0 0,7 7 0 0 0,-2-3 0 0 0,-2-4 0 0 0,-2-2 0 0 0,2-1 0 0 0,-5 0 0 0 0,-5-6 0 0 0,-6-5 0 0 0,0 0 0 0 0,-8 0 0 0 0,-6-2 0 0 0,-8 2 0 0 0,-6-2 0 0 0,-7-10 0 0 0,5 10 0 0 0,0-1 0 0 0,0 1 0 0 0,1-1 0 0 0,-4-21 0 0 0,-5-78 0 0 0,-4-22 0 0 0,12 109 0 0 0,0 0 0 0 0,-2 0 0 0 0,-15-35 0 0 0,0 12 0 0 0,-31-79 0 0 0,49 111 0 0 0,0 0 0 0 0,0 0 0 0 0,1 0 0 0 0,1-1 0 0 0,1 1 0 0 0,0-28 0 0 0,7-17 0 0 0,-3 38 0 0 0,-1-1 0 0 0,-1 0 0 0 0,-1 1 0 0 0,-4-38 0 0 0,3 56 0 0 0,1 0 0 0 0,0 0 0 0 0,-1 0 0 0 0,1 0 0 0 0,-1 1 0 0 0,0-1 0 0 0,-1 0 0 0 0,-1-5 0 0 0,0 5 0 0 0,1 0 0 0 0,0 1 0 0 0,-1-1 0 0 0,1 1 0 0 0,-1-1 0 0 0,0 1 0 0 0,0 0 0 0 0,-7-5 0 0 0,-8-9 0 0 0,14 12 0 0 0,1-1 0 0 0,-1 0 0 0 0,1 0 0 0 0,1 0 0 0 0,-1 0 0 0 0,1-1 0 0 0,0 1 0 0 0,-2-11 0 0 0,3 10 0 0 0,0 1 0 0 0,-1 0 0 0 0,1 0 0 0 0,-1 0 0 0 0,-1 1 0 0 0,1-1 0 0 0,-1 0 0 0 0,0 1 0 0 0,0 0 0 0 0,-8-10 0 0 0,9 14 0 0 0,0 0 0 0 0,0 0 0 0 0,0 0 0 0 0,-1 0 0 0 0,1 0 0 0 0,0 0 0 0 0,-1 0 0 0 0,1 1 0 0 0,-1-1 0 0 0,1 1 0 0 0,0 0 0 0 0,-1 0 0 0 0,1 0 0 0 0,-1 0 0 0 0,1 0 0 0 0,-1 0 0 0 0,-3 2 0 0 0,0-2 0 0 0,0 1 0 0 0,1 0 0 0 0,-1 0 0 0 0,-7 3 0 0 0,-4 1 0 0 0,5-3-5 0 0,-1 0 0 0 0,1-1 0 0 0,-1-1 0 0 0,1 0 0 0 0,-1 0 1 0 0,1-1-1 0 0,-1-1 0 0 0,1 0 0 0 0,0 0 0 0 0,-1-1 0 0 0,1-1 0 0 0,-18-8 0 0 0,12 3 5 0 0,11 7 0 0 0,1-1 0 0 0,-1 0 0 0 0,-9-7 0 0 0,12 8 0 0 0,-4 4 0 0 0,-11 6 0 0 0,12-4 0 0 0,0-1 0 0 0,1 0 0 0 0,-1 0 0 0 0,0-1 0 0 0,0 0 0 0 0,-14 3 0 0 0,3-2-11 0 0,-29 6-35 0 0,-86 6-1 0 0,41-6 23 0 0,-148 10-26 0 0,125-11 28 0 0,18-5 0 0 0,-158-17 0 0 0,90 3 2 0 0,101 6 20 0 0,0-3 0 0 0,-71-17 0 0 0,116 21-6 0 0,-1 1 1 0 0,1 1-1 0 0,-1 1 0 0 0,1 1 0 0 0,-1 1 1 0 0,-39 6-1 0 0,-115 36-64 0 0,40-7 44 0 0,123-33 24 0 0,-50 10-137 0 0,-105 9 0 0 0,141-20 139 0 0,1 1 0 0 0,0 0 0 0 0,0 2 0 0 0,0 1 0 0 0,0 1 0 0 0,-31 14 0 0 0,40-14-11 0 0,-5 5-47 0 0,6-2-33 0 0,11-9 0 0 0,9 8-31 0 0,18 23 100 0 0,-23-31 20 0 0,-1 0-1 0 0,1 0 0 0 0,0 0 0 0 0,-1-1 0 0 0,1 1 0 0 0,0 0 0 0 0,0 0 1 0 0,0-1-1 0 0,-1 1 0 0 0,1 0 0 0 0,0-1 0 0 0,0 1 0 0 0,0-1 1 0 0,2 2-1 0 0,34 17-8 0 0,-26-13 11 0 0,-1 1 0 0 0,13 11 0 0 0,11 15-11 0 0,-33-32 7 0 0,0 1-1 0 0,1-1 0 0 0,-1 1 0 0 0,0-1 1 0 0,0 1-1 0 0,0-1 0 0 0,0 1 0 0 0,1 2 1 0 0,17 43-7 0 0,-13-26 11 0 0,3 21 0 0 0,1 19 0 0 0,-1 6 0 0 0,1 4 0 0 0,3-1 0 0 0,-1-4 0 0 0,0-5 0 0 0,-3-2 0 0 0,-2 15 0 0 0,-1-2 0 0 0,-4-20 11 0 0,-1-32 31 0 0,0 20-20 0 0,-2-22 20 0 0,-2 15-20 0 0,3-32-19 0 0,0 0-1 0 0,0-1 1 0 0,0 1 0 0 0,0 0 0 0 0,0 0 0 0 0,0 0 0 0 0,-1 0-1 0 0,1-1 1 0 0,0 1 0 0 0,-1 0 0 0 0,1 0 0 0 0,0 0 0 0 0,-1-1 0 0 0,0 2-1 0 0,-12 17 9 0 0,13-19-10 0 0,0 0 0 0 0,0 0 0 0 0,0 1 0 0 0,-1-1 0 0 0,1 0 0 0 0,0 0-1 0 0,0 0 1 0 0,0 0 0 0 0,0 1 0 0 0,-1-1 0 0 0,1 0 0 0 0,0 0 0 0 0,0 0 0 0 0,0 0 0 0 0,-1 0 0 0 0,1 0 0 0 0,0 1 0 0 0,0-1-1 0 0,-1 0 1 0 0,1 0 0 0 0,0 0 0 0 0,0 0 0 0 0,-1 0 0 0 0,1 0 0 0 0,0 0 0 0 0,0 0 0 0 0,-1 0 0 0 0,1 0 0 0 0,0 0 0 0 0,0 0-1 0 0,-1 0 1 0 0,1 0 0 0 0,0-1 0 0 0,0 1 0 0 0,0 0 0 0 0,-1 0 0 0 0,1 0 0 0 0,0 0 0 0 0,0 0 0 0 0,-1 0 0 0 0,1-1 0 0 0,0 1-1 0 0,0 0 1 0 0,0 0 0 0 0,0 0 0 0 0,-1-1 0 0 0,1 1 0 0 0,0 0 0 0 0,0 0 0 0 0,0 0 0 0 0,0-1 0 0 0,0 1 0 0 0,0 0 0 0 0,0 0-1 0 0,0-1 1 0 0,-1 1 0 0 0,1 0 0 0 0,0 0 0 0 0,0-1 0 0 0,0 1 0 0 0,0 0 0 0 0,0 0 0 0 0,0 0 0 0 0,1-1 0 0 0,-4-18 72 0 0,3 18-70 0 0,-6-78 29 0 0,-24-122 0 0 0,-40-177-1042 0 0,63 309 747 0 0,3 0-1 0 0,3 0 1 0 0,12-108-1 0 0,-9 159 235 0 0,1 0-1 0 0,7-23 1 0 0,-9 39 29 0 0,0 10 0 0 0,1 46 0 0 0,-1 14 0 0 0,6 120 136 0 0,9-1 0 0 0,41 192 0 0 0,-40-309-124 0 0,4 0 36 0 0,10 13-36 0 0,-2-27-1 0 0,-29-54-6 0 0,2 0 0 0 0,-1 0 1 0 0,0-1-1 0 0,0 1 0 0 0,1 0 1 0 0,-1 0-1 0 0,3 1 0 0 0,23 25 17 0 0,-20-22 31 0 0,-1-6 14 0 0,19-5-3 0 0,-24 4-61 0 0,0 1 0 0 0,0-1 0 0 0,0 1 0 0 0,0-1 0 0 0,-1 1 0 0 0,1-1 0 0 0,0 0 0 0 0,0 0 0 0 0,-1 1 0 0 0,1-1 0 0 0,-1 0 0 0 0,1 0 0 0 0,0 0 0 0 0,-1 0 0 0 0,1 0 0 0 0,-1 1 0 0 0,0-1 0 0 0,1 0 0 0 0,-1 0 0 0 0,0 0 0 0 0,0 0 0 0 0,1-2 0 0 0,0-22 68 0 0,-1 19-51 0 0,-3-37 53 0 0,-11-70 0 0 0,1 27-59 0 0,12 72-4 0 0,-35-336-120 0 0,19 0-1009 0 0,17 349 1055 0 0,2 10 11 0 0,1 2 44 0 0,4 37-53 0 0,2 17 50 0 0,64 395 12 0 0,-61-395 11 0 0,5 16 42 0 0,1-10 16 0 0,-4-22 22 0 0,-11-40 110 0 0,2-1-90 0 0,14 27 1 0 0,-14-27-3 0 0,-4-9-10 0 0,0-2-60 0 0,1 0 0 0 0,-1-1-1 0 0,1 1 1 0 0,-1 0 0 0 0,0-1-1 0 0,0 1 1 0 0,-1-1 0 0 0,1-6 0 0 0,0-34 93 0 0,-1 20-72 0 0,-30-741-474 0 0,-2 462-270 0 0,32 303 649 0 0,0 9 3 0 0,2 52-21 0 0,64 729 374 0 0,-55-693-277 0 0,7 36 100 0 0,-4-70-80 0 0,-7-38-37 0 0,11 25-1 0 0,-9-32-14 0 0,10 17 0 0 0,-19-35-12 0 0,6 10 64 0 0,-2-12 7 0 0,-1 1-54 0 0,-1 0-11 0 0,-1 1 1 0 0,0-1 0 0 0,0 1 0 0 0,1-1-1 0 0,-1 0 1 0 0,0 0 0 0 0,0 1 0 0 0,0-1 0 0 0,0 0-1 0 0,1 0 1 0 0,-1 0 0 0 0,-1 0 0 0 0,1 0-1 0 0,0 0 1 0 0,0 0 0 0 0,0-1 0 0 0,-1 1-1 0 0,1 0 1 0 0,0 0 0 0 0,-1-1 0 0 0,1 1-1 0 0,0-3 1 0 0,6-65 201 0 0,-4-124 0 0 0,-4 109-171 0 0,-2-208-22 0 0,8-325-936 0 0,-3 597 789 0 0,-1 20 71 0 0,0 4 7 0 0,2 26-46 0 0,-2-27 119 0 0,0 25-73 0 0,8 189 41 0 0,14 329 112 0 0,-19-421-81 0 0,4 13 84 0 0,-2-79-28 0 0,5 3 17 0 0,-4-37 6 0 0,9 18 7 0 0,-12-32 326 0 0,1-13-341 0 0,-2 1-73 0 0,-2 1-10 0 0,0 0 0 0 0,1-1 0 0 0,-1 1 1 0 0,0-1-1 0 0,0 1 0 0 0,1-1 0 0 0,-1 0 1 0 0,0 1-1 0 0,0-1 0 0 0,0 0 0 0 0,1 0 1 0 0,-1 0-1 0 0,0 0 0 0 0,0 0 1 0 0,-1 0-1 0 0,1 0 0 0 0,0 0 0 0 0,0 0 1 0 0,0 0-1 0 0,-1-1 0 0 0,1 1 0 0 0,-1 0 1 0 0,1-1-1 0 0,0-1 0 0 0,6-46 57 0 0,-2-1-1 0 0,-2 1 1 0 0,-5-61 0 0 0,1 28-22 0 0,44-957-1641 0 0,-59 1212 1496 0 0,-26 581 414 0 0,38-632-276 0 0,-1 73 206 0 0,7-169-160 0 0,5 35-1 0 0,-3-36-6 0 0,8 13-1 0 0,-10-29 71 0 0,2-5-122 0 0,0-1 1 0 0,0 1 0 0 0,0-1-1 0 0,7 4 1 0 0,-2-1-1 0 0,-3-2 11 0 0,-2-6 0 0 0,1-3-8 0 0,0 0 1 0 0,0 0-1 0 0,0-1 0 0 0,-1 0 0 0 0,0 0 1 0 0,0 0-1 0 0,-1-1 0 0 0,1 1 0 0 0,-2-1 1 0 0,1 0-1 0 0,-1 0 0 0 0,2-7 0 0 0,2-10 40 0 0,-1 1 0 0 0,2-39 0 0 0,-3-27-1 0 0,-9-105 0 0 0,-22-89-44 0 0,20 217-23 0 0,-2-19-37 0 0,-49-391-854 0 0,56 464 841 0 0,1-1-7 0 0,-1 0 1 0 0,0 1-1 0 0,-2-1 0 0 0,1 0 1 0 0,-1 1-1 0 0,-8-16 0 0 0,12 27 52 0 0,-1 0 0 0 0,0 0-1 0 0,1 0 1 0 0,-1 0 0 0 0,0 0-1 0 0,1 1 1 0 0,-1-1 0 0 0,0 0-1 0 0,0 0 1 0 0,0 0 0 0 0,0 1-1 0 0,-1-2 1 0 0,2 2 6 0 0,0 0-1 0 0,-1 0 1 0 0,1 0-1 0 0,-1 0 1 0 0,1 0-1 0 0,-1 0 0 0 0,1 0 1 0 0,-1 0-1 0 0,1 0 1 0 0,-1 0-1 0 0,1 1 1 0 0,-1-1-1 0 0,1 0 1 0 0,-1 0-1 0 0,1 0 1 0 0,-1 1-1 0 0,1-1 1 0 0,0 0-1 0 0,-1 0 1 0 0,1 1-1 0 0,-1-1 1 0 0,1 0-1 0 0,0 1 1 0 0,-1-1-1 0 0,1 0 1 0 0,0 1-1 0 0,0-1 1 0 0,-1 1-1 0 0,1-1 1 0 0,0 1-1 0 0,0-1 1 0 0,-1 1-1 0 0,-6 10-10 0 0,1 0 0 0 0,0 1 0 0 0,0 0 0 0 0,1 0-1 0 0,1 0 1 0 0,0 1 0 0 0,-2 13 0 0 0,-16 102-65 0 0,19-102 75 0 0,-21 193 60 0 0,7 336 0 0 0,25-389 78 0 0,-5-134-105 0 0,3 1 0 0 0,17 60 0 0 0,-19-81-13 0 0,1 0 0 0 0,0-1 0 0 0,9 16 0 0 0,-5-13 3 0 0,1 0 0 0 0,23 26-1 0 0,-23-30-10 0 0,2 0-1 0 0,15 11 0 0 0,-26-21-7 0 0,0 1 4 0 0,0 0 0 0 0,1 0-1 0 0,-1 0 1 0 0,1 0 0 0 0,0 0 0 0 0,-1 0 0 0 0,1 0 0 0 0,0-1 0 0 0,-1 1 0 0 0,3 0-1 0 0,-4-1-3 0 0,12 3 4 0 0,0-1 0 0 0,14 2-1 0 0,-18-4-1 0 0,1-1 0 0 0,0 0 0 0 0,0 0 1 0 0,-1-1-1 0 0,1 0 0 0 0,-1 0 0 0 0,1-1 0 0 0,-1 0 0 0 0,0-1 0 0 0,0 1 1 0 0,0-2-1 0 0,-1 1 0 0 0,1-1 0 0 0,12-11 0 0 0,-1-1 4 0 0,-1 0 1 0 0,0-1-1 0 0,-2-1 1 0 0,16-23-1 0 0,-5 4-12 0 0,-3-2 1 0 0,-1-1-1 0 0,17-44 0 0 0,-15 23-22 0 0,25-98 0 0 0,32-306-106 0 0,-65 349 110 0 0,-8 50-77 0 0,46-271-585 0 0,-54 335 672 0 0,1-10-99 0 0,1-1 0 0 0,1 1 1 0 0,10-24-1 0 0,-13 35 22 0 0,0 17 15 0 0,0 217 71 0 0,-33 277 557 0 0,9-167-51 0 0,20-274-336 0 0,2 0 0 0 0,10 79 0 0 0,-9-145-152 0 0,0 1-1 0 0,1 0 1 0 0,0-1 0 0 0,0 1 0 0 0,-1-1-1 0 0,4 5 1 0 0,-4-7-13 0 0,30 63 73 0 0,-27-57-70 0 0,1 0-1 0 0,1 0 0 0 0,-1 0 0 0 0,1 0 0 0 0,0-1 0 0 0,7 7 0 0 0,-6-8 2 0 0,0 0-1 0 0,1 0 1 0 0,8 5 0 0 0,-15-9-4 0 0,1 0 5 0 0,0 1 0 0 0,0-1 0 0 0,-1 0 0 0 0,1 1 0 0 0,0-1-1 0 0,0 0 1 0 0,0 0 0 0 0,0 1 0 0 0,0-1 0 0 0,-1 0 0 0 0,1 0 0 0 0,0 0 0 0 0,1 0 0 0 0,3 0 10 0 0,0 0-1 0 0,0-1 1 0 0,0 1 0 0 0,5-2-1 0 0,-3-1-1 0 0,-1 1 0 0 0,0-1 0 0 0,0 0 0 0 0,0-1 0 0 0,0 0 0 0 0,0 0 0 0 0,-1 0 0 0 0,0 0 0 0 0,0-1 0 0 0,0 0 0 0 0,0 0 0 0 0,-1 0 0 0 0,7-11 0 0 0,4-7 35 0 0,-1-1 0 0 0,10-28 0 0 0,31-79 4 0 0,-5-3 1 0 0,36-159-1 0 0,76-281-531 0 0,-148 533 151 0 0,29-61-1 0 0,-43 102 328 0 0,0 0 0 0 0,0 0 0 0 0,0 0 0 0 0,0 0-1 0 0,0 0 1 0 0,0 0 0 0 0,0 0 0 0 0,0 0 0 0 0,0 0 0 0 0,0 0 0 0 0,0 0-1 0 0,0 0 1 0 0,0 0 0 0 0,0 0 0 0 0,0 0 0 0 0,0 0 0 0 0,0 0 0 0 0,0 0 0 0 0,0 0-1 0 0,0 0 1 0 0,0 0 0 0 0,0 0 0 0 0,0 0 0 0 0,0 0 0 0 0,1 0 0 0 0,-1 0-1 0 0,0 0 1 0 0,0 0 0 0 0,0 0 0 0 0,0 0 0 0 0,0 0 0 0 0,0 0 0 0 0,0 0 0 0 0,0 0-1 0 0,0 0 1 0 0,0 0 0 0 0,0 0 0 0 0,0 0 0 0 0,0 0 0 0 0,0 0 0 0 0,0 0-1 0 0,1 14-43 0 0,2 135-38 0 0,-46 667 683 0 0,41-696-408 0 0,4-97-96 0 0,9 31 0 0 0,-11-52-82 0 0,0 1 0 0 0,1 0-1 0 0,0-1 1 0 0,-1 1 0 0 0,1-1-1 0 0,2 5 1 0 0,13 27 82 0 0,-12-25 145 0 0,5-3-90 0 0,24 18 1 0 0,-33-24-147 0 0,1 1-1 0 0,-1-1 1 0 0,0 1-1 0 0,1-1 1 0 0,-1 0-1 0 0,0 1 1 0 0,1-1 0 0 0,-1 0-1 0 0,1 0 1 0 0,-1 1-1 0 0,0-1 1 0 0,1 0-1 0 0,-1 0 1 0 0,1 0-1 0 0,-1 1 1 0 0,1-1 0 0 0,-1 0-1 0 0,1 0 1 0 0,-1 0-1 0 0,1 0 1 0 0,-1 0-1 0 0,1 0 1 0 0,-1 0-1 0 0,1 0 1 0 0,-1 0 0 0 0,1 0-1 0 0,-1 0 1 0 0,1 0-1 0 0,-1 0 1 0 0,1-1-1 0 0,8-2 34 0 0,0-1 0 0 0,0-1 0 0 0,0 0 0 0 0,-1 0 0 0 0,0 0-1 0 0,0-1 1 0 0,13-13 0 0 0,-1-3-19 0 0,-1-2 1 0 0,-2 0-1 0 0,0-1 0 0 0,-2 0 0 0 0,0-2 1 0 0,-2 1-1 0 0,17-49 0 0 0,44-209-50 0 0,-62 231 36 0 0,149-552-1004 0 0,-160 600 983 0 0,2-3-15 0 0,-1 0-1 0 0,1 0 0 0 0,0 0 1 0 0,1 0-1 0 0,0 1 0 0 0,0 0 0 0 0,1-1 1 0 0,7-7-1 0 0,-12 15 31 0 0,-1 0 1 0 0,1 0-1 0 0,0 0 1 0 0,0 0-1 0 0,1 0 0 0 0,-1 1 1 0 0,0-1-1 0 0,0 0 0 0 0,0 0 1 0 0,0 0-1 0 0,0 0 1 0 0,0 0-1 0 0,0 0 0 0 0,0 0 1 0 0,0 0-1 0 0,0 0 0 0 0,0 0 1 0 0,0 0-1 0 0,0 0 1 0 0,0 0-1 0 0,0 0 0 0 0,0 0 1 0 0,0 0-1 0 0,0 0 1 0 0,0 0-1 0 0,0 0 0 0 0,0 0 1 0 0,0 0-1 0 0,0 0 0 0 0,0 0 1 0 0,0 0-1 0 0,0 0 1 0 0,0 0-1 0 0,0 0 0 0 0,0 0 1 0 0,0 0-1 0 0,1 0 0 0 0,-1 0 1 0 0,0 0-1 0 0,0 0 1 0 0,0 0-1 0 0,0 0 0 0 0,0 0 1 0 0,0 0-1 0 0,0 0 0 0 0,0 0 1 0 0,0 0-1 0 0,0 0 1 0 0,0 0-1 0 0,0 0 0 0 0,0 0 1 0 0,0 0-1 0 0,0 0 0 0 0,0 0 1 0 0,0 0-1 0 0,0 0 1 0 0,0 0-1 0 0,0 0 0 0 0,0 0 1 0 0,0 0-1 0 0,0 0 0 0 0,0 0 1 0 0,1 0-1 0 0,-1 0 1 0 0,0 0-1 0 0,0 0 0 0 0,0 0 1 0 0,0 0-1 0 0,0 0 0 0 0,2 14-40 0 0,3 15 22 0 0,-2 0 0 0 0,-1 0 1 0 0,-3 40-1 0 0,-129 892 579 0 0,90-738-346 0 0,36-191-159 0 0,2 0 1 0 0,1 0 0 0 0,2-1 0 0 0,7 58 0 0 0,-1-69 0 0 0,13 27-29 0 0,-20-46-23 0 0,0-1 0 0 0,1 1-1 0 0,-1 0 1 0 0,0 0 0 0 0,1 0-1 0 0,-1 0 1 0 0,0-1 0 0 0,1 1 0 0 0,-1 0-1 0 0,1 0 1 0 0,-1-1 0 0 0,1 1 0 0 0,0 0-1 0 0,-1-1 1 0 0,1 1 0 0 0,0-1 0 0 0,-1 1-1 0 0,1 0 1 0 0,1 0 0 0 0,29 13 65 0 0,-28-13-65 0 0,-1 0 0 0 0,1-1 0 0 0,-1 0 0 0 0,1 1 0 0 0,0-1 0 0 0,-1 0 0 0 0,1 0 0 0 0,0 0 0 0 0,-1-1-1 0 0,1 1 1 0 0,-1-1 0 0 0,1 1 0 0 0,-1-1 0 0 0,1 0 0 0 0,-1 0 0 0 0,1 0 0 0 0,-1 0 0 0 0,0 0 0 0 0,0-1 0 0 0,1 1 0 0 0,-1-1 0 0 0,0 1 0 0 0,0-1 0 0 0,0 0 0 0 0,2-2-1 0 0,3-5 13 0 0,0-1-1 0 0,0 0 1 0 0,0 0-1 0 0,5-13 0 0 0,-11 22-13 0 0,17-36 23 0 0,-2 0-1 0 0,-2-1 1 0 0,-1-1-1 0 0,13-70 1 0 0,11-164-7 0 0,-34 248-20 0 0,17-175 6 0 0,15-137-273 0 0,-27 268 161 0 0,47-274-1139 0 0,-54 341 1220 0 0,0 8-7 0 0,-2 21-42 0 0,-4 48-15 0 0,-47 374 495 0 0,11-99-80 0 0,33-275-119 0 0,2 104-1 0 0,9-156-93 0 0,7 35 1 0 0,-3-34 0 0 0,8 14 1 0 0,-11-28 126 0 0,3-4-119 0 0,21 21-9 0 0,-21-22-72 0 0,-3-6-16 0 0,1-1-9 0 0,-1-1-1 0 0,1 0 0 0 0,-1 0 0 0 0,1 0 0 0 0,-1-1 1 0 0,0 1-1 0 0,0-1 0 0 0,-1 0 0 0 0,1 0 1 0 0,-1-1-1 0 0,5-8 0 0 0,3-10 5 0 0,-1 0-1 0 0,-1-1 1 0 0,-2 0-1 0 0,6-29 1 0 0,11-104-27 0 0,-16 100 14 0 0,17-159-433 0 0,-3-340 0 0 0,-23 543 404 0 0,1-10-51 0 0,-4-31 1 0 0,1 45 7 0 0,0 15 0 0 0,-12 44 54 0 0,-43 276-60 0 0,51-286 82 0 0,-73 506 144 0 0,64-348 37 0 0,16-160-110 0 0,1 0 1 0 0,12 71-1 0 0,-5-85 0 0 0,15 33 0 0 0,-21-54-69 0 0,-1 0 0 0 0,0 0 0 0 0,1 0 0 0 0,-1 0 1 0 0,4 5-1 0 0,20 26 18 0 0,-25-33-22 0 0,1 1 1 0 0,0-1-1 0 0,0 0 0 0 0,0 1 0 0 0,0-1 1 0 0,1 0-1 0 0,-1 0 0 0 0,0 0 1 0 0,0 0-1 0 0,3 1 0 0 0,-4-2-7 0 0,7 5 20 0 0,0-1 0 0 0,0 0 0 0 0,13 5 0 0 0,-16-8-17 0 0,0 1 0 0 0,-1-1 0 0 0,1-1-1 0 0,0 1 1 0 0,0-1 0 0 0,4 1 0 0 0,-6-1-3 0 0,-1 0 0 0 0,1-1-1 0 0,0 1 1 0 0,0 0 0 0 0,-1-1 0 0 0,1 1-1 0 0,0-1 1 0 0,-1 0 0 0 0,1 0 0 0 0,-1 1 0 0 0,1-1-1 0 0,-1 0 1 0 0,1 0 0 0 0,-1 0 0 0 0,0 0-1 0 0,1-1 1 0 0,0 0 0 0 0,5-6 0 0 0,-1 0 1 0 0,0-1-1 0 0,-1 1 0 0 0,0-1 1 0 0,0 0-1 0 0,-1 0 0 0 0,4-12 1 0 0,-3 5-1 0 0,0-1 1 0 0,-2 0 0 0 0,3-28-1 0 0,-4-4-13 0 0,-10-94 0 0 0,8 142 13 0 0,-17-138-256 0 0,-4-52-32 0 0,21 177 183 0 0,0 9-8 0 0,1 10-23 0 0,2 54 75 0 0,-1 16 49 0 0,-2 8 12 0 0,0-3 0 0 0,1 105 12 0 0,3-126 49 0 0,8 18 18 0 0,4-23 1 0 0,-15-53-73 0 0,-1 1-1 0 0,1-1 1 0 0,-1 1 0 0 0,1-1-1 0 0,0 1 1 0 0,0-1 0 0 0,-1 1-1 0 0,1-1 1 0 0,2 2 0 0 0,16 21 17 0 0,-19-24-23 0 0,0 0 0 0 0,0 1 0 0 0,0-1 1 0 0,0 0-1 0 0,0 0 0 0 0,0 1 0 0 0,0-1 0 0 0,0 0 1 0 0,1 0-1 0 0,-1 0 0 0 0,0 1 0 0 0,0-1 1 0 0,0 0-1 0 0,0 0 0 0 0,0 0 0 0 0,1 1 0 0 0,-1-1 1 0 0,0 0-1 0 0,0 0 0 0 0,0 0 0 0 0,1 0 0 0 0,-1 0 1 0 0,0 1-1 0 0,0-1 0 0 0,1 0 0 0 0,-1 0 1 0 0,0 0-1 0 0,0 0 0 0 0,1 0 0 0 0,-1 0 0 0 0,0 0 1 0 0,0 0-1 0 0,1 0 0 0 0,-1 0 0 0 0,0 0 0 0 0,0 0 1 0 0,1 0-1 0 0,-1 0 0 0 0,0 0 0 0 0,0 0 1 0 0,1 0-1 0 0,-1 0 0 0 0,0-1 0 0 0,1 1 0 0 0,1-1 10 0 0,0 0 0 0 0,0 0-1 0 0,0 0 1 0 0,0 0 0 0 0,-1 0-1 0 0,5-3 1 0 0,-5 1-2 0 0,0 1 1 0 0,0 0-1 0 0,1 0 1 0 0,-1 0-1 0 0,-1-1 1 0 0,1 1-1 0 0,0 0 0 0 0,0-1 1 0 0,-1 1-1 0 0,0-1 1 0 0,1 1-1 0 0,-1-4 1 0 0,0-35 60 0 0,-1 23-63 0 0,-22-513-596 0 0,21 503 512 0 0,-47-329-1181 0 0,48 353 1246 0 0,-1-6-42 0 0,0 1 0 0 0,-1 0-1 0 0,0 0 1 0 0,-7-14 0 0 0,9 22 33 0 0,-3 5 0 0 0,4-4 21 0 0,-3 4 0 0 0,0 0 0 0 0,0 0 0 0 0,0 1 0 0 0,0-1 0 0 0,-1 6 0 0 0,0 1 18 0 0,0 1 0 0 0,-3 22 0 0 0,-2 32 52 0 0,-2 169 39 0 0,11-180-76 0 0,3 0-1 0 0,13 65 0 0 0,-11-96 22 0 0,12 35-28 0 0,-17-56-17 0 0,1 1 0 0 0,0-1 0 0 0,1 0 0 0 0,-1 1 0 0 0,3 3 0 0 0,23 40 4 0 0,-24-42-13 0 0,1-1 0 0 0,-1 1 0 0 0,1-1 0 0 0,0 0 0 0 0,0 0 0 0 0,0 0 0 0 0,7 4 0 0 0,-4-4-4 0 0,0 0 1 0 0,0-1-1 0 0,11 4 0 0 0,-18-7 4 0 0,1 0-2 0 0,-1 0-1 0 0,1 1 0 0 0,-1-1 1 0 0,1 0-1 0 0,-1 0 0 0 0,1 0 1 0 0,-1 1-1 0 0,1-1 0 0 0,-1 0 1 0 0,1 0-1 0 0,-1 0 0 0 0,1 0 1 0 0,-1 0-1 0 0,1 0 0 0 0,0 0 1 0 0,-1 0-1 0 0,1 0 0 0 0,-1 0 1 0 0,1 0-1 0 0,-1-1 0 0 0,2 1 1 0 0,1-2-3 0 0,1 1 0 0 0,-1-1 1 0 0,1 0-1 0 0,-1 0 1 0 0,0 0-1 0 0,0 0 0 0 0,0 0 1 0 0,0-1-1 0 0,0 0 0 0 0,0 1 1 0 0,-1-1-1 0 0,1 0 1 0 0,-1 0-1 0 0,0-1 0 0 0,0 1 1 0 0,2-4-1 0 0,-1 0-25 0 0,-1 0 1 0 0,0-1-1 0 0,0 0 1 0 0,-1 1-1 0 0,0-1 0 0 0,0 0 1 0 0,-1 1-1 0 0,0-1 1 0 0,-2-13-1 0 0,-2-6-159 0 0,-10-38 0 0 0,6 34 62 0 0,2 4-7 0 0,-17-63-321 0 0,18 74 316 0 0,-1 0 1 0 0,0 1 0 0 0,-12-22-1 0 0,16 35 98 0 0,0-1 0 0 0,0 1 0 0 0,1-1-1 0 0,-2 1 1 0 0,1-1 0 0 0,0 1 0 0 0,0 0 0 0 0,-5-3-1 0 0,1 5-156 0 0,-10 5-9 0 0,16-5 198 0 0,-1 0 0 0 0,1 1 0 0 0,-1-1 0 0 0,1 0 0 0 0,0 0 0 0 0,-1 0 0 0 0,1 1 0 0 0,0-1 0 0 0,-1 0 0 0 0,1 0 0 0 0,0 1 0 0 0,-1-1 0 0 0,1 0 0 0 0,0 1-1 0 0,-1-1 1 0 0,1 0 0 0 0,0 1 0 0 0,0-1 0 0 0,-1 0 0 0 0,1 1 0 0 0,0-1 0 0 0,0 1 0 0 0,-15 23-195 0 0,9-9 17 0 0,-5 21 10 0 0,7-16 1 0 0,2-6 106 0 0,1-1-184 0 0,-1 0 0 0 0,2 16 0 0 0,-1 40-466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24.589"/>
    </inkml:context>
    <inkml:brush xml:id="br0">
      <inkml:brushProperty name="width" value="0.2" units="cm"/>
      <inkml:brushProperty name="height" value="0.2" units="cm"/>
      <inkml:brushProperty name="color" value="#993300"/>
    </inkml:brush>
  </inkml:definitions>
  <inkml:trace contextRef="#ctx0" brushRef="#br0">953 519 15663 0 0,'-11'-14'3258'0'0,"9"10"-2444"0"0,-3-5 0 0 0,4 5-505 0 0,-1 1 0 0 0,0 0 0 0 0,0-1 0 0 0,0 1-1 0 0,0 0 1 0 0,-3-3 0 0 0,3 5-234 0 0,1 0 0 0 0,0 0 0 0 0,-1 0 0 0 0,1 0 0 0 0,-1 1 0 0 0,1-1 0 0 0,-1 0 0 0 0,0 1 0 0 0,1-1 0 0 0,-1 1 0 0 0,0-1 0 0 0,1 1 0 0 0,-1 0 0 0 0,0-1 0 0 0,1 1 0 0 0,-1 0-1 0 0,-3 1 1 0 0,-3 0 149 0 0,1 0-1 0 0,-1 1 0 0 0,0 0 1 0 0,0 1-1 0 0,1 0 0 0 0,0 0 1 0 0,-1 0-1 0 0,1 1 0 0 0,-14 10 983 0 0,32-8-1136 0 0,-5-3-67 0 0,-1 1-4 0 0,1-1 0 0 0,0 0 0 0 0,0 0 0 0 0,0-1 0 0 0,0 1 0 0 0,0-1 0 0 0,0-1-1 0 0,1 1 1 0 0,-1-1 0 0 0,1 0 0 0 0,-1-1 0 0 0,10 0 0 0 0,140-12-338 0 0,99-6-276 0 0,3 20 226 0 0,-189 4-71 0 0,90 18-1 0 0,-153-22 305 0 0,-10 0-96 0 0,-1 0 257 0 0,-1 0 1 0 0,0 0-1 0 0,1 0 0 0 0,-1-1 0 0 0,0 0 1 0 0,0 0-1 0 0,-8 0 0 0 0,-50-1 246 0 0,46-1-191 0 0,-668 18 2920 0 0,649-14-2850 0 0,-115 6 287 0 0,148-9-417 0 0,-14 0 0 0 0,16-1 0 0 0,10-2 0 0 0,34-7 12 0 0,67-5 0 0 0,-43 8-68 0 0,81-15-262 0 0,99-12-292 0 0,-173 27 330 0 0,101 4-1 0 0,-160 4 199 0 0,-12-1-28 0 0,-14 6-132 0 0,1-3 252 0 0,-1-1 0 0 0,0-1 0 0 0,1 0 0 0 0,-16 0 0 0 0,-8 0 40 0 0,-183 17 807 0 0,-254 17 154 0 0,420-33-966 0 0,-36 0 18 0 0,-146 24 0 0 0,217-22-62 0 0,17-4-1 0 0,0 0-1 0 0,-1 0 1 0 0,1 0-1 0 0,-1 0 1 0 0,1 0-1 0 0,-1 0 1 0 0,1 1 0 0 0,0-1-1 0 0,-1 0 1 0 0,1 0-1 0 0,-1 0 1 0 0,1 0-1 0 0,0 0 1 0 0,-1 1-1 0 0,1-1 1 0 0,-1 0-1 0 0,1 0 1 0 0,0 1 0 0 0,-1-1-1 0 0,1 0 1 0 0,0 1-1 0 0,0-1 1 0 0,-1 0-1 0 0,1 1 1 0 0,0-1-1 0 0,0 0 1 0 0,-1 1-1 0 0,1 0 1 0 0,1-1-5 0 0,0 1 1 0 0,0-1-1 0 0,0 0 1 0 0,0 1-1 0 0,0-1 0 0 0,0 0 1 0 0,0 0-1 0 0,0 0 0 0 0,0 1 1 0 0,0-1-1 0 0,0 0 1 0 0,0 0-1 0 0,2-1 0 0 0,0 1-7 0 0,34 0-104 0 0,1-3 0 0 0,40-6 0 0 0,-18 1 49 0 0,577-54-469 0 0,-521 50 368 0 0,133-17-512 0 0,-218 23 445 0 0,-30 4 185 0 0,-5 0 20 0 0,-9-1 6 0 0,-70 1 684 0 0,-139 12-1 0 0,216-10-639 0 0,-242 23 610 0 0,-31 3-436 0 0,60-2-194 0 0,208-22-126 0 0,18-1 35 0 0,16-1 7 0 0,341-26-843 0 0,-5-35-61 0 0,-352 60 941 0 0,-2 0 0 0 0,-1 0 0 0 0,1 0-1 0 0,-1-1 1 0 0,0 1 0 0 0,0-1-1 0 0,0 0 1 0 0,6-3 0 0 0,-10 5 44 0 0,0 0 0 0 0,1 0 0 0 0,-1-1 1 0 0,0 1-1 0 0,0 0 0 0 0,0 0 0 0 0,0 0 1 0 0,1 0-1 0 0,-1-1 0 0 0,0 1 0 0 0,0 0 0 0 0,0 0 1 0 0,0 0-1 0 0,0-1 0 0 0,1 1 0 0 0,-1 0 1 0 0,0 0-1 0 0,0-1 0 0 0,0 1 0 0 0,0 0 0 0 0,0 0 1 0 0,0-1-1 0 0,0 1 0 0 0,0 0 0 0 0,0 0 1 0 0,0 0-1 0 0,0-1 0 0 0,0 1 0 0 0,0 0 1 0 0,0 0-1 0 0,0-1 0 0 0,0 1 0 0 0,0 0 0 0 0,-1-1 1 0 0,-7-6-132 0 0,-13-1-34 0 0,4 4 231 0 0,0 0 1 0 0,0 1-1 0 0,-26 0 0 0 0,-56 3 337 0 0,68 0-328 0 0,-467 48 916 0 0,326-26-933 0 0,166-21-60 0 0,2 0 0 0 0,0-1 1 0 0,0 1-1 0 0,0-1 1 0 0,0 0-1 0 0,0 0 1 0 0,0 0-1 0 0,0 0 0 0 0,0-1 1 0 0,0 0-1 0 0,0 1 1 0 0,-4-3-1 0 0,8 3 1 0 0,0 0 0 0 0,-1 0 0 0 0,1 0 0 0 0,0-1 1 0 0,0 1-1 0 0,0 0 0 0 0,0 0 0 0 0,-1-1 0 0 0,1 1 0 0 0,0 0 0 0 0,0 0 0 0 0,0 0 0 0 0,0-1 0 0 0,0 1 1 0 0,0 0-1 0 0,0-1 0 0 0,0 1 0 0 0,-1 0 0 0 0,1 0 0 0 0,0-1 0 0 0,0 1 0 0 0,0 0 0 0 0,0 0 0 0 0,0-1 0 0 0,1 1 1 0 0,-1 0-1 0 0,0-1 0 0 0,0 1 0 0 0,0 0 0 0 0,0 0 0 0 0,0-1 0 0 0,0 1 0 0 0,0 0 0 0 0,0 0 0 0 0,1-1 1 0 0,-1 1-1 0 0,0 0 0 0 0,0 0 0 0 0,0 0 0 0 0,0-1 0 0 0,1 1 0 0 0,-1 0 0 0 0,0 0 0 0 0,0 0 0 0 0,1 0 0 0 0,-1-1 1 0 0,0 1-1 0 0,0 0 0 0 0,1 0 0 0 0,-1 0 0 0 0,0 0 0 0 0,0 0 0 0 0,1 0 0 0 0,15-8-125 0 0,21-5-54 0 0,0 2 0 0 0,45-6 1 0 0,81-6 27 0 0,-117 18 106 0 0,195-7-302 0 0,-79 8-282 0 0,-151 3 539 0 0,-8 2 56 0 0,1-1 0 0 0,-1-1 0 0 0,0 1 0 0 0,0 0 0 0 0,0-1 0 0 0,0 0 0 0 0,4-1-1 0 0,-8 1 28 0 0,0 0 0 0 0,-1 0-1 0 0,1 1 1 0 0,-1-1-1 0 0,1 0 1 0 0,-1 1 0 0 0,0-1-1 0 0,-2 0 1 0 0,-38-6 706 0 0,-83-3-1 0 0,-44 11 251 0 0,100 1-761 0 0,-4-1-124 0 0,-156 5 253 0 0,171-1-216 0 0,-109 22 0 0 0,121-12-113 0 0,44-14-64 0 0,6-1-201 0 0,-1 0 250 0 0,0 0 0 0 0,0 1 0 0 0,0-1 1 0 0,0 1-1 0 0,5 1 0 0 0,6 2-15 0 0,-6-3-2 0 0,1-1 0 0 0,-1 0 0 0 0,0-1-1 0 0,1 0 1 0 0,11-2 0 0 0,3-1-47 0 0,644-78-1105 0 0,-653 80 1150 0 0,37-2-195 0 0,-46 6 146 0 0,-12 1 41 0 0,-14 2 51 0 0,-576 45 2194 0 0,464-39-1985 0 0,106-7-155 0 0,0 1 1 0 0,-47 16-1 0 0,74-21-48 0 0,-1 0-1 0 0,1 0 1 0 0,0 0-1 0 0,-1 0 1 0 0,1 0-1 0 0,0 0 1 0 0,-1 1-1 0 0,1-1 1 0 0,0 0-1 0 0,-1 0 1 0 0,1 0 0 0 0,0 0-1 0 0,0 0 1 0 0,-1 0-1 0 0,1 1 1 0 0,0-1-1 0 0,-1 0 1 0 0,1 0-1 0 0,0 0 1 0 0,0 1-1 0 0,0-1 1 0 0,-1 0 0 0 0,1 0-1 0 0,0 1 1 0 0,0-1-1 0 0,0 0 1 0 0,-1 1-1 0 0,1-1 1 0 0,0 0-1 0 0,0 0 1 0 0,0 1-1 0 0,0 0 1 0 0,10 2-111 0 0,18 0-111 0 0,213-31-659 0 0,-165 18 774 0 0,-46 6 46 0 0,44-6-216 0 0,88-23-1 0 0,-154 31 247 0 0,20-7-22 0 0,-26 9 50 0 0,-1-1-1 0 0,1 0 0 0 0,-1 1 1 0 0,0-1-1 0 0,1 0 1 0 0,-1 0-1 0 0,0 1 1 0 0,0-1-1 0 0,1 0 0 0 0,-1 0 1 0 0,0-1-1 0 0,0 1 1 0 0,0 0-1 0 0,1-2 0 0 0,-2 2 4 0 0,0 1-1 0 0,0 0 1 0 0,0-1-1 0 0,0 1 1 0 0,0-1 0 0 0,0 1-1 0 0,0-1 1 0 0,0 1-1 0 0,0 0 1 0 0,0-1-1 0 0,0 1 1 0 0,-1-1-1 0 0,1 1 1 0 0,0 0-1 0 0,0-1 1 0 0,-1 1-1 0 0,1-1 1 0 0,0 1-1 0 0,0 0 1 0 0,-1-1-1 0 0,1 1 1 0 0,0 0-1 0 0,-1 0 1 0 0,1-1-1 0 0,0 1 1 0 0,-1 0-1 0 0,1 0 1 0 0,0-1-1 0 0,-1 1 1 0 0,1 0-1 0 0,-1 0 1 0 0,1 0-1 0 0,-1 0 1 0 0,1 0-1 0 0,0-1 1 0 0,-1 1-1 0 0,1 0 1 0 0,-1 0 0 0 0,-19-3 5 0 0,-148 4 868 0 0,87 2-624 0 0,-9 1-27 0 0,0 4 1 0 0,-161 36-1 0 0,223-37-221 0 0,-48 18 0 0 0,74-24 2 0 0,1-1-3 0 0,1 0 0 0 0,-1 0 0 0 0,1 0 1 0 0,-1 1-1 0 0,1-1 0 0 0,-1 0 0 0 0,1 0 0 0 0,-1 1 0 0 0,1-1 0 0 0,-1 0 1 0 0,1 1-1 0 0,-1-1 0 0 0,1 0 0 0 0,0 1 0 0 0,-1-1 0 0 0,1 1 1 0 0,0-1-1 0 0,-1 1 0 0 0,1-1 0 0 0,-1 1 0 0 0,7 3-75 0 0,-2-2 61 0 0,0 0 0 0 0,0 1 1 0 0,0-2-1 0 0,1 1 0 0 0,-1 0 0 0 0,1-1 0 0 0,-1 0 1 0 0,1 0-1 0 0,9 1 0 0 0,201-13-339 0 0,-112 2 348 0 0,535-36-282 0 0,-477 36 181 0 0,128-10-103 0 0,-56 6-334 0 0,-341 22 1153 0 0,65-4-489 0 0,-356 18 240 0 0,-1 1-244 0 0,374-22-115 0 0,-170 24 62 0 0,192-25-63 0 0,1-1 0 0 0,-1 1 0 0 0,1 0 0 0 0,-1 0 0 0 0,1 0 0 0 0,-1 0 0 0 0,1 1 0 0 0,-6 2 0 0 0,9-3 0 0 0,5 0 0 0 0,11 2 0 0 0,1-2 0 0 0,-1 0 0 0 0,29-2 0 0 0,58-11 0 0 0,-44 5 0 0 0,483-53-60 0 0,-367 38 47 0 0,107-10 14 0 0,286-41-300 0 0,-561 72 269 0 0,-5 1 17 0 0,0 0 0 0 0,0 0-1 0 0,1-1 1 0 0,-1 1-1 0 0,0 0 1 0 0,0-1 0 0 0,0 0-1 0 0,0 1 1 0 0,1-1 0 0 0,-1 0-1 0 0,0 0 1 0 0,-1 0-1 0 0,5-3 1 0 0,-6 3 13 0 0,0 1 0 0 0,0 0 0 0 0,0-1 0 0 0,-1 1 0 0 0,1 0 0 0 0,0-1 0 0 0,0 1 0 0 0,0-1 0 0 0,0 1-1 0 0,0 0 1 0 0,-1-1 0 0 0,1 1 0 0 0,0 0 0 0 0,0-1 0 0 0,-1 1 0 0 0,1 0 0 0 0,0-1 0 0 0,-1 1 0 0 0,1 0 0 0 0,0 0 0 0 0,0 0 0 0 0,-1-1 0 0 0,1 1 0 0 0,-1 0 0 0 0,1 0 0 0 0,0 0-1 0 0,-1 0 1 0 0,1-1 0 0 0,0 1 0 0 0,-1 0 0 0 0,0 0 0 0 0,-15-5 43 0 0,-9 1 150 0 0,-1 1 0 0 0,0 1 0 0 0,-48 2 0 0 0,51 0-114 0 0,-258 23 412 0 0,151-9-358 0 0,-62 10-141 0 0,-280 73 0 0 0,451-92-33 0 0,-24 10-1 0 0,34-9 31 0 0,11-6 11 0 0,0 0 0 0 0,-1 0 0 0 0,1 0 0 0 0,0 1-1 0 0,0-1 1 0 0,0 0 0 0 0,0 0 0 0 0,0 1 0 0 0,-1-1 0 0 0,1 0 0 0 0,0 1 0 0 0,0-1 0 0 0,0 0 0 0 0,0 0 0 0 0,0 1 0 0 0,0-1 0 0 0,0 0 0 0 0,0 1 0 0 0,0-1 0 0 0,0 0 0 0 0,0 0 0 0 0,0 1 0 0 0,0-1 0 0 0,0 0-1 0 0,0 1 1 0 0,0-1 0 0 0,1 0 0 0 0,-1 0 0 0 0,0 1 0 0 0,0-1 0 0 0,0 1 0 0 0,3 2 0 0 0,0-1 0 0 0,-1 1 0 0 0,1 0 0 0 0,0-1 0 0 0,0 0 0 0 0,0 0 0 0 0,1 1 0 0 0,-1-2 0 0 0,0 1 0 0 0,1 0 0 0 0,-1-1 0 0 0,1 0 0 0 0,0 1 0 0 0,-1-1 0 0 0,1-1 0 0 0,0 1 0 0 0,0-1 0 0 0,-1 1 0 0 0,8-1 0 0 0,379-31 0 0 0,-173 8 0 0 0,474-39-416 0 0,-681 61 409 0 0,182-18-438 0 0,-156 13 232 0 0,0-1 1 0 0,0-2-1 0 0,40-15 0 0 0,-73 23 190 0 0,-1 0 1 0 0,0 0-1 0 0,0 0 0 0 0,0 0 0 0 0,0 0 0 0 0,0 0 0 0 0,0-1 0 0 0,0 1 0 0 0,3-4 0 0 0,-5 5 22 0 0,0 0 1 0 0,0 0-1 0 0,0 0 0 0 0,1-1 0 0 0,-1 1 0 0 0,0 0 1 0 0,0 0-1 0 0,0 0 0 0 0,0 0 0 0 0,0-1 0 0 0,0 1 1 0 0,0 0-1 0 0,0 0 0 0 0,0 0 0 0 0,0-1 0 0 0,0 1 1 0 0,0 0-1 0 0,0 0 0 0 0,0 0 0 0 0,0-1 0 0 0,0 1 1 0 0,0 0-1 0 0,0 0 0 0 0,-1 0 0 0 0,1 0 0 0 0,0-1 1 0 0,0 1-1 0 0,0 0 0 0 0,0 0 0 0 0,0 0 0 0 0,0 0 1 0 0,0-1-1 0 0,-1 1 0 0 0,1 0 0 0 0,0 0 0 0 0,0 0 1 0 0,0 0-1 0 0,-17-5 51 0 0,-26 2 384 0 0,0 3 1 0 0,-82 9-1 0 0,75-5-285 0 0,-63 5 112 0 0,-154 16 113 0 0,52 5-209 0 0,-95 13-81 0 0,-329 93-517 0 0,622-132 387 0 0,-45 13-162 0 0,54-14 172 0 0,0 0 0 0 0,0 0 0 0 0,0 1-1 0 0,0 0 1 0 0,-8 6 0 0 0,15-9-44 0 0,3-1 71 0 0,-1 0 0 0 0,1 0 0 0 0,-1 0-1 0 0,1 1 1 0 0,-1-1 0 0 0,1 1 0 0 0,-1-1 0 0 0,1 1-1 0 0,-1-1 1 0 0,2 2 0 0 0,6 2-2 0 0,0-3-20 0 0,1 0 1 0 0,-1-1-1 0 0,1 1 0 0 0,-1-2 1 0 0,19-2-1 0 0,-7 0-1 0 0,432-57-300 0 0,-171 19 276 0 0,462-42-468 0 0,-550 57 182 0 0,-145 17 93 0 0,91-31 0 0 0,-137 39 248 0 0,36-15-59 0 0,-37 15 59 0 0,0 0 1 0 0,0 0-1 0 0,0 0 0 0 0,0-1 1 0 0,0 1-1 0 0,-1 0 0 0 0,1-1 1 0 0,0 1-1 0 0,-1-1 0 0 0,1 0 1 0 0,-1 0-1 0 0,0 1 0 0 0,1-1 1 0 0,-1 0-1 0 0,1-3 0 0 0,-2 4 16 0 0,0 0 1 0 0,1 0-1 0 0,-1 0 0 0 0,0 0 0 0 0,0-1 0 0 0,-1 1 0 0 0,1 0 1 0 0,0 0-1 0 0,0 0 0 0 0,-1 0 0 0 0,1-1 0 0 0,0 1 1 0 0,-1 0-1 0 0,1 0 0 0 0,-1 0 0 0 0,0 0 0 0 0,1 0 1 0 0,-1 0-1 0 0,0 0 0 0 0,1 0 0 0 0,-1 1 0 0 0,0-1 1 0 0,0 0-1 0 0,0 0 0 0 0,0 0 0 0 0,0 1 0 0 0,-2-2 0 0 0,-1-1 69 0 0,0 1-1 0 0,-1 0 0 0 0,1 0 0 0 0,-1 0 0 0 0,-7-2 0 0 0,-8 0 160 0 0,0 1 1 0 0,-1 0-1 0 0,1 1 0 0 0,-39 3 0 0 0,-84 14 128 0 0,83-7-243 0 0,-423 74 33 0 0,464-77-161 0 0,-120 31 0 0 0,131-32 0 0 0,8-4 0 0 0,0 0 0 0 0,0 0 0 0 0,0 0 0 0 0,0 1 0 0 0,0-1 0 0 0,0 0 0 0 0,0 0 0 0 0,0 0 0 0 0,0 0 0 0 0,0 1 0 0 0,0-1 0 0 0,0 0 0 0 0,0 0 0 0 0,-1 0 0 0 0,1 0 0 0 0,0 1 0 0 0,1-1 0 0 0,-1 0 0 0 0,0 0 0 0 0,0 0 0 0 0,0 0 0 0 0,0 1 0 0 0,0-1 0 0 0,0 0 0 0 0,0 0 0 0 0,0 0 0 0 0,0 0 0 0 0,0 1 0 0 0,0-1 0 0 0,0 0 0 0 0,0 0 0 0 0,1 0 0 0 0,-1 0 0 0 0,0 0 0 0 0,0 0 0 0 0,0 1 0 0 0,0-1 0 0 0,0 0 0 0 0,0 0 0 0 0,1 0 0 0 0,3 3-3 0 0,0 0-1 0 0,0-1 0 0 0,0 0 1 0 0,0 1-1 0 0,0-1 1 0 0,0-1-1 0 0,1 1 1 0 0,-1-1-1 0 0,1 1 1 0 0,0-1-1 0 0,-1-1 0 0 0,1 1 1 0 0,0-1-1 0 0,7 0 1 0 0,205-25-9 0 0,-87 7 66 0 0,-79 12-49 0 0,308-43-15 0 0,52 0-563 0 0,-204 31-94 0 0,-186 16 461 0 0,38-8-1 0 0,-34 5 36 0 0,-45 1 55 0 0,-16 2 233 0 0,-192 13 808 0 0,114-3-572 0 0,68-6-201 0 0,-23 1-22 0 0,-71 13 0 0 0,106-7-4 0 0,36-8-100 0 0,0 0-1 0 0,-1 0 0 0 0,1 0 0 0 0,0 0 1 0 0,-1 0-1 0 0,1 0 0 0 0,0-1 0 0 0,0 1 0 0 0,0-1 1 0 0,-1 1-1 0 0,4-1 0 0 0,221-2 363 0 0,-149-1-264 0 0,261-32-473 0 0,-146 10-295 0 0,-146 22 415 0 0,-23 1 29 0 0,0 0-1 0 0,24-6 0 0 0,-46 8 192 0 0,0 0 0 0 0,0 0 1 0 0,-1 0-1 0 0,1 0 0 0 0,0-1 0 0 0,0 1 0 0 0,-1 0 0 0 0,1-1 1 0 0,0 1-1 0 0,-1 0 0 0 0,1-1 0 0 0,0 1 0 0 0,-1-1 0 0 0,1 1 1 0 0,0-1-1 0 0,-1 1 0 0 0,1-1 0 0 0,-1 1 0 0 0,1-2 0 0 0,-1 2 8 0 0,0 0 0 0 0,0-1 0 0 0,0 1 0 0 0,0-1-1 0 0,0 1 1 0 0,0 0 0 0 0,0-1 0 0 0,-1 1 0 0 0,1 0-1 0 0,0-1 1 0 0,0 1 0 0 0,0 0 0 0 0,-1-1 0 0 0,1 1-1 0 0,0 0 1 0 0,-1 0 0 0 0,1-1 0 0 0,0 1 0 0 0,0 0-1 0 0,-1 0 1 0 0,1-1 0 0 0,0 1 0 0 0,-1 0 0 0 0,1 0-1 0 0,-1 0 1 0 0,-3-3 80 0 0,-1 1 0 0 0,1 1-1 0 0,-1-1 1 0 0,-7-1-1 0 0,-13 1 486 0 0,-43 0-1 0 0,57 2-475 0 0,-30 0 256 0 0,64 1-374 0 0,0-1 0 0 0,0-1 0 0 0,34-5 0 0 0,-24 3-14 0 0,218-29-893 0 0,-245 31 930 0 0,-1 1 6 0 0,0-1 1 0 0,-1 1-1 0 0,1-1 0 0 0,0-1 1 0 0,7-2-1 0 0,-11 4 0 0 0,-1 0 0 0 0,0 0 1 0 0,0 0-1 0 0,0 0 0 0 0,0 0 0 0 0,0 0 0 0 0,1 0 0 0 0,-1 0 1 0 0,0 0-1 0 0,0-1 0 0 0,0 1 0 0 0,0 0 0 0 0,0 0 0 0 0,0 0 0 0 0,0 0 1 0 0,0 0-1 0 0,1-1 0 0 0,-1 1 0 0 0,0 0 0 0 0,0 0 0 0 0,0 0 1 0 0,0 0-1 0 0,0 0 0 0 0,0-1 0 0 0,0 1 0 0 0,0 0 0 0 0,0 0 0 0 0,0 0 1 0 0,0 0-1 0 0,0-1 0 0 0,0 1 0 0 0,0 0 0 0 0,0 0 0 0 0,0 0 1 0 0,0 0-1 0 0,0-1 0 0 0,0 1 0 0 0,-1 0 0 0 0,1 0 0 0 0,0 0 1 0 0,0 0-1 0 0,0 0 0 0 0,0-1 0 0 0,0 1 0 0 0,0 0 0 0 0,0 0 0 0 0,0 0 1 0 0,-1 0-1 0 0,1 0 0 0 0,0 0 0 0 0,0 0 0 0 0,0 0 0 0 0,0-1 1 0 0,0 1-1 0 0,-1 0 0 0 0,1 0 0 0 0,0 0 0 0 0,-13-7 9 0 0,6 2 86 0 0,8 5-93 0 0,1 0-1 0 0,-1 0 1 0 0,1-1-1 0 0,-1 1 0 0 0,0 1 1 0 0,1-1-1 0 0,-1 0 0 0 0,1 0 1 0 0,-1 0-1 0 0,1 1 0 0 0,-1-1 1 0 0,1 1-1 0 0,2 0 1 0 0,2 1-56 0 0,2 0 53 0 0,1-1 1 0 0,0 0-1 0 0,0 0 0 0 0,-1-1 1 0 0,1 0-1 0 0,10-2 0 0 0,84-4-257 0 0,-91 6 116 0 0,-12 2 63 0 0,-7-1 50 0 0,-22 2 254 0 0,29-1-8 0 0,0-1-210 0 0,1 0-1 0 0,-1-1 1 0 0,0 1-1 0 0,0-1 1 0 0,0 1-1 0 0,0 0 0 0 0,0-1 1 0 0,0 1-1 0 0,0 0 1 0 0,0-1-1 0 0,-1 1 1 0 0,1 0-1 0 0,0-1 1 0 0,0 1-1 0 0,0-1 1 0 0,-1 1-1 0 0,1 0 1 0 0,-1 0-1 0 0,-12 4-7 0 0,-3 0 28 0 0,16-5-19 0 0,-1 0 0 0 0,1 1 0 0 0,0-1 1 0 0,-1 0-1 0 0,1 0 0 0 0,-1 1 1 0 0,1-1-1 0 0,0 0 0 0 0,-1 1 0 0 0,1-1 1 0 0,-1 0-1 0 0,1 1 0 0 0,0-1 0 0 0,0 0 1 0 0,-1 1-1 0 0,1-1 0 0 0,0 1 0 0 0,0-1 1 0 0,0 1-1 0 0,-1-1 0 0 0,1 0 1 0 0,0 1-1 0 0,0-1 0 0 0,0 1 0 0 0,0 0-1 0 0,0-1-1 0 0,0 1 1 0 0,1-1-1 0 0,-1 0 0 0 0,0 1 1 0 0,0-1-1 0 0,1 0 1 0 0,-1 1-1 0 0,0-1 0 0 0,1 0 1 0 0,-1 0-1 0 0,0 1 1 0 0,1-1-1 0 0,-1 0 0 0 0,0 0 1 0 0,1 0-1 0 0,-1 1 0 0 0,0-1 1 0 0,1 0-1 0 0,-1 0 1 0 0,1 0-1 0 0,-1 0 0 0 0,0 0 1 0 0,1 0-1 0 0,-1 0 1 0 0,1 0-1 0 0,0 0 0 0 0,15 1 48 0 0,-12-1-25 0 0,61 6-17 0 0,-58-7-24 0 0,6 0-32 0 0,-12 1 44 0 0,-1 0 0 0 0,0 0-1 0 0,1 0 1 0 0,-1 0 0 0 0,0 0-1 0 0,0 0 1 0 0,1 0 0 0 0,-1 0 0 0 0,0 0-1 0 0,0 1 1 0 0,1-1 0 0 0,-1 0 0 0 0,0 0-1 0 0,0 0 1 0 0,1 0 0 0 0,-1 0-1 0 0,0 0 1 0 0,0 0 0 0 0,1 1 0 0 0,-1-1-1 0 0,0 0 1 0 0,0 0 0 0 0,0 0-1 0 0,1 1 1 0 0,-1-1 0 0 0,0 0 0 0 0,0 0-1 0 0,0 0 1 0 0,0 1 0 0 0,0-1 0 0 0,0 0-1 0 0,1 0 1 0 0,-1 1 0 0 0,-2 0-4 0 0,1-1 1 0 0,-1 1 0 0 0,1-1 0 0 0,-1 1-1 0 0,0-1 1 0 0,1 1 0 0 0,-1-1-1 0 0,0 0 1 0 0,1 0 0 0 0,-1 0 0 0 0,0 0-1 0 0,1 0 1 0 0,-3-1 0 0 0,-3 1-3 0 0,2 0 35 0 0,0 1 0 0 0,0-1 0 0 0,0 1 1 0 0,0 0-1 0 0,0 0 0 0 0,0 1 0 0 0,0-1 0 0 0,1 1 0 0 0,-1 0 0 0 0,1 1 1 0 0,-1-1-1 0 0,1 1 0 0 0,0-1 0 0 0,0 1 0 0 0,0 1 0 0 0,0-1 0 0 0,1 0 0 0 0,-1 1 1 0 0,-5 8-1 0 0,8-11-1 0 0,-1 9 127 0 0,5-8-101 0 0,7 4-47 0 0,-9-7 3 0 0,-7-6 51 0 0,-1 4-49 0 0,6 8 25 0 0,4 9-19 0 0,-2-11-17 0 0,1-1 0 0 0,0 0 0 0 0,-1 0 0 0 0,1 1 0 0 0,0-1 0 0 0,1 0 0 0 0,-1-1 0 0 0,4 4 0 0 0,-3-4 0 0 0,-1 1 0 0 0,0-1 0 0 0,0 1 0 0 0,-1-1 0 0 0,1 1 0 0 0,0 0 0 0 0,0 0 0 0 0,-1 0 0 0 0,1 0 0 0 0,-1 0 0 0 0,0 0 0 0 0,2 4 0 0 0,-3-6 0 0 0,0 1 0 0 0,0-1 0 0 0,0 1 0 0 0,0-1 0 0 0,0 1 0 0 0,0-1 0 0 0,0 1 0 0 0,0-1 0 0 0,0 1 0 0 0,0-1-1 0 0,0 0 1 0 0,0 1 0 0 0,0-1 0 0 0,-1 1 0 0 0,1-1 0 0 0,0 1 0 0 0,0-1 0 0 0,-1 1 0 0 0,1 0 1 0 0,-1 0 0 0 0,1 0 1 0 0,-1 1-1 0 0,1-1 0 0 0,-1 0 0 0 0,1 0 0 0 0,0 0 1 0 0,0 1-1 0 0,-1-1 0 0 0,1 2 276 0 0,2 8-205 0 0,1 1-48 0 0,-1-6-4 0 0,-1-1 0 0 0,0 1 0 0 0,0 0 0 0 0,-1-1 0 0 0,1 9 0 0 0,4-6 52 0 0,16 22-1 0 0,-15-22 202 0 0,-6 2-213 0 0,0 32-48 0 0,0-41-11 0 0,0-1-1 0 0,0 1 0 0 0,0-1 1 0 0,0 1-1 0 0,0-1 1 0 0,0 0-1 0 0,0 1 1 0 0,0-1-1 0 0,0 1 1 0 0,0-1-1 0 0,0 1 1 0 0,1-1-1 0 0,-1 1 1 0 0,0-1-1 0 0,0 1 0 0 0,0-1 1 0 0,0 1-1 0 0,1-1 1 0 0,-1 1-1 0 0,0-1 1 0 0,1 0-1 0 0,0 1 1 0 0,0 10 41 0 0,2 32-20 0 0,-2-33 95 0 0,1 1-64 0 0,6 43-42 0 0,-7-1 0 0 0,-2-43 106 0 0,1 0-64 0 0,1-2-50 0 0,-2 0-1 0 0,1 0 0 0 0,-1 0 0 0 0,-3 9 0 0 0,3-13-2 0 0,-1 1 0 0 0,1-1 0 0 0,-1 0 0 0 0,-1 0 0 0 0,1 0 0 0 0,0 0 0 0 0,-6 5 0 0 0,7-8 2 0 0,1-1 1 0 0,-1 1-1 0 0,0-1 0 0 0,0 1 0 0 0,1-1 1 0 0,-1 1-1 0 0,0-1 0 0 0,0 0 0 0 0,0 1 1 0 0,0-1-1 0 0,0 0 0 0 0,0 0 1 0 0,0 1-1 0 0,1-1 0 0 0,-1 0 0 0 0,0 0 1 0 0,0 0-1 0 0,0 0 0 0 0,0-1 0 0 0,0 1 1 0 0,0 0-1 0 0,0 0 0 0 0,0 0 0 0 0,0-1 1 0 0,1 1-1 0 0,-1 0 0 0 0,0-1 1 0 0,0 1-1 0 0,-1-2 0 0 0,-4 0 5 0 0,-8 0 8 0 0,0 1 1 0 0,1 1 0 0 0,-1 0-1 0 0,0 1 1 0 0,-16 2 0 0 0,13 0 33 0 0,-1-2 0 0 0,-25 0 0 0 0,24-2 52 0 0,1 2-1 0 0,-1 0 1 0 0,-31 7-1 0 0,-12 1 89 0 0,36-8-97 0 0,-81 11 201 0 0,31 0-164 0 0,-16 4 18 0 0,36-2-99 0 0,19-5 51 0 0,-60 9-1 0 0,89-17-55 0 0,0 1 0 0 0,0 0-1 0 0,-14 6 1 0 0,13-4 197 0 0,0-1 0 0 0,-13 3 0 0 0,-176 21-168 0 0,93-18-72 0 0,68-8 0 0 0,0 3 0 0 0,-39 8 0 0 0,37-3 0 0 0,-1-2 0 0 0,0-2 0 0 0,-58 1 0 0 0,-82-1 0 0 0,101-9 0 0 0,44 2 0 0 0,-56 3 0 0 0,18 8 0 0 0,-74 18 0 0 0,103-19 0 0 0,-52 3 0 0 0,-22 4 0 0 0,99-13 0 0 0,0-1 0 0 0,-1 0 0 0 0,1-1 0 0 0,0-1 0 0 0,0-1 0 0 0,0-1 0 0 0,-25-6 0 0 0,9 4 0 0 0,-1 1 0 0 0,-37 0 0 0 0,13 2 0 0 0,17-3 0 0 0,-78-17 0 0 0,92 18 0 0 0,0 0 0 0 0,-1 3 0 0 0,1 0 0 0 0,-36 4 0 0 0,54-2 0 0 0,-22 1 0 0 0,1-1 0 0 0,-1-1 0 0 0,-57-9 0 0 0,66 5 0 0 0,-1 2 0 0 0,-43 0 0 0 0,54 2 0 0 0,-123-8 0 0 0,127 7 0 0 0,-1-1 0 0 0,1 0 0 0 0,-1-1 0 0 0,1 0 0 0 0,0-1 0 0 0,-14-6 0 0 0,15 6 0 0 0,-1 0 0 0 0,0 0 0 0 0,0 1 0 0 0,0 0 0 0 0,-19-2 0 0 0,-2 3 0 0 0,18 2 0 0 0,-1-1 0 0 0,1 0 0 0 0,0-1 0 0 0,0-1 0 0 0,-15-4 0 0 0,6-2 0 0 0,17 7 0 0 0,1-1 0 0 0,-1 1 0 0 0,0 1 0 0 0,0-1 0 0 0,0 1 0 0 0,0 0 0 0 0,-1 0 0 0 0,-8-1 0 0 0,3 2 0 0 0,-1-1 0 0 0,1 0 0 0 0,0-1 0 0 0,0 0 0 0 0,-17-6 0 0 0,28 8 0 0 0,-1 0 0 0 0,1 0 0 0 0,-1-1 0 0 0,1 1 0 0 0,-1 0 0 0 0,1-1 0 0 0,0 1 0 0 0,-1-1 0 0 0,1 1 0 0 0,-1-1 0 0 0,1 1 0 0 0,0-1 0 0 0,-1 1 0 0 0,1-1 0 0 0,0 1 0 0 0,0-1 0 0 0,0 1 0 0 0,-1-1 0 0 0,1 1 0 0 0,0-1 0 0 0,0 1 0 0 0,0-1 0 0 0,0 1 0 0 0,0-1 0 0 0,0 0 0 0 0,0 1 0 0 0,0-1 0 0 0,0 1 0 0 0,0-1 0 0 0,0 1 0 0 0,1-2 0 0 0,6-23 0 0 0,-3 12 0 0 0,-4 6 0 0 0,0 0 0 0 0,0 0 0 0 0,-1 0 0 0 0,0 0 0 0 0,0 0 0 0 0,-2-7 0 0 0,1 6 0 0 0,0 1 0 0 0,1 0 0 0 0,0-1 0 0 0,1 0 0 0 0,0-7 0 0 0,3-16-91 0 0,-1 19-7 0 0,-1-1 1 0 0,0 0 0 0 0,-1 1 0 0 0,0-1-1 0 0,-1 0 1 0 0,-1 0 0 0 0,-2-13 0 0 0,-1 2-8 0 0,5 18 71 0 0,-1 0 0 0 0,0 1 0 0 0,-1 0 0 0 0,-3-11 0 0 0,1 10-53 0 0,3 6 86 0 0,1 0-1 0 0,0-1 0 0 0,0 1 1 0 0,0 0-1 0 0,0 0 0 0 0,0 0 1 0 0,0 0-1 0 0,-1 0 0 0 0,1 0 0 0 0,0 0 1 0 0,0 0-1 0 0,0 0 0 0 0,0 0 1 0 0,0 0-1 0 0,-1 0 0 0 0,1 0 1 0 0,0 0-1 0 0,0 0 0 0 0,0 0 1 0 0,0 0-1 0 0,0 0 0 0 0,-1 0 1 0 0,1 0-1 0 0,0 0 0 0 0,0 0 0 0 0,0 0 1 0 0,0 1-1 0 0,0-1 0 0 0,0 0 1 0 0,0 0-1 0 0,-1 0 0 0 0,1 0 1 0 0,0 0-1 0 0,0 0 0 0 0,0 0 1 0 0,0 0-1 0 0,0 1 0 0 0,-4 12-36 0 0,-3 39 27 0 0,7 19 11 0 0,6 3 0 0 0,2-2 0 0 0,-3-17 0 0 0,-30-121 0 0 0,18 34-191 0 0,-5-47 0 0 0,10 56-77 0 0,-1 0 1 0 0,-1 0-1 0 0,-2 0 1 0 0,-7-20 92 0 0</inkml:trace>
  <inkml:trace contextRef="#ctx0" brushRef="#br0" timeOffset="1">48 484 29334 0 0,'4'4'4'0'0,"-3"-3"-1"0"0,-1 0 1 0 0,1 0-1 0 0,0 0 1 0 0,0 0-1 0 0,0 0 1 0 0,0 0 0 0 0,0-1-1 0 0,0 1 1 0 0,0 0-1 0 0,0-1 1 0 0,2 2-1 0 0,5 2 6 0 0,24 8 53 0 0,-3-4 15 0 0,0-2 0 0 0,53 5 0 0 0,301-21 195 0 0,-219 0-279 0 0,470-43-429 0 0,35 3-1 0 0,-567 53-46 0 0,-106-1 418 0 0,-2 2 91 0 0,-1-2 0 0 0,1 1 1 0 0,-1-1-1 0 0,0 0 0 0 0,0 0 0 0 0,-8 1 1 0 0,-50 4 184 0 0,46-5-157 0 0,-373 54 455 0 0,292-39-429 0 0,-375 94 59 0 0,442-102-139 0 0,0 1 0 0 0,-47 23 0 0 0,68-25 0 0 0,11-8 0 0 0,1 1 0 0 0,0-1 0 0 0,0 1 0 0 0,-1-1 0 0 0,1 0 0 0 0,0 1 0 0 0,0-1 0 0 0,0 1 0 0 0,0-1 0 0 0,-1 0 0 0 0,1 1 0 0 0,0-1 0 0 0,0 1 0 0 0,0-1 0 0 0,0 1 0 0 0,0-1 0 0 0,0 1 0 0 0,0-1 0 0 0,0 0 0 0 0,0 1 0 0 0,0-1 0 0 0,0 1 0 0 0,0-1 0 0 0,1 1 0 0 0,-1-1 0 0 0,0 1 0 0 0,2 2 0 0 0,0 0 0 0 0,0 0 0 0 0,0 0 0 0 0,0-1 0 0 0,0 1 0 0 0,0 0 0 0 0,1-1 0 0 0,-1 0 0 0 0,1 0 0 0 0,0 0 0 0 0,0 0 0 0 0,0 0 0 0 0,0 0 0 0 0,0-1 0 0 0,0 1 0 0 0,0-1 0 0 0,0 0 0 0 0,1 0 0 0 0,-1 0 0 0 0,0 0 0 0 0,1-1 0 0 0,-1 1 0 0 0,7-1 0 0 0,259-13 74 0 0,-239 10-63 0 0,330-33 36 0 0,-150 12-112 0 0,536-58-778 0 0,-728 79 802 0 0,90-13-271 0 0,-89 12 161 0 0,1-1 0 0 0,-1 0 0 0 0,24-12 0 0 0,-42 17 142 0 0,0 0-1 0 0,0-1 1 0 0,0 1 0 0 0,0-1 0 0 0,0 1 0 0 0,0-1 0 0 0,0 1 0 0 0,-1-1 0 0 0,1 0 0 0 0,0 1-1 0 0,0-1 1 0 0,-1 0 0 0 0,1 0 0 0 0,0 0 0 0 0,-1 1 0 0 0,1-1 0 0 0,-1 0 0 0 0,2-2-1 0 0,-2 2 7 0 0,0 1 0 0 0,-1-1 0 0 0,1 1-1 0 0,0-1 1 0 0,0 0 0 0 0,0 1 0 0 0,-1-1-1 0 0,1 1 1 0 0,0-1 0 0 0,-1 0 0 0 0,1 1 0 0 0,0-1-1 0 0,-1 1 1 0 0,1-1 0 0 0,-1 1 0 0 0,1 0-1 0 0,-1-1 1 0 0,1 1 0 0 0,-1-1 0 0 0,1 1-1 0 0,-1 0 1 0 0,1-1 0 0 0,-1 1 0 0 0,0 0-1 0 0,1 0 1 0 0,-1-1 0 0 0,1 1 0 0 0,-1 0-1 0 0,-1 0 1 0 0,-11-4 133 0 0,-1 0-1 0 0,1 1 0 0 0,-1 1 1 0 0,-28-2-1 0 0,-57 6 252 0 0,94-2-366 0 0,-262 29 544 0 0,1 20-293 0 0,187-33-194 0 0,-31 5 20 0 0,-205 44 168 0 0,227-39-193 0 0,75-22-53 0 0,1 1 1 0 0,-1 1-1 0 0,1 0 0 0 0,-15 10 1 0 0,23-14 38 0 0,15 5 0 0 0,-3-3-47 0 0,-3 0-2 0 0,0-1 0 0 0,0 0 1 0 0,0-1-1 0 0,0 1 0 0 0,0-1 0 0 0,1 0 0 0 0,-1 0 0 0 0,1-1 1 0 0,0 0-1 0 0,-1 0 0 0 0,1 0 0 0 0,0-1 0 0 0,7 0 0 0 0,596-57 327 0 0,10-26-956 0 0,-430 56 279 0 0,286-50-995 0 0,-466 75 1308 0 0,12-1-44 0 0,-1-2 0 0 0,1-1 0 0 0,23-9 0 0 0,-44 15 77 0 0,0 0 1 0 0,1 0 0 0 0,-1 0-1 0 0,1 0 1 0 0,-1-1 0 0 0,1 1-1 0 0,-1 0 1 0 0,1 0 0 0 0,-1 0-1 0 0,0-1 1 0 0,1 1 0 0 0,-1 0-1 0 0,0-1 1 0 0,1 1 0 0 0,-1 0-1 0 0,0-1 1 0 0,1 1 0 0 0,-1 0-1 0 0,0-1 1 0 0,1 1 0 0 0,-1-1-1 0 0,0 1 1 0 0,0 0 0 0 0,0-1-1 0 0,1 1 1 0 0,-1-1 0 0 0,0 0-1 0 0,0 1 9 0 0,-1-1 0 0 0,1 1 1 0 0,-1 0-1 0 0,1-1 0 0 0,-1 1 0 0 0,1-1 0 0 0,-1 1 0 0 0,1 0 0 0 0,-1 0 0 0 0,0-1 0 0 0,1 1 0 0 0,-1 0 0 0 0,1 0 0 0 0,-1 0 0 0 0,1-1 0 0 0,-2 1 0 0 0,-31-3 313 0 0,-25 3 201 0 0,-107 14-1 0 0,-56 25-273 0 0,83-13-139 0 0,-371 65 61 0 0,486-87-171 0 0,12-3 0 0 0,-1 1 0 0 0,1 1 0 0 0,1-1 0 0 0,-1 2 0 0 0,-17 7 0 0 0,28-11 0 0 0,0 0 0 0 0,-1 0 0 0 0,1 0 0 0 0,0 0 0 0 0,0 0 0 0 0,-1 0 0 0 0,1 0 0 0 0,0 0 0 0 0,0 0 0 0 0,0 1 0 0 0,-1-1 0 0 0,1 0 0 0 0,0 0 0 0 0,0 0 0 0 0,0 0 0 0 0,-1 0 0 0 0,1 1 0 0 0,0-1 0 0 0,0 0 0 0 0,0 0 0 0 0,0 0 0 0 0,0 1 0 0 0,0-1 0 0 0,-1 0 0 0 0,1 0 0 0 0,0 0 0 0 0,0 1 0 0 0,0-1 0 0 0,0 0 0 0 0,0 0 0 0 0,0 1 0 0 0,0-1 0 0 0,0 0 0 0 0,0 0 0 0 0,0 0 0 0 0,0 1 0 0 0,0-1 0 0 0,0 0 0 0 0,0 0 0 0 0,0 1 0 0 0,0-1 0 0 0,0 0 0 0 0,0 0 0 0 0,0 1 0 0 0,1-1 0 0 0,-1 0 0 0 0,0 0 0 0 0,0 0 0 0 0,0 1 0 0 0,0-1 0 0 0,0 0 0 0 0,1 0 0 0 0,-1 0 0 0 0,0 0 0 0 0,0 0 0 0 0,0 1 0 0 0,0-1 0 0 0,1 0 0 0 0,-1 0 0 0 0,0 0 0 0 0,0 0 0 0 0,0 0 0 0 0,1 0 0 0 0,-1 1 0 0 0,6 2 0 0 0,-1 0 0 0 0,1 0 0 0 0,0-1 0 0 0,0 0 0 0 0,0 0 0 0 0,0 0 0 0 0,0 0 0 0 0,0-1 0 0 0,1 0 0 0 0,-1 0 0 0 0,7-1 0 0 0,218-15 45 0 0,0-18-20 0 0,-209 30-31 0 0,124-19-89 0 0,151-25-254 0 0,-4-18-431 0 0,-287 63 757 0 0,103-31-409 0 0,-94 27 334 0 0,-1 0 0 0 0,1-1 1 0 0,-1 0-1 0 0,0-1 0 0 0,12-10 1 0 0,-24 17 92 0 0,-1-1 0 0 0,1 1 0 0 0,-1 0 0 0 0,1-1 0 0 0,-1 1 0 0 0,0-1 0 0 0,1 1 0 0 0,-1-1 0 0 0,0 1 0 0 0,0-1 0 0 0,0 0 0 0 0,0 1 0 0 0,-1-1 0 0 0,2-4 0 0 0,-2 5 21 0 0,0 1 1 0 0,0-1-1 0 0,0 0 0 0 0,0 0 1 0 0,-1 0-1 0 0,1 0 1 0 0,0 0-1 0 0,-1 0 0 0 0,1 0 1 0 0,0 0-1 0 0,-1 0 1 0 0,1 0-1 0 0,-1 0 1 0 0,1 1-1 0 0,-1-1 0 0 0,0 0 1 0 0,1 0-1 0 0,-1 1 1 0 0,0-1-1 0 0,0 0 0 0 0,1 1 1 0 0,-1-1-1 0 0,0 1 1 0 0,0-1-1 0 0,0 1 0 0 0,0-1 1 0 0,0 1-1 0 0,0 0 1 0 0,-1-1-1 0 0,-8-3 117 0 0,0 1 0 0 0,0 1 0 0 0,0-1 0 0 0,0 2 0 0 0,-21-2 0 0 0,-54 5 304 0 0,74-2-405 0 0,-292 38 454 0 0,4 29-276 0 0,266-59-201 0 0,-7 1 2 0 0,1 2 0 0 0,0 1 0 0 0,-41 21 0 0 0,79-33-11 0 0,0 0 0 0 0,1 0 0 0 0,-1 0 0 0 0,0 1 0 0 0,1-1 0 0 0,-1 0 0 0 0,0 0 0 0 0,1 1 0 0 0,-1-1 0 0 0,1 0 0 0 0,-1 1 0 0 0,1-1 0 0 0,-1 1 0 0 0,1-1 0 0 0,-1 1 0 0 0,1-1 0 0 0,-1 1 0 0 0,1-1 0 0 0,0 1 0 0 0,-1 0 0 0 0,1-1 0 0 0,0 1 0 0 0,-1-1 0 0 0,1 1 0 0 0,0 0 0 0 0,0-1 0 0 0,0 1 0 0 0,0 0 0 0 0,-1-1 0 0 0,1 1 0 0 0,0 0 0 0 0,0-1 0 0 0,0 1 0 0 0,0 0 0 0 0,1 0 0 0 0,0 2 0 0 0,1 0 0 0 0,-1-1 0 0 0,1 1 0 0 0,0-1 0 0 0,0 1 0 0 0,0-1 0 0 0,0 0 0 0 0,0 0 0 0 0,1 0 0 0 0,-1 0 0 0 0,1 0 0 0 0,-1-1 0 0 0,1 1 0 0 0,0-1 0 0 0,0 0 0 0 0,-1 1 0 0 0,1-1 0 0 0,0 0 0 0 0,0-1 0 0 0,0 1 0 0 0,0 0 0 0 0,0-1 0 0 0,0 0 0 0 0,6 0 0 0 0,376-33-460 0 0,-4-36-113 0 0,-350 63 448 0 0,103-25-481 0 0,-108 24 366 0 0,-1-2 1 0 0,0 0 0 0 0,25-14 0 0 0,-46 21 195 0 0,-1 0 1 0 0,0 0 0 0 0,0 0-1 0 0,0 0 1 0 0,0-1-1 0 0,0 1 1 0 0,0-1-1 0 0,2-3 1 0 0,-4 5 34 0 0,-1 0-1 0 0,1 1 1 0 0,-1-1 0 0 0,1 0-1 0 0,-1 1 1 0 0,0-1-1 0 0,0 0 1 0 0,1 0 0 0 0,-1 1-1 0 0,0-1 1 0 0,0 0 0 0 0,0 0-1 0 0,0 0 1 0 0,0 1-1 0 0,0-1 1 0 0,0 0 0 0 0,0-1-1 0 0,-1 1 13 0 0,1-1 0 0 0,-1 1 0 0 0,1 0 0 0 0,-1 0 0 0 0,0 0 0 0 0,1 0 0 0 0,-1 0 0 0 0,0 0 0 0 0,0 0 0 0 0,0 0 0 0 0,0 1 0 0 0,0-1 0 0 0,0 0 0 0 0,0 0 0 0 0,-1 0 0 0 0,-4-2 35 0 0,-1 0 1 0 0,1 0 0 0 0,-1 0-1 0 0,0 1 1 0 0,0 0 0 0 0,-11-2-1 0 0,-44-2 261 0 0,-21 4-21 0 0,0 3 0 0 0,0 4 0 0 0,-98 18 0 0 0,52 5-98 0 0,110-23-133 0 0,0 1 0 0 0,0 2 0 0 0,1 0 0 0 0,-24 13 0 0 0,38-18 34 0 0,-1 5-1 0 0,-13 22-3 0 0,18-30-75 0 0,-1 0-1 0 0,1 1 1 0 0,0-1-1 0 0,0 0 1 0 0,-1 1-1 0 0,1-1 1 0 0,0 0-1 0 0,0 1 1 0 0,0-1-1 0 0,-1 0 1 0 0,1 1-1 0 0,0-1 1 0 0,0 0-1 0 0,0 1 1 0 0,0-1-1 0 0,0 0 1 0 0,0 1-1 0 0,0-1 1 0 0,0 1-1 0 0,0-1 1 0 0,0 0-1 0 0,0 1 0 0 0,0-1 1 0 0,0 0-1 0 0,0 1 1 0 0,0-1-1 0 0,0 1 1 0 0,0-1-1 0 0,0 0 1 0 0,1 1-1 0 0,-1-1 1 0 0,0 0-1 0 0,0 1 1 0 0,0-1-1 0 0,1 0 1 0 0,-1 0-1 0 0,0 1 1 0 0,0-1-1 0 0,1 0 1 0 0,-1 1-1 0 0,0-1 1 0 0,1 0-1 0 0,-1 0 1 0 0,1 1-1 0 0,4 5 19 0 0,-3-3-17 0 0,1 1 1 0 0,0-1-1 0 0,0 0 0 0 0,0 0 1 0 0,0 0-1 0 0,1 0 1 0 0,-1 0-1 0 0,1-1 0 0 0,0 0 1 0 0,-1 0-1 0 0,1 0 1 0 0,7 3-1 0 0,7-1-3 0 0,1 0 0 0 0,-1-1 0 0 0,1 0 0 0 0,31-2 0 0 0,79-8 0 0 0,-85 4 0 0 0,86-8-412 0 0,164-33 0 0 0,-278 41 348 0 0,33-9-159 0 0,-45 10 203 0 0,0 1-1 0 0,0-1 0 0 0,1 0 1 0 0,-1 0-1 0 0,0 0 1 0 0,-1-1-1 0 0,1 1 1 0 0,5-5-1 0 0,-8 6 20 0 0,-1 1 0 0 0,1-1-1 0 0,-1 1 1 0 0,1-1 0 0 0,-1 0 0 0 0,1 1-1 0 0,-1-1 1 0 0,1 0 0 0 0,-1 0 0 0 0,1 1-1 0 0,-1-1 1 0 0,0 0 0 0 0,0 0 0 0 0,1 0-1 0 0,-1 1 1 0 0,0-1 0 0 0,0 0 0 0 0,0 0-1 0 0,0 0 1 0 0,0 0 0 0 0,0 1 0 0 0,0-1-1 0 0,0-1 1 0 0,-1 0 9 0 0,1 1 1 0 0,-1 0-1 0 0,1 0 0 0 0,-1-1 1 0 0,0 1-1 0 0,0 0 0 0 0,0 0 1 0 0,0 0-1 0 0,0 0 0 0 0,0 0 1 0 0,0 0-1 0 0,0 0 0 0 0,-1 0 1 0 0,-5-3 76 0 0,0 0 1 0 0,-1 0-1 0 0,-13-4 1 0 0,19 7-70 0 0,-136-39 665 0 0,53 18-463 0 0,85 22-216 0 0,-35-9 89 0 0,33 9-90 0 0,0 0 0 0 0,0-1 1 0 0,0 1-1 0 0,0 0 0 0 0,0 0 0 0 0,0 0 1 0 0,0 0-1 0 0,0 0 0 0 0,0 1 1 0 0,0-1-1 0 0,1 1 0 0 0,-1-1 0 0 0,0 1 1 0 0,-4 1-1 0 0,6 0-1 0 0,4 3 0 0 0,3 1-9 0 0,0-2 0 0 0,1 1 0 0 0,-1-1 0 0 0,1 0 0 0 0,0 0 0 0 0,0-1 0 0 0,13 4 0 0 0,4-1-74 0 0,0-2 0 0 0,1-1 0 0 0,0-1 0 0 0,0-1 1 0 0,0-1-1 0 0,0-2 0 0 0,0 0 0 0 0,-1-2 0 0 0,1 0 0 0 0,27-10 0 0 0,-50 13 68 0 0,0 1 0 0 0,-1-1 1 0 0,1-1-1 0 0,-1 1 0 0 0,1 0 0 0 0,-1 0 0 0 0,1-1 0 0 0,-1 1 0 0 0,0-1 1 0 0,1 0-1 0 0,2-4 0 0 0,-4 5 12 0 0,0 0 1 0 0,0 0-1 0 0,-1-1 0 0 0,1 1 0 0 0,-1 0 1 0 0,1-1-1 0 0,-1 1 0 0 0,0 0 1 0 0,1-1-1 0 0,-1 1 0 0 0,0-1 1 0 0,0 1-1 0 0,0 0 0 0 0,0-1 1 0 0,0 1-1 0 0,0-1 0 0 0,0 1 1 0 0,0 0-1 0 0,-1-1 0 0 0,1 1 0 0 0,-1-1 1 0 0,1 1-1 0 0,-1 0 0 0 0,0-2 1 0 0,-6-11 48 0 0,0 1 0 0 0,-1 0 0 0 0,0 1 0 0 0,-1-1 0 0 0,0 2 0 0 0,-20-21 0 0 0,28 32-44 0 0,1-1 1 0 0,-1 1-1 0 0,1-1 1 0 0,-1 1-1 0 0,0-1 1 0 0,1 1-1 0 0,-1 0 1 0 0,1-1-1 0 0,-1 1 1 0 0,0 0-1 0 0,1-1 1 0 0,-1 1-1 0 0,0 0 1 0 0,1 0-1 0 0,-1 0 1 0 0,0-1-1 0 0,0 1 1 0 0,-1 1-1 0 0,-1-1 1 0 0,1 1-1 0 0,0 0 1 0 0,1 0-1 0 0,-1 0 1 0 0,0 0-1 0 0,0 0 1 0 0,-3 2-1 0 0,-32 19-309 0 0,-68 29 0 0 0,67-34-30 0 0,-58 34 0 0 0,82-39 190 0 0,-24 27 118 0 0,35-35 31 0 0,0 0-1 0 0,0 0 1 0 0,0 0-1 0 0,1 0 1 0 0,0 0 0 0 0,-1 1-1 0 0,1-1 1 0 0,1 1-1 0 0,-1-1 1 0 0,0 6-1 0 0,1-1 16 0 0,0 0 1 0 0,1 0-1 0 0,0 0 0 0 0,2 10 0 0 0,-2-18-13 0 0,0 0 1 0 0,0-1-1 0 0,0 1 1 0 0,0 0 0 0 0,0 0-1 0 0,0 0 1 0 0,1 0-1 0 0,-1 0 1 0 0,0 0-1 0 0,0 0 1 0 0,1 0 0 0 0,-1-1-1 0 0,1 1 1 0 0,-1 0-1 0 0,1 0 1 0 0,-1 0-1 0 0,1-1 1 0 0,-1 1 0 0 0,1 0-1 0 0,1 0 1 0 0,6 8 32 0 0,18 15 0 0 0,-14-16-33 0 0,1 0-1 0 0,0-1 1 0 0,0 0 0 0 0,0-1-1 0 0,1-1 1 0 0,0 0-1 0 0,0 0 1 0 0,1-2-1 0 0,-1 0 1 0 0,1 0-1 0 0,-1-2 1 0 0,1 1-1 0 0,0-2 1 0 0,20-1-1 0 0,-16-1-84 0 0,-1 0 0 0 0,0-1 0 0 0,0-1 0 0 0,-1 0 0 0 0,1-2 1 0 0,-1 0-1 0 0,0-1 0 0 0,0 0 0 0 0,-1-2 0 0 0,0 0 0 0 0,21-15 0 0 0,-31 19 28 0 0,0 0 0 0 0,0-1 1 0 0,-1 1-1 0 0,1-1 0 0 0,-1 0 1 0 0,-1 0-1 0 0,1-1 0 0 0,7-13 0 0 0,-11 16 48 0 0,1 0-1 0 0,-1 0 1 0 0,0 0-1 0 0,0 0 1 0 0,0 0-1 0 0,0 0 1 0 0,-1-1-1 0 0,0 1 1 0 0,1 0 0 0 0,-2 0-1 0 0,1-1 1 0 0,0 1-1 0 0,-1 0 1 0 0,0 0-1 0 0,0 0 1 0 0,0 0-1 0 0,0 0 1 0 0,-3-5-1 0 0,0 1 31 0 0,0 1-1 0 0,-1 0 1 0 0,1-1 0 0 0,-1 2-1 0 0,-1-1 1 0 0,1 1-1 0 0,-1 0 1 0 0,-1 0 0 0 0,1 0-1 0 0,-1 1 1 0 0,0 0-1 0 0,0 0 1 0 0,0 1 0 0 0,0 0-1 0 0,-1 0 1 0 0,-14-4 0 0 0,6 3 58 0 0,0 1 1 0 0,0 0 0 0 0,-1 1-1 0 0,0 1 1 0 0,1 1 0 0 0,-1 0-1 0 0,-26 3 1 0 0,-25 6 73 0 0,0 3-1 0 0,1 2 0 0 0,1 4 1 0 0,0 2-1 0 0,1 3 1 0 0,1 3-1 0 0,1 3 1 0 0,-68 42-1 0 0,44-12 63 0 0,72-43-135 0 0,-19 23-11 0 0,26-28-1 0 0,6 0-12 0 0,2-10-60 0 0,-1 5 1 0 0,0 0 1 0 0,0 1-1 0 0,0-1 0 0 0,1 0 1 0 0,0 0-1 0 0,0 0 0 0 0,0 0 1 0 0,2 6-1 0 0,-1-7-1 0 0,1 1 0 0 0,0 0 0 0 0,0-1 0 0 0,1 1 0 0 0,-1-1 0 0 0,1 0 0 0 0,0 0 0 0 0,0 0 0 0 0,4 4 0 0 0,-5-6-4 0 0,0 0 1 0 0,1 0-1 0 0,-1 0 0 0 0,0-1 1 0 0,1 1-1 0 0,-1-1 0 0 0,1 1 0 0 0,-1-1 1 0 0,1 0-1 0 0,0 0 0 0 0,0 0 1 0 0,-1 0-1 0 0,1 0 0 0 0,0-1 1 0 0,0 1-1 0 0,0-1 0 0 0,5 0 0 0 0,-1 0-9 0 0,-1-1-1 0 0,0 0 0 0 0,1 0 0 0 0,-1-1 0 0 0,10-4 1 0 0,-12 5-9 0 0,0-1 1 0 0,-1 1 0 0 0,1-1 0 0 0,-1 0-1 0 0,1 0 1 0 0,-1 0 0 0 0,0-1-1 0 0,0 1 1 0 0,0-1 0 0 0,3-3 0 0 0,-5 4 12 0 0,0 1 1 0 0,0-1-1 0 0,0 1 1 0 0,0-1-1 0 0,-1 1 1 0 0,1-1 0 0 0,-1 1-1 0 0,1-1 1 0 0,-1 0-1 0 0,1 0 1 0 0,-1 1-1 0 0,0-1 1 0 0,0 0 0 0 0,0 1-1 0 0,0-1 1 0 0,0 0-1 0 0,0 0 1 0 0,0 1-1 0 0,-1-1 1 0 0,1 0 0 0 0,-1 1-1 0 0,1-1 1 0 0,-1 0-1 0 0,1 1 1 0 0,-2-3-1 0 0,-3-3-1 0 0,1-1-1 0 0,-1 2 0 0 0,0-1 1 0 0,-1 1-1 0 0,0-1 0 0 0,0 2 0 0 0,0-1 1 0 0,0 0-1 0 0,-14-7 0 0 0,2 2 47 0 0,-1 1 1 0 0,-35-15-1 0 0,12 11 60 0 0,0 2 0 0 0,-68-12 1 0 0,-89-1 54 0 0,181 23-129 0 0,-342-19 158 0 0,-1 23-125 0 0,222 6-61 0 0,-147 30 0 0 0,194-24-35 0 0,45-10-39 0 0,-1-1 0 0 0,-77-7 0 0 0,10 0-3 0 0,49 5 83 0 0,-82-4 0 0 0,137 1-1 0 0,0 0 1 0 0,-1-1-1 0 0,-10-4 0 0 0,15 4 3 0 0,1 1-1 0 0,-1-1 0 0 0,0 2 1 0 0,0-1-1 0 0,-1 1 0 0 0,1 0 1 0 0,0 0-1 0 0,0 1 0 0 0,-1 0 1 0 0,-6 1-1 0 0,-96 29 59 0 0,102-29-60 0 0,-1-1 0 0 0,0 0 0 0 0,0 0 0 0 0,0 0 0 0 0,0-1 0 0 0,1-1 0 0 0,-16-3 0 0 0,14 2 0 0 0,1 1 0 0 0,-1 1 0 0 0,0-1 0 0 0,0 2 0 0 0,-20 0 0 0 0,9 3 0 0 0,3 0 0 0 0,0-2 0 0 0,-32 1 0 0 0,45-2 0 0 0,0-1 0 0 0,0 0 0 0 0,0 0 0 0 0,0 0 0 0 0,0 0 0 0 0,1-1 0 0 0,-1 1 0 0 0,0-1 0 0 0,1 0 0 0 0,-1-1 0 0 0,1 1 0 0 0,0-1 0 0 0,-1 0 0 0 0,-5-6 0 0 0,6 5 0 0 0,1 1 0 0 0,-1-1 0 0 0,0 1 0 0 0,0 0 0 0 0,0 0 0 0 0,0 0 0 0 0,0 1 0 0 0,0-1 0 0 0,-1 1 0 0 0,0 0 0 0 0,1 1 0 0 0,-1-1 0 0 0,0 1 0 0 0,0 0 0 0 0,1 0 0 0 0,-1 0 0 0 0,0 1 0 0 0,0-1 0 0 0,0 1 0 0 0,0 0 0 0 0,-9 2 0 0 0,13-2-8 0 0,-1 1 1 0 0,0-1-1 0 0,0 0 0 0 0,0 0 0 0 0,0 0 1 0 0,0 0-1 0 0,0-1 0 0 0,0 1 0 0 0,0 0 1 0 0,0-1-1 0 0,1 1 0 0 0,-1-1 0 0 0,0 0 1 0 0,0 0-1 0 0,-2-1 0 0 0,1 0-27 0 0,0-1 0 0 0,1 1 0 0 0,-1-1 0 0 0,0 0 1 0 0,-3-5-1 0 0,-10-10-32 0 0,15 17 63 0 0,-1 0 0 0 0,0 0 0 0 0,1 0 0 0 0,-1 0 0 0 0,0 0 0 0 0,0 1 0 0 0,0-1 0 0 0,0 1-1 0 0,1-1 1 0 0,-1 1 0 0 0,0 0 0 0 0,0 0 0 0 0,0 0 0 0 0,0 0 0 0 0,0 0 0 0 0,0 0 0 0 0,0 1 0 0 0,0-1 0 0 0,0 0 0 0 0,-2 2 0 0 0,2-2-1 0 0,0 1 1 0 0,0-1-1 0 0,0 1 1 0 0,0-1-1 0 0,0 0 1 0 0,0 0 0 0 0,0 0-1 0 0,0 0 1 0 0,-1 0-1 0 0,1 0 1 0 0,0 0-1 0 0,0-1 1 0 0,0 1 0 0 0,-3-2-1 0 0,4 1 3 0 0,0 0 0 0 0,0 0 1 0 0,1 0-1 0 0,-1-1 0 0 0,0 1 0 0 0,1 0 0 0 0,-1 0 1 0 0,1 0-1 0 0,0 0 0 0 0,-1-1 0 0 0,1 1 0 0 0,0 0 0 0 0,-1 0 1 0 0,1-1-1 0 0,0 1 0 0 0,0 0 0 0 0,0 0 0 0 0,0-1 1 0 0,1 0-1 0 0,-1 0 0 0 0,0 1 0 0 0,0 0 0 0 0,0-1 0 0 0,0 1 0 0 0,0 0 0 0 0,0-1 0 0 0,-1 1 0 0 0,1 0 0 0 0,0-1 0 0 0,-1 1 0 0 0,1 0 0 0 0,-1 0 0 0 0,0-3 0 0 0,-1 3 6 0 0,0-1 0 0 0,1 1-2 0 0</inkml:trace>
  <inkml:trace contextRef="#ctx0" brushRef="#br0" timeOffset="-1">48 258 28542 0 0,'10'-1'7'0'0,"0"0"1"0"0,0 1-1 0 0,-1 0 1 0 0,1 1-1 0 0,0 0 1 0 0,12 4-1 0 0,-9-3-8 0 0,1 0 1 0 0,0 0-1 0 0,18-1 0 0 0,34-9-1 0 0,-49 5 24 0 0,1 0-1 0 0,-1 2 1 0 0,1 0 0 0 0,-1 1-1 0 0,29 4 1 0 0,-8 1 28 0 0,53 0 0 0 0,-19-1 31 0 0,-26 2-18 0 0,-36-4-43 0 0,1 0 0 0 0,1-1 0 0 0,-1 0 0 0 0,0-1 0 0 0,0 0 0 0 0,13-2 0 0 0,3-5 68 0 0,37-12 0 0 0,-46 12-33 0 0,0 1 1 0 0,1 1 0 0 0,0 1-1 0 0,0 1 1 0 0,25-2-1 0 0,-8 5 7 0 0,8 1-29 0 0,74-10 0 0 0,-87 6-5 0 0,1 1 0 0 0,0 2 0 0 0,-1 1-1 0 0,61 9 1 0 0,-40-5-28 0 0,0-3 0 0 0,57-4 0 0 0,30 1 0 0 0,-23 9 0 0 0,-50-3 5 0 0,68-2 1 0 0,-82-8 169 0 0,66-15 0 0 0,28-3 88 0 0,-49 21-225 0 0,-20 2-12 0 0,129-15 102 0 0,-185 12-128 0 0,23-4 0 0 0,5-1 0 0 0,-14 12-163 0 0,-10-1 112 0 0,-21-2 43 0 0,0 0-1 0 0,0-1 1 0 0,0 0 0 0 0,0 1 0 0 0,0-1 0 0 0,0-1-1 0 0,4 0 1 0 0,29-4-5 0 0,1 1 1 0 0,45 2-1 0 0,41-5-13 0 0,-96 4 26 0 0,-1-2 0 0 0,41-12 0 0 0,-50 13-24 0 0,0 0 0 0 0,1 1-1 0 0,26-2 1 0 0,2 1-7 0 0,108-9 31 0 0,-135 11-13 0 0,33 2 0 0 0,-32 0-32 0 0,25-2-1 0 0,90-25 36 0 0,-115 22 9 0 0,13-2 1 0 0,-17 4 0 0 0,1-1 0 0 0,26-10 0 0 0,-36 11 0 0 0,1 0 0 0 0,-1 1 0 0 0,1 0 0 0 0,0 1 0 0 0,16-1 0 0 0,16-3 0 0 0,-8 0 0 0 0,-32 5 0 0 0,1 0 0 0 0,-1 0 0 0 0,1 0 0 0 0,-1 0 0 0 0,1 0 0 0 0,-1 0 0 0 0,1 0 0 0 0,-1 0 0 0 0,1 1 0 0 0,-1-1 0 0 0,0 1 0 0 0,1-1 0 0 0,-1 1 0 0 0,0-1 0 0 0,1 1 0 0 0,-1 0 0 0 0,0 0 0 0 0,0 0 0 0 0,2 1 0 0 0,-4-1 0 0 0,0 0 0 0 0,0 0 0 0 0,0 1 0 0 0,0-1 0 0 0,-1 0 0 0 0,1 0 0 0 0,0 0 0 0 0,-1 0 0 0 0,1 0 0 0 0,0-1 0 0 0,-3 2 0 0 0,0 0 0 0 0,-22 19-632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3:54.63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77 321 3679 0 0,'-38'-8'12466'0'0,"36"4"-12093"0"0,0 0-1 0 0,0 0 1 0 0,0-1 0 0 0,0 1 0 0 0,1-1 0 0 0,-1 1 0 0 0,1-1 0 0 0,0 0 0 0 0,1 1 0 0 0,-1-6 0 0 0,-3-15 483 0 0,4 24-766 0 0,0-1-1 0 0,0 1 1 0 0,-1 0-1 0 0,1-1 1 0 0,-1 1-1 0 0,1 0 1 0 0,-1-1-1 0 0,0 1 1 0 0,1 0-1 0 0,-1-1 1 0 0,0 1-1 0 0,0 0 1 0 0,0 0-1 0 0,0 0 1 0 0,0 0 0 0 0,0 0-1 0 0,0 0 1 0 0,0 0-1 0 0,-1 0 1 0 0,-1 0-1 0 0,3 0-4 0 0,-1 6 18 0 0,3 14-79 0 0,-1-10 24 0 0,-1 12-20 0 0,1 8 52 0 0,0 7 13 0 0,2 5-13 0 0,1 1-24 0 0,2 0-34 0 0,2-5 20 0 0,0-4-31 0 0,3 3-11 0 0,-4-2 0 0 0,-6-26 0 0 0,-1 7 0 0 0,-2 3 0 0 0,-1 36 67 0 0,0-13 38 0 0,2-19-57 0 0,1 0-36 0 0,-7-106-176 0 0,4 34 34 0 0,1-9-499 0 0,5-79 0 0 0,-2 127 492 0 0,0 1 10 0 0,0 1-1 0 0,0-1 1 0 0,-1 1 0 0 0,0-1-1 0 0,-3-14 1 0 0,0 49 516 0 0,8 97 336 0 0,-3 62 110 0 0,-3-147-688 0 0,2-33-134 0 0,0 1-18 0 0,-4 13 154 0 0,-3-43-13 0 0,7-79-848 0 0,21-151 0 0 0,-22 249 637 0 0,0 4 62 0 0,0 0 0 0 0,1 0 0 0 0,-1 0 0 0 0,0 0 0 0 0,1 0 0 0 0,0 0 0 0 0,-1 1 0 0 0,1-1 0 0 0,0 0 0 0 0,0 0 0 0 0,0 1 0 0 0,2-4 0 0 0,3-5-11 0 0,-4 8 133 0 0,2 10 51 0 0,10 29 7 0 0,-13-33-137 0 0,0 0 1 0 0,0-1-1 0 0,0 1 0 0 0,-1 0 1 0 0,0 0-1 0 0,0-1 0 0 0,0 1 0 0 0,0 0 1 0 0,-1 5-1 0 0,-1 8 75 0 0,7 130 351 0 0,-2-149-403 0 0,0-3-54 0 0,-1 0-1 0 0,1 0 1 0 0,0 0-1 0 0,-1 0 1 0 0,0 0-1 0 0,-1-1 1 0 0,3-8-1 0 0,5-47-199 0 0,-5 30-39 0 0,-2 15-71 0 0,6 23 243 0 0,23 20 66 0 0,-30-26 5 0 0,0-1 1 0 0,-1 1 0 0 0,1 0-1 0 0,0-1 1 0 0,0 1-1 0 0,-1-1 1 0 0,1 1-1 0 0,-1 0 1 0 0,1 0 0 0 0,0-1-1 0 0,-1 1 1 0 0,0 0-1 0 0,1 0 1 0 0,-1 0 0 0 0,1 1-1 0 0,7 21 82 0 0,-4-12-8 0 0,-3-9-64 0 0,0 1 0 0 0,0 0 0 0 0,0-1 0 0 0,-1 1-1 0 0,1 0 1 0 0,-1 0 0 0 0,1-1 0 0 0,-1 1 0 0 0,0 5 0 0 0,0-5 4 0 0,0-2 47 0 0,0 0-53 0 0,1 0-1 0 0,-1 0 0 0 0,0 0 1 0 0,1 1-1 0 0,-1-1 0 0 0,0 0 1 0 0,0 0-1 0 0,0 0 0 0 0,0 0 1 0 0,0 2-1 0 0,0 1 7 0 0,0-19 66 0 0,1-1 0 0 0,0 1 1 0 0,5-21-1 0 0,0-2-164 0 0,-3 19-4 0 0,0-2-139 0 0,-1 0 1 0 0,0 0 0 0 0,-2-1 0 0 0,-2-31-1 0 0,2 115 379 0 0,1-11 72 0 0,-1-14 14 0 0,1 0 1 0 0,12 62-1 0 0,-9-82-176 0 0,-3-12 63 0 0,1-8-75 0 0,0-1-52 0 0,0 0 0 0 0,-1-1 0 0 0,1 1 0 0 0,-1 0 0 0 0,0 0 0 0 0,0-1 0 0 0,0 1 0 0 0,0 0-1 0 0,-1-1 1 0 0,0 1 0 0 0,-1-9 0 0 0,1-8-28 0 0,-2-77-495 0 0,1 83 434 0 0,-1 0-1 0 0,-1 0 1 0 0,0 0 0 0 0,-7-19-1 0 0,10 33 82 0 0,0 1-1 0 0,0-1 1 0 0,0 1-1 0 0,-1-1 0 0 0,1 1 1 0 0,0-1-1 0 0,0 1 1 0 0,0-1-1 0 0,-1 1 0 0 0,1-1 1 0 0,0 1-1 0 0,-1 0 1 0 0,1-1-1 0 0,0 1 0 0 0,-1-1 1 0 0,1 1-1 0 0,0 0 1 0 0,-1-1-1 0 0,1 1 0 0 0,-1 0 1 0 0,1-1-1 0 0,-1 1 1 0 0,1 0-1 0 0,0 0 0 0 0,-2-1 1 0 0,2 1 5 0 0,-1 1 0 0 0,1-1 0 0 0,-1 0 0 0 0,1 1 0 0 0,-1-1 0 0 0,1 0 0 0 0,-1 1 0 0 0,1-1 0 0 0,-1 1 0 0 0,1-1 0 0 0,0 0 0 0 0,-1 1 0 0 0,1-1 0 0 0,0 1 0 0 0,-1-1 0 0 0,1 1 0 0 0,0-1 0 0 0,-1 2 0 0 0,-8 27 35 0 0,0 8 97 0 0,4-15 38 0 0,0-1 0 0 0,1 1-1 0 0,-1 33 1 0 0,14-143-184 0 0,-9 77-11 0 0,-1 3-21 0 0,1 0-1 0 0,0 0 0 0 0,1 0 0 0 0,-1 0 0 0 0,2 0 1 0 0,-1 1-1 0 0,1-1 0 0 0,0 0 0 0 0,6-11 363 0 0,-5 16-234 0 0,14-15 788 0 0,-8 22-776 0 0,27 14-1 0 0,-27-13-22 0 0,1-6-16 0 0,29-4-31 0 0,-29 3 102 0 0,0 8-70 0 0,30 15-32 0 0,-39-20-19 0 0,0 0 1 0 0,1-1-1 0 0,-1 1 1 0 0,1 0 0 0 0,-1-1-1 0 0,0 1 1 0 0,1-1-1 0 0,-1 0 1 0 0,1 1-1 0 0,0-1 1 0 0,2 0-1 0 0,36 4 19 0 0,-19-3 20 0 0,21-1-19 0 0,-31 0 36 0 0,-3 5-5 0 0,36 19-43 0 0,-27-17-11 0 0,26 8 0 0 0,-35-13 0 0 0,1 0 0 0 0,0 0 0 0 0,0 0 0 0 0,15 0 0 0 0,-16-3 3 0 0,1 0-1 0 0,-1 0 1 0 0,14-4 0 0 0,-4 0 39 0 0,25-7-31 0 0,-24 9-11 0 0,22 1 0 0 0,22-1 0 0 0,-2-1 0 0 0,2 8 0 0 0,-5-4 0 0 0,-49 1 0 0 0,0 0 0 0 0,-1 0 0 0 0,0 0 0 0 0,17 6 0 0 0,-5 1 0 0 0,-12-4 0 0 0,-1-1 0 0 0,15 3 0 0 0,-14-5 0 0 0,0 0 0 0 0,-1-1 0 0 0,1 0 0 0 0,0-1 0 0 0,11-1 0 0 0,-17 1 0 0 0,13-1 0 0 0,0 1 0 0 0,18 0 0 0 0,31 9 0 0 0,-52-7 0 0 0,1 0 0 0 0,-1-1 0 0 0,13-1 0 0 0,33-9 0 0 0,-3 2 0 0 0,2 5 0 0 0,2-2 0 0 0,-2 2 0 0 0,4 8 0 0 0,-47-4 0 0 0,-1-2 0 0 0,21-2 0 0 0,7-6-12 0 0,-25 4-47 0 0,18-5-6 0 0,-16 6 12 0 0,27-5 42 0 0,11-2-4 0 0,-9 2-61 0 0,-37 8-18 0 0,-5 1-62 0 0,-1-1 134 0 0,1 1 1 0 0,0-1 0 0 0,9-2-1 0 0,-4 1 1 0 0,-9 2 15 0 0,1 0 0 0 0,0-1 0 0 0,0 1 0 0 0,0 0 1 0 0,0 0-1 0 0,-1 1 0 0 0,1-1 0 0 0,3 1 0 0 0,47 7-5 0 0,-37-7 8 0 0,0 0-1 0 0,14 0 0 0 0,18-8-49 0 0,-38 5-11 0 0,0 1 11 0 0,30-5 31 0 0,-19 5-20 0 0,29 3 31 0 0,8-4 11 0 0,12-6 53 0 0,-23 2-42 0 0,6-4-11 0 0,-2-2 0 0 0,-3-1 0 0 0,-7 3 11 0 0,-33 8 42 0 0,3 2 0 0 0,39 1-42 0 0,12 0-11 0 0,-49-2-3 0 0,-1 0-1 0 0,13-5 0 0 0,-6 1-38 0 0,16-6 20 0 0,-32 11 19 0 0,-1-1-1 0 0,0 1 1 0 0,1-1-1 0 0,-1 1 1 0 0,1 0-1 0 0,-1 0 1 0 0,0 0-1 0 0,1 0 0 0 0,-1 0 1 0 0,1 0-1 0 0,1 0 1 0 0,36 3-20 0 0,-19-1-37 0 0,17 1-16 0 0,-28-2-13 0 0,1-3 9 0 0,28-3 10 0 0,-19 3 6 0 0,16-2 40 0 0,-16 2-18 0 0,19-1 20 0 0,-28 2-36 0 0,0 0-33 0 0,29-4-5 0 0,-29 4 5 0 0,-1-1-75 0 0,28-5 88 0 0,-28 5-12 0 0,-1-1 30 0 0,23-9 38 0 0,-15 6-20 0 0,24-6 20 0 0,3 6-34 0 0,-34 6-21 0 0,0-2-170 0 0,29-6 133 0 0,-29 5-13 0 0,-1 1-225 0 0,26-9 256 0 0,-26 8 0 0 0,1 2-66 0 0,25-2 159 0 0,-16 3 46 0 0,28-2-33 0 0,2-9-10 0 0,-7 1 11 0 0,-24 6 32 0 0,21-7-33 0 0,3 1 1 0 0,-32 9 42 0 0,-14 25 1251 0 0,12-17-1177 0 0,-7-7-127 0 0,5 5 5 0 0,0 0 0 0 0,0 0 0 0 0,0 1 0 0 0,3 6 0 0 0,-7-10-3 0 0,0 0-1 0 0,0 0 1 0 0,0 0-1 0 0,-1 0 1 0 0,1 0-1 0 0,0 1 1 0 0,-1-1 0 0 0,0 0-1 0 0,0 0 1 0 0,0 1-1 0 0,0 2 1 0 0,-1 24 170 0 0,0-24-99 0 0,1 1-13 0 0,0 23-37 0 0,3 6 19 0 0,3 6-31 0 0,-2-5-11 0 0,-2-2 0 0 0,-1-1 0 0 0,-1 1 0 0 0,0-7 11 0 0,0-24-4 0 0,1 23 39 0 0,3-3 7 0 0,2 11-42 0 0,3 8-11 0 0,-4-2 11 0 0,-2 3 47 0 0,-2 1 102 0 0,2-4 27 0 0,0-2 1 0 0,-2-29-161 0 0,3 24 94 0 0,4 8 11 0 0,0-6-120 0 0,4 12 41 0 0,-3-14-42 0 0,0 7-11 0 0,0 0 0 0 0,-5-2 0 0 0,-2-3 0 0 0,-5 0 0 0 0,0 6 53 0 0,-2-6 11 0 0,3 1 0 0 0,1-29-55 0 0,2 23 46 0 0,3 6-44 0 0,1-2-11 0 0,-1 0 0 0 0,-1 9 0 0 0,-3-6 0 0 0,-2-1 11 0 0,-3 0 31 0 0,0-2-31 0 0,0 6 42 0 0,0-14-42 0 0,3 5-11 0 0,1-1 0 0 0,4 6 0 0 0,3-5-11 0 0,-1 4-139 0 0,-4-29 47 0 0,-2 0 16 0 0,0 24 70 0 0,-1-1 17 0 0,-2-2 0 0 0,-1-2 0 0 0,0 0 0 0 0,-1 2 0 0 0,1 2 0 0 0,2-3 0 0 0,2 1 0 0 0,4 9 0 0 0,1 0 0 0 0,-2-3 0 0 0,-3-8 0 0 0,0 1 0 0 0,-1 5 0 0 0,1 1 0 0 0,0 0 0 0 0,2-6 11 0 0,-1-16 31 0 0,2 14-20 0 0,0-13 20 0 0,1 18-19 0 0,0 3 37 0 0,-2 0 13 0 0,-3-3 6 0 0,-5 45 290 0 0,7-72-354 0 0,-2 17 49 0 0,4-1 3 0 0,-1 7-54 0 0,-1 3-13 0 0,0-4 0 0 0,-2 0 11 0 0,1-8 78 0 0,-6 29 0 0 0,3-18 42 0 0,1 10-8 0 0,0 6-22 0 0,3-19-101 0 0,1-1 0 0 0,2 3 0 0 0,3 7 0 0 0,-3-1 0 0 0,-5-11 0 0 0,-1 0 0 0 0,0 5 0 0 0,2 1 0 0 0,1 0 0 0 0,1-1 0 0 0,3 0-11 0 0,4-2-53 0 0,-7-20-53 0 0,3 2-131 0 0,9 16 136 0 0,-10-12 33 0 0,-2 11 25 0 0,-3-3 43 0 0,0 0 11 0 0,1 6 0 0 0,0 0 0 0 0,0-6 0 0 0,1 1 0 0 0,-1 19-67 0 0,1-36-10 0 0,-4 9-141 0 0,4-9 193 0 0,-1 1-69 0 0,4 2-541 0 0,10 20 623 0 0,-12-22 12 0 0,0 0 0 0 0,-1 0 0 0 0,1 0 0 0 0,0 0 0 0 0,-1 0 0 0 0,1 3 0 0 0,-2 12 13 0 0,1 2 67 0 0,0-17-42 0 0,-1-4-245 0 0,-4-5 195 0 0,3 4 2 0 0,0-1 0 0 0,0 1-1 0 0,0 0 1 0 0,0 0 0 0 0,-1 0 0 0 0,1 0-1 0 0,0 1 1 0 0,-1-1 0 0 0,1 1 0 0 0,-1-1-1 0 0,0 1 1 0 0,-4-2 0 0 0,-12 4 76 0 0,-34 7 1 0 0,-3 0 274 0 0,31-6-29 0 0,-44-4 0 0 0,68 2-307 0 0,-9-1 38 0 0,1 0-1 0 0,-1 1 1 0 0,1 0-1 0 0,-1 0 0 0 0,1 1 1 0 0,-1 0-1 0 0,1 1 1 0 0,-18 5-1 0 0,26-6-38 0 0,-43 15 253 0 0,40-15-241 0 0,-1 0 0 0 0,1 0 0 0 0,0 0 0 0 0,0-1 0 0 0,0 0 0 0 0,0 0 0 0 0,-1 0 0 0 0,1 0 0 0 0,-4-1 0 0 0,5 0-12 0 0,-7-2 6 0 0,-1-4-13 0 0,10 6 3 0 0,-2-1 0 0 0,0 1 0 0 0,-1-1 0 0 0,1 0 0 0 0,-1 1 0 0 0,1 0 0 0 0,-1 0 0 0 0,0 0 0 0 0,-6-1 0 0 0,-1 5 45 0 0,0-1-1 0 0,0 1 1 0 0,0 1-1 0 0,0 0 1 0 0,1 1-1 0 0,-15 8 1 0 0,11-6 26 0 0,0 0 0 0 0,-24 8 0 0 0,32-14-61 0 0,0 0 0 0 0,0-1 0 0 0,0 1 0 0 0,0-1 0 0 0,-10-1-1 0 0,-15 1 15 0 0,-16 8-3 0 0,37-5-14 0 0,0-1 1 0 0,0 0-1 0 0,0-1 0 0 0,0 0 0 0 0,-15-1 0 0 0,14 0 16 0 0,0 0 0 0 0,0 1 0 0 0,0 0 0 0 0,0 0-1 0 0,1 1 1 0 0,-1 0 0 0 0,0 1 0 0 0,1 1 0 0 0,0 0 0 0 0,0 0 0 0 0,0 1-1 0 0,0 0 1 0 0,-17 12 0 0 0,25-15-23 0 0,0-1 0 0 0,0 0 0 0 0,-1 1 0 0 0,1-1 0 0 0,0 0 0 0 0,-1 0 0 0 0,1 0 0 0 0,-1 0 0 0 0,1-1 0 0 0,-1 1 0 0 0,1-1 0 0 0,-1 0 0 0 0,0 1 0 0 0,1-1 0 0 0,-1 0 0 0 0,1-1 0 0 0,-1 1 0 0 0,0 0 0 0 0,1-1 0 0 0,-1 1 0 0 0,1-1 0 0 0,-1 0 0 0 0,1 0 0 0 0,0 0 0 0 0,-4-1 0 0 0,5 1 0 0 0,-1 0 0 0 0,0 0 0 0 0,0 0 0 0 0,-1 0 0 0 0,1 1 0 0 0,0-1 0 0 0,0 1 0 0 0,0-1 0 0 0,0 1 0 0 0,0 0 0 0 0,-1 0 0 0 0,1 0 0 0 0,0 0 0 0 0,0 1-1 0 0,0-1 1 0 0,0 0 0 0 0,0 1 0 0 0,-1 0 0 0 0,1-1 0 0 0,0 1 0 0 0,0 0 0 0 0,0 0 0 0 0,-2 2 0 0 0,-2 1 1 0 0,-1 2-1 0 0,2-1 1 0 0,-1 1-1 0 0,0 0 1 0 0,-4 7-1 0 0,-17 16 62 0 0,0 2 55 0 0,23-28-108 0 0,1-1 0 0 0,0 1 0 0 0,-1-1 0 0 0,-6 4 0 0 0,6-4-3 0 0,0 0 0 0 0,0 1 0 0 0,0-1 0 0 0,-6 6 0 0 0,8-6-1 0 0,0 0-1 0 0,0 0 1 0 0,0 1-1 0 0,1-1 1 0 0,-1 0 0 0 0,1 1-1 0 0,-1-1 1 0 0,-1 5-1 0 0,-14 26 19 0 0,14-29-23 0 0,0-1 0 0 0,-21 22 0 0 0,15-15 0 0 0,1-2 0 0 0,-15 12 0 0 0,8-10 0 0 0,12-8 0 0 0,-1 0 0 0 0,1 0 0 0 0,0 1 0 0 0,0-1 0 0 0,0 1 0 0 0,-2 2 0 0 0,-3 2 12 0 0,0 0 0 0 0,0-1 0 0 0,0 0 0 0 0,-16 8 0 0 0,15-8-8 0 0,-6 4-4 0 0,12-7 0 0 0,0-1 0 0 0,-1 0 0 0 0,1 0 0 0 0,0 0 0 0 0,-1 0 0 0 0,-6 2 0 0 0,8-4 0 0 0,1 1 0 0 0,0-1 0 0 0,0 0 0 0 0,0 0 0 0 0,0 0 0 0 0,0 0 0 0 0,0-1 0 0 0,0 1 0 0 0,0 0 0 0 0,-1 0 0 0 0,1-1 0 0 0,0 1 0 0 0,0 0 0 0 0,0-1 0 0 0,0 1 0 0 0,0-1 0 0 0,0 0 0 0 0,1 1 0 0 0,-1-1 0 0 0,0 0 0 0 0,0 1 0 0 0,0-1 0 0 0,0 0 0 0 0,1 0 0 0 0,-1 0 0 0 0,0 0 0 0 0,1 0 0 0 0,-1 1 0 0 0,0-3 0 0 0,-59-81-280 0 0,56 81 279 0 0,1-1 5 0 0,-7-18-60 0 0,5 10 24 0 0,-1 1 1 0 0,0-1 0 0 0,-1 1-1 0 0,0 0 1 0 0,-1 0-1 0 0,0 1 1 0 0,0 0 0 0 0,-17-15-1 0 0,24 25 32 0 0,0-1 0 0 0,0 1 0 0 0,0-1 0 0 0,0 1 0 0 0,0-1 0 0 0,0 1 0 0 0,0 0 0 0 0,0 0 0 0 0,0-1 0 0 0,0 1 0 0 0,0 0 0 0 0,0 0 0 0 0,0 0 0 0 0,0 0 0 0 0,-1 0 0 0 0,1 0 0 0 0,0 0 0 0 0,0 1 0 0 0,0-1 0 0 0,0 0 0 0 0,-1 1 0 0 0,-19 10 0 0 0,17-8 0 0 0,-10 6-5 0 0,9-5-2 0 0,-1 0 0 0 0,1-1 0 0 0,-1 0 0 0 0,-10 4 0 0 0,14-6 6 0 0,1-1 0 0 0,0 1 0 0 0,-1-1 1 0 0,1 0-1 0 0,-1 0 0 0 0,1 1 0 0 0,0-1 0 0 0,-1 0 0 0 0,1-1 0 0 0,-1 1 1 0 0,1 0-1 0 0,0 0 0 0 0,-1 0 0 0 0,1-1 0 0 0,-1 1 0 0 0,1-1 0 0 0,0 1 1 0 0,0-1-1 0 0,-1 1 0 0 0,1-1 0 0 0,0 0 0 0 0,0 0 0 0 0,0 0 0 0 0,-1 0 1 0 0,1 0-1 0 0,0 0 0 0 0,-1-1 0 0 0,-1 0 1 0 0,0-1 0 0 0,-6-15 0 0 0,8 15 0 0 0,0 0 0 0 0,0 1 0 0 0,0-1 0 0 0,-1 0 0 0 0,1 1 0 0 0,-1-1 0 0 0,0 1 0 0 0,1-1 0 0 0,-1 1 0 0 0,-1 0 0 0 0,1 0 0 0 0,0 0 0 0 0,0 0 0 0 0,-1 0 0 0 0,1 1 0 0 0,-6-4 0 0 0,-16-11 0 0 0,10 2 0 0 0,12 12 0 0 0,0 0 0 0 0,-1-1 0 0 0,1 1 0 0 0,0 0 0 0 0,-6-3 0 0 0,7 4 0 0 0,0 1 0 0 0,-1-1 0 0 0,1 1 0 0 0,0-1 0 0 0,-1 1 0 0 0,1 0 0 0 0,-1-1 0 0 0,1 1 0 0 0,0 0 0 0 0,-1 0 0 0 0,1 0 0 0 0,-1 0 0 0 0,1 1 0 0 0,0-1 0 0 0,-1 0 0 0 0,1 0 0 0 0,-3 2 0 0 0,-19 7 0 0 0,20-7 0 0 0,-1 0 0 0 0,1-1 0 0 0,0 1 0 0 0,0-1 0 0 0,-1 0 0 0 0,1 0 0 0 0,0 0 0 0 0,-1-1 0 0 0,1 1 0 0 0,-1-1 0 0 0,1 0 0 0 0,-1 0 0 0 0,1 0 0 0 0,-1 0 0 0 0,-3-2 0 0 0,2 2 3 0 0,1-1 1 0 0,0 1-1 0 0,0 0 0 0 0,0 0 1 0 0,-1 0-1 0 0,1 0 0 0 0,0 1 1 0 0,0 0-1 0 0,0 0 0 0 0,0 0 1 0 0,0 0-1 0 0,0 1 0 0 0,-5 1 1 0 0,-23 8 13 0 0,30-11-17 0 0,0 0 0 0 0,1 0 0 0 0,-1 0 0 0 0,0 0 0 0 0,0 0 0 0 0,0 0 0 0 0,0-1 0 0 0,1 1 0 0 0,-1-1 0 0 0,0 1 0 0 0,0-1 0 0 0,1 0 0 0 0,-3-1 0 0 0,-23-16 0 0 0,8 6 0 0 0,9 5 14 0 0,8 6-6 0 0,0-1-1 0 0,1 1 1 0 0,-1 0 0 0 0,0 0 0 0 0,0 0 0 0 0,0 0 0 0 0,0 0 0 0 0,0 0 0 0 0,0 1-1 0 0,0-1 1 0 0,0 1 0 0 0,0-1 0 0 0,-1 1 0 0 0,1 0 0 0 0,0 0 0 0 0,0 0 0 0 0,0 0 0 0 0,0 0-1 0 0,0 0 1 0 0,-1 0 0 0 0,1 1 0 0 0,0-1 0 0 0,-4 2 0 0 0,4-1-6 0 0,1-1 0 0 0,-1 0 1 0 0,0 0-1 0 0,1 0 0 0 0,-1 0 0 0 0,0 0 1 0 0,1-1-1 0 0,-1 1 0 0 0,1 0 0 0 0,-1-1 1 0 0,0 1-1 0 0,1-1 0 0 0,-1 0 1 0 0,1 1-1 0 0,-1-1 0 0 0,1 0 0 0 0,0 0 1 0 0,-1 0-1 0 0,1 0 0 0 0,0 0 0 0 0,-2-2 1 0 0,-5-3 0 0 0,5 5-3 0 0,1-1-1 0 0,-1 1 1 0 0,0 0 0 0 0,0 0 0 0 0,1 0-1 0 0,-1 0 1 0 0,0 1 0 0 0,0-1-1 0 0,0 1 1 0 0,0 0 0 0 0,0-1-1 0 0,0 1 1 0 0,0 1 0 0 0,-6 0 0 0 0,5 0 6 0 0,-1 0 1 0 0,1 1 0 0 0,-1-1 0 0 0,1 1 0 0 0,0 0 0 0 0,0 1 0 0 0,0-1-1 0 0,0 1 1 0 0,-4 4 0 0 0,1-1 32 0 0,6-4-37 0 0,-1 0 0 0 0,1-1 0 0 0,-1 1 0 0 0,0-1 0 0 0,0 1 0 0 0,0-1 1 0 0,1 0-1 0 0,-1 0 0 0 0,0 0 0 0 0,0 0 0 0 0,-4 1 0 0 0,3-2-2 0 0,-4-2 0 0 0,-9-3 0 0 0,15 5 0 0 0,0 0 0 0 0,0 0 0 0 0,1 0 0 0 0,-1 1 0 0 0,0-1 0 0 0,1 0 0 0 0,-1 1 0 0 0,0-1 0 0 0,1 1 0 0 0,-1-1 0 0 0,1 1 0 0 0,-1-1 0 0 0,1 1 0 0 0,-1-1 0 0 0,1 1 0 0 0,-1-1 0 0 0,0 2 0 0 0,-5 5 0 0 0,3-4 0 0 0,1 0 0 0 0,0 0 0 0 0,-1 0 0 0 0,1 0 0 0 0,1 1 0 0 0,-1-1 0 0 0,0 0 0 0 0,1 1 0 0 0,0 0 0 0 0,-1 4 0 0 0,2-8 0 0 0,0 0 0 0 0,-1 0 0 0 0,1 0 0 0 0,0 1 0 0 0,0-1 0 0 0,0 0 0 0 0,0 0 0 0 0,0 0 0 0 0,0 0 0 0 0,0 0 0 0 0,-1 1 0 0 0,1-1 0 0 0,0 0 0 0 0,0 0 0 0 0,0 0 0 0 0,0 0 0 0 0,0 0 0 0 0,-1 0 0 0 0,1 0 0 0 0,0 0 0 0 0,0 0 0 0 0,0 0 0 0 0,0 0 0 0 0,-1 1 0 0 0,1-1 0 0 0,0 0 0 0 0,0 0 0 0 0,0 0 0 0 0,0 0 0 0 0,-1 0 0 0 0,1 0 0 0 0,0 0 0 0 0,0-1 0 0 0,0 1 0 0 0,-1 0 0 0 0,1 0 0 0 0,0 0 0 0 0,-10-4 0 0 0,9 3 0 0 0,-1 0 0 0 0,1 0 0 0 0,0 1 0 0 0,-1-1 0 0 0,1 0 0 0 0,-1 1 0 0 0,1 0 0 0 0,0-1 0 0 0,-1 1 0 0 0,-2-1 0 0 0,2 2 0 0 0,1-1 0 0 0,-1 0 0 0 0,1 1 0 0 0,-1-1 0 0 0,1 1 0 0 0,-1-1 0 0 0,1 1 0 0 0,0 0 0 0 0,-1-1 0 0 0,1 1 0 0 0,0 0 0 0 0,-1 0 0 0 0,1 0 0 0 0,0 0 0 0 0,0 0 0 0 0,-2 2 0 0 0,1 2 0 0 0,-1 0 0 0 0,0-1 0 0 0,1 1 0 0 0,-2 6 0 0 0,-1 2 0 0 0,5-13 0 0 0,0 0 0 0 0,0 1 0 0 0,-1-1 0 0 0,1 0 0 0 0,0 0 0 0 0,0 1 0 0 0,-1-1 0 0 0,1 0 0 0 0,0 0 0 0 0,-1 0 0 0 0,1 1 0 0 0,0-1 0 0 0,-1 0 0 0 0,1 0 0 0 0,0 0 0 0 0,-1 0 0 0 0,1 0 0 0 0,0 1 0 0 0,-1-1 0 0 0,1 0 0 0 0,0 0 0 0 0,-1 0 0 0 0,1 0 0 0 0,-1 0 0 0 0,1 0 0 0 0,0 0 0 0 0,-1 0 0 0 0,1-1 0 0 0,0 1 0 0 0,-1 0 0 0 0,1 0 0 0 0,-1 0 0 0 0,-3-1 0 0 0,1 4 7 0 0,0-1 0 0 0,0 1-1 0 0,0 0 1 0 0,0 0 0 0 0,1 0 0 0 0,-1 0-1 0 0,1 0 1 0 0,0 0 0 0 0,0 1-1 0 0,0-1 1 0 0,0 1 0 0 0,1-1 0 0 0,-1 1-1 0 0,1 0 1 0 0,0-1 0 0 0,0 1 0 0 0,0 0-1 0 0,0 7 1 0 0,1-11-6 0 0,0 0-1 0 0,0 1 1 0 0,0-1-1 0 0,0 0 1 0 0,0 0-1 0 0,0 0 1 0 0,-1 0-1 0 0,1 0 1 0 0,0 0-1 0 0,0 0 1 0 0,0 1-1 0 0,0-1 0 0 0,0 0 1 0 0,0 0-1 0 0,-1 0 1 0 0,1 0-1 0 0,0 0 1 0 0,0 0-1 0 0,0 0 1 0 0,0 0-1 0 0,0 0 1 0 0,-1 0-1 0 0,1 0 1 0 0,0 0-1 0 0,0 0 1 0 0,0 0-1 0 0,0 0 1 0 0,0 0-1 0 0,-1 0 1 0 0,1 0-1 0 0,0 0 1 0 0,0 0-1 0 0,0 0 1 0 0,0 0-1 0 0,0 0 1 0 0,-1 0-1 0 0,1 0 1 0 0,0 0-1 0 0,0-1 1 0 0,0 1-1 0 0,0 0 1 0 0,0 0-1 0 0,0 0 1 0 0,-1 0-1 0 0,1 0 1 0 0,0 0-1 0 0,0 0 1 0 0,0-1-1 0 0,0 1 1 0 0,0 0-1 0 0,0 0 1 0 0,0 0-1 0 0,0 0 1 0 0,0 0-1 0 0,0-1 1 0 0,0 1-1 0 0,0 0 1 0 0,0 0-1 0 0,0 0 1 0 0,0 0-1 0 0,0 0 1 0 0,0-1-1 0 0,0 1 1 0 0,0 0-1 0 0,-7 9 32 0 0,5-7-32 0 0,1 2 0 0 0,0-1 0 0 0,0 0 0 0 0,0 0 0 0 0,0 0 0 0 0,0 5 0 0 0,-5 15 0 0 0,-9-44 0 0 0,14 18-7 0 0,0 0 0 0 0,0 0 1 0 0,0 0-1 0 0,0 1 0 0 0,-1-1 0 0 0,1 0 0 0 0,-1 1 0 0 0,0-1 1 0 0,1 1-1 0 0,-1 0 0 0 0,0 0 0 0 0,0-1 0 0 0,-5-2 0 0 0,1 1-15 0 0,0 0 0 0 0,-1 1 0 0 0,0 0 0 0 0,-9-3 0 0 0,11 4 20 0 0,0 0-13 0 0,1 0 0 0 0,-1-1-1 0 0,1 0 1 0 0,-6-3 0 0 0,-11-8-37 0 0,20 14 51 0 0,1-1 1 0 0,-1 1-1 0 0,0 0 0 0 0,0 0 0 0 0,0 0 1 0 0,0 0-1 0 0,1 0 0 0 0,-1 0 0 0 0,0 0 1 0 0,0 0-1 0 0,0 0 0 0 0,0 0 0 0 0,0 0 1 0 0,1 0-1 0 0,-1 1 0 0 0,0-1 0 0 0,0 0 1 0 0,0 1-1 0 0,1-1 0 0 0,-1 0 0 0 0,-1 2 1 0 0,-17 13-31 0 0,1-1 14 0 0,15-12 17 0 0,0 0 0 0 0,-1 0 0 0 0,1 1 0 0 0,0-1 0 0 0,1 1 0 0 0,-1 0 0 0 0,-2 3 0 0 0,-14 12 0 0 0,12-14 0 0 0,1-1 0 0 0,-1 0 0 0 0,-11 4 0 0 0,12-5 0 0 0,0 0 0 0 0,1 0 0 0 0,-1 1 0 0 0,1 0 0 0 0,0 0 0 0 0,-8 6 0 0 0,2 2 0 0 0,10-9 0 0 0,0 0 0 0 0,-1 0 0 0 0,1-1 0 0 0,-1 1 0 0 0,1 0 0 0 0,-1-1 0 0 0,0 1 0 0 0,0-1 0 0 0,0 0 0 0 0,0 1 0 0 0,0-1 0 0 0,0 0 0 0 0,0 0 0 0 0,-2 0 0 0 0,3-1-2 0 0,0 0-1 0 0,1 0 1 0 0,-1 0 0 0 0,0-1-1 0 0,1 1 1 0 0,-1 0-1 0 0,1 0 1 0 0,-1-1 0 0 0,0 1-1 0 0,1-1 1 0 0,-1 1 0 0 0,1 0-1 0 0,-1-1 1 0 0,1 1-1 0 0,-1-1 1 0 0,1 1 0 0 0,0-1-1 0 0,-1 1 1 0 0,1-1 0 0 0,-1 0-1 0 0,-7-16-87 0 0,3 7 49 0 0,-3-2 32 0 0,-8-16-39 0 0,-2 1-1 0 0,-1 1 1 0 0,-26-28-1 0 0,42 52 49 0 0,0-1 0 0 0,-1 0 0 0 0,1 1 0 0 0,-1 0 0 0 0,1 0 0 0 0,-1 0 0 0 0,0 0 0 0 0,0 1 0 0 0,-5-2 0 0 0,-37-7 0 0 0,33 8 0 0 0,10 1 0 0 0,-1 0 0 0 0,1 0 0 0 0,0-1 0 0 0,0 0 0 0 0,0 1 0 0 0,0-1 0 0 0,0-1 0 0 0,0 1 0 0 0,0 0 0 0 0,1-1 0 0 0,-1 1 0 0 0,1-1 0 0 0,-1 0 0 0 0,1 0 0 0 0,-2-3 0 0 0,1 2 0 0 0,-1-1 0 0 0,1 1 0 0 0,-1 0 0 0 0,0 0 0 0 0,-5-4 0 0 0,1 3 0 0 0,1 0 0 0 0,1 1 0 0 0,-14-6 0 0 0,17 8 0 0 0,0 1 0 0 0,1 1 0 0 0,-1-1 0 0 0,0 0 0 0 0,0 1 0 0 0,0 0 0 0 0,0-1 0 0 0,0 1 0 0 0,0 0 0 0 0,0 1 0 0 0,-3-1 0 0 0,4 1 3 0 0,0-1 0 0 0,-1 0 0 0 0,1 0-1 0 0,0 0 1 0 0,0 0 0 0 0,0-1 0 0 0,0 1 0 0 0,0 0-1 0 0,0-1 1 0 0,0 0 0 0 0,0 1 0 0 0,0-1 0 0 0,0 0 0 0 0,0 0-1 0 0,0 0 1 0 0,0 0 0 0 0,1-1 0 0 0,-1 1 0 0 0,0 0-1 0 0,1-1 1 0 0,-3-2 0 0 0,-1 0-1 0 0,2 2 3 0 0,0 0-1 0 0,1 0 1 0 0,-1 0-1 0 0,0 0 1 0 0,0 1 0 0 0,0-1-1 0 0,0 1 1 0 0,0 0-1 0 0,0 0 1 0 0,-1 0-1 0 0,1 0 1 0 0,0 1 0 0 0,-5-1-1 0 0,1 1 7 0 0,0 1-1 0 0,-1-1 1 0 0,1 1 0 0 0,0 1-1 0 0,-9 2 1 0 0,14-3-11 0 0,0-1 0 0 0,0 0 0 0 0,0 0 0 0 0,0 0 0 0 0,0 0 0 0 0,0 0 0 0 0,0-1 0 0 0,0 1 0 0 0,0 0 0 0 0,0-1 0 0 0,0 0 0 0 0,0 1 0 0 0,0-1 0 0 0,-1-1 0 0 0,0 1 0 0 0,1 0 0 0 0,-1 0 0 0 0,0 0 0 0 0,1 0 0 0 0,-1 0 0 0 0,0 1 0 0 0,-3-1 0 0 0,-3 1 9 0 0,6 0 2 0 0,0-1 1 0 0,0 1-1 0 0,0 0 0 0 0,0 1 0 0 0,0-1 1 0 0,0 0-1 0 0,0 1 0 0 0,1-1 0 0 0,-1 1 0 0 0,0 0 1 0 0,0 0-1 0 0,0 0 0 0 0,1 1 0 0 0,-1-1 1 0 0,1 0-1 0 0,-5 4 0 0 0,-13 11 42 0 0,4-4 49 0 0,-16 16-1 0 0,-24 33-37 0 0,53-58-64 0 0,0 1 0 0 0,0 0 0 0 0,1 0 0 0 0,-1 0 0 0 0,1 0 0 0 0,0 0 0 0 0,-2 8 0 0 0,2-7 0 0 0,0 1 0 0 0,-1-1 0 0 0,1 0 0 0 0,-5 5 0 0 0,-24 20 0 0 0,29-28 0 0 0,0 0 0 0 0,0 0 0 0 0,0 0 0 0 0,-1 0 0 0 0,1 0 0 0 0,-1 0 0 0 0,1-1 0 0 0,-1 1 0 0 0,-4 1 0 0 0,-1 1 0 0 0,8-4-1 0 0,0 0 0 0 0,0 0-1 0 0,0 0 1 0 0,0-1 0 0 0,0 1-1 0 0,1 0 1 0 0,-1 0 0 0 0,0 0 0 0 0,0 0-1 0 0,0 0 1 0 0,0 0 0 0 0,0 0-1 0 0,0 0 1 0 0,0 0 0 0 0,0-1 0 0 0,0 1-1 0 0,0 0 1 0 0,0 0 0 0 0,0 0-1 0 0,0 0 1 0 0,0 0 0 0 0,0 0 0 0 0,0 0-1 0 0,0-1 1 0 0,0 1 0 0 0,0 0-1 0 0,0 0 1 0 0,0 0 0 0 0,0 0 0 0 0,0 0-1 0 0,0 0 1 0 0,0 0 0 0 0,0 0-1 0 0,0-1 1 0 0,0 1 0 0 0,0 0 0 0 0,0 0-1 0 0,0 0 1 0 0,-1 0 0 0 0,1 0-1 0 0,0 0 1 0 0,0 0 0 0 0,0 0 0 0 0,0 0-1 0 0,0 0 1 0 0,0 0 0 0 0,0 0-1 0 0,0-1 1 0 0,0 1 0 0 0,-1 0 0 0 0,1 0-1 0 0,0 0 1 0 0,0 0 0 0 0,0 0-1 0 0,0 0 1 0 0,-5-3-71 0 0,3 4 72 0 0,1-1 0 0 0,-1 0 0 0 0,1 0 0 0 0,0-1 0 0 0,-1 1 0 0 0,1 0 0 0 0,-1 0 0 0 0,1-1 0 0 0,0 1 0 0 0,-1-1 0 0 0,1 1 0 0 0,0-1 0 0 0,-1 1 0 0 0,1-1 0 0 0,0 0 0 0 0,0 0 0 0 0,0 0 0 0 0,0 0 0 0 0,0 0 0 0 0,0 0 0 0 0,0 0 0 0 0,0 0 0 0 0,-1-1 0 0 0,1-1 0 0 0,0 1 0 0 0,0-1 0 0 0,0 1 0 0 0,0-1 0 0 0,1 1 0 0 0,-1-1 0 0 0,1 0 0 0 0,0 1 0 0 0,0-1 0 0 0,0 0 0 0 0,0-4 0 0 0,1-112 0 0 0,2-15 0 0 0,1 66 0 0 0,-3 0 0 0 0,-8-77 0 0 0,5 80 81 0 0,6-79 1 0 0,0 77 32 0 0,-5-71 1 0 0,-19-414-51 0 0,25 448-64 0 0,-2 59 0 0 0,-4-63 0 0 0,-9 4 13 0 0,2 23 12 0 0,2-98 1 0 0,7 148-26 0 0,-1 0 0 0 0,-2 0 0 0 0,-9-50 0 0 0,2 21-3 0 0,2 1-1 0 0,2-111 0 0 0,3 99-52 0 0,1 23 25 0 0,4-48 1 0 0,-2 66-6 0 0,-1 0 1 0 0,-8-58-1 0 0,3 37 15 0 0,4-17-1 0 0,2 51 14 0 0,-1 1-1 0 0,-1 0 1 0 0,0-1-1 0 0,-5-21 1 0 0,0 15-40 0 0,1 1 0 0 0,1-2 0 0 0,-1-42 0 0 0,0 182-97 0 0,0-37 66 0 0,25 859-189 0 0,-20-932 266 0 0,27 220-56 0 0,-21-201 58 0 0,-1-53 0 0 0,36-793-618 0 0,-33 537 460 0 0,-6 223-9 0 0,3 1-1 0 0,14-76 0 0 0,-18 130 157 0 0,7-14-7 0 0,-7 20-6 0 0,2 6 0 0 0,0 1 24 0 0,0 0 1 0 0,0 0-1 0 0,0 0 0 0 0,-1 1 1 0 0,0-1-1 0 0,-1 1 0 0 0,1 10 1 0 0,2 381 444 0 0,-5-96-127 0 0,5-207-220 0 0,19 109-1 0 0,-19-183-86 0 0,2-1 0 0 0,-5-18 10 0 0,3-8 0 0 0,1-5-19 0 0,-1-1 0 0 0,0 1 0 0 0,0 0 0 0 0,-1-1-1 0 0,3-15 1 0 0,24-309-194 0 0,-25-2-202 0 0,6-93 33 0 0,-11 419 314 0 0,0 5 6 0 0,1 0-1 0 0,-1 0 1 0 0,1 0 0 0 0,3-9 0 0 0,-3 36-12 0 0,1-8 87 0 0,-11 327 357 0 0,1-168-171 0 0,7-116-151 0 0,-4 176 233 0 0,7-163-144 0 0,15 91 1 0 0,-9-118-87 0 0,3-6-12 0 0,4-2-36 0 0,-11-28 0 0 0,5-9 0 0 0,29-21-12 0 0,-36 22-12 0 0,0 0 0 0 0,-1 1 0 0 0,1-1 0 0 0,0 0 0 0 0,-1 0 0 0 0,0 0 0 0 0,0-1 0 0 0,1 1 0 0 0,-1 0 0 0 0,0 0 0 0 0,-1-1 0 0 0,1 1 0 0 0,0 0 0 0 0,-1-1 0 0 0,1 1 0 0 0,-1-1 0 0 0,0-3 0 0 0,1-4 0 0 0,22-216-15 0 0,-19-3-16 0 0,-3 90 10 0 0,23-379-760 0 0,-19 490 557 0 0,-5 28 222 0 0,0 0 1 0 0,0 0-1 0 0,0 0 1 0 0,0 0-1 0 0,0 0 0 0 0,0 0 1 0 0,0 0-1 0 0,-1 0 1 0 0,1-1-1 0 0,0 1 0 0 0,0 0 1 0 0,0 0-1 0 0,0 0 0 0 0,0 0 1 0 0,0 0-1 0 0,0 0 1 0 0,0 0-1 0 0,0 0 0 0 0,0 0 1 0 0,0 0-1 0 0,0 0 0 0 0,0 0 1 0 0,0-1-1 0 0,0 1 1 0 0,0 0-1 0 0,1 0 0 0 0,-1 0 1 0 0,0 0-1 0 0,0 0 0 0 0,0 0 1 0 0,0 0-1 0 0,0 0 1 0 0,0 0-1 0 0,0 0 0 0 0,0 0 1 0 0,0 0-1 0 0,0 0 0 0 0,0 0 1 0 0,0 0-1 0 0,0-1 1 0 0,0 1-1 0 0,0 0 0 0 0,0 0 1 0 0,0 0-1 0 0,1 0 0 0 0,-1 0 1 0 0,0 0-1 0 0,0 0 1 0 0,0 0-1 0 0,0 0 0 0 0,0 0 1 0 0,0 0-1 0 0,0 0 0 0 0,0 0 1 0 0,0 0-1 0 0,0 0 1 0 0,0 0-1 0 0,0 0 0 0 0,1 0 1 0 0,-1 0-1 0 0,0 0 0 0 0,0 0 1 0 0,0 0-1 0 0,0 0 1 0 0,0 0-1 0 0,0 1 0 0 0,0-1 1 0 0,0 0-1 0 0,2 14-46 0 0,-8 150 99 0 0,0-76-14 0 0,-3 80 143 0 0,-8 476 568 0 0,28-489-515 0 0,-6-127-163 0 0,0-1-1 0 0,2 1 1 0 0,12 32 0 0 0,-12-47-3 0 0,12 19-43 0 0,-19-32-23 0 0,0 1 0 0 0,1-1 1 0 0,-1 1-1 0 0,0-1 0 0 0,1 1 1 0 0,-1-1-1 0 0,0 1 0 0 0,1-1 0 0 0,-1 1 1 0 0,0-1-1 0 0,1 0 0 0 0,-1 1 1 0 0,1-1-1 0 0,-1 0 0 0 0,1 1 0 0 0,-1-1 1 0 0,1 0-1 0 0,-1 1 0 0 0,1-1 1 0 0,-1 0-1 0 0,1 0 0 0 0,-1 0 1 0 0,1 0-1 0 0,-1 0 0 0 0,1 1 0 0 0,0-1 1 0 0,-1 0-1 0 0,1 0 0 0 0,-1 0 1 0 0,1 0-1 0 0,-1-1 0 0 0,2 1 0 0 0,7 1 3 0 0,1-1 0 0 0,16-2-1 0 0,-25 2-3 0 0,0-1 0 0 0,0 1 0 0 0,0-1 0 0 0,1 1 0 0 0,-1-1 0 0 0,0 0 0 0 0,0 0 0 0 0,0 1 0 0 0,0-1 0 0 0,0 0 0 0 0,0 0 0 0 0,0 0 0 0 0,0 0 0 0 0,0 0 0 0 0,-1 0 0 0 0,1 0 0 0 0,0-1 0 0 0,-1 1 0 0 0,1 0 0 0 0,-1 0 0 0 0,1 0 0 0 0,-1-1 0 0 0,1 1 0 0 0,-1 0 0 0 0,0-1 0 0 0,0 1 0 0 0,0-3 0 0 0,2-3 0 0 0,3-23 0 0 0,0-1 0 0 0,-3-1 0 0 0,0 1 0 0 0,-4-38 0 0 0,2 33 0 0 0,-3-123 4 0 0,0-302-259 0 0,37 4-678 0 0,-33 452 915 0 0,0-6-58 0 0,1 0-1 0 0,5-15 0 0 0,-5 22 20 0 0,0 8 14 0 0,1 11 38 0 0,-1 0-1 0 0,-1 0 0 0 0,0 17 1 0 0,-4 57 36 0 0,0-36 17 0 0,-3 139 100 0 0,2 440 499 0 0,8-577-537 0 0,2-1 0 0 0,2-1 0 0 0,22 72 0 0 0,-19-91-43 0 0,2-1-43 0 0,-13-33-24 0 0,0 1 1 0 0,0-1 0 0 0,0 0 0 0 0,0 0-1 0 0,0 1 1 0 0,0-1 0 0 0,0 0-1 0 0,0 0 1 0 0,1 1 0 0 0,-1-1-1 0 0,0 0 1 0 0,0 0 0 0 0,0 1 0 0 0,0-1-1 0 0,0 0 1 0 0,0 0 0 0 0,1 0-1 0 0,-1 1 1 0 0,0-1 0 0 0,0 0-1 0 0,0 0 1 0 0,1 0 0 0 0,-1 0 0 0 0,0 0-1 0 0,0 1 1 0 0,0-1 0 0 0,1 0-1 0 0,-1 0 1 0 0,0 0 0 0 0,0 0-1 0 0,1 0 1 0 0,-1 0 0 0 0,0 0 0 0 0,0 0-1 0 0,1 0 1 0 0,-1 0 0 0 0,0 0-1 0 0,0 0 1 0 0,1 0 0 0 0,-1 0-1 0 0,0 0 1 0 0,0 0 0 0 0,1 0 0 0 0,-1 0-1 0 0,0 0 1 0 0,0 0 0 0 0,1 0-1 0 0,-1 0 1 0 0,0-1 0 0 0,0 1-1 0 0,0 0 1 0 0,1 0 0 0 0,-1 0 0 0 0,0 0-1 0 0,0-1 1 0 0,0 1 0 0 0,0 0-1 0 0,1 0 1 0 0,-1 0 0 0 0,0-1-1 0 0,5-1 5 0 0,-2 1-4 0 0,-1 0-1 0 0,0 0 0 0 0,1 0 0 0 0,-1 0 1 0 0,0-1-1 0 0,0 1 0 0 0,0-1 0 0 0,0 1 1 0 0,0-1-1 0 0,-1 0 0 0 0,1 1 0 0 0,0-1 1 0 0,-1 0-1 0 0,1 0 0 0 0,-1 0 0 0 0,0 0 1 0 0,1-1-1 0 0,-1 1 0 0 0,0 0 0 0 0,0 0 1 0 0,-1-1-1 0 0,2-2 0 0 0,5-50-36 0 0,1-65 1 0 0,-8-57-82 0 0,-1 44 68 0 0,1 131 47 0 0,8-385-420 0 0,33 6-316 0 0,-38 365 692 0 0,-2 6-13 0 0,1 0 0 0 0,0 0 0 0 0,1 0-1 0 0,0 0 1 0 0,8-17 0 0 0,-10 26-2 0 0,1 8 15 0 0,2 6 53 0 0,-2-1-1 0 0,0 1 1 0 0,0 0-1 0 0,-1 16 0 0 0,-9 231 429 0 0,0-65-115 0 0,3-26-97 0 0,-3 187 142 0 0,10-242-232 0 0,20 126-1 0 0,-16-202-110 0 0,2-2 20 0 0,2-1-19 0 0,-8-27 101 0 0,5-15-71 0 0,-3 2-48 0 0,-1 2 0 0 0,1-1-1 0 0,-1 1 0 0 0,0-1 0 0 0,0 1 0 0 0,-1-1 1 0 0,1 0-1 0 0,-1 0 0 0 0,0 0 0 0 0,0-1 1 0 0,0 1-1 0 0,-1 0 0 0 0,1-1 0 0 0,0-6 0 0 0,8-84-124 0 0,-5-147-1 0 0,-6 128 16 0 0,12-334-360 0 0,35 5-152 0 0,-41 414 513 0 0,12-35-1 0 0,-12 52 57 0 0,-5 12 48 0 0,0 0-1 0 0,0 0 1 0 0,0 0-1 0 0,0-1 1 0 0,0 1-1 0 0,1 0 1 0 0,-1 0 0 0 0,0 0-1 0 0,0 0 1 0 0,0 0-1 0 0,0 0 1 0 0,0 0-1 0 0,1 0 1 0 0,-1 0-1 0 0,0 0 1 0 0,0 0-1 0 0,0 0 1 0 0,0 0-1 0 0,1 0 1 0 0,-1 0-1 0 0,0 0 1 0 0,0 0 0 0 0,0 0-1 0 0,1 0 1 0 0,-1 0-1 0 0,0 0 1 0 0,0 0-1 0 0,0 0 1 0 0,0 0-1 0 0,1 0 1 0 0,-1 0-1 0 0,0 0 1 0 0,0 0-1 0 0,0 0 1 0 0,0 0-1 0 0,0 0 1 0 0,1 1 0 0 0,-1-1-1 0 0,0 0 1 0 0,0 0-1 0 0,0 0 1 0 0,0 0-1 0 0,0 0 1 0 0,0 0-1 0 0,0 1 1 0 0,0-1-1 0 0,1 0 1 0 0,-1 0-1 0 0,3 6 10 0 0,0-1-1 0 0,-1 0 0 0 0,0 1 0 0 0,1 0 0 0 0,-2 0 0 0 0,1-1 0 0 0,-1 1 1 0 0,0 0-1 0 0,0 0 0 0 0,0 7 0 0 0,1 82 124 0 0,-6 84 184 0 0,-3 185 268 0 0,23 0-155 0 0,-9-294-338 0 0,24 107-1 0 0,-30-175-89 0 0,-1-1 0 0 0,0 1-1 0 0,0-1 1 0 0,1 0 0 0 0,-1 1-1 0 0,1-1 1 0 0,-1 0 0 0 0,1 1-1 0 0,-1-1 1 0 0,1 0 0 0 0,0 1-1 0 0,0-1 1 0 0,0 0 0 0 0,0 0-1 0 0,1 2 1 0 0,-1-3-1 0 0,-1 0 0 0 0,1 0 0 0 0,0-1 0 0 0,-1 1 0 0 0,1 0 0 0 0,-1 0 0 0 0,1 0 0 0 0,-1-1 0 0 0,1 1 0 0 0,-1 0 0 0 0,1 0 0 0 0,-1-1 0 0 0,1 1 0 0 0,-1 0 0 0 0,0-1 0 0 0,1 1 0 0 0,-1-1 0 0 0,0 1 0 0 0,1 0 0 0 0,-1-1 0 0 0,0 1 0 0 0,1-1 0 0 0,-1 1 0 0 0,1-2 0 0 0,6-21 0 0 0,1-32 0 0 0,8-364-431 0 0,-15 336 347 0 0,0 10-32 0 0,7-235-377 0 0,25 5-162 0 0,-30 290 619 0 0,0 0-1 0 0,5-14 0 0 0,-6 24-43 0 0,2 13 62 0 0,0 0 31 0 0,0 0 0 0 0,0 1 0 0 0,-1 0 0 0 0,-1-1 0 0 0,0 1 0 0 0,0 0 0 0 0,0 14 0 0 0,-3 298 492 0 0,0 36 48 0 0,29 43-180 0 0,-22-372-350 0 0,1-2 30 0 0,-7-29-52 0 0,0 1 0 0 0,0 0 0 0 0,1 0-1 0 0,-1 0 1 0 0,0 0 0 0 0,0 0 0 0 0,0 0 0 0 0,0 0 0 0 0,0-1-1 0 0,0 1 1 0 0,0 0 0 0 0,0 0 0 0 0,1 0 0 0 0,-1 0 0 0 0,0 0-1 0 0,0 0 1 0 0,0 0 0 0 0,0 0 0 0 0,0 0 0 0 0,1 0 0 0 0,-1 0-1 0 0,0 0 1 0 0,0 0 0 0 0,0 0 0 0 0,0 0 0 0 0,0 0 0 0 0,1 0-1 0 0,-1 0 1 0 0,0 0 0 0 0,0 0 0 0 0,0 0 0 0 0,0 0 0 0 0,1 0-1 0 0,-1 0 1 0 0,0 0 0 0 0,0 0 0 0 0,0 0 0 0 0,0 0 0 0 0,0 0-1 0 0,0 0 1 0 0,1 0 0 0 0,-1 0 0 0 0,0 0 0 0 0,0 1 0 0 0,0-1-1 0 0,0 0 1 0 0,0 0 0 0 0,0 0 0 0 0,0 0 0 0 0,0 0 0 0 0,1 0-1 0 0,-1 1 1 0 0,0-1 0 0 0,0 0 0 0 0,0 0 0 0 0,0 0 0 0 0,0 0-1 0 0,0 0 1 0 0,0 1 0 0 0,0-1 0 0 0,0 0 0 0 0,0 0 0 0 0,0 0-1 0 0,3-2 6 0 0,-1 1-5 0 0,0-1-1 0 0,0 0 0 0 0,0 1 1 0 0,0-1-1 0 0,0 0 0 0 0,0 0 0 0 0,-1 0 1 0 0,1 0-1 0 0,-1 0 0 0 0,1 0 0 0 0,-1-1 1 0 0,0 1-1 0 0,0 0 0 0 0,0-1 1 0 0,0 1-1 0 0,0-5 0 0 0,7-57-211 0 0,-1-96 0 0 0,-4 46 17 0 0,-1 65 119 0 0,21-295-594 0 0,-12 245 344 0 0,34-141-1 0 0,-41 222 310 0 0,-1 7 11 0 0,0 1-1 0 0,1-1 1 0 0,0 0 0 0 0,7-13 0 0 0,-9 21 70 0 0,2 13 56 0 0,1-1-94 0 0,-1 1-1 0 0,-1-1 0 0 0,0 1 0 0 0,0-1 0 0 0,-1 1 0 0 0,0 0 0 0 0,-1 0 0 0 0,0 16 0 0 0,-2 61 170 0 0,2 361 699 0 0,5-323-618 0 0,34 195 0 0 0,-31-278-266 0 0,2-3 0 0 0,6 6 31 0 0,-5-25-34 0 0,-11-19-9 0 0,-1-1 1 0 0,1 1-1 0 0,-1 0 0 0 0,1-1 1 0 0,-1 1-1 0 0,1-1 0 0 0,0 1 1 0 0,-1 0-1 0 0,1-1 1 0 0,0 0-1 0 0,0 1 0 0 0,-1-1 1 0 0,1 1-1 0 0,0-1 0 0 0,0 0 1 0 0,0 0-1 0 0,1 1 0 0 0,-1-1 0 0 0,0 0-1 0 0,1 0 0 0 0,-1 0 1 0 0,0-1-1 0 0,0 1 0 0 0,0 0 0 0 0,0-1 1 0 0,1 1-1 0 0,-1 0 0 0 0,0-1 1 0 0,0 0-1 0 0,0 1 0 0 0,0-1 0 0 0,0 1 1 0 0,0-1-1 0 0,0 0 0 0 0,0 0 1 0 0,-1 0-1 0 0,2-1 0 0 0,1-1-5 0 0,-1-1 0 0 0,0 1-1 0 0,0-1 1 0 0,0 1 0 0 0,0-1 0 0 0,1-4-1 0 0,2-8-58 0 0,-1 1 1 0 0,3-23-1 0 0,19-318-731 0 0,-24 274 670 0 0,2-19-28 0 0,10-197-285 0 0,15 7-1 0 0,-27 277 423 0 0,5-27-33 0 0,-3 22 4 0 0,-3 14 33 0 0,1 16 106 0 0,2 12-19 0 0,-1 0-1 0 0,-1 40 1 0 0,-8 76 270 0 0,-3 498 764 0 0,9-632-1105 0 0,23 258 186 0 0,-17-226-146 0 0,3 0-20 0 0,-8-29 31 0 0,3-14 0 0 0,-1 1-52 0 0,-1 1 0 0 0,1 0 0 0 0,-1-1 0 0 0,0 1 0 0 0,0-1 0 0 0,-1 1 0 0 0,1-1 0 0 0,-1 0 0 0 0,0 0 0 0 0,0-8 0 0 0,2-288-383 0 0,1-23-116 0 0,9 32 106 0 0,20 3-71 0 0,-31 276 401 0 0,-1 7 45 0 0,0-1 0 0 0,0 1 0 0 0,1-1 0 0 0,3-6-1 0 0,-4 9 141 0 0,1 15-52 0 0,2 8-19 0 0,-1-1 0 0 0,-1 1 1 0 0,0 36-1 0 0,-9 86 173 0 0,-16 350 565 0 0,15-301-602 0 0,-2 186 276 0 0,11-367-444 0 0,-1 6 13 0 0,1 0 0 0 0,0 0 0 0 0,1 0 0 0 0,1 0 0 0 0,6 21 0 0 0,1-6-33 0 0,-8-23-56 0 0,6-12-101 0 0,-3 1 147 0 0,-2 3 5 0 0,0-1 0 0 0,-1 1-1 0 0,1-1 1 0 0,-1 0 0 0 0,1 0 0 0 0,-1 0 0 0 0,0 0 0 0 0,0 0-1 0 0,0 0 1 0 0,0-1 0 0 0,0 1 0 0 0,-1 0 0 0 0,1-1 0 0 0,-1 0 0 0 0,1 1-1 0 0,-1-1 1 0 0,0 0 0 0 0,0 0 0 0 0,0-3 0 0 0,6-51-176 0 0,-2-114 1 0 0,-4 79 86 0 0,55-613-682 0 0,-36 593 581 0 0,-16 95 183 0 0,1 0 1 0 0,0 1 0 0 0,2 0-1 0 0,10-21 1 0 0,-15 33 22 0 0,7 12 63 0 0,-8-8-72 0 0,3 3 7 0 0,0 0 1 0 0,-1 0-1 0 0,0 0 0 0 0,1 1 1 0 0,-1-1-1 0 0,0 1 0 0 0,0-1 1 0 0,-1 1-1 0 0,1 0 0 0 0,-1 0 1 0 0,0 0-1 0 0,0 1 0 0 0,0-1 1 0 0,-1 0-1 0 0,1 1 0 0 0,-1-1 0 0 0,0 1 1 0 0,-1-1-1 0 0,1 1 0 0 0,0 7 1 0 0,3 384 657 0 0,1 14 139 0 0,12-187-329 0 0,-16-218-413 0 0,3-9-8 0 0,-2 2-51 0 0,1-1-5 0 0,0 1 1 0 0,-1-1-1 0 0,1 0 1 0 0,-1 0-1 0 0,0 0 1 0 0,0 0-1 0 0,0 0 1 0 0,0 0 0 0 0,-1-1-1 0 0,1 1 1 0 0,1-7-1 0 0,7-49-98 0 0,4-112 0 0 0,-10 102 45 0 0,6-105-98 0 0,11-151-193 0 0,16 4-64 0 0,-36 315 399 0 0,4-29-94 0 0,2 1 1 0 0,11-37-1 0 0,-13 61 89 0 0,-5 10 15 0 0,0 0-1 0 0,0 0 0 0 0,0 0 1 0 0,0 0-1 0 0,0 0 0 0 0,0-1 1 0 0,0 1-1 0 0,0 0 1 0 0,0 0-1 0 0,0 0 0 0 0,0 0 1 0 0,1 0-1 0 0,-1 0 0 0 0,0 0 1 0 0,0 0-1 0 0,0 0 1 0 0,0-1-1 0 0,0 1 0 0 0,0 0 1 0 0,0 0-1 0 0,1 0 0 0 0,-1 0 1 0 0,0 0-1 0 0,0 0 1 0 0,0 0-1 0 0,0 0 0 0 0,0 0 1 0 0,0 0-1 0 0,1 0 1 0 0,-1 0-1 0 0,0 0 0 0 0,0 0 1 0 0,0 0-1 0 0,0 0 0 0 0,0 0 1 0 0,0 0-1 0 0,1 0 1 0 0,-1 0-1 0 0,0 1 0 0 0,0-1 1 0 0,0 0-1 0 0,0 0 0 0 0,1 1 8 0 0,1 1 0 0 0,-1-1-1 0 0,0 1 1 0 0,0 0-1 0 0,-1-1 1 0 0,1 1 0 0 0,0 0-1 0 0,0 0 1 0 0,-1 0-1 0 0,1-1 1 0 0,-1 1-1 0 0,0 0 1 0 0,0 0 0 0 0,1 2-1 0 0,-1 39 114 0 0,-9 149 248 0 0,-8 230 371 0 0,12-259-524 0 0,2 237 43 0 0,6-363-247 0 0,3-5 36 0 0,1-1-25 0 0,-5-26-2 0 0,5-8 0 0 0,-2 0-13 0 0,-3 1-8 0 0,0 1 0 0 0,0 0 0 0 0,0 0 0 0 0,0-1 0 0 0,0 0 1 0 0,0 1-1 0 0,0-1 0 0 0,0 0 0 0 0,-1 0 0 0 0,1 0 1 0 0,0 0-1 0 0,-1 0 0 0 0,0 0 0 0 0,1 0 0 0 0,-1 0 0 0 0,0-1 1 0 0,0 1-1 0 0,-1 0 0 0 0,2-5 0 0 0,30-299-272 0 0,-25 203 188 0 0,-3 63 52 0 0,26-285-313 0 0,26 4-249 0 0,-51 296 481 0 0,2 0-1 0 0,17-40 0 0 0,-18 55 97 0 0,-6 10 17 0 0,0 0-1 0 0,0 0 1 0 0,0 0 0 0 0,0 0 0 0 0,0 0 0 0 0,1-1 0 0 0,-1 1 0 0 0,0 0 0 0 0,0 0 0 0 0,0 0 0 0 0,0 0 0 0 0,1 0 0 0 0,-1 0 0 0 0,0 0 0 0 0,0 0 0 0 0,0 0-1 0 0,0 0 1 0 0,1 0 0 0 0,-1 0 0 0 0,0 0 0 0 0,0 0 0 0 0,0 0 0 0 0,1 0 0 0 0,-1 0 0 0 0,0 0 0 0 0,0 0 0 0 0,0 0 0 0 0,1 0 0 0 0,-1 0 0 0 0,0 0-1 0 0,0 0 1 0 0,0 0 0 0 0,0 0 0 0 0,1 0 0 0 0,-1 0 0 0 0,0 1 0 0 0,2 1 2 0 0,-1 0 0 0 0,1 0 0 0 0,-1 0 0 0 0,1 0 0 0 0,-1 0 0 0 0,0 1 0 0 0,0-1 0 0 0,0 1 0 0 0,0-1 0 0 0,0 0 0 0 0,-1 1 0 0 0,1 0 0 0 0,-1-1 0 0 0,1 1 0 0 0,-1-1 0 0 0,0 4 0 0 0,-1 56 76 0 0,0-52-62 0 0,-49 783 1464 0 0,46-738-1369 0 0,3 0 1 0 0,2 0-1 0 0,15 101 0 0 0,-7-121-100 0 0,4-1-26 0 0,-11-26-57 0 0,8-6-9 0 0,30 6 1 0 0,-31-7 40 0 0,-6-6 0 0 0,6-14-19 0 0,-2 0 0 0 0,0-1-1 0 0,-1 0 1 0 0,5-30 0 0 0,7-93-70 0 0,-13 92 101 0 0,51-537-200 0 0,-43 452 120 0 0,-4 38-74 0 0,22-100 1 0 0,-29 186 169 0 0,-2 8 4 0 0,1 0 1 0 0,0 0-1 0 0,1 0 1 0 0,-1 1-1 0 0,1-1 1 0 0,-1 0-1 0 0,1 1 1 0 0,3-5-1 0 0,-4 7-23 0 0,2 7 9 0 0,1 6 31 0 0,-1-1 0 0 0,0 0 1 0 0,-1 1-1 0 0,0-1 0 0 0,0 20 1 0 0,-12 477 696 0 0,1-196-495 0 0,15 55-75 0 0,-3-335-83 0 0,1-9-31 0 0,-3-18 31 0 0,4-11 11 0 0,-1 2-50 0 0,-1 1-9 0 0,0 0-1 0 0,0 0 0 0 0,0-1 0 0 0,-1 1 0 0 0,1-1 0 0 0,-1 0 0 0 0,0 0 1 0 0,0 0-1 0 0,0 0 0 0 0,-1 0 0 0 0,2-5 0 0 0,13-84-159 0 0,8-165 0 0 0,-17 148 92 0 0,-1 26 20 0 0,53-481-485 0 0,-56 548 474 0 0,0 0 1 0 0,8-21-1 0 0,-6 29 41 0 0,-5 9 13 0 0,0 0 0 0 0,0 0 0 0 0,0 0 0 0 0,0 0 0 0 0,0-1 0 0 0,1 1 0 0 0,-1 0 0 0 0,0 0 0 0 0,0 0 0 0 0,0 0-1 0 0,0 0 1 0 0,0 0 0 0 0,1 0 0 0 0,-1 0 0 0 0,0 0 0 0 0,0 0 0 0 0,0 0 0 0 0,0 0 0 0 0,1 0 0 0 0,-1 0 0 0 0,0 0 0 0 0,0 0 0 0 0,0 0 0 0 0,0 0 0 0 0,0 0 0 0 0,1 0 0 0 0,-1 1 0 0 0,0-1 0 0 0,0 0 0 0 0,0 0 0 0 0,0 0 0 0 0,0 0 0 0 0,1 0 0 0 0,-1 0 0 0 0,0 0 0 0 0,0 0-1 0 0,0 1 1 0 0,0-1 0 0 0,0 0 0 0 0,0 0 0 0 0,0 0 0 0 0,0 0 0 0 0,0 0 0 0 0,1 1 0 0 0,-1-1 0 0 0,3 6 3 0 0,-1 0 0 0 0,0 0 1 0 0,1 0-1 0 0,-2 0 0 0 0,1 1 0 0 0,-1-1 0 0 0,0 0 1 0 0,0 13-1 0 0,1 68 69 0 0,-8 151 387 0 0,7 324 173 0 0,0-549-607 0 0,0 15 13 0 0,2 0 1 0 0,8 32-1 0 0,-4-27-14 0 0,-4-19 24 0 0,5 9-25 0 0,-7-23-23 0 0,-1 0 1 0 0,0 0 0 0 0,0 0-1 0 0,0 0 1 0 0,0-1-1 0 0,0 1 1 0 0,0 0 0 0 0,0 0-1 0 0,0 0 1 0 0,0 0 0 0 0,0 0-1 0 0,1-1 1 0 0,-1 1-1 0 0,0 0 1 0 0,0 0 0 0 0,0 0-1 0 0,0 0 1 0 0,0 0 0 0 0,1 0-1 0 0,-1 0 1 0 0,0 0-1 0 0,0 0 1 0 0,0 0 0 0 0,0-1-1 0 0,0 1 1 0 0,1 0-1 0 0,-1 0 1 0 0,0 0 0 0 0,0 0-1 0 0,0 0 1 0 0,0 0 0 0 0,1 0-1 0 0,-1 0 1 0 0,0 0-1 0 0,0 0 1 0 0,0 1 0 0 0,0-1-1 0 0,1 0 1 0 0,-1 0 0 0 0,0 0-1 0 0,0 0 1 0 0,0 0-1 0 0,0 0 1 0 0,1 0 0 0 0,-1 0-1 0 0,0 0 1 0 0,0 0-1 0 0,0 1 1 0 0,0-1 0 0 0,0 0-1 0 0,0 0 1 0 0,0 0 0 0 0,1 0-1 0 0,-1 0 1 0 0,0 1-1 0 0,0-1 1 0 0,0 0 0 0 0,0 0-1 0 0,0 0 1 0 0,0 0 0 0 0,0 0-1 0 0,0 1 1 0 0,0-1-1 0 0,0 0 1 0 0,0 0 0 0 0,0 0-1 0 0,0 0 1 0 0,0 1-1 0 0,5-5 3 0 0,-1 0 0 0 0,1 1-1 0 0,6-10 1 0 0,-7 7-6 0 0,0-1-1 0 0,0 0 0 0 0,0-1 1 0 0,-1 1-1 0 0,4-15 1 0 0,9-44-42 0 0,-12 48 30 0 0,79-502-566 0 0,-15 78 83 0 0,-64 420 454 0 0,-1 3-14 0 0,12-33 0 0 0,-14 48 65 0 0,3 15 47 0 0,0-1-34 0 0,0 0-1 0 0,-1 0 0 0 0,0 1 0 0 0,-1 0 1 0 0,0-1-1 0 0,0 23 0 0 0,-25 783 665 0 0,20-750-664 0 0,2 1-1 0 0,3-1 1 0 0,14 87 0 0 0,-11-119 52 0 0,2-1 9 0 0,-5-26-1 0 0,10-13-54 0 0,-9 5-24 0 0,-1 1 0 0 0,1-1 1 0 0,-1 0-1 0 0,1-1 1 0 0,-1 1-1 0 0,0 0 0 0 0,0-1 1 0 0,1 1-1 0 0,-1-1 0 0 0,0 1 1 0 0,0-1-1 0 0,-1 0 0 0 0,1 0 1 0 0,0 0-1 0 0,-1 0 1 0 0,1 0-1 0 0,-1-1 0 0 0,1 1 1 0 0,-1 0-1 0 0,0-1 0 0 0,0 1 1 0 0,0-3-1 0 0,8-44-115 0 0,-2-1 0 0 0,0-76 0 0 0,-3 41 24 0 0,12-178 17 0 0,55-621-612 0 0,-60 814 535 0 0,-15 156 278 0 0,-31 460 494 0 0,46 2-42 0 0,8-384-528 0 0,-12-124-42 0 0,0-1-22 0 0,-5-33-11 0 0,4-12-9 0 0,-2 1 19 0 0,0 1 6 0 0,0 0 0 0 0,0-1 0 0 0,0 0 0 0 0,-1 0 0 0 0,0 0 0 0 0,0 0 0 0 0,0-1 0 0 0,-1 1 1 0 0,0-1-1 0 0,2-7 0 0 0,41-241-358 0 0,-17-4 39 0 0,-14 110 147 0 0,-8 90 96 0 0,3-35-68 0 0,29-128 1 0 0,-36 212 142 0 0,10-26 14 0 0,-11 32 119 0 0,4 12-44 0 0,-2-1-61 0 0,1 0 0 0 0,-1 0 0 0 0,-1 0 0 0 0,1 1 0 0 0,-1-1 0 0 0,-1 1 0 0 0,0-1 0 0 0,1 16 0 0 0,-18 357 452 0 0,-1 73-98 0 0,25-302-203 0 0,-5-126-149 0 0,-2-21-2 0 0,4-11 0 0 0,-3 3-18 0 0,2-2-3 0 0,0 0 0 0 0,-1 0-1 0 0,0 0 1 0 0,0 0 0 0 0,-1 0-1 0 0,0-1 1 0 0,1 1 0 0 0,-2-1 0 0 0,3-10-1 0 0,48-490-625 0 0,-28 233 383 0 0,-4 99 65 0 0,7-80-76 0 0,-18 187 265 0 0,-18 185 299 0 0,-59 752 724 0 0,68-668-874 0 0,4-163-135 0 0,-3-37-23 0 0,-1 1 0 0 0,0 0 0 0 0,1-1 1 0 0,0 1-1 0 0,-1-1 0 0 0,1 1 0 0 0,0-1 0 0 0,0 1 0 0 0,1-1 0 0 0,-1 0 1 0 0,0 0-1 0 0,1 1 0 0 0,-1-1 0 0 0,5 4 0 0 0,-5-5-5 0 0,1 0 1 0 0,0 0-1 0 0,0-1 0 0 0,0 1 1 0 0,0 0-1 0 0,1-1 0 0 0,-1 1 1 0 0,0-1-1 0 0,0 1 0 0 0,0-1 0 0 0,0 0 1 0 0,3 0-1 0 0,-4 0 0 0 0,1 0 0 0 0,-1-1-1 0 0,0 1 1 0 0,0 0 0 0 0,1 0 0 0 0,-1-1 0 0 0,0 1-1 0 0,1-1 1 0 0,-1 1 0 0 0,0-1 0 0 0,0 0 0 0 0,0 1-1 0 0,0-1 1 0 0,0 0 0 0 0,0 0 0 0 0,0 0 0 0 0,0 0-1 0 0,0 0 1 0 0,0 0 0 0 0,0 0 0 0 0,0 0 0 0 0,-1 0 0 0 0,1 0-1 0 0,-1 0 1 0 0,1-1 0 0 0,0-1 0 0 0,9-30-49 0 0,-1 0 1 0 0,6-48-1 0 0,0-70-28 0 0,-12 114 61 0 0,11-167-102 0 0,8-90-149 0 0,-12 217 50 0 0,34-134-1 0 0,-42 202 213 0 0,13-29 3 0 0,-7 18 16 0 0,-6 16 45 0 0,1 11 8 0 0,13 20-35 0 0,-16-26-24 0 0,1-1-1 0 0,-1 1 1 0 0,0 0 0 0 0,1-1-1 0 0,-1 1 1 0 0,0 0 0 0 0,1 0-1 0 0,-1-1 1 0 0,0 1 0 0 0,0 0-1 0 0,0 0 1 0 0,0-1 0 0 0,0 1-1 0 0,1 0 1 0 0,-2 1 0 0 0,2 26 69 0 0,4 199 97 0 0,2 46 5 0 0,-6-245-176 0 0,2 2-17 0 0,-2-25-19 0 0,6-8-10 0 0,-2 0 27 0 0,-2 2 12 0 0,0 0-1 0 0,0-1 1 0 0,0 1-1 0 0,-1-1 1 0 0,1 0-1 0 0,-1 1 1 0 0,1-1-1 0 0,-1 0 1 0 0,0-1-1 0 0,1 1 1 0 0,-1 0-1 0 0,0-1 1 0 0,-1 1-1 0 0,1-1 1 0 0,0 1-1 0 0,2-7 1 0 0,7-25-106 0 0,-1-2 0 0 0,-1 1 0 0 0,-2-1 1 0 0,3-58-1 0 0,-7 18-25 0 0,-8-90 0 0 0,5 158 127 0 0,-6-49-85 0 0,5 50 89 0 0,0 0 1 0 0,-1 1-1 0 0,0-1 0 0 0,0 0 1 0 0,-6-12-1 0 0,5 14 7 0 0,-1 1 0 0 0,4 4 0 0 0,0 0 0 0 0,0 0 0 0 0,0 0 0 0 0,0 0 0 0 0,-1-1 0 0 0,1 1-1 0 0,0 0 1 0 0,0 0 0 0 0,0 0 0 0 0,0 0 0 0 0,-1 0 0 0 0,1-1 0 0 0,0 1 0 0 0,0 0 0 0 0,0 0 0 0 0,-1 0 0 0 0,1 0 0 0 0,0 0-1 0 0,0 0 1 0 0,-1 0 0 0 0,1 0 0 0 0,0 0 0 0 0,0 0 0 0 0,0 0 0 0 0,-1 0 0 0 0,1 0 0 0 0,0 0 0 0 0,0 0 0 0 0,-1 0 0 0 0,1 0-1 0 0,0 0 1 0 0,0 0 0 0 0,0 0 0 0 0,-1 0 0 0 0,1 1 0 0 0,-2-3 67 0 0,0-4-14 0 0,3-8-42 0 0,3 2 0 0 0,-4 9 42 0 0,8 8 0 0 0,-8-5-53 0 0,4 3 3 0 0,1 0-1 0 0,-1 0 0 0 0,1 0 0 0 0,9 3 0 0 0,-13-6-5 0 0,0 0 1 0 0,-1 0-1 0 0,1 0 0 0 0,0 0 0 0 0,0 0 1 0 0,-1 0-1 0 0,1-1 0 0 0,0 1 0 0 0,-1 0 1 0 0,1 0-1 0 0,0-1 0 0 0,-1 1 0 0 0,1-1 1 0 0,0 1-1 0 0,-1 0 0 0 0,1-1 0 0 0,-1 1 1 0 0,1-1-1 0 0,-1 0 0 0 0,1 1 0 0 0,-1-1 1 0 0,1 1-1 0 0,-1-1 0 0 0,1 0 0 0 0,-1 1 1 0 0,0-1-1 0 0,0 0 0 0 0,1 1 0 0 0,-1-1 1 0 0,0 0-1 0 0,0 0 0 0 0,1 0 0 0 0,4-27-139 0 0,-4 25 120 0 0,-1 0-43 0 0,0 0 12 0 0,0-9 41 0 0,-1 2-32 0 0,-4-6 17 0 0,-1-13 27 0 0,1 0 0 0 0,1-1 0 0 0,1-39 0 0 0,-15 114 207 0 0,-24 108 270 0 0,11-33-385 0 0,25-106-100 0 0,0 1 0 0 0,-1-1-1 0 0,-1 0 1 0 0,0-1 0 0 0,-1 0 0 0 0,-14 17 0 0 0,4-5 1 0 0,12-16 7 0 0,5-5 0 0 0,0-1 0 0 0,-1 1 0 0 0,0 0 0 0 0,1-1 0 0 0,-2 0 0 0 0,1 0 0 0 0,0 0 0 0 0,-6 5 0 0 0,8-8 0 0 0,1 0 0 0 0,-1 0 0 0 0,1 0 0 0 0,0 0 0 0 0,-1 0 0 0 0,1-1 0 0 0,-1 1 0 0 0,1 0 0 0 0,0 0 0 0 0,-1 0 0 0 0,1 0 0 0 0,0 0 0 0 0,-1-1 0 0 0,1 1 0 0 0,0 0 0 0 0,-1 0 0 0 0,1 0 0 0 0,0-1 0 0 0,-1 1 0 0 0,1 0 0 0 0,0-1 0 0 0,0 1 0 0 0,-1 0 0 0 0,1-1 0 0 0,0 1 0 0 0,0 0 0 0 0,0-1 0 0 0,0 1 0 0 0,-1 0 0 0 0,1-1 0 0 0,0 1 0 0 0,0 0 0 0 0,0-1 0 0 0,0 1 0 0 0,0-1 0 0 0,0 1 0 0 0,0 0 0 0 0,0-1 0 0 0,0 1 0 0 0,0-1 0 0 0,-1-18 0 0 0,1 19 0 0 0,-1-35-14 0 0,-1 0 0 0 0,-1 0-1 0 0,-2 1 1 0 0,-2 0 0 0 0,-10-34 0 0 0,16 66 3 0 0,0 0 1 0 0,1 0-1 0 0,-1-1 0 0 0,0 1 1 0 0,0 0-1 0 0,0 0 0 0 0,-1 0 1 0 0,1 1-1 0 0,0-1 1 0 0,-1 0-1 0 0,-2-2 0 0 0,3 3 8 0 0,1 1 0 0 0,-1-1-1 0 0,0 1 1 0 0,0 0 0 0 0,0 0-1 0 0,0-1 1 0 0,1 1 0 0 0,-1 0-1 0 0,0 0 1 0 0,0 0 0 0 0,0 0-1 0 0,0 0 1 0 0,0 0-1 0 0,0 0 1 0 0,0 0 0 0 0,1 0-1 0 0,-1 0 1 0 0,0 1 0 0 0,0-1-1 0 0,0 0 1 0 0,0 1 0 0 0,0-1-1 0 0,1 0 1 0 0,-1 1 0 0 0,0-1-1 0 0,0 1 1 0 0,1-1-1 0 0,-1 1 1 0 0,0 0 0 0 0,1-1-1 0 0,-2 2 1 0 0,-12 12 12 0 0,1 1 0 0 0,0 0 0 0 0,1 1 0 0 0,-19 33 0 0 0,0-1 30 0 0,-7 6 126 0 0,-3-2 0 0 0,-1-1 0 0 0,-85 75 0 0 0,107-107-107 0 0,-27 22 49 0 0,43-38-91 0 0,0 0 0 0 0,-1-1 0 0 0,1 1 0 0 0,-1-1 0 0 0,1 0 0 0 0,-1 0 0 0 0,0 0 0 0 0,0-1 0 0 0,-5 2 0 0 0,7-3-12 0 0,1 0-1 0 0,-1 0 1 0 0,1 0 0 0 0,0-1-1 0 0,-1 1 1 0 0,1 0-1 0 0,0-1 1 0 0,-1 0-1 0 0,1 0 1 0 0,0 1-1 0 0,0-1 1 0 0,0-1-1 0 0,0 1 1 0 0,0 0-1 0 0,0 0 1 0 0,0-1-1 0 0,0 1 1 0 0,0-1-1 0 0,0 0 1 0 0,1 1-1 0 0,-1-1 1 0 0,1 0 0 0 0,-2-3-1 0 0,-5-6-16 0 0,2 0-1 0 0,0-1 1 0 0,-6-14-1 0 0,2 3-51 0 0,4 12 41 0 0,0 0 0 0 0,0 0 0 0 0,-1 0 0 0 0,-1 1 0 0 0,1 0 0 0 0,-2 1 0 0 0,1 0 0 0 0,-1 0 0 0 0,-1 1 0 0 0,0 0 0 0 0,-11-7 0 0 0,4 4-37 0 0,-1 1 1 0 0,0 1-1 0 0,0 1 1 0 0,-1 0-1 0 0,0 1 1 0 0,-1 2-1 0 0,1 0 1 0 0,-1 0-1 0 0,0 2 1 0 0,0 1-1 0 0,0 0 1 0 0,-25 2-1 0 0,28 0-5 0 0,-59 5-68 0 0,67-4 122 0 0,0 0 1 0 0,0 1 0 0 0,0 0-1 0 0,0 1 1 0 0,1 0-1 0 0,-11 5 1 0 0,17-7 11 0 0,0 1 0 0 0,0-1 0 0 0,0 0 0 0 0,0 1 0 0 0,0-1 0 0 0,0 1 0 0 0,1 0 0 0 0,-1 0 0 0 0,0 0 0 0 0,1 0 0 0 0,0 0 0 0 0,-1 0 0 0 0,-1 4 0 0 0,1-1 0 0 0,1-1 0 0 0,0 1 0 0 0,0-1 0 0 0,0 1 0 0 0,0-1 0 0 0,1 8 0 0 0,1 15 0 0 0,0-17 0 0 0,1-1 0 0 0,5 16 0 0 0,12 18 11 0 0,-18-42-7 0 0,-1 1 0 0 0,1-1-1 0 0,0 0 1 0 0,0 1 0 0 0,0-1 0 0 0,0 0 0 0 0,0 0 0 0 0,0 1 0 0 0,0-1 0 0 0,3 2-1 0 0,28 26-5 0 0,-30-27-5 0 0,-1-1 0 0 0,1 1 1 0 0,0-1-1 0 0,0 1 0 0 0,0-1 1 0 0,0 0-1 0 0,5 2 0 0 0,39 19-23 0 0,-43-20 16 0 0,0-1 0 0 0,0 0-1 0 0,0 0 1 0 0,1 0 0 0 0,-1 0 0 0 0,5 1 0 0 0,51 10-153 0 0,-54-11 130 0 0,0 0-1 0 0,-1-1 0 0 0,1 1 0 0 0,8-1 0 0 0,-1 0-1 0 0,17 0-76 0 0,0-1-1 0 0,38-6 1 0 0,-23-3-108 0 0,0-1-1 0 0,0-2 1 0 0,58-27 0 0 0,-44 13-269 0 0,93-59 1 0 0,-145 82 442 0 0,0 0 1 0 0,-1 0-1 0 0,1 0 1 0 0,4-6-1 0 0,-2 3 1 0 0,-5 7-59 0 0,-4 5 98 0 0,-3 6 50 0 0,-24 56 262 0 0,3 0-1 0 0,-15 72 0 0 0,-18 146 317 0 0,-38 465-430 0 0,69-500-374 0 0,-5-50-95 0 0,-3 36-111 0 0,34-181 802 0 0,2-51-142 0 0,9-7-42 0 0,-4 1-211 0 0,-2 1-21 0 0,0 0 0 0 0,0 0 1 0 0,0 0-1 0 0,0-1 0 0 0,-1 1 0 0 0,1-1 0 0 0,0 0 0 0 0,-1 0 1 0 0,0 0-1 0 0,1-1 0 0 0,-1 1 0 0 0,0-1 0 0 0,0 0 0 0 0,0 0 1 0 0,0 0-1 0 0,-1 0 0 0 0,4-6 0 0 0,13-28-56 0 0,-2-2 1 0 0,-1 0-1 0 0,-3-1 0 0 0,-1 0 1 0 0,-1-1-1 0 0,5-58 0 0 0,7-254-302 0 0,-21-86 390 0 0,0-37 21 0 0,-1 455-26 0 0,-1 2 20 0 0,1-1-1 0 0,5-22 0 0 0,-5 38 102 0 0,5 43 133 0 0,-6 14-69 0 0,-8 74 1 0 0,2-64-103 0 0,-33 583 668 0 0,5-86-435 0 0,29-487-296 0 0,-6 111 38 0 0,11-152-54 0 0,2 1 1 0 0,1 0-1 0 0,10 49 1 0 0,-11-76-21 0 0,0 1 0 0 0,0-1 0 0 0,6 11 0 0 0,13 18-85 0 0,-17-27-12 0 0,7-9-95 0 0,30-1 75 0 0,-40 2 107 0 0,-1 0 0 0 0,1 0 1 0 0,0 0-1 0 0,-1 0 0 0 0,1 0 0 0 0,-1 0 0 0 0,1 0 0 0 0,0 0 0 0 0,-1 0 0 0 0,1 0 1 0 0,-1 0-1 0 0,1 0 0 0 0,-1-1 0 0 0,1 1 0 0 0,0 0 0 0 0,-1 0 0 0 0,1-1 1 0 0,-1 1-1 0 0,1 0 0 0 0,-1-1 0 0 0,1 1 0 0 0,-1 0 0 0 0,0-1 0 0 0,1 1 1 0 0,-1-1-1 0 0,1 1 0 0 0,-1-1 0 0 0,1 0 0 0 0,8-12-71 0 0,0-1 0 0 0,0 0 0 0 0,-1-1-1 0 0,9-25 1 0 0,-6 4-32 0 0,-2 0 0 0 0,9-73 0 0 0,-5-77 104 0 0,-12 162-9 0 0,11-520 49 0 0,-1 26-2 0 0,4 326-35 0 0,-13 179 2 0 0,-2 13-2 0 0,0 0 0 0 0,0 0 0 0 0,0 0 0 0 0,0 0 1 0 0,0 0-1 0 0,0 0 0 0 0,0 0 0 0 0,0 0 0 0 0,0 0 0 0 0,0 0 1 0 0,0 0-1 0 0,0-1 0 0 0,0 1 0 0 0,0 0 0 0 0,0 0 0 0 0,0 0 1 0 0,0 0-1 0 0,0 0 0 0 0,0 0 0 0 0,0 0 0 0 0,0 0 1 0 0,0 0-1 0 0,0 0 0 0 0,0 0 0 0 0,0 0 0 0 0,0 0 0 0 0,0-1 1 0 0,0 1-1 0 0,0 0 0 0 0,0 0 0 0 0,0 0 0 0 0,0 0 0 0 0,0 0 1 0 0,0 0-1 0 0,1 0 0 0 0,-1 0 0 0 0,0 0 0 0 0,0 0 0 0 0,0 0 1 0 0,0 0-1 0 0,0 0 0 0 0,0 0 0 0 0,0 0 0 0 0,0 0 0 0 0,0 0 1 0 0,0 0-1 0 0,0 0 0 0 0,0 0 0 0 0,1 0 0 0 0,-1 0 0 0 0,0 0 1 0 0,0 0-1 0 0,0 0 0 0 0,0 0 0 0 0,0 0 0 0 0,0 0 0 0 0,0 0 1 0 0,0 0-1 0 0,0 0 0 0 0,0 0 0 0 0,0 0 0 0 0,0 0 0 0 0,0 0 1 0 0,1 0-1 0 0,-1 0 0 0 0,0 0 0 0 0,0 0 0 0 0,0 0 0 0 0,2 10 26 0 0,0 0 0 0 0,-1-1 0 0 0,1 1 0 0 0,-2 0-1 0 0,0 16 1 0 0,-6 242 481 0 0,0 282 410 0 0,6 86-616 0 0,0-619-297 0 0,-1 24-2 0 0,1 0 0 0 0,3 1-1 0 0,10 58 1 0 0,-1-62-2 0 0,7-1-16 0 0,-15-28-64 0 0,5-9-211 0 0,29 1 182 0 0,-38-1 106 0 0,0 0 0 0 0,1 0 0 0 0,-1 0 0 0 0,1 0 0 0 0,-1 0-1 0 0,1 0 1 0 0,-1 1 0 0 0,1-1 0 0 0,-1-1 0 0 0,0 1 0 0 0,1 0 0 0 0,-1 0 0 0 0,1 0 0 0 0,-1 0-1 0 0,1 0 1 0 0,-1 0 0 0 0,0 0 0 0 0,1-1 0 0 0,-1 1 0 0 0,1 0 0 0 0,-1 0 0 0 0,0 0 0 0 0,1-1-1 0 0,-1 1 1 0 0,0 0 0 0 0,1-1 0 0 0,-1 1 0 0 0,0 0 0 0 0,0-1 0 0 0,1 1 0 0 0,-1 0 0 0 0,0-1-1 0 0,0 1 1 0 0,1-1 0 0 0,-1 0 0 0 0,10-17-75 0 0,-1-1-1 0 0,0 0 1 0 0,-2-1-1 0 0,7-25 1 0 0,2-55-2 0 0,5-131 0 0 0,-20 221 80 0 0,3-431 33 0 0,-2 21-2 0 0,4 369-15 0 0,-6 48 192 0 0,1 11-79 0 0,3 19-16 0 0,-2 1 0 0 0,-2 30 0 0 0,-7 68 152 0 0,2-66-161 0 0,-16 393 226 0 0,0-11-81 0 0,21-435-249 0 0,-3 28 16 0 0,2-1 0 0 0,2 1 0 0 0,4 35 0 0 0,2-44-16 0 0,3-3-15 0 0,-8-18-57 0 0,8-11-9 0 0,-2 1 59 0 0,-4 3 11 0 0,1 0 1 0 0,-1-1 0 0 0,-1 0-1 0 0,1 1 1 0 0,0-1-1 0 0,0-1 1 0 0,-1 1 0 0 0,0-1-1 0 0,0 1 1 0 0,0-1-1 0 0,0 0 1 0 0,0 0-1 0 0,2-5 1 0 0,9-24-137 0 0,-2-1 0 0 0,-1 0 0 0 0,-1-1 0 0 0,-2 0-1 0 0,6-65 1 0 0,-9 18 4 0 0,-7-117 0 0 0,-6 82 95 0 0,-5 1 1 0 0,-32-133-1 0 0,43 240 47 0 0,1 5 4 0 0,0 0-1 0 0,0 0 0 0 0,0 0 1 0 0,0 0-1 0 0,-1 0 1 0 0,1 0-1 0 0,-6-7 1 0 0,7 11-1 0 0,0-1 1 0 0,0 1 0 0 0,0 0 0 0 0,0 0-1 0 0,0 0 1 0 0,-1 0 0 0 0,1-1 0 0 0,0 1-1 0 0,0 0 1 0 0,0 0 0 0 0,0 0 0 0 0,-1 0-1 0 0,1 0 1 0 0,0 0 0 0 0,0 0 0 0 0,0-1-1 0 0,-1 1 1 0 0,1 0 0 0 0,0 0-1 0 0,0 0 1 0 0,0 0 0 0 0,-1 0 0 0 0,1 0-1 0 0,0 0 1 0 0,0 0 0 0 0,0 0 0 0 0,-1 0-1 0 0,1 0 1 0 0,0 0 0 0 0,0 0 0 0 0,0 0-1 0 0,-1 1 1 0 0,1-1 0 0 0,0 0-1 0 0,0 0 1 0 0,0 0 0 0 0,0 0 0 0 0,-1 0-1 0 0,1 0 1 0 0,0 0 0 0 0,0 1 0 0 0,0-1-1 0 0,0 0 1 0 0,-1 0 0 0 0,1 0 0 0 0,0 0-1 0 0,0 0 1 0 0,0 1 0 0 0,0-1-1 0 0,0 0 1 0 0,-5 12 96 0 0,-3 19 75 0 0,1 0-1 0 0,2 1 0 0 0,-1 46 0 0 0,4-59-106 0 0,-10 557 799 0 0,12-309-861 0 0,-1-237-5 0 0,0 11 0 0 0,2 0 0 0 0,6 46 0 0 0,-3-69-16 0 0,-3-15-61 0 0,7-7-294 0 0,-3 1 349 0 0,-2 2 13 0 0,0 0-1 0 0,-1 0 0 0 0,1-1 1 0 0,0 1-1 0 0,-1-1 0 0 0,0 1 0 0 0,1-1 1 0 0,-1 0-1 0 0,0 0 0 0 0,0 0 1 0 0,0 0-1 0 0,0-1 0 0 0,0 1 1 0 0,-1 0-1 0 0,1-1 0 0 0,-1 1 1 0 0,1-1-1 0 0,-1 0 0 0 0,0 1 0 0 0,1-4 1 0 0,13-63-233 0 0,-3 0 1 0 0,4-127 0 0 0,-23-141 75 0 0,-34-150-82 0 0,38 465 213 0 0,1 12 21 0 0,2 10 14 0 0,0 0 0 0 0,0 0 0 0 0,0 0 0 0 0,0 0 0 0 0,0 0 0 0 0,0 0 0 0 0,0 0 0 0 0,0 0 1 0 0,0 0-1 0 0,0 0 0 0 0,0 0 0 0 0,0 0 0 0 0,-1 0 0 0 0,1 0 0 0 0,0 1 0 0 0,0-1 0 0 0,0 0 1 0 0,0 0-1 0 0,0 0 0 0 0,0 0 0 0 0,0 0 0 0 0,0 0 0 0 0,0 0 0 0 0,0 0 0 0 0,0 0 0 0 0,0 0 1 0 0,0 0-1 0 0,0 0 0 0 0,0 0 0 0 0,0 0 0 0 0,-1 0 0 0 0,1 0 0 0 0,0 0 0 0 0,0 0 0 0 0,0 0 1 0 0,0-1-1 0 0,0 1 0 0 0,0 0 0 0 0,0 0 0 0 0,0 0 0 0 0,0 0 0 0 0,0 0 0 0 0,0 0 0 0 0,0 0 1 0 0,0 0-1 0 0,0 0 0 0 0,0 0 0 0 0,0 0 0 0 0,0 0 0 0 0,0 0 0 0 0,0 0 0 0 0,0 0 0 0 0,0 0 0 0 0,0 0 1 0 0,0 0-1 0 0,0 0 0 0 0,0 0 0 0 0,0-1 0 0 0,0 1 0 0 0,0 0 0 0 0,0 0 0 0 0,0 0 0 0 0,0 0 1 0 0,0 0-1 0 0,0 0 0 0 0,-3 8 25 0 0,0 0-1 0 0,1 0 1 0 0,1 0 0 0 0,0 0-1 0 0,-1 12 1 0 0,0 0 56 0 0,-25 333 659 0 0,19-210-536 0 0,-45 485 156 0 0,53-626-360 0 0,-4 33 0 0 0,-1 70 0 0 0,10-77 0 0 0,4-3-12 0 0,-7-20-56 0 0,5-11-307 0 0,-2 2 342 0 0,-1 1 9 0 0,-1 1 0 0 0,1-1 0 0 0,-1 0 0 0 0,0 0 0 0 0,0-1 0 0 0,0 1 0 0 0,-1-1 0 0 0,1 1 0 0 0,-1-1 0 0 0,0 0 0 0 0,0 0 0 0 0,2-6 0 0 0,4-20-34 0 0,-1-1 0 0 0,-2 1 0 0 0,-2-1-1 0 0,0 0 1 0 0,-2 0 0 0 0,-3-34 0 0 0,-31-189-413 0 0,17 158 413 0 0,-38-315-12 0 0,-37-216-109 0 0,87 605 155 0 0,-1 1 1 0 0,-10-33-1 0 0,14 53 24 0 0,1 0 0 0 0,-1-1-1 0 0,1 1 1 0 0,-1 0 0 0 0,0-1 0 0 0,0 1-1 0 0,1 0 1 0 0,-1-1 0 0 0,0 1 0 0 0,0 0-1 0 0,0 0 1 0 0,0 0 0 0 0,0 0-1 0 0,-2-1 1 0 0,2 2 1 0 0,1 0-1 0 0,-1 0 1 0 0,1-1-1 0 0,-1 1 1 0 0,1 0-1 0 0,-1 0 1 0 0,1 0-1 0 0,-1 0 1 0 0,1 0 0 0 0,-1 1-1 0 0,1-1 1 0 0,0 0-1 0 0,-1 0 1 0 0,1 0-1 0 0,-1 0 1 0 0,1 0-1 0 0,-1 1 1 0 0,1-1-1 0 0,-1 0 1 0 0,1 0-1 0 0,0 1 1 0 0,-1-1-1 0 0,1 0 1 0 0,0 1 0 0 0,-1-1-1 0 0,1 0 1 0 0,0 1-1 0 0,-1 0 1 0 0,-2 4 21 0 0,-1 0 1 0 0,2 1-1 0 0,-1-1 1 0 0,1 1-1 0 0,-3 9 1 0 0,-12 42 214 0 0,-13 80 0 0 0,3 65 102 0 0,6 157-142 0 0,18 3 17 0 0,2-137-161 0 0,2-178-161 0 0,1 1 1 0 0,2-1-1 0 0,14 61 0 0 0,-17-102-45 0 0,-2-10-383 0 0,-81-453 0 0 0,43 258 408 0 0,-97-573 128 0 0,126 706-40 0 0,-25-87 0 0 0,33 146 38 0 0,-7-19-22 0 0,9 25 22 0 0,-1 0 1 0 0,1 0-1 0 0,-1 0 0 0 0,1 0 0 0 0,-1 1 0 0 0,0-1 1 0 0,1 0-1 0 0,-1 0 0 0 0,0 0 0 0 0,0 0 1 0 0,1 1-1 0 0,-1-1 0 0 0,0 0 0 0 0,0 1 0 0 0,0-1 1 0 0,0 1-1 0 0,0-1 0 0 0,-1 0 0 0 0,1 1 2 0 0,1 0-1 0 0,-1 0 1 0 0,1 0-1 0 0,-1 0 1 0 0,1 0 0 0 0,-1 0-1 0 0,1 1 1 0 0,-1-1-1 0 0,1 0 1 0 0,-1 0-1 0 0,1 0 1 0 0,-1 0 0 0 0,1 1-1 0 0,-1-1 1 0 0,1 0-1 0 0,-1 1 1 0 0,1-1-1 0 0,-1 0 1 0 0,1 1 0 0 0,0-1-1 0 0,-1 0 1 0 0,1 1-1 0 0,0-1 1 0 0,-1 1-1 0 0,1-1 1 0 0,0 0 0 0 0,-1 1-1 0 0,-3 7 10 0 0,0 1 0 0 0,1-1 0 0 0,0 0 1 0 0,0 1-1 0 0,1 0 0 0 0,-3 13 0 0 0,5-19-6 0 0,-49 374 517 0 0,47-365-507 0 0,-25 422 346 0 0,4-58-264 0 0,-24-4 88 0 0,37-319-106 0 0,0-10 64 0 0,3 1 0 0 0,-2 65-1 0 0,9-92-52 0 0,1-14-28 0 0,1-8-99 0 0,2-5-2 0 0,0-1-1 0 0,0 0 1 0 0,-2 0-1 0 0,1 0 1 0 0,-1 0-1 0 0,-1 0 1 0 0,0-15-1 0 0,-3-88-235 0 0,0 77 218 0 0,-40-352-328 0 0,-30 0 304 0 0,16 96-13 0 0,46 238 76 0 0,-56-349-91 0 0,30-1-28 0 0,35 392 102 0 0,0 18 38 0 0,-1 20 53 0 0,-4 699 914 0 0,8-416-831 0 0,-19 145-89 0 0,-22-6-32 0 0,34-405-12 0 0,3 0-1 0 0,2 51 1 0 0,6-60 38 0 0,4-7-46 0 0,-8-21-68 0 0,2-13-9 0 0,-3 5 73 0 0,4-7-28 0 0,-1 0 1 0 0,0 0-1 0 0,-1 0 1 0 0,5-21 0 0 0,-4-13-72 0 0,-1 0 0 0 0,-2 0 0 0 0,-2 0 0 0 0,-10-65 0 0 0,-47-177-64 0 0,24 134 182 0 0,-126-869-187 0 0,140 807-120 0 0,19 210 273 0 0,1 1-1 0 0,-1-1 1 0 0,0 1 0 0 0,0 0-1 0 0,-2-5 1 0 0,3 8 21 0 0,0-1 0 0 0,0 1-1 0 0,0 0 1 0 0,-1 0 0 0 0,1-1-1 0 0,0 1 1 0 0,0 0 0 0 0,0 0 0 0 0,0-1-1 0 0,-1 1 1 0 0,1 0 0 0 0,0 0-1 0 0,0 0 1 0 0,-1-1 0 0 0,1 1-1 0 0,0 0 1 0 0,0 0 0 0 0,-1 0 0 0 0,1 0-1 0 0,0 0 1 0 0,0-1 0 0 0,-1 1-1 0 0,1 0 1 0 0,0 0 0 0 0,-1 0 0 0 0,0 0 0 0 0,1 1 1 0 0,-1-1 0 0 0,0 0-1 0 0,1 1 1 0 0,-1-1-1 0 0,1 0 1 0 0,-1 1 0 0 0,1-1-1 0 0,-1 1 1 0 0,1-1 0 0 0,0 1-1 0 0,-1-1 1 0 0,1 1 0 0 0,-1-1-1 0 0,1 1 1 0 0,0-1-1 0 0,-1 2 1 0 0,-6 12 11 0 0,1 0 0 0 0,1 0 0 0 0,0 1 0 0 0,0 0 1 0 0,-2 22-1 0 0,3-18 13 0 0,-96 583 498 0 0,50-265-398 0 0,-15 12-106 0 0,12-67 390 0 0,47-227-260 0 0,5-38-81 0 0,-1-1-1 0 0,-7 29 1 0 0,9-45-66 0 0,0 0 0 0 0,0 0 1 0 0,0 1-1 0 0,0-1 0 0 0,0 0 0 0 0,0 0 0 0 0,0 0 0 0 0,0 0 0 0 0,0 1 1 0 0,0-1-1 0 0,0 0 0 0 0,0 0 0 0 0,0 0 0 0 0,0 0 0 0 0,0 0 1 0 0,0 1-1 0 0,0-1 0 0 0,-1 0 0 0 0,1 0 0 0 0,0 0 0 0 0,0 0 1 0 0,0 0-1 0 0,0 0 0 0 0,0 0 0 0 0,0 0 0 0 0,-1 1 0 0 0,1-1 0 0 0,0 0 1 0 0,0 0-1 0 0,0 0 0 0 0,0 0 0 0 0,0 0 0 0 0,-1 0 0 0 0,1 0 1 0 0,0 0-1 0 0,-4-5-28 0 0,-2-11-25 0 0,6 14 55 0 0,-48-175-421 0 0,12 43 199 0 0,-268-1029-340 0 0,293 1120 528 0 0,-2-13-40 0 0,-3 1-1 0 0,-24-59 1 0 0,36 106 68 0 0,1 1 1 0 0,-1-1-1 0 0,-8-11 0 0 0,11 18 4 0 0,1 0 0 0 0,-1 0-1 0 0,0 0 1 0 0,0 0 0 0 0,0 0-1 0 0,0 0 1 0 0,0 0-1 0 0,0 0 1 0 0,0 0 0 0 0,0 1-1 0 0,0-1 1 0 0,-1 0 0 0 0,1 1-1 0 0,0-1 1 0 0,0 0 0 0 0,-1 1-1 0 0,1 0 1 0 0,0-1-1 0 0,-1 1 1 0 0,1 0 0 0 0,0 0-1 0 0,-1 0 1 0 0,1-1 0 0 0,0 1-1 0 0,-1 1 1 0 0,1-1 0 0 0,0 0-1 0 0,-1 0 1 0 0,-1 1-1 0 0,0 0 0 0 0,1 1 0 0 0,0-1 0 0 0,-1 1 0 0 0,1-1 0 0 0,0 1 0 0 0,0 0 0 0 0,0-1 0 0 0,0 1 0 0 0,1 0-1 0 0,-4 4 1 0 0,-13 27 93 0 0,1 4 33 0 0,3 0-1 0 0,-14 52 1 0 0,-12 83 96 0 0,36-153-206 0 0,-74 502 257 0 0,36-206-195 0 0,-19-4 147 0 0,48-255-64 0 0,-21 70 260 0 0,28-116-416 0 0,1-10 1 0 0,3-1-8 0 0,1 0 0 0 0,-1-1 0 0 0,1 1 0 0 0,-1-1-1 0 0,1 1 1 0 0,0-1 0 0 0,-2-2 0 0 0,2 2-2 0 0,-6-11-59 0 0,1-1 1 0 0,0 0 0 0 0,1-1 0 0 0,0 1-1 0 0,1-1 1 0 0,-3-21 0 0 0,2 10-17 0 0,-53-364-533 0 0,38 224 466 0 0,-44-385-272 0 0,43 353 342 0 0,18 172 73 0 0,0-7-19 0 0,-2 0 1 0 0,-9-34-1 0 0,4 42 23 0 0,10 25 0 0 0,0-1 0 0 0,0 1 0 0 0,0 0 0 0 0,-1-1 0 0 0,1 1 0 0 0,0-1 0 0 0,-1 1 0 0 0,1-1 0 0 0,0 1 0 0 0,-1 0 0 0 0,1-1 0 0 0,0 1 0 0 0,-1 0 0 0 0,1-1 0 0 0,-1 1 0 0 0,1 0 0 0 0,-1 0 0 0 0,1-1 0 0 0,-1 1 0 0 0,1 0 0 0 0,-1 0 0 0 0,1 0 0 0 0,-1 0 0 0 0,1-1 0 0 0,-1 1 0 0 0,1 0 0 0 0,-1 0 0 0 0,1 0 0 0 0,-1 0 0 0 0,1 0 0 0 0,-1 0 0 0 0,1 1 0 0 0,-1-1 0 0 0,1 0 0 0 0,-1 0 0 0 0,1 0 0 0 0,-1 0 0 0 0,1 0 0 0 0,-1 1 0 0 0,1-1 0 0 0,-1 0 0 0 0,1 1 0 0 0,-1-1 0 0 0,-2 3 9 0 0,0 0-1 0 0,0 0 1 0 0,1 0-1 0 0,-1 0 1 0 0,1 0-1 0 0,0 1 1 0 0,0-1-1 0 0,-2 6 1 0 0,-12 33 119 0 0,15-38-117 0 0,-49 202 233 0 0,16 8-155 0 0,32-201-86 0 0,-40 369 113 0 0,17-123-88 0 0,11-137-45 0 0,-25 262 535 0 0,38-362-492 0 0,1-21 16 0 0,0-4-27 0 0,2-10-44 0 0,0-22-62 0 0,-39-342-332 0 0,10 164 355 0 0,16 104 37 0 0,-50-564-135 0 0,58 621 146 0 0,0 5-53 0 0,-11-65 1 0 0,13 110 67 0 0,1-1 0 0 0,-1 0 0 0 0,0 1 0 0 0,0-1 1 0 0,0 1-1 0 0,0-1 0 0 0,-1 1 0 0 0,1-1 0 0 0,-3-2 0 0 0,4 4 6 0 0,-1 1-1 0 0,1 0 1 0 0,0-1-1 0 0,-1 1 1 0 0,1 0-1 0 0,0-1 1 0 0,-1 1-1 0 0,1 0 1 0 0,-1 0-1 0 0,1 0 1 0 0,0-1-1 0 0,-1 1 1 0 0,1 0-1 0 0,-1 0 0 0 0,1 0 1 0 0,-1 0-1 0 0,1 0 1 0 0,-1 0-1 0 0,1 0 1 0 0,0 0-1 0 0,-1 0 1 0 0,1 0-1 0 0,-1 0 1 0 0,0 0 5 0 0,0 1-1 0 0,0-1 1 0 0,0 1 0 0 0,0 0 0 0 0,0-1 0 0 0,1 1 0 0 0,-1-1 0 0 0,0 1-1 0 0,0 0 1 0 0,1 0 0 0 0,-1 0 0 0 0,0-1 0 0 0,1 1 0 0 0,-2 2-1 0 0,-2 6 12 0 0,-1 0 0 0 0,1 0 0 0 0,0 1 0 0 0,-4 17 0 0 0,-5 45 27 0 0,9-52-29 0 0,-37 342 39 0 0,22 3 13 0 0,8-125-49 0 0,-1 217 158 0 0,13-433-176 0 0,0-14 0 0 0,0-1 0 0 0,-1 1 0 0 0,-1 0 0 0 0,0 0 0 0 0,-2 11 0 0 0,-1-72-200 0 0,-37-383-314 0 0,21 278 463 0 0,-40-527-99 0 0,58 639 121 0 0,-1-10 12 0 0,-11-60-1 0 0,13 109 11 0 0,-1 1 0 0 0,1-1-1 0 0,0 1 1 0 0,-1 0 0 0 0,0 0-1 0 0,-4-7 1 0 0,6 11 7 0 0,0-1 0 0 0,-1 0 0 0 0,1 1 0 0 0,-1-1-1 0 0,1 1 1 0 0,-1-1 0 0 0,1 1 0 0 0,-1 0 0 0 0,1-1 0 0 0,-1 1-1 0 0,1-1 1 0 0,-1 1 0 0 0,0 0 0 0 0,1-1 0 0 0,-1 1 0 0 0,1 0 0 0 0,-1 0-1 0 0,0 0 1 0 0,1-1 0 0 0,-2 1 0 0 0,1 0 1 0 0,0 1 0 0 0,0-1-1 0 0,0 0 1 0 0,0 1 0 0 0,0-1 0 0 0,0 1 0 0 0,1-1-1 0 0,-1 1 1 0 0,0-1 0 0 0,0 1 0 0 0,1 0-1 0 0,-1-1 1 0 0,0 1 0 0 0,1 0 0 0 0,-1 0 0 0 0,0-1-1 0 0,1 1 1 0 0,-1 0 0 0 0,0 1 0 0 0,-4 8 33 0 0,0-1 1 0 0,1 1-1 0 0,0 0 1 0 0,1 0-1 0 0,-3 12 1 0 0,-8 58 95 0 0,12-66-111 0 0,-33 404 207 0 0,36 5-47 0 0,3-296-152 0 0,5 1-1 0 0,42 206 1 0 0,-40-295-139 0 0,1 0-1 0 0,29 62 1 0 0,-38-95-15 0 0,1-15-605 0 0,0 1 708 0 0,-1-1-1 0 0,0 0 1 0 0,0 0-1 0 0,-1 0 1 0 0,0 0-1 0 0,0 0 1 0 0,-1-11-1 0 0,4-503-263 0 0,-6 244 232 0 0,2 157 26 0 0,18-431-57 0 0,3 414 87 0 0,-21 134 58 0 0,2 13 36 0 0,1 6-49 0 0,0 0-1 0 0,-1 0 1 0 0,0 0 0 0 0,0 26 0 0 0,-1 70 123 0 0,-3-65-112 0 0,30 731 590 0 0,-21-364-628 0 0,-7-199-21 0 0,-1-196 11 0 0,1-5 1 0 0,-1 1 0 0 0,2-1 0 0 0,0 0-1 0 0,3 13 1 0 0,-3-23-34 0 0,4-6-9 0 0,-3 2 27 0 0,0 0 0 0 0,1 0-1 0 0,-1-1 0 0 0,0 1 1 0 0,0-1-1 0 0,0 0 0 0 0,-1 0 1 0 0,1 0-1 0 0,-1 0 1 0 0,1 0-1 0 0,-1 0 0 0 0,0-1 1 0 0,0 1-1 0 0,-1-1 0 0 0,1 0 1 0 0,2-7-1 0 0,9-54-80 0 0,-3 0-1 0 0,3-72 1 0 0,-8-136-18 0 0,-4 109 109 0 0,14-205-3 0 0,28 4 0 0 0,-37 333 91 0 0,12-38 1 0 0,-17 67 58 0 0,4 23-103 0 0,-2 1 0 0 0,0-1 0 0 0,-1 24 0 0 0,-5 65 6 0 0,1-54-27 0 0,-4 330 127 0 0,-9 202 94 0 0,7-474-291 0 0,0-23-57 0 0,5 103 1 0 0,3-184 91 0 0,5 20-72 0 0,-5-26 9 0 0,7-12 7 0 0,-3 4 54 0 0,1-1 2 0 0,0-1 0 0 0,-1 1 1 0 0,1-1-1 0 0,-1 0 1 0 0,-1-1-1 0 0,1 1 1 0 0,4-16-1 0 0,3-26-39 0 0,-2 0-1 0 0,4-87 0 0 0,-12-103-124 0 0,-2 160 156 0 0,4-330 146 0 0,29 2 17 0 0,-30 390-129 0 0,0 10-9 0 0,-1 0-1 0 0,-1 0 0 0 0,1 0 0 0 0,-1-11 0 0 0,0 18-7 0 0,0 0 1 0 0,0 0-1 0 0,0 0 0 0 0,0 0 1 0 0,0 0-1 0 0,0 0 0 0 0,0 0 1 0 0,0 0-1 0 0,-1 0 0 0 0,1 1 1 0 0,0-1-1 0 0,0 0 0 0 0,0 0 1 0 0,0 0-1 0 0,0 0 0 0 0,0 0 1 0 0,0 0-1 0 0,0 0 0 0 0,0 0 1 0 0,0 0-1 0 0,0 0 0 0 0,0 0 1 0 0,0 0-1 0 0,0 0 0 0 0,0 0 1 0 0,0 0-1 0 0,0 0 0 0 0,0 0 1 0 0,0 0-1 0 0,-1 0 0 0 0,1 0 1 0 0,0 0-1 0 0,0 0 0 0 0,0 0 1 0 0,0 0-1 0 0,0 0 0 0 0,0 0 1 0 0,0 0-1 0 0,0 0 0 0 0,0 0 1 0 0,0 0-1 0 0,0 0 0 0 0,0 0 1 0 0,0 0-1 0 0,0 0 0 0 0,0 0 1 0 0,0 0-1 0 0,-1 0 0 0 0,1 0 1 0 0,0 0-1 0 0,0 0 0 0 0,0 0 1 0 0,0 0-1 0 0,0 0 0 0 0,0 0 1 0 0,0-1-1 0 0,0 1 0 0 0,0 0 1 0 0,0 0-1 0 0,0 0 0 0 0,0 0 1 0 0,0 0-1 0 0,-3 6 39 0 0,-8 26-6 0 0,1 0-1 0 0,-8 50 1 0 0,-2 69 38 0 0,15-110-63 0 0,-38 648 144 0 0,29-355-109 0 0,13-319-45 0 0,-2 24-39 0 0,2 1-1 0 0,1-1 1 0 0,9 59-1 0 0,-3-75 42 0 0,1-3-11 0 0,-4-17-11 0 0,2-8-9 0 0,-5 5 31 0 0,6-6-18 0 0,0 0 1 0 0,10-14-1 0 0,-9 8 2 0 0,-1 0 1 0 0,0-1 0 0 0,-1 1-1 0 0,0-1 1 0 0,-1 0 0 0 0,4-22 0 0 0,8-85-93 0 0,-3-186 36 0 0,-19 0 12 0 0,5 285 60 0 0,0-23 6 0 0,0-15 23 0 0,-11-65 0 0 0,12 119-14 0 0,-1 0 0 0 0,0 1 0 0 0,0-1-1 0 0,-1 1 1 0 0,1 0 0 0 0,-5-8 0 0 0,6 12-12 0 0,0-1 1 0 0,-1 1-1 0 0,1-1 1 0 0,0 1 0 0 0,-1-1-1 0 0,1 1 1 0 0,-1-1-1 0 0,1 1 1 0 0,0 0-1 0 0,-1-1 1 0 0,1 1-1 0 0,-1 0 1 0 0,1-1 0 0 0,-1 1-1 0 0,1 0 1 0 0,-1 0-1 0 0,0 0 1 0 0,1-1-1 0 0,-1 1 1 0 0,1 0-1 0 0,-1 0 1 0 0,1 0 0 0 0,-2 0-1 0 0,1 0 1 0 0,0 1 0 0 0,0-1 0 0 0,0 1 0 0 0,0-1 0 0 0,0 1 0 0 0,0-1 0 0 0,0 1 0 0 0,0 0 0 0 0,0 0 0 0 0,0-1 0 0 0,0 1 0 0 0,0 0 0 0 0,0 0 0 0 0,0 0 0 0 0,1 0 0 0 0,-2 1 0 0 0,-4 8 46 0 0,0 0 0 0 0,0 1 0 0 0,1-1 0 0 0,0 1 0 0 0,-7 23-1 0 0,-9 62 72 0 0,19-88-110 0 0,-45 310 68 0 0,18 5-163 0 0,14-155 5 0 0,5-19 83 0 0,9-136-15 0 0,1-10-42 0 0,5-10 0 0 0,16-26 29 0 0,-17 22 8 0 0,1 0 0 0 0,-2-1-1 0 0,0 0 1 0 0,3-19 0 0 0,2-51-61 0 0,-4 24 38 0 0,-3 0 0 0 0,-11-112 0 0 0,10 168 39 0 0,-1 0 0 0 0,1 0 0 0 0,-1 0 0 0 0,1 0 0 0 0,-1 1 0 0 0,0-1 0 0 0,0 0 0 0 0,-1-2 0 0 0,-4 1 0 0 0,5 3 0 0 0,1 1 0 0 0,-1-1 0 0 0,1 0 0 0 0,-1 0 0 0 0,1 1 0 0 0,-1-1 0 0 0,1 0 0 0 0,-1 1 0 0 0,1-1 0 0 0,0 1 0 0 0,-1-1 0 0 0,1 1 0 0 0,0-1 0 0 0,-1 0 0 0 0,1 1 0 0 0,-1 0 0 0 0,-3 8 19 0 0,0 0 1 0 0,0 0-1 0 0,1 0 0 0 0,0 0 1 0 0,0 0-1 0 0,-2 17 0 0 0,-2 60 115 0 0,5 30-64 0 0,15 140-1 0 0,-12-241-77 0 0,-1-8-4 0 0,0 0 0 0 0,1 0-1 0 0,0 0 1 0 0,1 0 0 0 0,-1 0 0 0 0,1-1-1 0 0,1 1 1 0 0,-1 0 0 0 0,5 7-1 0 0,4 5-13 0 0,-8-14-41 0 0,7-10-14 0 0,-1 0 59 0 0,-1 1 0 0 0,0-2 0 0 0,12-9 0 0 0,-14 8 9 0 0,0 0 1 0 0,0 0 0 0 0,-1 0-1 0 0,0-1 1 0 0,0 0-1 0 0,4-9 1 0 0,21-56-53 0 0,-20 48 58 0 0,12-37 0 0 0,-2-1 0 0 0,-4-1 1 0 0,13-89-1 0 0,3-201-28 0 0,-27 280 33 0 0,9-140 2 0 0,33-368 0 0 0,-31 474 0 0 0,-13 92 0 0 0,-2 14 0 0 0,-1 3 0 0 0,0 10 0 0 0,0-11 0 0 0,-21 207 136 0 0,5 397 204 0 0,4-85-96 0 0,8-459-238 0 0,-1 74 29 0 0,6-113-30 0 0,0 0-1 0 0,1 1 1 0 0,1-1-1 0 0,7 22 1 0 0,-8-37-9 0 0,0 0 1 0 0,0 0-1 0 0,5 8 0 0 0,11 13-72 0 0,-14-22-18 0 0,6-8-41 0 0,30-10 71 0 0,-39 13 62 0 0,0 0-1 0 0,-1 0 0 0 0,1 0 1 0 0,0-1-1 0 0,-1 1 1 0 0,1 0-1 0 0,0 0 1 0 0,-1-1-1 0 0,1 1 1 0 0,0 0-1 0 0,-1-1 0 0 0,1 1 1 0 0,-1-1-1 0 0,1 1 1 0 0,-1-1-1 0 0,1 1 1 0 0,-1-1-1 0 0,1 1 0 0 0,-1-1 1 0 0,1 1-1 0 0,-1-1 1 0 0,0 0-1 0 0,1 1 1 0 0,-1-2-1 0 0,15-25-29 0 0,17-47 0 0 0,-15 16 9 0 0,-3 0 0 0 0,9-71 0 0 0,1-122 28 0 0,-8 6 42 0 0,13-177 10 0 0,31 7-33 0 0,-47 360-24 0 0,-3 24 11 0 0,-9 25 131 0 0,3 12-47 0 0,-2-1-78 0 0,0 1 0 0 0,0-1 0 0 0,0 0 0 0 0,-1 1 0 0 0,0 0 1 0 0,0-1-1 0 0,0 1 0 0 0,0 8 0 0 0,-4 57 72 0 0,2-64-87 0 0,-34 743 414 0 0,-18-27-485 0 0,46-674 56 0 0,1-13 12 0 0,2 0 0 0 0,2 1 1 0 0,3 65-1 0 0,2-82-15 0 0,-2-16-64 0 0,8-8-17 0 0,-4 1 82 0 0,-1 2 4 0 0,0 0 0 0 0,0-1 0 0 0,0 0 0 0 0,0 0 0 0 0,-1 0 0 0 0,1 0 0 0 0,-1-1 0 0 0,0 1 0 0 0,1-1 0 0 0,-1 0-1 0 0,0 0 1 0 0,-1 0 0 0 0,1 0 0 0 0,0-1 0 0 0,-1 1 0 0 0,4-8 0 0 0,22-57-77 0 0,-2-2 0 0 0,-4-1 0 0 0,21-113-1 0 0,13-227 116 0 0,-41 277-12 0 0,0 2 0 0 0,70-487 105 0 0,-83 607-118 0 0,27-133 27 0 0,-21 112 61 0 0,2-1-1 0 0,15-34 1 0 0,-24 64 206 0 0,-2 32-202 0 0,-2-1 1 0 0,-1 0-1 0 0,-9 32 0 0 0,-1 8-23 0 0,-77 657 316 0 0,28-167-395 0 0,55-502-23 0 0,-5 26-28 0 0,-2 91-1 0 0,15-157 47 0 0,1 0 0 0 0,0 0-1 0 0,6 25 1 0 0,3-10 13 0 0,6-4-13 0 0,-12-21-53 0 0,5-10-7 0 0,26-15 1 0 0,-34 19 68 0 0,0 1 1 0 0,-1 0-1 0 0,1-1 0 0 0,0 1 0 0 0,0-1 0 0 0,-1 1 1 0 0,1-1-1 0 0,0 1 0 0 0,-1-1 0 0 0,1 0 0 0 0,0 1 1 0 0,-1-1-1 0 0,1 0 0 0 0,-1 0 0 0 0,1 1 0 0 0,-1-1 1 0 0,1 0-1 0 0,0-1 0 0 0,11-27-72 0 0,-1 0-1 0 0,12-51 1 0 0,-5-39 3 0 0,5-139 0 0 0,-16 142 72 0 0,4-24-25 0 0,48-444-87 0 0,-45 514 49 0 0,-12 96 11 0 0,-27 154 103 0 0,13-107-25 0 0,-42 330 36 0 0,-42 244-181 0 0,84-593 68 0 0,-3 16 43 0 0,-7 82 1 0 0,22-148 120 0 0,8-12-168 0 0,-1 1 38 0 0,-1 2 2 0 0,0-1 0 0 0,-1 0 0 0 0,1-1-1 0 0,-1 1 1 0 0,0-1 0 0 0,-1 0 0 0 0,6-13 0 0 0,21-56-26 0 0,-3-2 0 0 0,19-92 0 0 0,18-167-48 0 0,-32 114 58 0 0,-26 149 16 0 0,-2-75 0 0 0,-5 143 16 0 0,0 3 0 0 0,0-1 0 0 0,0 1 0 0 0,-1-1 0 0 0,1 1 0 0 0,-1-1 0 0 0,1 1 0 0 0,-1-1 0 0 0,-2-5 0 0 0,3 9 0 0 0,-1 0 0 0 0,1-1 0 0 0,0 1 0 0 0,0 0 0 0 0,0 0 0 0 0,0 0 0 0 0,0 0 0 0 0,0-1 0 0 0,0 1 0 0 0,0 0 0 0 0,-1 0 0 0 0,1 0 0 0 0,0 0 0 0 0,0 0 0 0 0,0 0 0 0 0,0 0 0 0 0,0-1 0 0 0,-1 1 0 0 0,1 0 0 0 0,0 0 0 0 0,0 0 0 0 0,0 0 0 0 0,0 0 0 0 0,-1 0 0 0 0,1 0 0 0 0,0 0 0 0 0,0 0 0 0 0,0 0 0 0 0,0 0 0 0 0,-1 0 0 0 0,1 0 0 0 0,0 0 0 0 0,0 0 0 0 0,0 0 0 0 0,0 0 0 0 0,-1 0 0 0 0,1 0 0 0 0,0 0 0 0 0,0 1 0 0 0,-7 6 0 0 0,-2 15 0 0 0,-5 22 50 0 0,-16 79 0 0 0,5 51 115 0 0,16-109-126 0 0,-40 419-34 0 0,30-263-18 0 0,9-136-5 0 0,-4 73-28 0 0,14-147 57 0 0,1-10 9 0 0,4-7-8 0 0,-3 4-12 0 0,4-5-8 0 0,-1-1 0 0 0,1 0 0 0 0,-1 0 0 0 0,-1 0 0 0 0,1-1 0 0 0,2-9 0 0 0,24-78-84 0 0,-5-1 1 0 0,25-173-1 0 0,-1-331 28 0 0,-43 490 64 0 0,2-75 11 0 0,-9 183 4 0 0,0-1 0 0 0,0 1 0 0 0,0-1-1 0 0,-1 1 1 0 0,-1-7 0 0 0,2 10-12 0 0,0 0 0 0 0,0 0-1 0 0,-1-1 1 0 0,1 1-1 0 0,0 0 1 0 0,0 0 0 0 0,0 0-1 0 0,0 0 1 0 0,0-1 0 0 0,0 1-1 0 0,0 0 1 0 0,-1 0 0 0 0,1 0-1 0 0,0 0 1 0 0,0-1-1 0 0,0 1 1 0 0,0 0 0 0 0,-1 0-1 0 0,1 0 1 0 0,0 0 0 0 0,0 0-1 0 0,0 0 1 0 0,-1 0 0 0 0,1 0-1 0 0,0-1 1 0 0,0 1-1 0 0,0 0 1 0 0,-1 0 0 0 0,1 0-1 0 0,0 0 1 0 0,0 0 0 0 0,-1 0-1 0 0,0 1 3 0 0,1-1 1 0 0,-1 1-1 0 0,0-1 0 0 0,0 1 0 0 0,1-1 0 0 0,-1 1 1 0 0,1 0-1 0 0,-1-1 0 0 0,0 1 0 0 0,1 0 1 0 0,-1-1-1 0 0,1 1 0 0 0,-1 1 0 0 0,-11 18 80 0 0,1 1-1 0 0,1 1 0 0 0,-10 33 1 0 0,-15 71-6 0 0,31-112-71 0 0,-99 515-151 0 0,10-41-452 0 0,80-437 585 0 0,4-16 9 0 0,1 0 1 0 0,-4 41 0 0 0,12-60 11 0 0,0-14 21 0 0,7-10-171 0 0,1 0 114 0 0,0 0 0 0 0,-1 0 0 0 0,-1-1-1 0 0,1 0 1 0 0,-1 0 0 0 0,-1-1 0 0 0,5-10 0 0 0,17-55-172 0 0,-3-1 0 0 0,-3-2-1 0 0,12-92 1 0 0,12-242 202 0 0,-33 281-13 0 0,-5 53 78 0 0,19-230 469 0 0,-25 297-493 0 0,-1 7-25 0 0,1 1 0 0 0,-1-1-1 0 0,1 0 1 0 0,-1 0 0 0 0,-1 0 0 0 0,1 0 0 0 0,0 0 0 0 0,-1 0 0 0 0,0 0-1 0 0,0 1 1 0 0,-3-8 0 0 0,4 11-16 0 0,0-1-1 0 0,-1 1 0 0 0,1-1 1 0 0,-1 1-1 0 0,1 0 1 0 0,0-1-1 0 0,-1 1 0 0 0,1 0 1 0 0,-1 0-1 0 0,1-1 1 0 0,-1 1-1 0 0,1 0 0 0 0,-1 0 1 0 0,1 0-1 0 0,-1-1 1 0 0,1 1-1 0 0,-1 0 0 0 0,0 0 1 0 0,1 0-1 0 0,-1 0 1 0 0,1 0-1 0 0,-1 0 0 0 0,1 0 1 0 0,-1 0-1 0 0,1 1 1 0 0,-1-1-1 0 0,1 0 0 0 0,-1 0 1 0 0,1 0-1 0 0,-1 0 1 0 0,1 1-1 0 0,-1-1 0 0 0,1 0 1 0 0,-1 1-1 0 0,1-1 1 0 0,-1 0-1 0 0,1 1 0 0 0,0-1 1 0 0,-1 0-1 0 0,1 1 1 0 0,0-1-1 0 0,-1 1 0 0 0,1 0 1 0 0,-18 20 105 0 0,7-3-61 0 0,1 0-1 0 0,1 1 1 0 0,0 0-1 0 0,-9 32 1 0 0,-15 83 66 0 0,30-117-97 0 0,-70 399 18 0 0,18 3-371 0 0,48-359 290 0 0,6-54 43 0 0,-12 116-99 0 0,12-93 77 0 0,0-1-1 0 0,5 34 1 0 0,-3-53 22 0 0,1 0-1 0 0,0-1 1 0 0,0 1 0 0 0,5 11-1 0 0,-7-20 2 0 0,1 0-1 0 0,-1 1 1 0 0,0-1-1 0 0,0 0 1 0 0,1 1-1 0 0,-1-1 1 0 0,0 0-1 0 0,1 1 1 0 0,-1-1-1 0 0,0 0 1 0 0,1 1-1 0 0,-1-1 1 0 0,0 0-1 0 0,1 0 1 0 0,-1 1-1 0 0,0-1 1 0 0,1 0-1 0 0,-1 0 1 0 0,1 0-1 0 0,-1 0 1 0 0,1 0-1 0 0,-1 0 1 0 0,0 1-1 0 0,1-1 1 0 0,-1 0-1 0 0,1 0 1 0 0,-1 0-1 0 0,1 0 1 0 0,-1-1-1 0 0,0 1 1 0 0,1 0-1 0 0,-1 0 2 0 0,5 1-3 0 0,-1 0 0 0 0,1-1 0 0 0,0 0 0 0 0,-1 0 0 0 0,1 0-1 0 0,-1 0 1 0 0,1-1 0 0 0,7-2 0 0 0,-7 1-5 0 0,-1 0 0 0 0,0-1 0 0 0,1 1-1 0 0,-1-1 1 0 0,-1 0 0 0 0,1 0 0 0 0,0-1 0 0 0,-1 1 0 0 0,1-1-1 0 0,5-8 1 0 0,29-50-108 0 0,-29 46 90 0 0,29-56-35 0 0,-3-2-1 0 0,-4-1 0 0 0,-2-1 1 0 0,23-106-1 0 0,45-328 77 0 0,-40 95 170 0 0,56-299 195 0 0,-96 645-300 0 0,-16 64 75 0 0,-2 12-38 0 0,-48 265 459 0 0,-42 442-337 0 0,11-71-347 0 0,67-561 44 0 0,-20 186-123 0 0,32-252 206 0 0,1 0-1 0 0,1-1 1 0 0,0 1 0 0 0,6 25-1 0 0,-2-31 36 0 0,9 11-28 0 0,-10-17 1 0 0,5-7 0 0 0,31-17-29 0 0,-39 20-1 0 0,0 0 0 0 0,0-1-1 0 0,0 0 1 0 0,0 1-1 0 0,0-1 1 0 0,0 1-1 0 0,0-1 1 0 0,0 0-1 0 0,0 0 1 0 0,0 0-1 0 0,0 0 1 0 0,0 1 0 0 0,-1-1-1 0 0,1 0 1 0 0,0 0-1 0 0,0-2 1 0 0,25-39-104 0 0,25-56 0 0 0,-32 51 56 0 0,-2-2 0 0 0,-2 0-1 0 0,13-72 1 0 0,42-534 37 0 0,-49 405 16 0 0,-19 227-2 0 0,34-336-27 0 0,14 6-37 0 0,-45 321 6 0 0,-3 20 48 0 0,-3 13 8 0 0,-4 23 14 0 0,-70 407 149 0 0,25 5 156 0 0,-44 279 26 0 0,74-613-343 0 0,-19 119 0 0 0,37-206 16 0 0,1 0-1 0 0,0 0 1 0 0,1 0-1 0 0,1 0 1 0 0,2 18-1 0 0,-2-29 184 0 0,11-8-264 0 0,-4 2 49 0 0,-3 2 8 0 0,-1-1 1 0 0,0 0-1 0 0,1-1 1 0 0,-1 1-1 0 0,0-1 1 0 0,0 0-1 0 0,0 0 1 0 0,0 0-1 0 0,0-1 1 0 0,-1 1-1 0 0,1-1 1 0 0,-1 0-1 0 0,1 0 1 0 0,-1 0-1 0 0,0 0 1 0 0,0-1-1 0 0,0 1 1 0 0,3-7-1 0 0,21-45-60 0 0,-3-2 0 0 0,-3 0 1 0 0,-2-1-1 0 0,15-75 0 0 0,24-247-229 0 0,100-771 310 0 0,-140 1025 134 0 0,-17 113-66 0 0,-1 13-79 0 0,0 0 0 0 0,0 0 0 0 0,0 0-1 0 0,0 0 1 0 0,0 0 0 0 0,0 0 0 0 0,0 0 0 0 0,0 0 0 0 0,0 0 0 0 0,0 0-1 0 0,0 0 1 0 0,0 0 0 0 0,0 0 0 0 0,-1 0 0 0 0,1 0 0 0 0,0 0 0 0 0,0 0-1 0 0,0 0 1 0 0,0 0 0 0 0,0-1 0 0 0,0 1 0 0 0,0 0 0 0 0,0 0 0 0 0,0 0-1 0 0,0 0 1 0 0,0 0 0 0 0,0 0 0 0 0,0 0 0 0 0,0 0 0 0 0,0 0 0 0 0,-1 0 0 0 0,1 0-1 0 0,0 0 1 0 0,0 0 0 0 0,0 0 0 0 0,0 0 0 0 0,0 0 0 0 0,0 0 0 0 0,0 1-1 0 0,0-1 1 0 0,0 0 0 0 0,0 0 0 0 0,0 0 0 0 0,0 0 0 0 0,0 0 0 0 0,0 0-1 0 0,0 0 1 0 0,-1 0 0 0 0,1 0 0 0 0,0 0 0 0 0,0 0 0 0 0,0 0 0 0 0,0 0-1 0 0,0 0 1 0 0,0 0 0 0 0,0 0 0 0 0,0 0 0 0 0,0 0 0 0 0,0 1 0 0 0,0-1-1 0 0,0 0 1 0 0,0 0 0 0 0,0 0 0 0 0,0 0 0 0 0,0 0 0 0 0,0 0 0 0 0,0 0-1 0 0,-10 22 144 0 0,-14 49 77 0 0,-24 116 0 0 0,3 78-52 0 0,39-224-152 0 0,-67 521 73 0 0,21-136-54 0 0,-10 19-37 0 0,60-424 0 0 0,-2 1 0 0 0,1-1 0 0 0,2 1 0 0 0,0 0 0 0 0,3 32 0 0 0,-1-48-3 0 0,0 0 1 0 0,1 0-1 0 0,3 10 0 0 0,9 15-58 0 0,-10-25-40 0 0,5-9 2 0 0,27-11 3 0 0,-35 14 91 0 0,0 0 1 0 0,0 0-1 0 0,0-1 0 0 0,0 1 1 0 0,-1 0-1 0 0,1-1 0 0 0,0 1 0 0 0,0-1 1 0 0,0 1-1 0 0,-1-1 0 0 0,1 0 1 0 0,0 1-1 0 0,-1-1 0 0 0,1 0 1 0 0,0 1-1 0 0,-1-1 0 0 0,1 0 1 0 0,-1 0-1 0 0,1 1 0 0 0,0-2 0 0 0,26-44-161 0 0,25-54-1 0 0,-15 8 69 0 0,-4-1-1 0 0,-3-2 0 0 0,19-115 1 0 0,25-299 77 0 0,-21 122 73 0 0,41-82 383 0 0,-94 468-436 0 0,5-21 93 0 0,-5 21-81 0 0,0 0-1 0 0,0 0 1 0 0,0 0-1 0 0,1 0 1 0 0,-1 0-1 0 0,0 0 0 0 0,0 0 1 0 0,0 0-1 0 0,-1 0 1 0 0,1 0-1 0 0,0 0 1 0 0,0 0-1 0 0,0 0 1 0 0,-1-1-1 0 0,-13 26 150 0 0,-1 15-87 0 0,2 0 0 0 0,1 0 0 0 0,-8 55 0 0 0,15-72-58 0 0,-99 634 156 0 0,35-185-169 0 0,47-346-1 0 0,-32 219 10 0 0,51-328 12 0 0,2 0 0 0 0,0 1 0 0 0,1-1 1 0 0,1 0-1 0 0,2 20 0 0 0,2-26 35 0 0,0-3-47 0 0,9 14 20 0 0,-3-24-123 0 0,34-9-11 0 0,-44 12 97 0 0,0 0 1 0 0,0-1-1 0 0,0 1 0 0 0,0 0 0 0 0,0-1 1 0 0,0 1-1 0 0,0 0 0 0 0,0-1 0 0 0,0 1 1 0 0,0-1-1 0 0,0 0 0 0 0,0 1 0 0 0,-1-1 1 0 0,1 0-1 0 0,0 1 0 0 0,0-1 0 0 0,-1 0 1 0 0,2-2-1 0 0,20-25-134 0 0,-1-1 1 0 0,27-52-1 0 0,-44 73 119 0 0,21-42-136 0 0,20-57 0 0 0,-8-12 53 0 0,39-238 0 0 0,-17-132 82 0 0,-48 377 63 0 0,61-508 314 0 0,-71 615-121 0 0,-2 10-123 0 0,-104 775 297 0 0,-17 94 8 0 0,105-781-416 0 0,0-10 0 0 0,-5 96 0 0 0,21-166-9 0 0,1 1 0 0 0,0-1 1 0 0,1 0-1 0 0,1 0 0 0 0,0 1 0 0 0,1-1 0 0 0,5 13 0 0 0,-1-14-56 0 0,12 12 1 0 0,-14-18-9 0 0,0-6-75 0 0,0 0 113 0 0,1-1 0 0 0,-1 0-1 0 0,1 1 1 0 0,5-3 0 0 0,0 0-8 0 0,-10 3 38 0 0,0 0-1 0 0,0 0 1 0 0,-1 0 0 0 0,1 0-1 0 0,0-1 1 0 0,0 1 0 0 0,0 0-1 0 0,0 0 1 0 0,-1-1 0 0 0,1 1-1 0 0,0-1 1 0 0,0 1 0 0 0,0-1-1 0 0,-1 1 1 0 0,1-1 0 0 0,0 1-1 0 0,-1-1 1 0 0,1 0 0 0 0,-1 1-1 0 0,1-1 1 0 0,-1 0 0 0 0,1 1-1 0 0,0-3 1 0 0,24-29-123 0 0,-2-2 0 0 0,24-45 0 0 0,-24 26 83 0 0,-1-1 0 0 0,-3-1 0 0 0,-2-1 0 0 0,12-77 0 0 0,16-235-173 0 0,-36 274 205 0 0,14-153 28 0 0,57-479 98 0 0,-57 591 90 0 0,-22 131 51 0 0,-1 7-111 0 0,-5 33 66 0 0,-11 37-1 0 0,-3 15-61 0 0,-71 623 153 0 0,-17 139-300 0 0,101-818 0 0 0,1-5 0 0 0,1-1 0 0 0,2 1 0 0 0,0 0 0 0 0,4 49 0 0 0,-1-71 0 0 0,0 0 0 0 0,0 0 0 0 0,0 0 0 0 0,3 5 0 0 0,10 18-27 0 0,-11-22-101 0 0,6-9-125 0 0,26-9 126 0 0,-34 11 120 0 0,0 1 0 0 0,0 0 0 0 0,0 0-1 0 0,0-1 1 0 0,-1 1 0 0 0,1 0-1 0 0,0-1 1 0 0,0 1 0 0 0,-1-1-1 0 0,1 1 1 0 0,0-1 0 0 0,-1 1 0 0 0,1-1-1 0 0,-1 0 1 0 0,1 1 0 0 0,0-1-1 0 0,-1 0 1 0 0,1 1 0 0 0,-1-1-1 0 0,1-1 1 0 0,23-36-238 0 0,19-45 1 0 0,-20 28 176 0 0,-4 0 0 0 0,-1-2-1 0 0,11-70 1 0 0,15-179-190 0 0,-36 241 246 0 0,20-169 68 0 0,65-438 249 0 0,-76 577-2 0 0,-34 140-31 0 0,-14 66-143 0 0,-20 124 0 0 0,0 119 157 0 0,40-271-270 0 0,-106 652 48 0 0,116-732-64 0 0,-15 96 33 0 0,15-83-27 0 0,0 0 0 0 0,1 1 1 0 0,0-1-1 0 0,3 16 0 0 0,2-11-27 0 0,-5-21 18 0 0,0 0 0 0 0,0 1-1 0 0,1-1 1 0 0,-1 0 0 0 0,0 1 0 0 0,0-1 0 0 0,0 0 0 0 0,1 1 0 0 0,-1-1 0 0 0,0 0 0 0 0,0 1-1 0 0,1-1 1 0 0,-1 0 0 0 0,0 0 0 0 0,1 1 0 0 0,-1-1 0 0 0,0 0 0 0 0,1 0 0 0 0,-1 0 0 0 0,0 1-1 0 0,1-1 1 0 0,-1 0 0 0 0,0 0 0 0 0,1 0 0 0 0,-1 0 0 0 0,1 0 0 0 0,-1 0 0 0 0,0 0 0 0 0,1 0-1 0 0,-1 0 1 0 0,1 0 0 0 0,-1 0 0 0 0,38 10-105 0 0,-38-10 105 0 0,1 1 1 0 0,-1-1-1 0 0,0 0 1 0 0,1 0-1 0 0,-1 0 0 0 0,0 0 1 0 0,1 1-1 0 0,-1-1 0 0 0,1 0 1 0 0,-1 0-1 0 0,1 0 0 0 0,-1 0 1 0 0,0 0-1 0 0,1 0 1 0 0,-1 0-1 0 0,1 0 0 0 0,-1 0 1 0 0,1 0-1 0 0,-1 0 0 0 0,0 0 1 0 0,1-1-1 0 0,-1 1 0 0 0,1 0 1 0 0,-1 0-1 0 0,0 0 1 0 0,1-1-1 0 0,-1 1 0 0 0,0 0 1 0 0,1 0-1 0 0,-1-1 0 0 0,0 1 1 0 0,1 0-1 0 0,-1 0 0 0 0,0-1 1 0 0,0 1-1 0 0,1 0 1 0 0,-1-1-1 0 0,0 1 0 0 0,0-1 1 0 0,1 1-1 0 0,18-27-142 0 0,0 0-1 0 0,-2-1 1 0 0,24-53 0 0 0,-22 33 31 0 0,24-89 0 0 0,24-253 35 0 0,-64 366 67 0 0,27-234 14 0 0,7-56-9 0 0,19 4 79 0 0,-50 285-40 0 0,-5 21 312 0 0,-1 14-251 0 0,-27 166 192 0 0,12-96-186 0 0,-55 357 39 0 0,-60 314 84 0 0,127-738-222 0 0,0 1 0 0 0,1-1 0 0 0,1 1 0 0 0,0-1 0 0 0,1 1 0 0 0,1 14 0 0 0,2-9-11 0 0,-2-15-47 0 0,9-7-34 0 0,29-6-11 0 0,-38 9 99 0 0,0 0-1 0 0,0 0 1 0 0,0 0-1 0 0,-1-1 0 0 0,1 1 1 0 0,0 0-1 0 0,0 0 1 0 0,0-1-1 0 0,-1 1 1 0 0,1-1-1 0 0,0 1 1 0 0,0 0-1 0 0,-1-1 1 0 0,1 0-1 0 0,-1 1 1 0 0,1-1-1 0 0,0 1 1 0 0,-1-1-1 0 0,1 0 1 0 0,-1 1-1 0 0,1-1 1 0 0,0-1-1 0 0,28-40-239 0 0,42-81 0 0 0,-45 64 23 0 0,35-124 1 0 0,-6-69 44 0 0,-16 14 140 0 0,3-19-4 0 0,18 6 21 0 0,-35 178 36 0 0,-22 68 345 0 0,-3 13-260 0 0,-1 9-36 0 0,0 0 0 0 0,-6 29-1 0 0,-13 44 97 0 0,8-38-91 0 0,-84 477 309 0 0,31-145-243 0 0,59-353-126 0 0,-2 2 19 0 0,2 1-1 0 0,2 0 1 0 0,-1 47-1 0 0,6-76-26 0 0,-1 0-1 0 0,1 0 0 0 0,-1 0 0 0 0,3 6 0 0 0,8 13-19 0 0,-9-19-71 0 0,7-12-23 0 0,29-23-1 0 0,-37 29 102 0 0,1 0-1 0 0,-1 0 1 0 0,0 0-1 0 0,1 0 1 0 0,-1 0 0 0 0,0-1-1 0 0,0 1 1 0 0,0 0-1 0 0,0-1 1 0 0,2-2-1 0 0,24-45-295 0 0,36-86-1 0 0,11-112-86 0 0,-17-6 181 0 0,-35 151 177 0 0,53-244-17 0 0,-74 341 153 0 0,-2 4 101 0 0,-2 6-149 0 0,-12 32 165 0 0,-17 73 1 0 0,22-73-144 0 0,-85 383 399 0 0,14-58-353 0 0,76-340-70 0 0,0 0 1 0 0,-1 26-1 0 0,6-47-40 0 0,-1 0-1 0 0,1 1 0 0 0,0-1 1 0 0,0 1-1 0 0,0-1 0 0 0,1 1 1 0 0,-1-1-1 0 0,0 1 0 0 0,0-1 1 0 0,1 1-1 0 0,-1-1 0 0 0,1 0 1 0 0,1 3-1 0 0,0 0 16 0 0,0 0 12 0 0,4-8-9 0 0,24-21-40 0 0,-22 18-15 0 0,-5 3-4 0 0,1 0 1 0 0,-1 0 0 0 0,1 0 0 0 0,-1-1 0 0 0,-1 1 0 0 0,4-8-1 0 0,37-66-183 0 0,55-145-1 0 0,11-104-160 0 0,-82 232 374 0 0,32-99 0 0 0,-51 175 0 0 0,-8 18 0 0 0,0 3 0 0 0,-4 12 0 0 0,-93 321 343 0 0,16 7 71 0 0,75-314-406 0 0,-49 180 227 0 0,53-198-178 0 0,0 0 1 0 0,0 1-1 0 0,1-1 0 0 0,1 0 1 0 0,0 13-1 0 0,1-20-1 0 0,9-6-24 0 0,35-10-79 0 0,-44 13 42 0 0,0 0 0 0 0,0-1-1 0 0,0 1 1 0 0,0 0 0 0 0,-1-1-1 0 0,1 1 1 0 0,0 0 0 0 0,0-1-1 0 0,0 1 1 0 0,0-1 0 0 0,0 1-1 0 0,0-1 1 0 0,-1 0 0 0 0,1 1-1 0 0,0-1 1 0 0,-1 0 0 0 0,1 0-1 0 0,0 1 1 0 0,0-2 0 0 0,32-44-208 0 0,-1-1 0 0 0,-3-2 0 0 0,37-84 0 0 0,-35 56-17 0 0,43-158 0 0 0,-16-20 19 0 0,-52 223 199 0 0,-1 13 12 0 0,-5 17 0 0 0,-1 3 0 0 0,-2 10 0 0 0,-82 346 455 0 0,33-116-222 0 0,35-180-157 0 0,8-33 30 0 0,1 1 1 0 0,2-1-1 0 0,1 1 1 0 0,-2 34-1 0 0,7-60 99 0 0,12-6-231 0 0,34-9-2 0 0,-45 12 24 0 0,0 0 0 0 0,0 0 0 0 0,0-1-1 0 0,0 1 1 0 0,-1 0 0 0 0,1 0 0 0 0,0-1 0 0 0,0 1 0 0 0,0 0 0 0 0,-1-1 0 0 0,1 1 0 0 0,0-1 0 0 0,0 1 0 0 0,-1-1 0 0 0,1 1 0 0 0,0-1 0 0 0,-1 0 0 0 0,1 1 0 0 0,-1-1 0 0 0,1 0-1 0 0,0 0 1 0 0,6-7-34 0 0,-3 3-2 0 0,0 0 1 0 0,0 0-1 0 0,0-1 0 0 0,4-9 0 0 0,20-34-200 0 0,63-126-260 0 0,31-60 16 0 0,-97 195 352 0 0,-8 12 109 0 0,-15 28-23 0 0,-2 6 38 0 0,-1 7 20 0 0,-4 8 94 0 0,-15 34 1 0 0,2-7 29 0 0,-14 70 128 0 0,-17 125 0 0 0,40-191-184 0 0,4-27 45 0 0,-1 43 1 0 0,6-65-33 0 0,9-7-158 0 0,26-15-59 0 0,-26 15 2 0 0,-4-4 9 0 0,12-24-62 0 0,0-1-1 0 0,18-56 0 0 0,-14 21-11 0 0,64-180-291 0 0,-71 222 395 0 0,-10 19 70 0 0,0 2-67 0 0,-3 12-96 0 0,-1 4 174 0 0,0 1 0 0 0,0 0-1 0 0,-1 0 1 0 0,-1 0 0 0 0,0-1-1 0 0,-4 12 1 0 0,-31 104 253 0 0,-27 122 490 0 0,63-236-652 0 0,2 0 6 0 0,0-11-49 0 0,7-5-12 0 0,-2 0-30 0 0,1 0 0 0 0,0 0 0 0 0,10-8 0 0 0,-15 9-4 0 0,0 0 0 0 0,0-1 0 0 0,0 1 0 0 0,0 0 0 0 0,0-1 0 0 0,0 1 0 0 0,-1-1 0 0 0,1 0 0 0 0,-1 1 0 0 0,2-7 0 0 0,4-11 0 0 0,-2-1 0 0 0,0 0 0 0 0,2-30 0 0 0,1-66 0 0 0,-7 94 0 0 0,-5-320-85 0 0,-24 1-79 0 0,3 32 64 0 0,16 166-39 0 0,-31-336-346 0 0,39 468 477 0 0,1 8 27 0 0,-1 1 1 0 0,1-1-1 0 0,0 0 1 0 0,-1 1 0 0 0,0-1-1 0 0,0 1 1 0 0,0-1 0 0 0,0 1-1 0 0,-3-4 1 0 0,4 6-16 0 0,0 1 1 0 0,0 0 0 0 0,-1 0 0 0 0,1 0-1 0 0,0 0 1 0 0,0 0 0 0 0,0 0 0 0 0,-1 0-1 0 0,1 0 1 0 0,0 0 0 0 0,0 0-1 0 0,-1 0 1 0 0,1 0 0 0 0,0 0 0 0 0,0 0-1 0 0,0 0 1 0 0,-1 0 0 0 0,1 0-1 0 0,0 1 1 0 0,0-1 0 0 0,-1 0 0 0 0,1 0-1 0 0,0 0 1 0 0,0 0 0 0 0,0 0-1 0 0,0 0 1 0 0,-1 1 0 0 0,1-1 0 0 0,0 0-1 0 0,0 0 1 0 0,0 0 0 0 0,0 0-1 0 0,0 1 1 0 0,-1-1 0 0 0,1 0 0 0 0,0 0-1 0 0,0 0 1 0 0,0 1 0 0 0,0-1 0 0 0,0 0-1 0 0,0 0 1 0 0,0 1 0 0 0,0-1-1 0 0,0 0 1 0 0,0 0 0 0 0,-5 12 107 0 0,-1 12 27 0 0,1-1 1 0 0,-3 42-1 0 0,3 51 15 0 0,4-77-102 0 0,7 328 0 0 0,-1-306-45 0 0,3 0 0 0 0,3-1 0 0 0,37 116 0 0 0,-42-159-13 0 0,-5-11-4 0 0,1 1 0 0 0,1-1 0 0 0,-1 0 0 0 0,1-1 0 0 0,0 1 0 0 0,0 0 0 0 0,1-1 0 0 0,3 6 0 0 0,15 16-85 0 0,-17-20 6 0 0,46-3-303 0 0,-41-4 289 0 0,-6-9 6 0 0,3-7 43 0 0,-1-1-1 0 0,0 0 1 0 0,-1 0 0 0 0,4-30-1 0 0,-6 12 31 0 0,-2 1 0 0 0,-5-46 0 0 0,-15-69-9 0 0,9 83 42 0 0,-22-167-9 0 0,-21-148 0 0 0,44 305-1 0 0,-23-155-9 0 0,30 223 0 0 0,-3-14-19 0 0,5 21 28 0 0,0 0 0 0 0,-1 0 1 0 0,1 0-1 0 0,0 1 0 0 0,-1-1 0 0 0,1 0 1 0 0,-1 0-1 0 0,1 0 0 0 0,-1 0 0 0 0,1 1 0 0 0,-1-1 1 0 0,0 0-1 0 0,1 1 0 0 0,-1-1 0 0 0,0 1 1 0 0,0-1-1 0 0,-1 0 0 0 0,2 1 1 0 0,-1 0 0 0 0,1 0 0 0 0,-1-1 0 0 0,1 1 0 0 0,-1 0-1 0 0,1 1 1 0 0,-1-1 0 0 0,1 0 0 0 0,-1 0 0 0 0,1 0 0 0 0,0 0 0 0 0,-1 0 0 0 0,1 0 0 0 0,-1 1-1 0 0,1-1 1 0 0,-1 0 0 0 0,1 0 0 0 0,-1 1 0 0 0,1-1 0 0 0,0 0 0 0 0,-1 0 0 0 0,1 1 0 0 0,0-1-1 0 0,-1 1 1 0 0,1-1 0 0 0,0 0 0 0 0,-1 1 0 0 0,1 0 0 0 0,-9 15 10 0 0,7-12-4 0 0,-12 27 62 0 0,2 2 0 0 0,0-1-1 0 0,-7 44 1 0 0,-13 104 253 0 0,31-177-318 0 0,-66 670 352 0 0,38-317-222 0 0,24-303-115 0 0,-4 36 45 0 0,5 145 0 0 0,4-217-74 0 0,-1-33-69 0 0,-7-27-1 0 0,3 21 29 0 0,-9-37-40 0 0,-3 0 0 0 0,-3 1 0 0 0,-33-68 0 0 0,-54-100 86 0 0,-27-61-100 0 0,10-61-208 0 0,25-7-76 0 0,94 336 368 0 0,-35-119-196 0 0,39 134 205 0 0,-12-28-68 0 0,12 31 75 0 0,1 0 1 0 0,-1 0-1 0 0,0-1 1 0 0,1 1-1 0 0,-1 0 1 0 0,0 0-1 0 0,0 0 1 0 0,0 0-1 0 0,0 0 1 0 0,0 0-1 0 0,0 0 1 0 0,0 1-1 0 0,0-1 1 0 0,0 0-1 0 0,0 1 1 0 0,-1-1-1 0 0,1 0 1 0 0,-3 0-1 0 0,3 1 3 0 0,0 0-1 0 0,0 0 0 0 0,0 0 0 0 0,0 1 0 0 0,1-1 1 0 0,-1 0-1 0 0,0 0 0 0 0,0 1 0 0 0,0-1 1 0 0,0 0-1 0 0,0 1 0 0 0,0-1 0 0 0,0 1 0 0 0,1-1 1 0 0,-1 1-1 0 0,0 0 0 0 0,0-1 0 0 0,1 1 0 0 0,-1 0 1 0 0,0 0-1 0 0,1-1 0 0 0,-2 3 0 0 0,-12 22-54 0 0,2 5 99 0 0,1 1 1 0 0,1 1-1 0 0,-7 36 0 0 0,-10 103 274 0 0,-12 321 145 0 0,36 3-290 0 0,3-319-115 0 0,0-97-15 0 0,9 216-2 0 0,-5-271-12 0 0,10 42 1 0 0,-3-36-27 0 0,1-4-11 0 0,-9-21-43 0 0,-1-10-89 0 0,2-7 128 0 0,-1 1-1 0 0,0-1 0 0 0,-1-1 1 0 0,2-17-1 0 0,-1-59-10 0 0,-3 75 5 0 0,-31-682 10 0 0,4 243 11 0 0,66-878-712 0 0,-34 1294 617 0 0,-4 26 1 0 0,1-1 0 0 0,-2 0-1 0 0,0-21 1 0 0,-2 31-34 0 0,-1 7-1 0 0,-11 36-111 0 0,-13 62-1 0 0,17-61 279 0 0,-99 473 479 0 0,23 11-38 0 0,47-265-383 0 0,-46 293 183 0 0,-20-5-126 0 0,98-517-136 0 0,-34 179 403 0 0,40-207-129 0 0,1-9-211 0 0,-1-35-191 0 0,-3 1 1 0 0,-12-61-1 0 0,-31-81-149 0 0,-99-238 36 0 0,-7-21 16 0 0,96 217-259 0 0,-45-350-1 0 0,100 560 446 0 0,-19-112-261 0 0,20 122 271 0 0,1 1 1 0 0,-1-1-1 0 0,0 1 0 0 0,0-1 0 0 0,0 1 0 0 0,0 0 0 0 0,0-1 1 0 0,-1 1-1 0 0,1 0 0 0 0,-3-3 0 0 0,4 5 11 0 0,-1-1 0 0 0,1 1 0 0 0,0 0 1 0 0,-1 0-1 0 0,1 0 0 0 0,0-1 0 0 0,0 1 0 0 0,-1 0 0 0 0,1 0 0 0 0,-1 0 0 0 0,1 0 0 0 0,0 0 0 0 0,-1 0 0 0 0,1 0 1 0 0,0 0-1 0 0,-1 0 0 0 0,1 0 0 0 0,0 0 0 0 0,-1 0 0 0 0,1 0 0 0 0,-1 0 0 0 0,1 0 0 0 0,0 0 0 0 0,-1 0 0 0 0,1 0 0 0 0,-1 1 1 0 0,0-1 0 0 0,0 1 0 0 0,0 0 0 0 0,0 0 0 0 0,0 0 1 0 0,0 0-1 0 0,0 0 0 0 0,0 0 0 0 0,0 0 0 0 0,1 0 1 0 0,-1 0-1 0 0,0 2 0 0 0,-8 14 15 0 0,2 0 0 0 0,0 1 0 0 0,1 0 0 0 0,-5 25 0 0 0,-11 83 207 0 0,20-109-198 0 0,-68 748 615 0 0,39-341-534 0 0,-19-3-42 0 0,47-404-64 0 0,-19 169 418 0 0,21-173-302 0 0,1-31-63 0 0,0 1 1 0 0,-3-23-1 0 0,1 20-51 0 0,-51-416-451 0 0,13 118 358 0 0,-49-730-455 0 0,85 980 482 0 0,1 1-134 0 0,-19-107-1 0 0,20 167 156 0 0,0-1 0 0 0,0 1 0 0 0,-6-13 0 0 0,8 19 38 0 0,0 0-1 0 0,-1 0 0 0 0,1 0 1 0 0,-1 0-1 0 0,1 1 1 0 0,-1-1-1 0 0,1 0 0 0 0,-1 0 1 0 0,1 1-1 0 0,-1-1 1 0 0,0 1-1 0 0,1-1 0 0 0,-1 0 1 0 0,0 1-1 0 0,1-1 1 0 0,-1 1-1 0 0,0-1 0 0 0,0 1 1 0 0,0 0-1 0 0,1-1 1 0 0,-3 0-1 0 0,2 2 6 0 0,0-1 1 0 0,0 0-1 0 0,0 0 0 0 0,0 1 1 0 0,0-1-1 0 0,0 1 0 0 0,0-1 1 0 0,1 1-1 0 0,-1-1 0 0 0,0 1 1 0 0,0-1-1 0 0,0 1 0 0 0,1 0 1 0 0,-1-1-1 0 0,0 1 0 0 0,1 0 0 0 0,-1 0 1 0 0,0-1-1 0 0,0 3 0 0 0,-7 10 31 0 0,1 0 0 0 0,1 1 0 0 0,0 0 0 0 0,0 1 0 0 0,-3 17 0 0 0,9-31-28 0 0,-60 255 246 0 0,19 8-36 0 0,40-257-207 0 0,-67 583 447 0 0,24-180-227 0 0,-40 101 102 0 0,62-393-59 0 0,-1 67 388 0 0,20-448-480 0 0,-20-23-259 0 0,18 223 94 0 0,-88-1086-411 0 0,78 845 155 0 0,3 58 34 0 0,11 215 145 0 0,-2 1 1 0 0,-12-51-1 0 0,14 76 46 0 0,-1 1 0 0 0,1-1-1 0 0,-1 1 1 0 0,0-1 0 0 0,0 1 0 0 0,-5-6 0 0 0,7 9 15 0 0,-1 0-1 0 0,1 1 1 0 0,-1-1 0 0 0,1 0 0 0 0,-1 1-1 0 0,1-1 1 0 0,-1 1 0 0 0,0-1-1 0 0,0 1 1 0 0,1-1 0 0 0,-1 1 0 0 0,0 0-1 0 0,0-1 1 0 0,1 1 0 0 0,-1 0-1 0 0,0 0 1 0 0,0-1 0 0 0,0 1 0 0 0,1 0-1 0 0,-1 0 1 0 0,0 0 0 0 0,0 0-1 0 0,0 0 1 0 0,0 0 0 0 0,1 0 0 0 0,-1 0-1 0 0,0 1 1 0 0,0-1 0 0 0,0 0-1 0 0,1 0 1 0 0,-1 1 0 0 0,0-1 0 0 0,0 0-1 0 0,1 1 1 0 0,-1-1 0 0 0,0 1-1 0 0,1-1 1 0 0,-1 1 0 0 0,0-1 0 0 0,1 1-1 0 0,-1 0 1 0 0,1-1 0 0 0,-1 1-1 0 0,0 0 1 0 0,-4 6-1 0 0,-1-1-1 0 0,1 1 1 0 0,0 0-1 0 0,1 0 1 0 0,0 0 0 0 0,0 1-1 0 0,-3 9 1 0 0,-18 62 166 0 0,24-75-156 0 0,-25 105 169 0 0,-15 138 0 0 0,7 115-92 0 0,2 187 139 0 0,0 4-25 0 0,29-524-180 0 0,-1 18 86 0 0,2 1-1 0 0,5 62 1 0 0,0-84-16 0 0,-1-22-49 0 0,3-8-22 0 0,-4 4-15 0 0,2-2-2 0 0,-1 0-1 0 0,0 1 1 0 0,1-1 0 0 0,-1 0-1 0 0,0 0 1 0 0,0 0 0 0 0,0 0-1 0 0,0-1 1 0 0,0 1 0 0 0,-1 0-1 0 0,1-1 1 0 0,-1 1 0 0 0,0-1-1 0 0,1 0 1 0 0,-1 1 0 0 0,0-1-1 0 0,-1 0 1 0 0,1 0 0 0 0,0 0-1 0 0,0-4 1 0 0,-2-196-195 0 0,-16-3 64 0 0,10 141 113 0 0,-22-233-110 0 0,-35-428-233 0 0,44 242-31 0 0,9 154-99 0 0,10 294 405 0 0,0 11-62 0 0,0 0-1 0 0,-8-36 1 0 0,9 61 150 0 0,0 0 1 0 0,0 0-1 0 0,1-1 1 0 0,-1 1-1 0 0,0 0 0 0 0,0 0 1 0 0,0 0-1 0 0,0-1 0 0 0,0 1 1 0 0,0 0-1 0 0,0 0 0 0 0,-1 0 1 0 0,1 0-1 0 0,0-1 0 0 0,0 1 1 0 0,0 0-1 0 0,0 0 0 0 0,0 0 1 0 0,0 0-1 0 0,0-1 1 0 0,0 1-1 0 0,0 0 0 0 0,0 0 1 0 0,-1 0-1 0 0,1 0 0 0 0,0 0 1 0 0,0-1-1 0 0,0 1 0 0 0,0 0 1 0 0,0 0-1 0 0,-1 0 0 0 0,1 0 1 0 0,0 0-1 0 0,0 0 1 0 0,0 0-1 0 0,0 0 0 0 0,-1 0 1 0 0,1 0-1 0 0,0 0 0 0 0,0-1 1 0 0,0 1-1 0 0,0 0 0 0 0,-1 0 1 0 0,1 0-1 0 0,0 0 0 0 0,-6 10-4 0 0,-2 16 19 0 0,-9 52 59 0 0,-10 117 0 0 0,10 81 89 0 0,43 1185 287 0 0,-24-1433-449 0 0,16 155 4 0 0,-12-148-9 0 0,1 0 0 0 0,1-1 0 0 0,16 39 0 0 0,-7-36-72 0 0,-16-35 74 0 0,-1-1-1 0 0,1 1 1 0 0,0-1 0 0 0,-1 1 0 0 0,1-1 0 0 0,0 0 0 0 0,0 1 0 0 0,0-1-1 0 0,0 0 1 0 0,0 0 0 0 0,0 0 0 0 0,1 0 0 0 0,-1 0 0 0 0,0 0 0 0 0,0 0-1 0 0,1 0 1 0 0,-1 0 0 0 0,1 0 0 0 0,-1-1 0 0 0,1 1 0 0 0,2 0-1 0 0,-2-1 4 0 0,0-1-1 0 0,1 0 0 0 0,-1 0 1 0 0,0 1-1 0 0,0-1 0 0 0,-1 0 1 0 0,1-1-1 0 0,0 1 0 0 0,0 0 1 0 0,0 0-1 0 0,-1-1 0 0 0,1 1 0 0 0,-1-1 1 0 0,1 0-1 0 0,-1 1 0 0 0,1-1 1 0 0,-1 0-1 0 0,0 0 0 0 0,0 0 1 0 0,0 0-1 0 0,0 0 0 0 0,0 0 1 0 0,0-2-1 0 0,4-9 2 0 0,-1-1-1 0 0,0 0 1 0 0,2-13 0 0 0,23-209-21 0 0,-15-4-21 0 0,-6 84 19 0 0,32-346-174 0 0,43 13-109 0 0,-73 447 239 0 0,2 1 0 0 0,1 1 0 0 0,28-57 0 0 0,-35 87 37 0 0,0 0 0 0 0,0 0 0 0 0,1 1-1 0 0,0 0 1 0 0,0 0 0 0 0,1 1 0 0 0,0 0 0 0 0,19-14-1 0 0,-27 22 26 0 0,1-1-1 0 0,0 1 1 0 0,-1-1-1 0 0,1 1 1 0 0,0 0 0 0 0,-1-1-1 0 0,1 1 1 0 0,0 0-1 0 0,-1 0 1 0 0,1-1-1 0 0,0 1 1 0 0,0 0-1 0 0,-1 0 1 0 0,1 0-1 0 0,0 0 1 0 0,0 0-1 0 0,0 0 1 0 0,-1 0-1 0 0,1 0 1 0 0,0 0-1 0 0,0 0 1 0 0,-1 1-1 0 0,1-1 1 0 0,0 0-1 0 0,0 0 1 0 0,0 1-1 0 0,-1-1 5 0 0,6 1-12 0 0,-1 0 1 0 0,1 1-1 0 0,-1-1 1 0 0,1 1-1 0 0,-1 0 0 0 0,0 0 1 0 0,0 1-1 0 0,0 0 1 0 0,0 0-1 0 0,0 0 1 0 0,-1 0-1 0 0,1 1 0 0 0,-1 0 1 0 0,0-1-1 0 0,0 2 1 0 0,-1-1-1 0 0,1 0 1 0 0,5 9-1 0 0,0 4 16 0 0,-1 1 0 0 0,-1 0 1 0 0,0 0-1 0 0,6 30 0 0 0,8 77 67 0 0,-18-99-66 0 0,49 457 191 0 0,-22-185-77 0 0,-16-172-81 0 0,66 518 364 0 0,-74-605-194 0 0,2 0 0 0 0,2-1 0 0 0,21 55 0 0 0,-22-80 113 0 0,13 15-17 0 0,-17-20-94 0 0,5-9-46 0 0,30 0-11 0 0,-39 1-147 0 0,-1 0-1 0 0,1 0 1 0 0,0 0-1 0 0,0 0 1 0 0,-1 0-1 0 0,1 0 1 0 0,0 0-1 0 0,0 0 1 0 0,0 0-1 0 0,-1 0 1 0 0,1-1-1 0 0,0 1 1 0 0,-1 0-1 0 0,1-1 1 0 0,0 1-1 0 0,0 0 1 0 0,-1-1-1 0 0,1 1 1 0 0,-1-1-1 0 0,1 1 1 0 0,0-1-1 0 0,0-1 1 0 0,13-12 17 0 0,0 0 0 0 0,-1-1 0 0 0,-1-1 1 0 0,17-28-1 0 0,-13 10-13 0 0,0-1 0 0 0,-2-1 1 0 0,-2 0-1 0 0,-1 0 0 0 0,5-39 1 0 0,19-193-60 0 0,-30 221 29 0 0,0-6 16 0 0,67-550-3 0 0,-47 458 1 0 0,6 1 0 0 0,54-153 0 0 0,-46 197-81 0 0,-33 86 60 0 0,1 1 0 0 0,0 0 0 0 0,1 1-1 0 0,18-21 1 0 0,-22 28-40 0 0,4 16-10 0 0,-2-3 65 0 0,-1 0-1 0 0,0 0 1 0 0,0 1 0 0 0,-1 0 0 0 0,0 0-1 0 0,-1 0 1 0 0,0 0 0 0 0,-1 0-1 0 0,1 1 1 0 0,-2-1 0 0 0,1 1-1 0 0,-1 14 1 0 0,-16 446 113 0 0,3-242 33 0 0,-33 652 471 0 0,43-845-577 0 0,-3 119 132 0 0,5-129-25 0 0,2 0 0 0 0,1 0 0 0 0,10 45 0 0 0,-13-69-118 0 0,1 1 0 0 0,-1-1-1 0 0,0 0 1 0 0,1 0 0 0 0,0 0-1 0 0,-1 1 1 0 0,1-1 0 0 0,0 0 0 0 0,-1 0-1 0 0,2 1 1 0 0,20 28 100 0 0,-16-22-27 0 0,5-9-9 0 0,-11 1-81 0 0,6 0 9 0 0,1-1-1 0 0,-1 0 1 0 0,1 0 0 0 0,0-1-1 0 0,11-4 1 0 0,-10 2-20 0 0,-1-1 1 0 0,1 0-1 0 0,-1-1 0 0 0,0 1 1 0 0,0-2-1 0 0,0 1 0 0 0,-1-1 1 0 0,0 0-1 0 0,-1 0 0 0 0,7-10 1 0 0,4-9-82 0 0,23-49 0 0 0,-16 21-19 0 0,-3-1 1 0 0,-2-1-1 0 0,-3-1 0 0 0,10-70 1 0 0,10-239-223 0 0,-34-537-388 0 0,-2 884 695 0 0,1-9-51 0 0,-2 0 1 0 0,-8-40-1 0 0,10 65 65 0 0,-1 1 1 0 0,1 0-1 0 0,-1-1 1 0 0,0 1-1 0 0,0 0 0 0 0,0 0 1 0 0,0-1-1 0 0,0 1 0 0 0,0 0 1 0 0,0 0-1 0 0,-1 0 0 0 0,1 0 1 0 0,-4-3-1 0 0,4 5 8 0 0,0 0-1 0 0,1-1 1 0 0,-1 1-1 0 0,0 0 1 0 0,1-1-1 0 0,-1 1 1 0 0,0 0-1 0 0,0 0 1 0 0,1 0 0 0 0,-1-1-1 0 0,0 1 1 0 0,0 0-1 0 0,0 0 1 0 0,1 0-1 0 0,-1 0 1 0 0,0 1-1 0 0,-1-1 1 0 0,0 0 1 0 0,1 1-1 0 0,-1 0 1 0 0,0 0 0 0 0,0 0 0 0 0,0 0 0 0 0,0 0-1 0 0,1 0 1 0 0,-4 2 0 0 0,-3 5-12 0 0,-1 0-1 0 0,1 1 1 0 0,1 0-1 0 0,-1 0 1 0 0,-6 13-1 0 0,-29 55-42 0 0,40-70 49 0 0,-114 265-6 0 0,20 12-5 0 0,59-167-34 0 0,-94 245-296 0 0,-29-10-646 0 0,134-301 648 0 0,-44 60-1 0 0,57-92-282 0 0,-1 0 0 0 0,-1-1 0 0 0,0-1 0 0 0,-2-1 0 0 0,-36 28 0 0 0,17-20-6523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00.61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344 477 9671 0 0,'-6'-10'246'0'0,"0"0"1"0"0,1 0-1 0 0,0-1 0 0 0,0 0 0 0 0,1 0 0 0 0,-5-19 0 0 0,-60-277 8261 0 0,66 296-8270 0 0,-9-26 467 0 0,11 35-621 0 0,0 0 0 0 0,-1 0 0 0 0,1-1 0 0 0,0 1-1 0 0,-1 0 1 0 0,1 0 0 0 0,-1 0 0 0 0,1 0 0 0 0,-1 1 0 0 0,0-1 0 0 0,0 0-1 0 0,-3-1 1 0 0,5 3-54 0 0,-1-1-1 0 0,1 1 1 0 0,-1 0 0 0 0,1 0-1 0 0,-1 0 1 0 0,1-1 0 0 0,-1 1-1 0 0,1 0 1 0 0,-1 0-1 0 0,1 0 1 0 0,-1 0 0 0 0,1 0-1 0 0,-1 0 1 0 0,1 0 0 0 0,-1 0-1 0 0,1 0 1 0 0,-1 0-1 0 0,1 0 1 0 0,-1 1 0 0 0,1-1-1 0 0,-1 0 1 0 0,1 0 0 0 0,-1 0-1 0 0,1 1 1 0 0,-1-1-1 0 0,0 0 1 0 0,0 1 10 0 0,0 1 0 0 0,0-1 0 0 0,0 0 0 0 0,0 0 1 0 0,0 0-1 0 0,0 0 0 0 0,1 1 0 0 0,-1-1 0 0 0,-1 2 0 0 0,0 5 58 0 0,-1 0 0 0 0,-2 14 1 0 0,4-18-38 0 0,-30 213 199 0 0,19-115-181 0 0,6-14-72 0 0,8 167 0 0 0,1-160-7 0 0,-1-66 20 0 0,-1-19 0 0 0,0 0 0 0 0,-1 0-1 0 0,0 0 1 0 0,0 1-1 0 0,-1-1 1 0 0,-1 0 0 0 0,-4 16-1 0 0,6-25 0 0 0,-1 0 1 0 0,0 0-1 0 0,1 1 0 0 0,-1-1 0 0 0,0 0 0 0 0,0 0 0 0 0,0 0 1 0 0,0 0-1 0 0,0 0 0 0 0,-2 1 0 0 0,3-2-14 0 0,-1 1 0 0 0,1-1 0 0 0,-1 0 0 0 0,1 0 0 0 0,-1 0 0 0 0,1 0 0 0 0,-1 1 0 0 0,1-1 0 0 0,-1 0 0 0 0,1 0 0 0 0,-1 0 0 0 0,1 0 0 0 0,-1 0 0 0 0,1 0 0 0 0,-1 0 0 0 0,1 0 0 0 0,-1-1 0 0 0,1 1 0 0 0,-1 0 0 0 0,1 0 0 0 0,-1 0 0 0 0,1 0 0 0 0,-1-1 0 0 0,1 1 0 0 0,0 0 0 0 0,-1-1 0 0 0,1 1 0 0 0,-1 0 0 0 0,1 0 0 0 0,0-1 0 0 0,-1 1 0 0 0,1-1 0 0 0,0 1 0 0 0,-1 0 0 0 0,1-1 0 0 0,0 1 0 0 0,0-1 0 0 0,-1 1 0 0 0,1-1 0 0 0,0 1 0 0 0,0-1 0 0 0,0 1 0 0 0,0-2 0 0 0,-6-14-3 0 0,1-1-1 0 0,1 0 1 0 0,1 0 0 0 0,-2-27 0 0 0,2 14-14 0 0,-14-138-247 0 0,14 153 238 0 0,3 15 22 0 0,0 0-1 0 0,0 0 1 0 0,0 0-1 0 0,-1 0 1 0 0,1 0 0 0 0,0-1-1 0 0,0 1 1 0 0,0 0-1 0 0,0 0 1 0 0,0 0-1 0 0,0 0 1 0 0,0 0 0 0 0,0 0-1 0 0,0 0 1 0 0,0 0-1 0 0,0 0 1 0 0,-1 0-1 0 0,1 0 1 0 0,0 0-1 0 0,0 0 1 0 0,0 0 0 0 0,0 0-1 0 0,0 0 1 0 0,0 0-1 0 0,0 0 1 0 0,0 0-1 0 0,-1 0 1 0 0,1 0 0 0 0,0 0-1 0 0,0 0 1 0 0,0 0-1 0 0,0 0 1 0 0,0 0-1 0 0,0 0 1 0 0,0 0 0 0 0,0 0-1 0 0,0 0 1 0 0,-1 0-1 0 0,1 0 1 0 0,0 0-1 0 0,0 0 1 0 0,0 0-1 0 0,0 0 1 0 0,0 1 0 0 0,0-1-1 0 0,0 0 1 0 0,0 0-1 0 0,0 0 1 0 0,0 0-1 0 0,-5 9-22 0 0,-1 10 72 0 0,1 0 0 0 0,1 0 0 0 0,-2 25 1 0 0,-1 58 171 0 0,7-100-220 0 0,-1 47 40 0 0,2 0 0 0 0,2-1 0 0 0,2 1 0 0 0,14 53 0 0 0,-12-74-41 0 0,5 9 0 0 0,-2-5 0 0 0,-4-10-12 0 0,-5-16-36 0 0,-4-2 36 0 0,0-10 12 0 0,-2-10-15 0 0,1 0 1 0 0,1-1-1 0 0,-2-19 0 0 0,2 14-17 0 0,-20-210-434 0 0,16 149 303 0 0,3 22-14 0 0,3 59 97 0 0,2 6-44 0 0,12 58 133 0 0,4 75-1 0 0,-1-2 88 0 0,1-38-24 0 0,-10-68-47 0 0,3 7 39 0 0,-3-10 3 0 0,-5-23-38 0 0,4-7-21 0 0,17-19-72 0 0,-23 22 61 0 0,1 1 0 0 0,-1 0 0 0 0,1-1 0 0 0,-1 1 0 0 0,1-1 0 0 0,-1 1 0 0 0,1 0 0 0 0,-1-1 0 0 0,0 1 0 0 0,1-1 0 0 0,-1 0-1 0 0,0 1 1 0 0,0-1 0 0 0,1 1 0 0 0,-1-1 0 0 0,0 1 0 0 0,0-1 0 0 0,1-1 0 0 0,2-39-183 0 0,0 0 0 0 0,-3 0 0 0 0,-5-45 0 0 0,0-33-145 0 0,5 98 285 0 0,2-105-113 0 0,-1 109 101 0 0,-2 15 50 0 0,-1 5 34 0 0,-1 14 126 0 0,1 0 0 0 0,0 0 1 0 0,2 30-1 0 0,-1-18-76 0 0,9 476 729 0 0,-7-492-793 0 0,4 34 47 0 0,-2-38-50 0 0,-3-9-9 0 0,0 0 0 0 0,0 0 0 0 0,0 1 0 0 0,0-1-1 0 0,0 0 1 0 0,0 0 0 0 0,0 0 0 0 0,0 0 0 0 0,1 0-1 0 0,-1 0 1 0 0,0 1 0 0 0,0-1 0 0 0,0 0 0 0 0,0 0 0 0 0,0 0-1 0 0,0 0 1 0 0,1 0 0 0 0,-1 0 0 0 0,0 0 0 0 0,0 0-1 0 0,0 0 1 0 0,0 0 0 0 0,0 0 0 0 0,1 0 0 0 0,-1 0 0 0 0,0 0-1 0 0,0 0 1 0 0,0 0 0 0 0,0 0 0 0 0,1 0 0 0 0,-1 0-1 0 0,0 0 1 0 0,0 0 0 0 0,0 0 0 0 0,0 0 0 0 0,0 0 0 0 0,1 0-1 0 0,-1 0 1 0 0,0 0 0 0 0,0 0 0 0 0,0 0 0 0 0,0-1-1 0 0,4-2-10 0 0,0-1-1 0 0,-1 0 0 0 0,0 0 1 0 0,3-5-1 0 0,-6 9 12 0 0,8-15-91 0 0,9-34-93 0 0,-2 0 1 0 0,-3 0-1 0 0,-1-1 0 0 0,4-59 0 0 0,-9-107-105 0 0,9-97 462 0 0,-10 289-138 0 0,-3 18 5 0 0,-1 0 1 0 0,0 0 0 0 0,1-9 0 0 0,0 24 36 0 0,6 39-16 0 0,-3 0 0 0 0,-1 68-1 0 0,-2-43-23 0 0,0-39-11 0 0,25 347 65 0 0,-23-360-91 0 0,1-1-15 0 0,-3-16-58 0 0,2-10-15 0 0,13-15 0 0 0,-10 9 0 0 0,16-63-840 0 0,-4-2 0 0 0,16-117 0 0 0,-2-165-2558 0 0,-31 333 3253 0 0,-1 11 194 0 0,0 0 0 0 0,0-1-1 0 0,-3-15 1 0 0,2 29 357 0 0,-1 3-230 0 0,0 0 1 0 0,1 0 0 0 0,-1 0 0 0 0,1 0-1 0 0,-1 0 1 0 0,1 0 0 0 0,-1 0 0 0 0,1 0-1 0 0,0 0 1 0 0,0 0 0 0 0,-1 0 0 0 0,1 0-1 0 0,0 0 1 0 0,0 3 0 0 0,0-3 74 0 0,-10 97 1838 0 0,4 110 0 0 0,6-117-1346 0 0,-19 151 0 0 0,-3-139-369 0 0,-6 42 9 0 0,27-131-284 0 0,-1-1-26 0 0,2-11-14 0 0,0-4 0 0 0,0-11 3 0 0,1-11 13 0 0,-1-2-23 0 0,-1 15 32 0 0,0 2 34 0 0,-4-25 243 0 0,5 33-263 0 0,0-1 0 0 0,0 1 0 0 0,-1 0 0 0 0,1 0 0 0 0,-1 0 0 0 0,1-1 0 0 0,-1 1-1 0 0,1 0 1 0 0,-1 0 0 0 0,0 0 0 0 0,0 0 0 0 0,1 0 0 0 0,-1 0 0 0 0,0 0 0 0 0,0 0 0 0 0,0 1-1 0 0,0-1 1 0 0,0 0 0 0 0,0 0 0 0 0,0 1 0 0 0,-1-1 0 0 0,-1 0 0 0 0,-19-1 59 0 0,20 3-56 0 0,1-1 0 0 0,0 1-1 0 0,0 0 1 0 0,0-1 0 0 0,0 1-1 0 0,0 0 1 0 0,0 0 0 0 0,0 0 0 0 0,0 0-1 0 0,1 0 1 0 0,-1 0 0 0 0,0 0-1 0 0,0 0 1 0 0,1 0 0 0 0,-1 0 0 0 0,0 3-1 0 0,0-2 17 0 0,-8 14 107 0 0,0 1 0 0 0,2 0 0 0 0,-9 29 0 0 0,13-36-117 0 0,1 0 0 0 0,1-1 0 0 0,-1 1 0 0 0,2 0 0 0 0,-1 0 0 0 0,1 0 0 0 0,1 0 0 0 0,2 15 0 0 0,-2-20-19 0 0,7 24 0 0 0,4 15 0 0 0,-9-35 0 0 0,-1-4 0 0 0,-1 0 0 0 0,0 0 0 0 0,0 1 0 0 0,0-1 0 0 0,0 0 0 0 0,-1 0 0 0 0,0 8 0 0 0,0 4 4 0 0,0-9-9 0 0,-2-2 59 0 0,-2 15 90 0 0,2-3-50 0 0,1-12-56 0 0,1-1 0 0 0,-1 1 0 0 0,0 0-1 0 0,-3 8 1 0 0,2-13-40 0 0,1 0 2 0 0,1 15 13 0 0,0-14 177 0 0,0 1-124 0 0,1 4-50 0 0,-1-1 1 0 0,1 1 0 0 0,-2-1-1 0 0,1 1 1 0 0,-1-1-1 0 0,0 0 1 0 0,0 1-1 0 0,-4 9 1 0 0,0-1-7 0 0,0-2 17 0 0,-6 26 0 0 0,11-29-27 0 0,1-4 8 0 0,0 0 0 0 0,0 0 0 0 0,-1 0 0 0 0,0 0 0 0 0,0 0 0 0 0,-1 0 0 0 0,-2 12 0 0 0,-2 17 45 0 0,6-32-30 0 0,-1-5-51 0 0,2-9 268 0 0,6 6-187 0 0,-8 5-53 0 0,8-5 4 0 0,0-1 0 0 0,11-10-1 0 0,-13 9-3 0 0,-1 0 0 0 0,1-1 0 0 0,5-10 0 0 0,10-17 0 0 0,-15 21 8 0 0,12-18 49 0 0,-3 8 14 0 0,6-6 1 0 0,0 5-19 0 0,6-10-42 0 0,-1-5-11 0 0,-5 3 16 0 0,-7 7 59 0 0,-11 23-6 0 0,1 1 0 0 0,12-20 17 0 0,-12 19 51 0 0,1 1-68 0 0,12-17-41 0 0,-13 17 239 0 0,6 8-214 0 0,30 5-31 0 0,-21-3 20 0 0,17 6-20 0 0,-17-6 20 0 0,22-1-20 0 0,-41-3-20 0 0,1-1 0 0 0,0 1 0 0 0,-1 0 1 0 0,1 0-1 0 0,0 0 0 0 0,-1 0 0 0 0,1 1 1 0 0,-1-1-1 0 0,1 0 0 0 0,0 0 0 0 0,-1 0 0 0 0,1 0 1 0 0,-1 1-1 0 0,1-1 0 0 0,0 0 0 0 0,-1 1 1 0 0,1-1-1 0 0,-1 0 0 0 0,1 1 0 0 0,-1-1 0 0 0,1 0 1 0 0,-1 1-1 0 0,1 0 0 0 0,16 17 62 0 0,-9-8-11 0 0,8 17-31 0 0,1 0 20 0 0,-11-18-33 0 0,-4-5-2 0 0,0-1 0 0 0,0 0 0 0 0,1 0 0 0 0,-1 0 0 0 0,1 0 0 0 0,0 0-1 0 0,4 3 1 0 0,16 15 15 0 0,-22-20-19 0 0,0 0 0 0 0,0 0 1 0 0,0 0-1 0 0,0-1 0 0 0,0 1 0 0 0,0 0 1 0 0,0-1-1 0 0,0 1 0 0 0,0-1 1 0 0,0 1-1 0 0,0-1 0 0 0,3 1 0 0 0,33 11 19 0 0,-28-9 31 0 0,-3 2 16 0 0,17 14 17 0 0,-17-14 239 0 0,4-4-272 0 0,28 5-31 0 0,-37-5-20 0 0,0-1 1 0 0,0 0-1 0 0,0 0 0 0 0,0 0 1 0 0,0 0-1 0 0,0 0 1 0 0,0 0-1 0 0,-1 0 1 0 0,1 0-1 0 0,0 0 0 0 0,0 0 1 0 0,0-1-1 0 0,0 1 1 0 0,0 0-1 0 0,0 0 1 0 0,0-1-1 0 0,-1 1 0 0 0,1-1 1 0 0,0 1-1 0 0,0-1 1 0 0,0 0-1 0 0,48-28 51 0 0,-32 16-45 0 0,-11 8 6 0 0,0 1 0 0 0,0 0 0 0 0,11-6 0 0 0,16-9 8 0 0,-26 16-1 0 0,-3 8 0 0 0,9 23-10 0 0,-5-1 0 0 0,-2-1 31 0 0,-1 2-31 0 0,-4-19-3 0 0,5 14 37 0 0,1-4-34 0 0,7 9-11 0 0,3-4 11 0 0,-8-15 31 0 0,17 9-31 0 0,-26-18-11 0 0,0 0 0 0 0,1 0 0 0 0,-1 1 0 0 0,0-1 0 0 0,1 0 0 0 0,-1 0 0 0 0,0 1 0 0 0,0-1 0 0 0,1 1 0 0 0,-1-1 0 0 0,0 0 0 0 0,0 1 0 0 0,1-1 0 0 0,-1 0 0 0 0,0 1 0 0 0,0-1 0 0 0,0 1 0 0 0,0-1 0 0 0,0 1 0 0 0,1-1 0 0 0,-1 0 0 0 0,0 1 0 0 0,0-1 0 0 0,0 1 0 0 0,0-1 0 0 0,0 1 0 0 0,-1-1 0 0 0,1 0 0 0 0,0 2 0 0 0,-10 31 64 0 0,1-7-64 0 0,8-23 0 0 0,1-1 0 0 0,-1 0 0 0 0,1 1 0 0 0,-1-1 0 0 0,1 0 0 0 0,0 1 0 0 0,0 4 0 0 0,0-3 0 0 0,0 13 0 0 0,0-16 0 0 0,0 1 0 0 0,0 0 0 0 0,1-1 0 0 0,-1 1 0 0 0,0 0 0 0 0,1-1 0 0 0,-1 1 0 0 0,1 0 0 0 0,1 1 0 0 0,12 17-12 0 0,-10-17-14 0 0,0-8-9 0 0,12-19-41 0 0,-14 21 67 0 0,1 0-1 0 0,-1-1 1 0 0,0 1 0 0 0,0-1 0 0 0,0 1 0 0 0,1-6 0 0 0,8-18-90 0 0,3-5 6 0 0,1 4 9 0 0,-3 2 6 0 0,-4 10 46 0 0,-7 16 19 0 0,-1 3 3 0 0,-3 16-8 0 0,-11 20 52 0 0,2 1 0 0 0,2 0 0 0 0,-4 43 0 0 0,14-70-34 0 0,4 3 0 0 0,-4-6 0 0 0,-7 27 0 0 0,6-31 0 0 0,0 1 0 0 0,-1-1 0 0 0,1 1 0 0 0,-2-1 0 0 0,1 0 0 0 0,0 0 0 0 0,-5 7 0 0 0,5-8 3 0 0,2-5-2 0 0,0 0 0 0 0,0 0 1 0 0,0 0-1 0 0,0 1 0 0 0,0-1 0 0 0,0 0 1 0 0,0 0-1 0 0,0 0 0 0 0,0 1 0 0 0,0-1 1 0 0,0 0-1 0 0,0 0 0 0 0,-1 0 0 0 0,1 1 0 0 0,0-1 1 0 0,0 0-1 0 0,0 0 0 0 0,0 0 0 0 0,0 0 1 0 0,0 0-1 0 0,0 1 0 0 0,-1-1 0 0 0,1 0 1 0 0,0 0-1 0 0,0 0 0 0 0,0 0 0 0 0,0 0 1 0 0,0 0-1 0 0,-1 1 0 0 0,1-1 0 0 0,0 0 1 0 0,0 0-1 0 0,0 0 0 0 0,-1 0 0 0 0,1 0 1 0 0,0 0-1 0 0,0 0 0 0 0,0 0 0 0 0,0 0 1 0 0,-1 0-1 0 0,-3-1 20 0 0,4 2-20 0 0,0-1 1 0 0,-1 0 0 0 0,1 0 0 0 0,0 0 0 0 0,-1 0-1 0 0,1 0 1 0 0,-1 1 0 0 0,1-1 0 0 0,0 0-1 0 0,-1 0 1 0 0,1 1 0 0 0,0-1 0 0 0,0 0 0 0 0,-1 1-1 0 0,1-1 1 0 0,0 0 0 0 0,0 1 0 0 0,-1-1 0 0 0,1 0-1 0 0,0 1 1 0 0,0-1 0 0 0,0 0 0 0 0,0 1-1 0 0,-1-1 1 0 0,1 0 0 0 0,0 1 0 0 0,0-1 0 0 0,0 1-1 0 0,0 0 1 0 0,-11 23-2 0 0,2-4 0 0 0,-10 29 0 0 0,17-40 0 0 0,1 1 0 0 0,1-1 0 0 0,0-7 0 0 0,0-1 0 0 0,1 0 0 0 0,-1 1 0 0 0,0-1 0 0 0,0 0 0 0 0,0 0 0 0 0,0 1 0 0 0,-1-1 0 0 0,1 0 0 0 0,0 1 0 0 0,0-1 0 0 0,-1 0 0 0 0,1 1 0 0 0,-1-1 0 0 0,1 0 0 0 0,-1 0 0 0 0,1 0 0 0 0,-1 1 0 0 0,0-1 0 0 0,0 0 0 0 0,-1 2 0 0 0,-3 2 0 0 0,2 0 0 0 0,1 1 0 0 0,-1 0 0 0 0,1 0 0 0 0,0 0 0 0 0,0 0 0 0 0,0 0 0 0 0,1 0 0 0 0,0 0 0 0 0,0 1 0 0 0,1-1 0 0 0,0 1 0 0 0,0-1 0 0 0,2 9 0 0 0,1 2 0 0 0,-4-13 0 0 0,0 1 0 0 0,-1-3 0 0 0,0 1 0 0 0,0 13 0 0 0,2-7-11 0 0,1-2-43 0 0,-1-5-17 0 0,5 10-1 0 0,-4-10 73 0 0,-1-2 0 0 0,-2 0-1 0 0,1 17-13 0 0,1-16-40 0 0,3 2 0 0 0,7 10 42 0 0,-8-10 11 0 0,-4 8 0 0 0,2-10-11 0 0,-1-3-31 0 0,-2-10 31 0 0,-1-1 3 0 0,2 12-10 0 0,0-3-8 0 0,-3-25 14 0 0,3 23 11 0 0,1-13-51 0 0,1-4 28 0 0,1-22-96 0 0,-1 14 42 0 0,-2 8 65 0 0,-1-4 13 0 0,-1-2 0 0 0,1 0 0 0 0,2 2 0 0 0,3-9 0 0 0,3 0 0 0 0,2 0 0 0 0,-6 31 2 0 0,0 0 1 0 0,-1 0-1 0 0,0 0 1 0 0,-1-6-1 0 0,-4-9 57 0 0,-1 6 6 0 0,-1-1-12 0 0,-1-2-31 0 0,0-3 20 0 0,1-5-31 0 0,2 1-11 0 0,0 0 0 0 0,0-2 0 0 0,0-1 0 0 0,0 0 0 0 0,3 24 3 0 0,-1 0 5 0 0,1-2-3 0 0,0 0 1 0 0,0 1 0 0 0,-1-1 0 0 0,0 1-1 0 0,0 0 1 0 0,0 0 0 0 0,-5-5-1 0 0,-10-12 3 0 0,12 12-8 0 0,1-3 0 0 0,-1-2 0 0 0,1-1 0 0 0,1 2 0 0 0,-1-6 0 0 0,2-3 0 0 0,1-3 0 0 0,1 0 0 0 0,-1 3 0 0 0,0-1 0 0 0,-3-1 0 0 0,3 16 0 0 0,-7-18 0 0 0,3 13 0 0 0,-1 1 18 0 0,1 9 14 0 0,-1 1-18 0 0,4-1-14 0 0,0-5 0 0 0,0-1 0 0 0,3 9 0 0 0,0 0 0 0 0,0 0 0 0 0,0-1 0 0 0,0 1 0 0 0,0 0 0 0 0,0 0 0 0 0,0-1 0 0 0,0 1 0 0 0,0 0 0 0 0,0-1 0 0 0,-1 1 0 0 0,1 0 0 0 0,0 0 0 0 0,0 0 0 0 0,0-1 0 0 0,0 1 0 0 0,0 0 0 0 0,0 0 0 0 0,-1-1 0 0 0,1 1 0 0 0,0 0 0 0 0,0 0 0 0 0,0 0 0 0 0,-1 0 0 0 0,1-1 0 0 0,0 1 0 0 0,0 0 0 0 0,0 0 0 0 0,-1 0 0 0 0,1 0 0 0 0,0 0 0 0 0,0 0 0 0 0,-1 0 0 0 0,1 0 0 0 0,0 0 0 0 0,0-1 0 0 0,-1 1 0 0 0,1 0 0 0 0,-1 0 0 0 0,1 0 0 0 0,-1 1 0 0 0,1-1 0 0 0,-1 0 0 0 0,1 0 0 0 0,0 0 0 0 0,-1 0 0 0 0,1 1 0 0 0,-1-1 0 0 0,1 0 0 0 0,0 0 0 0 0,-1 1 0 0 0,1-1 0 0 0,0 0 0 0 0,-1 0 0 0 0,1 1 0 0 0,0-1 0 0 0,-1 0 0 0 0,1 1 0 0 0,0-1 0 0 0,0 1 0 0 0,-1-1 0 0 0,1 0 0 0 0,0 1 0 0 0,0-1 0 0 0,0 1 0 0 0,0-1 0 0 0,0 0 0 0 0,-1 1 0 0 0,1-1 0 0 0,0 1 0 0 0,0-1 0 0 0,0 1 0 0 0,0-1 0 0 0,0 1 0 0 0,0-1 0 0 0,1 1 0 0 0,-1-1 0 0 0,0 1 0 0 0,0 1 0 0 0,0 6 6 0 0,0 0 1 0 0,0 0-1 0 0,1 0 1 0 0,0 1-1 0 0,0-1 0 0 0,1-1 1 0 0,0 1-1 0 0,0 0 1 0 0,6 11-1 0 0,-8-17-6 0 0,74 168-121 0 0,-4-10-82 0 0,-54-117 149 0 0,20 79 0 0 0,-21-47-18 0 0,-13-66 57 0 0,0 0-1 0 0,-1 1 1 0 0,0-1 0 0 0,-1 19-1 0 0,0-23-4 0 0,-1-1-1 0 0,1 1 1 0 0,-1-1 0 0 0,0 1-1 0 0,-1-1 1 0 0,1 0 0 0 0,-1 0-1 0 0,0 0 1 0 0,0 0 0 0 0,0 0-1 0 0,-1 0 1 0 0,-4 6 0 0 0,4-5 13 0 0,2-4 3 0 0,0 0-1 0 0,1 0 0 0 0,-1 0 1 0 0,0 0-1 0 0,0 0 0 0 0,0 0 1 0 0,0 0-1 0 0,0-1 0 0 0,0 1 1 0 0,0 0-1 0 0,0 0 1 0 0,0-1-1 0 0,0 1 0 0 0,0-1 1 0 0,0 1-1 0 0,0-1 0 0 0,-1 1 1 0 0,-1-1-1 0 0,2 1-54 0 0,7-8 5 0 0,16-18 32 0 0,-21 24 19 0 0,-1 1 0 0 0,1-1 0 0 0,0 0 0 0 0,-1 1 0 0 0,1-1 0 0 0,-1 0 0 0 0,1 0 0 0 0,-1 0 0 0 0,1 1 0 0 0,-1-1 0 0 0,0 0 0 0 0,1 0 0 0 0,-1-1 0 0 0,7-25-8 0 0,-2-11 11 0 0,-1-4 0 0 0,18-226 0 0 0,-18 230 0 0 0,4-21 133 0 0,-7 51-91 0 0,4-26 151 0 0,4-3 6 0 0,-7 30-170 0 0,7-21 170 0 0,2 1-175 0 0,-4 14 18 0 0,14-21-31 0 0,8 2 0 0 0,-14 20 31 0 0,-10 9-40 0 0,1-1 0 0 0,0 1 0 0 0,0 1 0 0 0,0-1-1 0 0,8-2 1 0 0,-10 5-1 0 0,-1-1 0 0 0,1 1 0 0 0,-1 0-1 0 0,0 0 1 0 0,1 0 0 0 0,-1 0 0 0 0,1 1 0 0 0,-1-1-1 0 0,1 1 1 0 0,-1 0 0 0 0,0 0 0 0 0,4 1 0 0 0,-4 0 4 0 0,-1-1 0 0 0,1 1 1 0 0,-1-1-1 0 0,1 1 0 0 0,-1 0 1 0 0,0 0-1 0 0,1 0 0 0 0,-1 1 1 0 0,3 3-1 0 0,17 23 48 0 0,-16-20-44 0 0,-5-7-3 0 0,0 0-1 0 0,1 0 1 0 0,-1 0 0 0 0,1 0-1 0 0,-1 0 1 0 0,1 0-1 0 0,0 0 1 0 0,0-1 0 0 0,-1 1-1 0 0,4 1 1 0 0,0 1-3 0 0,1 0 0 0 0,-1-1 0 0 0,9 4 0 0 0,-10-5-3 0 0,0-1 0 0 0,0 1 0 0 0,0-1 0 0 0,0 0 0 0 0,0 0 0 0 0,1-1 0 0 0,-1 1 0 0 0,0-1 0 0 0,0 0 0 0 0,9-1 0 0 0,-8 0 0 0 0,0-1 0 0 0,0 1 0 0 0,0-1 0 0 0,0 0 0 0 0,0-1 0 0 0,-1 1 0 0 0,1-1 0 0 0,-1 0 0 0 0,8-6 0 0 0,-3 2 3 0 0,-5 4 2 0 0,-1-1 0 0 0,1 1 0 0 0,-1-1 0 0 0,1 1 0 0 0,-1-1 0 0 0,0 0 0 0 0,-1 0 0 0 0,1 0 0 0 0,2-5 0 0 0,11-19 17 0 0,-8 15 32 0 0,8-13 18 0 0,-12 19 4 0 0,3 2-20 0 0,-5 2-53 0 0,1 1-1 0 0,0 0 0 0 0,0 0 0 0 0,0 0 0 0 0,0 1 0 0 0,0-1 0 0 0,0 1 0 0 0,0-1 1 0 0,5 0-1 0 0,-6 2 1 0 0,0 0 0 0 0,1 0 0 0 0,-1 0 0 0 0,0 0 0 0 0,0 1 0 0 0,0-1 0 0 0,0 1 0 0 0,0-1 0 0 0,0 1 0 0 0,0 0 0 0 0,0-1 0 0 0,0 1 0 0 0,-1 0 0 0 0,1 0 0 0 0,0 1 0 0 0,0-1 0 0 0,1 2 0 0 0,0 0 5 0 0,-1-1 0 0 0,-1 0 0 0 0,1 1 0 0 0,0-1 0 0 0,0 1 0 0 0,-1-1 0 0 0,0 1 0 0 0,2 4 0 0 0,-3-7-8 0 0,8 19 76 0 0,-3-11-20 0 0,9 11-34 0 0,-13-18-21 0 0,-1-1 0 0 0,0 0 0 0 0,1 1 1 0 0,-1-1-1 0 0,0 0 0 0 0,0 1 0 0 0,1-1 0 0 0,-1 0 1 0 0,1 0-1 0 0,-1 1 0 0 0,0-1 0 0 0,1 0 1 0 0,-1 0-1 0 0,1 0 0 0 0,-1 1 0 0 0,0-1 0 0 0,1 0 1 0 0,-1 0-1 0 0,1 0 0 0 0,-1 0 0 0 0,1 0 1 0 0,-1 0-1 0 0,0 0 0 0 0,1 0 0 0 0,-1 0 0 0 0,1 0 1 0 0,-1 0-1 0 0,1 0 0 0 0,-1 0 0 0 0,1 0 0 0 0,-1-1 1 0 0,0 1-1 0 0,1 0 0 0 0,0-1 0 0 0,-1 1-1 0 0,9-1 3 0 0,0 0 0 0 0,0-1-1 0 0,13-5 1 0 0,-16 4-3 0 0,-1 1 0 0 0,0-1 0 0 0,8-6 0 0 0,-7 4 0 0 0,-6 5 0 0 0,0 1 0 0 0,0-1 0 0 0,0 0 0 0 0,0 0 0 0 0,0 0 0 0 0,0 0 0 0 0,0 0 0 0 0,0 0 0 0 0,0 1 0 0 0,0-1 0 0 0,0 0 0 0 0,0 0 0 0 0,0 0 0 0 0,0 0 0 0 0,0 0 0 0 0,0 0 0 0 0,0 1 0 0 0,0-1 0 0 0,0 0 0 0 0,0 0 0 0 0,0 0 0 0 0,0 0 0 0 0,0 0 0 0 0,0 1 0 0 0,0-1 0 0 0,0 0 0 0 0,0 0 0 0 0,0 0 0 0 0,0 0 0 0 0,0 0 0 0 0,1 0 0 0 0,-1 0 0 0 0,0 0 0 0 0,0 1 0 0 0,0-1 0 0 0,0 0 0 0 0,0 0 0 0 0,0 0 0 0 0,0 0 0 0 0,1 0 0 0 0,-1 0 0 0 0,0 0 0 0 0,0 0 0 0 0,0 0 0 0 0,0 0 0 0 0,0 0 0 0 0,0 0 0 0 0,1 0 0 0 0,-1 0 0 0 0,0 0 0 0 0,0 0 0 0 0,0 0 0 0 0,0 0 0 0 0,0 0 0 0 0,1 0 0 0 0,-1 0 0 0 0,0 0 0 0 0,0 0 0 0 0,0 0 0 0 0,0 0 0 0 0,0 0 0 0 0,0 0 0 0 0,1 0 0 0 0,-5 4 0 0 0,-1-9 0 0 0,4 3 0 0 0,-1 1 0 0 0,1-1 0 0 0,-1 0 0 0 0,1 0 0 0 0,-1 1 0 0 0,0-1 0 0 0,1 1 0 0 0,-1 0 0 0 0,0-1 0 0 0,0 1 0 0 0,0 0 0 0 0,0 0 0 0 0,0 0 0 0 0,0 0 0 0 0,0 0 0 0 0,0 1 0 0 0,-1-1 0 0 0,1 1 0 0 0,0-1 0 0 0,0 1 0 0 0,-1 0 0 0 0,1 0 0 0 0,0 0 0 0 0,0 0 0 0 0,-1 0 0 0 0,1 0 0 0 0,0 1 0 0 0,-3 0 0 0 0,-2 2 0 0 0,0 0 0 0 0,0 1 0 0 0,0 0 0 0 0,1 0 0 0 0,-1 0 0 0 0,-7 7 0 0 0,0 0 0 0 0,7-6-1 0 0,-81 54-66 0 0,75-52 57 0 0,1-1 0 0 0,-1 0 0 0 0,0 0 0 0 0,-1-1 0 0 0,-18 4 0 0 0,26-8 10 0 0,-23 2 0 0 0,28-3-6 0 0,1 0 4 0 0,1 0 0 0 0,-1 0 0 0 0,0 0 0 0 0,0 0 1 0 0,0 0-1 0 0,0 0 0 0 0,0 1 0 0 0,0-1 0 0 0,0 0 0 0 0,0 0 1 0 0,0 0-1 0 0,0 0 0 0 0,0 0 0 0 0,0 0 0 0 0,0 0 0 0 0,0 0 0 0 0,0 0 1 0 0,0 0-1 0 0,0 0 0 0 0,0 1 0 0 0,0-1 0 0 0,0 0 0 0 0,0 0 0 0 0,0 0 1 0 0,0 0-1 0 0,0 0 0 0 0,0 0 0 0 0,0 0 0 0 0,0 0 0 0 0,0 0 0 0 0,0 0 1 0 0,0 0-1 0 0,0 1 0 0 0,-1-1 0 0 0,1 0 0 0 0,0 0 0 0 0,0 0 0 0 0,0 0 1 0 0,0 0-1 0 0,0 0 0 0 0,0 0 0 0 0,0 0 0 0 0,0 0 0 0 0,0 0 1 0 0,0 0-1 0 0,0 0 0 0 0,0 0 0 0 0,-1 0 0 0 0,1 0 0 0 0,0 0 0 0 0,0 0 1 0 0,0 0-1 0 0,0 0 0 0 0,0 0 0 0 0,0 0 0 0 0,0 0 0 0 0,0 0 0 0 0,0 0 1 0 0,-1 0-1 0 0,5 18-9 0 0,-3-17 11 0 0,-1-1 0 0 0,0 0 0 0 0,0 0 0 0 0,0 1 0 0 0,0-1 0 0 0,0 0 0 0 0,0 0 0 0 0,0 1 0 0 0,0-1 0 0 0,0 0 0 0 0,0 0 0 0 0,0 0 0 0 0,0 1 0 0 0,0-1 0 0 0,0 0 0 0 0,0 0 0 0 0,0 0 0 0 0,1 1 0 0 0,-1-1 0 0 0,0 0 0 0 0,0 0 0 0 0,0 0 0 0 0,0 1 0 0 0,0-1 0 0 0,1 0 0 0 0,-1 0 0 0 0,0 0 0 0 0,0 0 0 0 0,0 0 0 0 0,1 0 0 0 0,-1 1 0 0 0,0-1 0 0 0,0 0 0 0 0,0 0 0 0 0,1 0 0 0 0,-1 0 0 0 0,0 0 0 0 0,0 0 0 0 0,1 0 0 0 0,-1 0 0 0 0,0 0 0 0 0,0 0 0 0 0,1 0 0 0 0,-1 0 0 0 0,0 0 0 0 0,0 0 0 0 0,0 0 0 0 0,1 0 0 0 0,-1 0 0 0 0,0-1 0 0 0,0 1 0 0 0,0 0 0 0 0,1 0 0 0 0,-1 0 0 0 0,0 0 0 0 0,0 0 0 0 0,0 0 0 0 0,1-1 0 0 0,-1 1 0 0 0,0 0 0 0 0,0 0 0 0 0,0-1 0 0 0,8-2-3 0 0,-2 0-6 0 0,1 0 1 0 0,-1-1 0 0 0,0 0-1 0 0,0 0 1 0 0,7-6 0 0 0,27-18-3 0 0,-25 20 11 0 0,-1 0 0 0 0,18-5 0 0 0,26-4 0 0 0,-1 2 0 0 0,-2-5 0 0 0,-10-2-11 0 0,-29 11-31 0 0,17-21 31 0 0,-28 28 11 0 0,0-1 0 0 0,0 1 0 0 0,0 0 0 0 0,1 1 0 0 0,-1-1 0 0 0,9-3 0 0 0,-6 5 0 0 0,-1 0 0 0 0,1 0 0 0 0,0 1 0 0 0,0 0 0 0 0,14 0 0 0 0,46-1 0 0 0,-58 0 0 0 0,-1 1 0 0 0,0-1 0 0 0,1-1 0 0 0,15-6 0 0 0,-14 4 0 0 0,-1-1 0 0 0,1 0 0 0 0,8-7 0 0 0,24-18 0 0 0,-39 29 0 0 0,0-1 0 0 0,0 1 0 0 0,-1 1 0 0 0,1-1 0 0 0,0 0 0 0 0,0 1 0 0 0,0 0 0 0 0,1 0 0 0 0,-1 0 0 0 0,6 0 0 0 0,-8 1 0 0 0,1 1 0 0 0,-1-1 0 0 0,0 1 0 0 0,1-1 0 0 0,-1 1 0 0 0,0 0 0 0 0,1 0 0 0 0,-1 0 0 0 0,0 0 0 0 0,0 0 0 0 0,0 1 0 0 0,0-1 0 0 0,0 1 0 0 0,0-1 0 0 0,2 3 0 0 0,-2-1 0 0 0,0-1 0 0 0,0 1 0 0 0,0 0 0 0 0,0-1 0 0 0,-1 1 0 0 0,1 0 0 0 0,1 4 0 0 0,10 25 0 0 0,3-3 0 0 0,4 1 0 0 0,0-2 0 0 0,0 2 0 0 0,-18-27 0 0 0,-2-2 0 0 0,0-1 0 0 0,1 1 0 0 0,-1 0 0 0 0,0 0 0 0 0,1 0 0 0 0,-1-1 0 0 0,1 1 0 0 0,-1 0 0 0 0,1 0 0 0 0,-1-1 0 0 0,1 1 0 0 0,0-1 0 0 0,-1 1 0 0 0,1 0 0 0 0,0-1 0 0 0,-1 1 0 0 0,1-1 0 0 0,0 1 0 0 0,0-1 0 0 0,-1 0 0 0 0,1 1 0 0 0,0-1 0 0 0,0 0 0 0 0,1 1 0 0 0,2-2-1 0 0,-1-1 0 0 0,0 1 0 0 0,0 0-1 0 0,0-1 1 0 0,0 0 0 0 0,0 0 0 0 0,-1 0 0 0 0,4-2-1 0 0,-6 4 0 0 0,1-1 0 0 0,0 1-1 0 0,-1-1 1 0 0,1 1 0 0 0,-1-1-1 0 0,1 1 1 0 0,-1-1-1 0 0,1 1 1 0 0,-1-1 0 0 0,1 1-1 0 0,-1-1 1 0 0,1 0 0 0 0,-1 1-1 0 0,0-1 1 0 0,1 0-1 0 0,-1 1 1 0 0,1-2 0 0 0,8-26-20 0 0,0 3-20 0 0,-10 28 31 0 0,-1-1 11 0 0,1 1 0 0 0,0-1 0 0 0,1 1 0 0 0,-1-1 0 0 0,0 1 0 0 0,1-1 0 0 0,-1 1 0 0 0,1 0 0 0 0,0-1 0 0 0,0 6 0 0 0,0 8 0 0 0,0 16 7 0 0,-1 4 53 0 0,9 72 1 0 0,-5-93-61 0 0,-3-14 0 0 0,0-1 0 0 0,0 1 0 0 0,0 0 0 0 0,0-1 0 0 0,0 1 0 0 0,1-1 0 0 0,-1 1 0 0 0,0-1 0 0 0,0 1 0 0 0,1 0 0 0 0,-1-1 0 0 0,0 1 0 0 0,1-1 0 0 0,-1 0 0 0 0,0 1 0 0 0,1-1 0 0 0,-1 1 0 0 0,1-1 0 0 0,-1 1 0 0 0,1-1 0 0 0,-1 0 0 0 0,1 0 0 0 0,-1 1 0 0 0,1-1 0 0 0,-1 0 0 0 0,1 0 0 0 0,0 1 0 0 0,-1-1 0 0 0,1 0 0 0 0,-1 0 0 0 0,1 0 0 0 0,1 0 0 0 0,5 0-3 0 0,0-1 1 0 0,0 0-1 0 0,12-4 0 0 0,-19 5 3 0 0,18-7-42 0 0,15-11 20 0 0,-32 17 18 0 0,0 1-1 0 0,1-1 0 0 0,-1 0 0 0 0,0 0 0 0 0,0 0 0 0 0,0 0 0 0 0,0 0 1 0 0,0 0-1 0 0,0 0 0 0 0,1-1 0 0 0,22-26-59 0 0,-14 15 11 0 0,8-12 31 0 0,-17 24 21 0 0,-1 1 0 0 0,0 0-1 0 0,0-1 1 0 0,1 1 0 0 0,-1-1-1 0 0,0 1 1 0 0,1-1 0 0 0,-1 1-1 0 0,1 0 1 0 0,-1-1 0 0 0,0 1-1 0 0,1 0 1 0 0,-1 0 0 0 0,1-1-1 0 0,-1 1 1 0 0,1 0 0 0 0,-1 0-1 0 0,1-1 1 0 0,-1 1 0 0 0,1 0-1 0 0,-1 0 1 0 0,1 0 0 0 0,-1 0-1 0 0,1 0 1 0 0,-1 0 0 0 0,1 0-1 0 0,-1 0 1 0 0,1 0 0 0 0,0 0-1 0 0,-1 0 1 0 0,1 1 0 0 0,52-1-21 0 0,2 0-36 0 0,-54 0 52 0 0,0 0 0 0 0,0 0 0 0 0,1 0 0 0 0,-1 0 0 0 0,0 0 1 0 0,0-1-1 0 0,1 1 0 0 0,-1 0 0 0 0,0 0 0 0 0,0-1 0 0 0,0 1 0 0 0,0-1 0 0 0,0 1 1 0 0,2-2-1 0 0,48-25-157 0 0,-41 22 136 0 0,-5 3 6 0 0,-1 0-1 0 0,1-1 1 0 0,-1 1-1 0 0,1-1 1 0 0,-1 0-1 0 0,6-6 1 0 0,37-30-186 0 0,-1 1-25 0 0,-20 17 104 0 0,-19 16 0 0 0,0 0 4 0 0,20-14 16 0 0,-20 14 4 0 0,2 6-259 0 0,48 4-170 0 0,-19-3 373 0 0,-28-1-5 0 0,0-6-222 0 0,30-17 187 0 0,-29 17 12 0 0,-4 0 52 0 0,21-16 28 0 0,-21 15 4 0 0,-1 1-20 0 0,20-16-85 0 0,-20 15-42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19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7 282 4607 0 0,'0'-1'132'0'0,"0"1"-1"0"0,-1 0 1 0 0,1 0-1 0 0,-1 0 1 0 0,1 0-1 0 0,0-1 1 0 0,-1 1-1 0 0,1 0 1 0 0,0 0-1 0 0,-1-1 1 0 0,1 1-1 0 0,0 0 1 0 0,0-1-1 0 0,-1 1 0 0 0,1 0 1 0 0,0-1-1 0 0,0 1 1 0 0,0 0-1 0 0,-1-1 1 0 0,1 1-1 0 0,0-1 1 0 0,0 1-1 0 0,0 0 1 0 0,0-1-1 0 0,0 1 1 0 0,0-1-1 0 0,0 1 1 0 0,0-1-1 0 0,0 1 1 0 0,0 0-1 0 0,0-1 0 0 0,0 1 1 0 0,0-1-1 0 0,0 1 1 0 0,0-1-1 0 0,0 1 1 0 0,0 0-1 0 0,0-1 1 0 0,1 1-1 0 0,-1 0 1 0 0,0-1-1 0 0,0 1 1 0 0,1 0-1 0 0,-1-1 1 0 0,0 0-1 0 0,2 0 507 0 0,-1 0-1 0 0,0 0 1 0 0,0 0-1 0 0,0-1 1 0 0,1 1 0 0 0,-1 0-1 0 0,0 1 1 0 0,7-4 6005 0 0,1 5-6226 0 0,25 4-163 0 0,-25-4 338 0 0,2 3-504 0 0,32 9-7 0 0,-21-8-2 0 0,32 3-18 0 0,-6-1-38 0 0,-28-4 19 0 0,30 4-31 0 0,9 2-11 0 0,-2 0-13 0 0,-12-1-54 0 0,-26-5 0 0 0,27 5 54 0 0,11 1 13 0 0,12 0-53 0 0,-16-5 42 0 0,10 1 11 0 0,-10-3 0 0 0,-1 1 0 0 0,1 0 0 0 0,1 1-12 0 0,-1 1-36 0 0,-2-1 24 0 0,-3-1-24 0 0,1 0 36 0 0,-1-1 12 0 0,-1-1 0 0 0,-1-1 0 0 0,1-2 0 0 0,2-1 0 0 0,2-1 0 0 0,-2 1 0 0 0,-1-1 0 0 0,1-1 0 0 0,7 1 0 0 0,-12-1 0 0 0,-2 0 0 0 0,1-2 0 0 0,-1-3 0 0 0,-3 0 0 0 0,0 0 0 0 0,-3 1 0 0 0,-7 1 0 0 0,12-1 0 0 0,6-1 0 0 0,-1 2 0 0 0,-2 2 0 0 0,-9 3 11 0 0,-18 3 31 0 0,31 0-20 0 0,6 2 32 0 0,2 0 17 0 0,-1-4 0 0 0,-1-1-17 0 0,-10-1-31 0 0,3-2 25 0 0,13-1 17 0 0,-15 2-54 0 0,6 2-11 0 0,-2 1 0 0 0,-2 2 0 0 0,8 0 0 0 0,-2-3 0 0 0,-3-2 53 0 0,-15-1-42 0 0,9-4-11 0 0,10-1 53 0 0,-14 2-42 0 0,19-4 42 0 0,-16 5-42 0 0,9 2-11 0 0,7 1 53 0 0,-20 3-42 0 0,8 0-11 0 0,0-1 0 0 0,11-3 53 0 0,-12 2-42 0 0,10-3-11 0 0,3-3 0 0 0,-3 0 0 0 0,0-2 0 0 0,35-8 0 0 0,-30 7 0 0 0,-28 4 0 0 0,16-4 0 0 0,1-2 0 0 0,-4 1 0 0 0,-2 3 0 0 0,-3 2 0 0 0,-4 3 0 0 0,-3 3-37 0 0,-26 2-153 0 0,-2 1-1843 0 0,29-1-5955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24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11975 0 0,'5'8'9571'0'0,"15"30"-8963"0"0,-15-29-199 0 0,-4 25 157 0 0,3 8-205 0 0,-1 16-28 0 0,-1 7-38 0 0,2 1-38 0 0,1 7 32 0 0,3 6 46 0 0,18 184 445 0 0,0 90 139 0 0,-8-75-373 0 0,21 13-31 0 0,-25-216-442 0 0,3 12-58 0 0,0 7 65 0 0,-5-16 80 0 0,-4-13-77 0 0,0 13 10 0 0,-4-1-13 0 0,-5-1-53 0 0,0 43 26 0 0,3-14 25 0 0</inkml:trace>
  <inkml:trace contextRef="#ctx0" brushRef="#br0" timeOffset="1">246 3709 29409 0 0,'-6'179'145'0'0,"7"313"-92"0"0,0-453-53 0 0,22 381 78 0 0,-3-110-28 0 0,-4 212-50 0 0,-8-247 0 0 0,12 593 0 0 0,-10-618 46 0 0,3 115 36 0 0,-13-24-82 0 0,-1-3 0 0 0,1 284-103 0 0,-3-246 54 0 0,-3 404-15 0 0,4-716 64 0 0,2 369 0 0 0,1-419-12 0 0,9 277-224 0 0,-10-256 176 0 0,0 8 48 0 0,-1-1 12 0 0,2-2 0 0 0,-1-1 0 0 0,1 2 0 0 0,0 2 0 0 0,-1-2 0 0 0,1-3 0 0 0,1 1 0 0 0,1-2 0 0 0,1-1 0 0 0,1-1 0 0 0,-2-1 0 0 0,0-3 0 0 0,0-2 0 0 0,0 0 0 0 0,0-2 0 0 0,-1 2 0 0 0,1 0 0 0 0,0-2 0 0 0,0 2 0 0 0,0-1 0 0 0,-2 0 0 0 0,-1 1 0 0 0,0-2 0 0 0,0 0 0 0 0,1-4 0 0 0,0-2 0 0 0,0 4 0 0 0,2 2 0 0 0,-1-2 0 0 0,-1 1 0 0 0,0 0 0 0 0,0-4 0 0 0,-1 3 0 0 0,-1-2 0 0 0,0-2 0 0 0,2 2 0 0 0,3 8-53 0 0,-3-11 42 0 0,-1-3-6 0 0,-1 25-318 0 0,0-23 335 0 0,0 1 0 0 0,0-2 0 0 0,1 4 0 0 0,0 2 0 0 0,1 1 0 0 0,0-4 0 0 0,0 2 0 0 0,-1-4 0 0 0,0 1 0 0 0,1 5 0 0 0,-1-2 0 0 0,0-2 0 0 0,0 1 0 0 0,-1 0 0 0 0,2 1-16 0 0,-1 12-115 0 0,-1-23-11 0 0,1 23-152 0 0,0-16 277 0 0,0 4 17 0 0,0-2 0 0 0,-2-4 0 0 0,-3-1-115 0 0,5-16 108 0 0,0 0 1 0 0,0 0 0 0 0,0 0-1 0 0,0 0 1 0 0,-1 0 0 0 0,1 0-1 0 0,0 0 1 0 0,0 0 0 0 0,0 0-1 0 0,0 0 1 0 0,0 0 0 0 0,0 0-1 0 0,-1 0 1 0 0,1 1 0 0 0,0-1 0 0 0,0 0-1 0 0,0 0 1 0 0,0 0 0 0 0,0-1-1 0 0,-1 1 1 0 0,1 0 0 0 0,0 0-1 0 0,0 0 1 0 0,0 0 0 0 0,0 0-1 0 0,0 0 1 0 0,-1 0 0 0 0,1 0-1 0 0,0 0 1 0 0,0 0 0 0 0,0 0 0 0 0,0 0-1 0 0,0 0 1 0 0,0 0 0 0 0,0-1-1 0 0,-1 1 1 0 0,1 0 0 0 0,0 0-1 0 0,0 0 1 0 0,0 0 0 0 0,0 0-1 0 0,0-1 1 0 0,-4-7-555 0 0,4 7 336 0 0,-1 0 28 0 0,1 0 0 0 0,-1 0 0 0 0,1 0 0 0 0,-1 0 0 0 0,1 0 0 0 0,0 0 0 0 0,0 0 0 0 0,-1 0 0 0 0,1 0 0 0 0,0 0 0 0 0,0 0 0 0 0,0 0 0 0 0,0-1 0 0 0,0 2 13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7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1 193 9671 0 0,'0'0'4554'0'0,"6"5"-3272"0"0,20 16 86 0 0,-19-16 38 0 0,1-5 8 0 0,26-2-138 0 0,-19-1-586 0 0,-7 1-535 0 0,-3 1-45 0 0,0-1 0 0 0,-1 0 1 0 0,1 0-1 0 0,-1 0 0 0 0,5-3 1 0 0,0 1 7 0 0,-3 2-36 0 0,0-1 1 0 0,0 0-1 0 0,0 0 1 0 0,6-6-1 0 0,32-20 180 0 0,-35 23-223 0 0,26-19 107 0 0,-4 1-77 0 0,3-7 75 0 0,-30 29-133 0 0,-3 1-5 0 0,0 0 0 0 0,0 0 0 0 0,1 0 0 0 0,-1 0 0 0 0,0 0 0 0 0,0 0 0 0 0,0 0 0 0 0,0-1 0 0 0,0 1 0 0 0,0 0 0 0 0,-1 0 0 0 0,1-1 0 0 0,1-1 0 0 0,5-15 51 0 0,-7 17-55 0 0,0 0-1 0 0,0 1 0 0 0,0-1 0 0 0,0 0 0 0 0,0 0 0 0 0,0 0 0 0 0,0 1 1 0 0,0-1-1 0 0,0 0 0 0 0,0 0 0 0 0,0 0 0 0 0,-1 1 0 0 0,1-1 0 0 0,0 0 0 0 0,-1 0 1 0 0,1 1-1 0 0,0-1 0 0 0,-1 0 0 0 0,1 0 0 0 0,-1 1 0 0 0,1-1 0 0 0,-1 1 1 0 0,0-1-1 0 0,1 0 0 0 0,-1 1 0 0 0,1-1 0 0 0,-1 1 0 0 0,0 0 0 0 0,0-1 0 0 0,1 1 1 0 0,-1-1-1 0 0,0 1 0 0 0,0 0 0 0 0,1 0 0 0 0,-1-1 0 0 0,0 1 0 0 0,0 0 1 0 0,0 0-1 0 0,-1 0 0 0 0,-4-1 6 0 0,0 0 0 0 0,0 1 1 0 0,-11 0-1 0 0,4 1 8 0 0,0 1 0 0 0,0 0 0 0 0,0 0 1 0 0,0 2-1 0 0,-16 6 0 0 0,22-8-5 0 0,0 1 0 0 0,1 0 0 0 0,0 0 1 0 0,0 1-1 0 0,0 0 0 0 0,0 0 0 0 0,0 1 1 0 0,1-1-1 0 0,0 1 0 0 0,0 0 0 0 0,-4 6 0 0 0,-5 12 160 0 0,11-17-138 0 0,2-3-16 0 0,-1-1 1 0 0,1 1 0 0 0,0 0 0 0 0,0-1-1 0 0,-1 1 1 0 0,2 0 0 0 0,-1 0-1 0 0,-1 5 1 0 0,1-1 15 0 0,0-3-3 0 0,-1-1 0 0 0,1 1-1 0 0,0 0 1 0 0,1 0 0 0 0,-1-1-1 0 0,0 7 1 0 0,1-2 13 0 0,0 8 86 0 0,-1-6-85 0 0,1-5-13 0 0,0 0 1 0 0,0 0-1 0 0,0 0 1 0 0,1-1-1 0 0,0 1 1 0 0,2 8-1 0 0,5 23 98 0 0,-2-19 0 0 0,14 24-11 0 0,-16-34-108 0 0,1 1 0 0 0,0 0-1 0 0,1-1 1 0 0,6 7-1 0 0,30 22-115 0 0,-33-28-78 0 0,3-6-27 0 0,37 8-27 0 0,-48-10 206 0 0,1 1 0 0 0,0-1-1 0 0,0 0 1 0 0,0 0 0 0 0,0 1-1 0 0,0-1 1 0 0,0 0 0 0 0,0-1-1 0 0,3 1 1 0 0,35-6-340 0 0,-19 0-1007 0 0,22-10-4192 0 0,-33 12-1803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2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16 320 919 0 0,'-15'-22'21095'0'0,"56"28"-20910"0"0,-30-5 127 0 0,-2-1-185 0 0,2 1-83 0 0,-2 0 39 0 0,-1 0 1 0 0,1-1-1 0 0,12-2 0 0 0,-7 1-62 0 0,40-2 75 0 0,-40 2-87 0 0,40 1 46 0 0,-7 2-31 0 0,1 1 46 0 0,-40-2-46 0 0,1-1 0 0 0,-1 1 0 0 0,15-3 1 0 0,-11 1-12 0 0,-1 1 69 0 0,-1-1-6 0 0,2 1-52 0 0,-4-1 22 0 0,1 1 1 0 0,-1-1-1 0 0,16-4 0 0 0,21-4 34 0 0,-34 6 0 0 0,1 0 7 0 0,34-9 27 0 0,-34 9 13 0 0,1 0 1 0 0,61-14 153 0 0,-18 5 38 0 0,2-2-48 0 0,-47 13-236 0 0,36-9 139 0 0,-35 6-140 0 0,38-6 100 0 0,2 0-65 0 0,9-2 18 0 0,-2 2-12 0 0,0 3-21 0 0,4 1-32 0 0,-37 5 20 0 0,39 0-20 0 0,-5 1 31 0 0,-13 2 11 0 0,2-1 0 0 0,-1-2 5 0 0,6-1 52 0 0,-10-2 30 0 0,26-1-76 0 0,-15 1-22 0 0,-1 1-31 0 0,-33 3 20 0 0,20 2-20 0 0,-1 1 31 0 0,9-3 27 0 0,9-3-13 0 0,11-4-54 0 0,5-5-13 0 0,-1 0 0 0 0,-2 6 0 0 0,-14 3 11 0 0,-35 2 31 0 0,23 1-20 0 0,-23 0 20 0 0,38-1-31 0 0,15-2-11 0 0,-1-3 0 0 0,-16 1 0 0 0,-2-2 0 0 0,16-3 0 0 0,-12 3 11 0 0,-37 5 31 0 0,30 1-19 0 0,-1 1 36 0 0,-36 0-23 0 0,13 0-7 0 0,7 4 24 0 0,28 0 18 0 0,3-3 18 0 0,-25-2-22 0 0,2 0-2 0 0,8-1 7 0 0,23-3 231 0 0,-28 1-208 0 0,-36 3-7 0 0,1 0-7 0 0,56-5 76 0 0,-26 3-90 0 0,-22 2-14 0 0,30-4-42 0 0,8-1-11 0 0,2-1-464 0 0,-52 4 240 0 0,27-9-201 0 0,-27 9-89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24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0 10135 0 0,'-1'0'319'0'0,"-1"1"0"0"0,1-1 0 0 0,0 0 0 0 0,0 1 1 0 0,0-1-1 0 0,0 1 0 0 0,0-1 0 0 0,0 1 0 0 0,0 0 0 0 0,0-1 0 0 0,0 1 0 0 0,0 0 0 0 0,0 0 0 0 0,0 0 0 0 0,0-1 0 0 0,1 1 0 0 0,-1 0 0 0 0,0 0 0 0 0,0 2 0 0 0,-11 20 1563 0 0,11-21-1521 0 0,-4 11 1207 0 0,-4 22 0 0 0,9-33-1653 0 0,-2 3 208 0 0,1 0 1 0 0,0-1-1 0 0,1 1 0 0 0,-1 0 1 0 0,1-1-1 0 0,0 9 1 0 0,1-3 40 0 0,-3 20 364 0 0,2-8-415 0 0,2 11 148 0 0,16 173 277 0 0,19 82 192 0 0,27 273 764 0 0,26 316 75 0 0,-89-868-1554 0 0,40 398 945 0 0,-14 502 1 0 0,-19-267-684 0 0,1-267-263 0 0,-4 803 319 0 0,-3-843-333 0 0,8 321 0 0 0,15-271 0 0 0,0-18 0 0 0,-19-234-30 0 0,8 420-252 0 0,-20-319 282 0 0,3 270 0 0 0,9-378-12 0 0,1 99-36 0 0,-11 285 36 0 0,-1 175-60 0 0,11-194 136 0 0,-4-345-144 0 0,-2-112 80 0 0,2 18 11 0 0,1 2 43 0 0,1 1 18 0 0,-1 1-6 0 0,1 1-42 0 0,0-4 18 0 0,0-3-31 0 0,-1-3-11 0 0,0-3 0 0 0,-1 0 0 0 0,-1-1 0 0 0,-1 2 0 0 0,1-1 0 0 0,0-1 0 0 0,0-2 0 0 0,1-6 0 0 0,2 0 0 0 0,-2-1 0 0 0,1 5 53 0 0,0-14-42 0 0,1 5-11 0 0,-1 4 0 0 0,1-2 0 0 0,0-3 0 0 0,-1-1 0 0 0,1 2 0 0 0,-1-6-13 0 0,-2-20-53 0 0,-1 1 5 0 0,-2 18 49 0 0,-5-1 12 0 0,0-5 0 0 0,0 1 0 0 0,1-3 0 0 0,1 1 0 0 0,0 5 0 0 0,0 0 0 0 0,3 2 0 0 0,5-2 0 0 0,-5-21 0 0 0,-2-4 0 0 0,-5-6 0 0 0,-1 4 0 0 0,7 5 2 0 0,-1 0-1 0 0,1 0 1 0 0,-1 0 0 0 0,0 1 0 0 0,1-1-1 0 0,-1 1 1 0 0,0 0 0 0 0,1 0-1 0 0,-1 0 1 0 0,-4 1 0 0 0,-40 10 37 0 0,14-2-12 0 0,15-6 48 0 0,0-2 0 0 0,0 0 0 0 0,0 0 0 0 0,0-2 0 0 0,0-1 0 0 0,0 0 0 0 0,0-1 0 0 0,-24-8 0 0 0,28 8-43 0 0,0 0 0 0 0,-1 1 0 0 0,1 1 0 0 0,0 0 0 0 0,0 1 0 0 0,-1 1 0 0 0,-25 4 0 0 0,11 2 53 0 0,0 1 1 0 0,-51 20-1 0 0,66-21-80 0 0,4-2-12 0 0,0-1 0 0 0,-1 0 0 0 0,1 0 1 0 0,-1-1-1 0 0,1-1 0 0 0,-22 3 0 0 0,32-5-61 0 0,0 0-1 0 0,0 0 1 0 0,0 0 0 0 0,0 0-1 0 0,0 0 1 0 0,0-1-1 0 0,0 1 1 0 0,0 0-1 0 0,0-1 1 0 0,0 1 0 0 0,0 0-1 0 0,0-1 1 0 0,0 1-1 0 0,0-1 1 0 0,0 1-1 0 0,1-1 1 0 0,-1 0 0 0 0,0 1-1 0 0,0-1 1 0 0,1 0-1 0 0,-1 0 1 0 0,0 0-1 0 0,1 1 1 0 0,-1-1 0 0 0,0 0-1 0 0,1 0 1 0 0,0 0-1 0 0,-1 0 1 0 0,1 0-1 0 0,-1 0 1 0 0,1 0 0 0 0,0 0-1 0 0,0 0 1 0 0,-1 0-1 0 0,1 0 1 0 0,0-2-1 0 0,2-19-900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24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12 206 22328 0 0,'6'-1'5223'0'0,"3"7"-4931"0"0,26 14-49 0 0,-34-20-231 0 0,0 0 1 0 0,-1 1-1 0 0,1-1 1 0 0,-1 1-1 0 0,1-1 1 0 0,0 0-1 0 0,-1 1 1 0 0,1-1-1 0 0,0 0 1 0 0,-1 1-1 0 0,1-1 1 0 0,0 0 0 0 0,-1 0-1 0 0,1 0 1 0 0,0 0-1 0 0,0 0 1 0 0,-1 0-1 0 0,1 0 1 0 0,0 0-1 0 0,-1 0 1 0 0,1 0-1 0 0,1 0 1 0 0,7-3 547 0 0,43-2 144 0 0,52-8 49 0 0,11 0-354 0 0,41 9-18 0 0,-80 5-214 0 0,-35-1-87 0 0,-1 1-14 0 0,2-1-2 0 0,58-10 19 0 0,-21-1-53 0 0,128-10 121 0 0,-169 20-140 0 0,4 2-11 0 0,-2 1 0 0 0,-1 1 0 0 0,4 0 53 0 0,-18-1-31 0 0,-2 0 29 0 0,-1-2-33 0 0,-7 0 19 0 0,20-2 142 0 0,133-12 338 0 0,-158 13-530 0 0,58-4 13 0 0,60-3 0 0 0,-88 6 0 0 0,0 1 0 0 0,-3-1 0 0 0,-3-1 0 0 0,-1 1 0 0 0,1-2 0 0 0,41-6 0 0 0,-51 6 0 0 0,16 1 0 0 0,4 1 0 0 0,0 0 0 0 0,-1 1 0 0 0,0 0 0 0 0,-1 1 0 0 0,1 0 0 0 0,-1-1 0 0 0,0-1 0 0 0,79-13 0 0 0,-91 11 0 0 0,50-7 0 0 0,-17 2 0 0 0,-26 4 0 0 0,5 1 0 0 0,-3-1 0 0 0,-10 2 0 0 0,7-1 0 0 0,-7 1 0 0 0,10-1 0 0 0,25-2 0 0 0,-30 4 0 0 0,-1 2 0 0 0,-2 1 0 0 0,2-1 0 0 0,7 3 0 0 0,-6-2 0 0 0,1-1 0 0 0,2 0 0 0 0,0-1 0 0 0,-2-2 0 0 0,1 0 0 0 0,-3 3 0 0 0,-4-2 0 0 0,-4 1 11 0 0,-1 0 31 0 0,5 1-31 0 0,4 1-11 0 0,1 0 0 0 0,-2-1 0 0 0,-7-1 0 0 0,4-2 0 0 0,-2 3 0 0 0,0-2 0 0 0,3 1 0 0 0,-3 0 0 0 0,-4 0 0 0 0,-1-1 0 0 0,0 0 0 0 0,8 0 0 0 0,0 2 0 0 0,-2 0 0 0 0,-5-1 0 0 0,0-1 0 0 0,3 1 0 0 0,0 1 0 0 0,2 1 0 0 0,5-1 0 0 0,-2 1 0 0 0,-29-1 0 0 0,-2 0-6 0 0,1 0 0 0 0,0 0 0 0 0,0 0 0 0 0,-1 0 0 0 0,1 0 0 0 0,0 0 0 0 0,0 0 0 0 0,-1 0 1 0 0,1 0-1 0 0,0 0 0 0 0,0 0 0 0 0,-1 0 0 0 0,1 1 0 0 0,0-1 0 0 0,0 0 0 0 0,-1 1 0 0 0,1-1 0 0 0,0 0 0 0 0,-1 1 0 0 0,1-1 0 0 0,0 1 0 0 0,-1 1-55 0 0,-1-1-1 0 0,0 1 1 0 0,0-1-1 0 0,0 0 0 0 0,0 1 1 0 0,0-1-1 0 0,-1 0 1 0 0,1 0-1 0 0,0 0 1 0 0,-3 2-1 0 0,-8 3-842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2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62 212 455 0 0,'-2'-2'976'0'0,"-1"0"-1"0"0,1 1 0 0 0,0-1 0 0 0,-1 0 0 0 0,1 0 1 0 0,0-1-1 0 0,0 1 0 0 0,0 0 0 0 0,-2-5 0 0 0,3 5-339 0 0,0 0-1 0 0,0 0 1 0 0,-1 0-1 0 0,1 0 0 0 0,0 1 1 0 0,-1-1-1 0 0,1 0 1 0 0,-1 1-1 0 0,0-1 1 0 0,0 0-319 0 0</inkml:trace>
  <inkml:trace contextRef="#ctx0" brushRef="#br0" timeOffset="1">22 194 26476 0 0,'22'10'131'0'0,"-13"-6"468"0"0,-2-2-407 0 0,21 4-7 0 0,-20-4 184 0 0,0-1-178 0 0,1 2-127 0 0,-4-2-11 0 0,0 0 1 0 0,-1 0-1 0 0,1 0 0 0 0,0 0 1 0 0,8-1-1 0 0,21 1 315 0 0,113-12 490 0 0,106-1 139 0 0,-205 15-870 0 0,149-2 331 0 0,94-38-314 0 0,-100 8 244 0 0,-72 14 399 0 0,107-11-762 0 0,-36 19-25 0 0,71-7 0 0 0,-162 5 0 0 0,123 4 0 0 0,-190 6 0 0 0,16 1 0 0 0,4 1 0 0 0,13-4 35 0 0,111-17 0 0 0,-78 6-17 0 0,-69 8-18 0 0,11 0 0 0 0,79 3 0 0 0,-77 2 0 0 0,2-1 0 0 0,129-15 0 0 0,10-2 0 0 0,-149 16 0 0 0,-1 1 0 0 0,-1 1 0 0 0,0 1 0 0 0,-2-1 0 0 0,0 1 0 0 0,8 1 0 0 0,0-1 0 0 0,-10 0 0 0 0,-1-2 0 0 0,-1 0 0 0 0,3 2 0 0 0,11-1 0 0 0,-9 1 0 0 0,-6 1 0 0 0,99-2 0 0 0,-64-1 0 0 0,61-3-43 0 0,-120 3-173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0:3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32 5063 0 0,'-15'-10'604'0'0,"-8"-6"4338"0"0,23 16-4895 0 0,0 0 1 0 0,0 0 0 0 0,0 0 0 0 0,0 0-1 0 0,0 0 1 0 0,0 0 0 0 0,0 0 0 0 0,0 0-1 0 0,0 0 1 0 0,-1 0 0 0 0,1 0 0 0 0,0 0-1 0 0,0 0 1 0 0,0 0 0 0 0,0-1 0 0 0,0 1 0 0 0,0 0-1 0 0,0 0 1 0 0,0 0 0 0 0,0 0 0 0 0,0 0-1 0 0,0 0 1 0 0,0 0 0 0 0,0 0 0 0 0,0 0-1 0 0,0 0 1 0 0,0 0 0 0 0,0-1 0 0 0,0 1-1 0 0,0 0 1 0 0,0 0 0 0 0,0 0 0 0 0,0 0-1 0 0,0 0 1 0 0,0 0 0 0 0,1 0 0 0 0,-1 0-1 0 0,0 0 1 0 0,0 0 0 0 0,0 0 0 0 0,0 0-1 0 0,0-1 1 0 0,0 1 0 0 0,0 0 0 0 0,0 0-1 0 0,0 0 1 0 0,0 0 0 0 0,0 0 0 0 0,0 0-1 0 0,0 0 1 0 0,1 0 0 0 0,6-2 912 0 0,6 1-243 0 0,22 4 1478 0 0,-16-2-2599 0 0,-1 0-3719 0 0,-2-1-1211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24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1839 0 0,'0'0'310'0'0,"5"-6"-236"0"0,20-22 15368 0 0,-19 23-14969 0 0,16-16-52 0 0,-15 11-6 0 0,7-28 473 0 0,-13 35-671 0 0,-1 2-185 0 0,1-1 1 0 0,-1 1-1 0 0,0 0 0 0 0,1-1 1 0 0,-1 1-1 0 0,0 0 0 0 0,1 0 0 0 0,0-1 1 0 0,-1 1-1 0 0,1 0 0 0 0,0 0 0 0 0,0-1 1 0 0,1-1 53 0 0,0-1 2152 0 0,3-1-2163 0 0,15-12 6 0 0,-15 13 51 0 0,-4 1-64 0 0,2-9 16 0 0,-2 9 1163 0 0,0 7-1158 0 0,3 14-1 0 0,-3-13 72 0 0,0 0-88 0 0,7 24 312 0 0,-4-9-301 0 0,-3-15 202 0 0,0 0-190 0 0,3 17-6 0 0,-3-17 171 0 0,1 0-192 0 0,7 16-4 0 0,-7-15 69 0 0,0 0-42 0 0,1 10 90 0 0,-1 0 0 0 0,0 0 0 0 0,-1 32 0 0 0,-3-33-55 0 0,2-13-122 0 0,3 36 201 0 0,-2-20-112 0 0,2 1 4 0 0,3 1-34 0 0,2 23 313 0 0,3 80 0 0 0,-9-70-152 0 0,1-21-128 0 0,1 0-13 0 0,3 65 266 0 0,-7-93-285 0 0,1 1 0 0 0,1 14 5 0 0,2 21 102 0 0,-3-1-80 0 0,2 17 154 0 0,-3-47-181 0 0,2 35 93 0 0,-2-39-132 0 0,1 0-1 0 0,-1 1 1 0 0,1-1-1 0 0,2 7 1 0 0,-3-9-17 0 0,11 41 56 0 0,-10-38-43 0 0,0 3 18 0 0,4 33 48 0 0,1 15 99 0 0,-2 0 1 0 0,-5 71 0 0 0,1-105-145 0 0,3 3-20 0 0,-3-15 6 0 0,2 0 0 0 0,0 0 1 0 0,6 21-1 0 0,-1-8 36 0 0,0 8 8 0 0,-5-26-63 0 0,2 20 47 0 0,-1 47 39 0 0,-2-47-47 0 0,2 4 24 0 0,1-10-60 0 0,2 10-12 0 0,-2-4 0 0 0,-3-7 11 0 0,0 2 31 0 0,-2 0-19 0 0,0 1 25 0 0,1 15-37 0 0,1-24 43 0 0,1 16-41 0 0,-2-28-17 0 0,10 41 70 0 0,-4-12-55 0 0,-3-5 31 0 0,-2-7 186 0 0,-1 24-1 0 0,-1-17 41 0 0,2 26-260 0 0,0-25-8 0 0,3 4 0 0 0,1-3 0 0 0,-2-2 0 0 0,1 1 0 0 0,0 14 0 0 0,-5-33 0 0 0,-1 36 0 0 0,-1 60 0 0 0,3-86 0 0 0,3 8 0 0 0,1 2 0 0 0,-1 1 0 0 0,5 64 0 0 0,-5-63 0 0 0,-3-26 0 0 0</inkml:trace>
  <inkml:trace contextRef="#ctx0" brushRef="#br0" timeOffset="1">383 2698 32767 0 0,'2'21'0'0'0,"0"10"0"0"0,1 0 0 0 0,0-1 0 0 0,0-1 0 0 0,-1-1 0 0 0,0 0 0 0 0,0-1 0 0 0,1-1 0 0 0,0 1 0 0 0,2 1 0 0 0,2-1 0 0 0,-1 1 0 0 0,0 0 0 0 0,-2-7 0 0 0,-2 0 0 0 0,0 1 0 0 0,-2 41 0 0 0,0 32 0 0 0,1-74 0 0 0,2 3 0 0 0,0-3 0 0 0,1 13 0 0 0,-3-23 0 0 0,-1-4 0 0 0,7 207 0 0 0,-7-167 0 0 0,-1-27 0 0 0,2 33 0 0 0,2-13 0 0 0,-1-19 0 0 0,9 93 0 0 0,-6 93 0 0 0,-11-13 0 0 0,3-149 0 0 0,5 36 0 0 0,0-59 0 0 0,-2 0 0 0 0,-2 35 0 0 0,-15 103 0 0 0,17-147 0 0 0,1-1 0 0 0,-1 0 0 0 0,2 0 0 0 0,4 19 0 0 0,2 22 0 0 0,-7-36 0 0 0,2 23 0 0 0,-2 56 0 0 0,-3-70 0 0 0,2 1 0 0 0,5 38 0 0 0,-2-46-35 0 0,2 18-293 0 0,0 44-1 0 0,-5-39 262 0 0,1 66-166 0 0,-2 11 233 0 0,1-110-2 0 0,2 24-69 0 0,10 55 0 0 0,-9-64 11 0 0,0 0 0 0 0,-2 0 1 0 0,-2 33-1 0 0,2 25-61 0 0,-1-15 49 0 0,-9 220-344 0 0,10-219 335 0 0,-1 65-142 0 0,-1-25 223 0 0,3-47 0 0 0,-4-24 0 0 0,1-21 0 0 0,1 0 0 0 0,2 23 0 0 0,0-19 0 0 0,-1 34 0 0 0,-2-30 0 0 0,0-1 0 0 0,-5 28 0 0 0,3-29 0 0 0,0 27 0 0 0,-2 0-27 0 0,4-37 15 0 0,-1 0 0 0 0,2 24-1 0 0,10 34-71 0 0,-7-53 46 0 0,0 0 0 0 0,-1 1-1 0 0,0-1 1 0 0,-2 1 0 0 0,0-1-1 0 0,-3 23 1 0 0,1-27 15 0 0,1 0 0 0 0,1 1 1 0 0,0-1-1 0 0,0 0 0 0 0,2 1 0 0 0,-1-1 0 0 0,2 0 0 0 0,5 19 0 0 0,-3-11 5 0 0,-2-7 18 0 0,-2 0 0 0 0,0 0 0 0 0,0 1 0 0 0,-1-1 1 0 0,-3 17-1 0 0,0 20-12 0 0,3-27-20 0 0,-1-17 18 0 0,1 1 0 0 0,0-1 0 0 0,0 0-1 0 0,1 1 1 0 0,2 14 0 0 0,-2-17 9 0 0,0 0-1 0 0,-1 1 1 0 0,0-1-1 0 0,0 1 1 0 0,0-1 0 0 0,-1 1-1 0 0,-1 6 1 0 0,-1 19-16 0 0,1 12-39 0 0,0-28-99 0 0,2-1-1 0 0,-1 0 0 0 0,3 16 0 0 0,7 15-161 0 0,-3 100 72 0 0,-3-93 75 0 0,-2-32 117 0 0,0 0 0 0 0,-3 24 1 0 0,1-19-1 0 0,0 0 1 0 0,2 1-1 0 0,1-1 1 0 0,7 41-1 0 0,0-3-940 0 0,-1 114 1 0 0,-7-172-934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1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67 3679 0 0,'-2'0'284'0'0,"-3"1"-58"0"0,4 0-3 0 0,0-1 0 0 0,0 1 0 0 0,0-1 1 0 0,0 0-1 0 0,-1 0 0 0 0,1 0 0 0 0,0 0 0 0 0,0 0 0 0 0,-1 0 1 0 0,1 0-1 0 0,0 0 0 0 0,0 0 0 0 0,0 0 0 0 0,0-1 1 0 0,-1 1-1 0 0,1 0 0 0 0,0-1 0 0 0,0 1 0 0 0,0-1 1 0 0,0 1-1 0 0,0-1 0 0 0,0 0 0 0 0,0 1 0 0 0,0-1 0 0 0,0 0 1 0 0,0 0-1 0 0,0 0 0 0 0,0 0 0 0 0,1 0 0 0 0,-1 0 1 0 0,0 0-1 0 0,1 0 0 0 0,-1 0 0 0 0,1 0 0 0 0,-1 0 1 0 0,1 0-1 0 0,-1 0 0 0 0,1 0 0 0 0,-1-3 0 0 0,1 0 319 0 0,-1 0 0 0 0,1-1 0 0 0,0 1-1 0 0,1-1 1 0 0,-1 1 0 0 0,1 0 0 0 0,-1-1-1 0 0,1 1 1 0 0,0-3 4308 0 0,-11 21-4764 0 0,7-9 1809 0 0,2-5-1588 0 0,-3-1-520 0 0,4 1 287 0 0,0 1 1 0 0,0-1-1 0 0,0 0 0 0 0,0 1 1 0 0,0-1-1 0 0,0 0 1 0 0,0 1-1 0 0,0-1 1 0 0,0 1-1 0 0,0-1 1 0 0,0 0-1 0 0,0 1 1 0 0,0-1-1 0 0,0 0 1 0 0,0 1-1 0 0,0-1 0 0 0,0 0 1 0 0,1 1-1 0 0,-1-1 1 0 0,0 0-1 0 0,0 0 1 0 0,0 1-1 0 0,1-1 1 0 0,-1 0-1 0 0,0 0 1 0 0,1 1-1 0 0,19 32 15 0 0,-15-24 198 0 0,32-8-86 0 0,-36-1-190 0 0,0 0 0 0 0,1 1 0 0 0,-1-1 0 0 0,0 0 0 0 0,1 0 0 0 0,-1 0 0 0 0,0 0 0 0 0,1-1 0 0 0,-1 1 0 0 0,1 0 0 0 0,-1-1 0 0 0,0 1 0 0 0,0 0 0 0 0,1-1 0 0 0,-1 0 0 0 0,1 0 0 0 0,2-1 25 0 0,32-12 300 0 0,-19 7-224 0 0,-13 5-8 0 0,2 1-32 0 0,17-5-3 0 0,-17 4 21 0 0,27 1 79 0 0,-26 1-89 0 0,-1 1 0 0 0,22 4 0 0 0,-13-3 0 0 0,18 1 0 0 0,-17-2-13 0 0,21-2-54 0 0,1-3-13 0 0,-2 0 0 0 0,-2-2 0 0 0,-2 2 0 0 0,-1 3 11 0 0,-31 1-9 0 0,1 0 1 0 0,0 0-1 0 0,0 0 1 0 0,0 0-1 0 0,0 0 1 0 0,-1 1-1 0 0,1-1 1 0 0,0 0-1 0 0,0 0 1 0 0,0 1-1 0 0,-1-1 1 0 0,1 0-1 0 0,0 1 1 0 0,0-1-1 0 0,-1 1 1 0 0,2 0-1 0 0,-2-1-2 0 0,7 4 6 0 0,0 0-1 0 0,0 0 0 0 0,9 3 1 0 0,-13-6 0 0 0,1-1 1 0 0,-1 1 0 0 0,0-1-1 0 0,1 1 1 0 0,-1-1 0 0 0,1 0-1 0 0,3-1 1 0 0,-1 1 156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41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77 448 919 0 0,'-7'3'67'0'0,"0"1"2802"0"0,7-4-2829 0 0,0 0 0 0 0,0 0 0 0 0,0 0 0 0 0,0 0-1 0 0,0 0 1 0 0,0 0 0 0 0,-1 0 0 0 0,1 0-1 0 0,0 0 1 0 0,0 0 0 0 0,0 0 0 0 0,0 0-1 0 0,0 0 1 0 0,0 0 0 0 0,-1 0 0 0 0,1 0-1 0 0,0 0 1 0 0,0 0 0 0 0,0 0 0 0 0,0 0 0 0 0,0 0-1 0 0,0 0 1 0 0,-1 0 0 0 0,1 0 0 0 0,0 0-1 0 0,0 0 1 0 0,0 0 0 0 0,0 0 0 0 0,0 0-1 0 0,0 0 1 0 0,0 0 0 0 0,-1-1 0 0 0,1 1 0 0 0,0 0-1 0 0,0 0 1 0 0,0 0 0 0 0,0 0 0 0 0,0 0-1 0 0,0 0 1 0 0,0 0 0 0 0,0-1 0 0 0,0 1-1 0 0,0 0 1 0 0,0 0 0 0 0,0 0 0 0 0,0-27 2421 0 0,0 27-2272 0 0,0-1 0 0 0,0 0 0 0 0,0 0 0 0 0,0 1 0 0 0,0-1 0 0 0,0 0 0 0 0,0 0 0 0 0,-1 0 0 0 0,1 1 0 0 0,0-1 0 0 0,0 0 0 0 0,-1 1 0 0 0,1-1 0 0 0,-1 0 0 0 0,1 1 0 0 0,0-1 0 0 0,-1 0 0 0 0,1 1 0 0 0,-1-1 0 0 0,0 1 0 0 0,1-1 0 0 0,-1 1 0 0 0,1-1 0 0 0,-1 1 0 0 0,0-1 0 0 0,1 1 0 0 0,-1 0 0 0 0,0-1 0 0 0,0 1 0 0 0,1 0 0 0 0,-1 0 0 0 0,-1-1 0 0 0,0 2 187 0 0,0 0-1 0 0,0 0 1 0 0,1-1-1 0 0,-1 2 1 0 0,0-1 0 0 0,1 0-1 0 0,-1 0 1 0 0,1 0-1 0 0,-1 1 1 0 0,1-1-1 0 0,0 1 1 0 0,-1-1-1 0 0,1 1 1 0 0,-1 2-1 0 0,1-3-352 0 0,-1 1 1132 0 0,-5 2-270 0 0,-3-54 5282 0 0,19 57-6038 0 0,32 30 943 0 0,-33-29-1008 0 0,24 21 3 0 0,-25-22 282 0 0,3-7-284 0 0,38-1 638 0 0,-39 8-650 0 0,-5-3-51 0 0,0-1-1 0 0,0 1 1 0 0,1-1-1 0 0,0 0 1 0 0,0 0 0 0 0,5 2-1 0 0,-8-5-1 0 0,-1 1 0 0 0,1-1 0 0 0,-1 0 0 0 0,1 0 0 0 0,-1 0 0 0 0,1 0 0 0 0,-1 0 0 0 0,1 0 0 0 0,-1-1 0 0 0,0 1 0 0 0,1 0 0 0 0,-1-1 0 0 0,1 1 0 0 0,-1-1 0 0 0,0 1 0 0 0,1-1 0 0 0,-1 0 0 0 0,0 1 0 0 0,0-1 0 0 0,0 0 0 0 0,2-1 0 0 0,13-14 13 0 0,-13 13 222 0 0,8 4-175 0 0,-2 1-57 0 0,0-1 0 0 0,0-1 0 0 0,9 0 0 0 0,-16 0-3 0 0,0-1 0 0 0,-1 1 0 0 0,1 0 0 0 0,0-1 0 0 0,-1 1 0 0 0,1-1 0 0 0,-1 1 0 0 0,1-1 0 0 0,-1 0 0 0 0,1 0 0 0 0,-1 0 0 0 0,0 0 0 0 0,1 0 0 0 0,-1 0 0 0 0,0 0 0 0 0,2-2 0 0 0,9-13 0 0 0,8-2 0 0 0,-7 1 0 0 0,-6 3 0 0 0,-2 2 0 0 0,13-23 0 0 0,-11 11 0 0 0,-3 15 0 0 0,2-3 0 0 0,2 1 0 0 0,1-1 0 0 0,0-1 0 0 0,0 1 0 0 0,4-1 0 0 0,-2 0 0 0 0,-3 2 0 0 0,4-6 0 0 0,-11 16 0 0 0,3-9 0 0 0,-3 7 0 0 0,7-11 0 0 0,-5 12 0 0 0,9-19 0 0 0,-9 15 20 0 0,-7 7 19 0 0,0 1 94 0 0,8 7-80 0 0,11 27-31 0 0,-14-35-20 0 0,-1 0 0 0 0,1 0 1 0 0,-1 0-1 0 0,1 0 1 0 0,-1 0-1 0 0,1 0 0 0 0,-1 0 1 0 0,1 0-1 0 0,0 0 0 0 0,0-1 1 0 0,-1 1-1 0 0,1 0 1 0 0,0 0-1 0 0,0-1 0 0 0,0 1 1 0 0,0 0-1 0 0,1 0 0 0 0,35 25 20 0 0,-28-20 31 0 0,2-1 0 0 0,30 13-31 0 0,-21-11 20 0 0,29 2-31 0 0,1-6 0 0 0,-40-2 43 0 0,-5 8 5 0 0,18 26-36 0 0,-17-27 158 0 0,-2 2-128 0 0,10 26-11 0 0,-10-27 640 0 0,-3-1-619 0 0,0-6-62 0 0,-1 0-1 0 0,0 0 1 0 0,1 1-1 0 0,0-1 1 0 0,-1 0-1 0 0,1 0 1 0 0,0 0-1 0 0,0 0 1 0 0,0 0-1 0 0,0 0 1 0 0,0 0-1 0 0,1 0 1 0 0,-1-1-1 0 0,2 3 1 0 0,0-3-1 0 0,-1 1 0 0 0,1-1 0 0 0,0 0 0 0 0,-1 0 0 0 0,1 0 0 0 0,4 1 0 0 0,16 6 0 0 0,-18-5 0 0 0,-1 0 0 0 0,1 1 0 0 0,-1-1 0 0 0,0 1 0 0 0,0 0 0 0 0,0 0 0 0 0,-1 0 0 0 0,0 0 0 0 0,4 5 0 0 0,-3-2 0 0 0,0-1 0 0 0,-1 0 0 0 0,1 1 0 0 0,-1 0 0 0 0,3 11 0 0 0,-5-14 0 0 0,-1-1 0 0 0,1 1 0 0 0,-1 0 0 0 0,0 0 0 0 0,0 0 0 0 0,0 0 0 0 0,-1-1 0 0 0,0 5 0 0 0,-4 28 0 0 0,5-28 0 0 0,0 0 0 0 0,1 0 0 0 0,2 13 0 0 0,9 29 0 0 0,-11-43 0 0 0,-1 1 0 0 0,1 0 0 0 0,-2 9 0 0 0,1-13 0 0 0,0-1 0 0 0,0 1 0 0 0,0 0 0 0 0,0 0 0 0 0,1 0 0 0 0,-1-1 0 0 0,1 1 0 0 0,2 6 0 0 0,23 38 0 0 0,-23-39 0 0 0,0-1 0 0 0,3 14 0 0 0,-3-10 0 0 0,10 37 0 0 0,-11-42 0 0 0,-1 1 0 0 0,0 0 0 0 0,-1 12 0 0 0,-4 19 0 0 0,-5-12 0 0 0,8-24 0 0 0,1-1 0 0 0,-1 1 0 0 0,0-1 0 0 0,1 1 0 0 0,0-1 0 0 0,0 1 0 0 0,0 0 0 0 0,0-1 0 0 0,0 1 0 0 0,1 4 0 0 0,13 36 0 0 0,-12-33 0 0 0,-2-8 0 0 0,0-1 0 0 0,0 0 0 0 0,0 0 0 0 0,0 1 0 0 0,1-1 0 0 0,-1 0 0 0 0,0 1 0 0 0,1-1 0 0 0,-1 0 0 0 0,1 0 0 0 0,0 0 0 0 0,-1 0 0 0 0,1 0 0 0 0,0 0 0 0 0,1 2 0 0 0,1-1 0 0 0,0 0 0 0 0,1 0 0 0 0,-1-1 0 0 0,0 1 0 0 0,1-1 0 0 0,-1 0 0 0 0,1 0 0 0 0,-1 0 0 0 0,1-1 0 0 0,0 1 0 0 0,5-1 0 0 0,-3 0 0 0 0,1 0 0 0 0,-1-1 0 0 0,1 0 0 0 0,-1 0 0 0 0,11-4 0 0 0,22-10 0 0 0,-38 15 0 0 0,0-1 0 0 0,0 1 0 0 0,-1 0 0 0 0,1-1 0 0 0,0 1 0 0 0,-1-1 0 0 0,1 1 0 0 0,-1-1 0 0 0,1 0 0 0 0,-1 1 0 0 0,1-1 0 0 0,-1 0 0 0 0,1 1 0 0 0,-1-1 0 0 0,1 0 0 0 0,-1 1 0 0 0,0-1 0 0 0,1-1 0 0 0,-1 1 0 0 0,6-12 0 0 0,-5 11 0 0 0,-1 1 0 0 0,1 0 0 0 0,0 0 0 0 0,0 0 0 0 0,0-1 0 0 0,0 1 0 0 0,0 0 0 0 0,0 0 0 0 0,0 0 0 0 0,0 0 0 0 0,1 1 0 0 0,1-2 0 0 0,30-14 0 0 0,-32 15 0 0 0,1 0 0 0 0,-1 0 0 0 0,0 0 0 0 0,1 0 0 0 0,-1 0 0 0 0,0 0 0 0 0,0-1 0 0 0,0 1 0 0 0,0 0 0 0 0,0-1 0 0 0,1-1 0 0 0,5-9 0 0 0,3-8 0 0 0,-10 12 0 0 0,-1 1 0 0 0,-3-34 0 0 0,1 18 0 0 0,3 17 0 0 0,-2-3 0 0 0,5 0 0 0 0,1-3 0 0 0,3-19 0 0 0,-4 16 0 0 0,1 0 0 0 0,1 3 0 0 0,-1-2 0 0 0,3-8 0 0 0,-7 21 0 0 0,1-10 0 0 0,0 6 0 0 0,-1 1 0 0 0,0 0 0 0 0,0-1 0 0 0,-1 1 0 0 0,-1-8 0 0 0,3 5 0 0 0,-1 6 0 0 0,3-15 0 0 0,5-4 0 0 0,-4 7 0 0 0,-1 1 0 0 0,2-22 0 0 0,-5 30 0 0 0,5-23 0 0 0,-4 14 0 0 0,-1 7 0 0 0,1 0 0 0 0,0 0 0 0 0,0 1 0 0 0,0-1 0 0 0,3-6 0 0 0,-1 3 0 0 0,-1 2 0 0 0,3-3 0 0 0,-1 0 0 0 0,-2 5 0 0 0,0 0 0 0 0,-1 0 0 0 0,1-1 0 0 0,0-7 0 0 0,-2 12 0 0 0,1-5 0 0 0,0 0 0 0 0,0 1 0 0 0,0 0 0 0 0,1-1 0 0 0,3-6 0 0 0,2-12 0 0 0,-6-6 0 0 0,-1 29 0 0 0,0 1 0 0 0,0 0 0 0 0,1-1 0 0 0,-1 1 0 0 0,0 0 0 0 0,0-1 0 0 0,0 1 0 0 0,1 0 0 0 0,-1-1 0 0 0,0 1 0 0 0,0 0 0 0 0,1 0 0 0 0,-1-1 0 0 0,0 1 0 0 0,1 0 0 0 0,-1 0 0 0 0,0-1 0 0 0,0 1 0 0 0,1 0 0 0 0,-1 0 0 0 0,1 0 0 0 0,-1 0 0 0 0,0-1 0 0 0,1 1 0 0 0,-1 0 0 0 0,1 0 0 0 0,32-17 0 0 0,-29 15 0 0 0,-1 0 0 0 0,0-1 0 0 0,1 1 0 0 0,4-7 0 0 0,-7 9 0 0 0,0-2 0 0 0,0 1 0 0 0,1-1 0 0 0,-1 1 0 0 0,0 0 0 0 0,1 0 0 0 0,-1 0 0 0 0,1 0 0 0 0,0 0 0 0 0,-1 0 0 0 0,1 0 0 0 0,0 0 0 0 0,-1 1 0 0 0,5-2 0 0 0,40 0 0 0 0,-44 1 0 0 0,1 1 0 0 0,-1-1 0 0 0,1 0 0 0 0,-1 0 0 0 0,0 0 0 0 0,4-2 0 0 0,4-2 0 0 0,29-8 0 0 0,-32 10 0 0 0,-1-1 0 0 0,1 1 0 0 0,6-6 0 0 0,11-9 0 0 0,-22 15 0 0 0,0 2 0 0 0,0 0 0 0 0,-1-1 0 0 0,1 1 0 0 0,0 0 0 0 0,-1 0 0 0 0,1 0 0 0 0,0 0 0 0 0,0 0 0 0 0,0 0 0 0 0,3-1 0 0 0,44-2 0 0 0,0-3 0 0 0,3 3 0 0 0,-11-9 0 0 0,7 4 0 0 0,-2-1 0 0 0,7 7 0 0 0,-40 1 0 0 0,-10 1 0 0 0,-1 1 0 0 0,1-1 0 0 0,0 1 0 0 0,0 0 0 0 0,0 0 0 0 0,0 0 0 0 0,-1 0 0 0 0,1 0 0 0 0,3 1 0 0 0,22 13 0 0 0,-3-2 0 0 0,-16-8 0 0 0,0-1 0 0 0,1-1 0 0 0,-1 0 0 0 0,16 2 0 0 0,-16-3 0 0 0,1 0 0 0 0,-1 0 0 0 0,19 5 0 0 0,-23-4 0 0 0,0 0 0 0 0,0 0 0 0 0,0 0 0 0 0,-1 1 0 0 0,1 0 0 0 0,-1 0 0 0 0,1 0 0 0 0,6 8 0 0 0,-5-5 0 0 0,-1 0 0 0 0,0 1 0 0 0,4 8 0 0 0,-1-1 0 0 0,-3-7 0 0 0,1 0 0 0 0,-1 1 0 0 0,1-1 0 0 0,13 11 0 0 0,-1-5 0 0 0,-13-10 0 0 0,0 1 0 0 0,-1-1 0 0 0,0 1 0 0 0,6 5 0 0 0,0 11 0 0 0,-9-18 0 0 0,1 1 0 0 0,-1-1 0 0 0,0 1 0 0 0,0-1 0 0 0,1 0 0 0 0,3 5 0 0 0,-3-6 0 0 0,0 1 0 0 0,0-1 0 0 0,1 0 0 0 0,-1 0 0 0 0,0 0 0 0 0,1 0 0 0 0,-1 0 0 0 0,0 0 0 0 0,1 0 0 0 0,-1-1 0 0 0,1 1 0 0 0,-1-1 0 0 0,1 0 0 0 0,0 0 0 0 0,4 0 0 0 0,-5 0 0 0 0,-1-1 0 0 0,1 1 0 0 0,-1 0 0 0 0,1-1 0 0 0,-1 0 0 0 0,1 1 0 0 0,-1-1 0 0 0,1 0 0 0 0,-1 1 0 0 0,1-1 0 0 0,-1 0 0 0 0,0 0 0 0 0,1 0 0 0 0,-1 0 0 0 0,2-2 0 0 0,-3 3 0 0 0,2-3 0 0 0,0 1 0 0 0,0 0 0 0 0,1 0 0 0 0,0 0 0 0 0,4-3 0 0 0,27-8 0 0 0,4-2 0 0 0,-13-3 0 0 0,-24 17 0 0 0,1-1 0 0 0,0 1 0 0 0,0 0 0 0 0,0 0 0 0 0,-1 0 0 0 0,1 0 0 0 0,1 0 0 0 0,-1 0 0 0 0,0 0 0 0 0,0 1 0 0 0,3-1 0 0 0,38-3 0 0 0,-12-6 0 0 0,14 7 0 0 0,-40 2 0 0 0,-1-1 0 0 0,0 1 0 0 0,1-1 0 0 0,-1 1 0 0 0,0-1 0 0 0,6-4 0 0 0,-6 4 0 0 0,-2 0 0 0 0,1 1 0 0 0,0-1 0 0 0,0 1 0 0 0,-1 0 0 0 0,1 0 0 0 0,0 0 0 0 0,4-1 0 0 0,35-2 0 0 0,-19-4 0 0 0,-16 4 0 0 0,29-9 0 0 0,-3-5 0 0 0,-9 0 0 0 0,8 2 0 0 0,5 1 0 0 0,-33 13 0 0 0,-1 0 0 0 0,0 0 0 0 0,0-1 0 0 0,0 1 0 0 0,4-5 0 0 0,-6 6 0 0 0,17-14 0 0 0,12 0 0 0 0,-10-3 0 0 0,-18 15 0 0 0,15-15 0 0 0,-15 15 0 0 0,-1 2 0 0 0,-1 0 0 0 0,1 0 0 0 0,0 0 0 0 0,0 0 0 0 0,0 0 0 0 0,0 1 0 0 0,0-1 0 0 0,0 0 0 0 0,0 0 0 0 0,0 1 0 0 0,1-2 0 0 0,31-8 0 0 0,-2-3 0 0 0,-22 11 0 0 0,1 1 0 0 0,13 1 0 0 0,-18 0 0 0 0,5 0 0 0 0,0-1 0 0 0,18-2 0 0 0,-23 1 0 0 0,0 1 0 0 0,-1-1 0 0 0,0 0 0 0 0,1 0 0 0 0,5-5 0 0 0,-10 7 0 0 0,3-1 0 0 0,-1-1 0 0 0,1 1 0 0 0,0-1 0 0 0,0 1 0 0 0,0 0 0 0 0,0 0 0 0 0,0 0 0 0 0,3 0 0 0 0,39-3 0 0 0,-1-4 0 0 0,-2 1 0 0 0,-8-4 0 0 0,0-3 0 0 0,0 1 0 0 0,0 2 0 0 0,6 3 0 0 0,-39 8 0 0 0,9-2 0 0 0,0 1 0 0 0,13 0 0 0 0,-16 1 0 0 0,1 1 0 0 0,0 0 0 0 0,-1 0 0 0 0,13 4 0 0 0,33 15 0 0 0,-47-18 0 0 0,1 0 0 0 0,-1-1 0 0 0,1 1 0 0 0,-1-1 0 0 0,12-1 0 0 0,-11 0 0 0 0,0-1 0 0 0,0 0 0 0 0,0 0 0 0 0,10-3 0 0 0,20-11 0 0 0,-37 15 0 0 0,3-1 0 0 0,-1 0 0 0 0,0 0 0 0 0,0 0 0 0 0,1 0 0 0 0,-1 0 0 0 0,0 1 0 0 0,1-1 0 0 0,-1 1 0 0 0,1 0 0 0 0,-1 0 0 0 0,1 0 0 0 0,2 0 0 0 0,45 15 0 0 0,-42-13 0 0 0,-1-1 0 0 0,1 0 0 0 0,0-1 0 0 0,14 0 0 0 0,-13 0 0 0 0,1-2 0 0 0,13-2 0 0 0,-14 2 0 0 0,20-4 0 0 0,18 7 0 0 0,-45-1 0 0 0,1 0 0 0 0,-1-1 0 0 0,0 0 0 0 0,1 1 0 0 0,-1-1 0 0 0,0 0 0 0 0,1 0 0 0 0,-1 0 0 0 0,0 0 0 0 0,0-1 0 0 0,2-1 0 0 0,10-10 0 0 0,0-1-35 0 0,-11 12-145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47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105 416 3223 0 0,'5'-5'2244'0'0,"2"0"-1"0"0,-1 0 1 0 0,0 1-1 0 0,1 0 1 0 0,0 1-1 0 0,0-1 1 0 0,13-4-1 0 0,1 0-719 0 0,-13 4 955 0 0,-18 7-781 0 0,-3 1-1268 0 0,-1 0-281 0 0,0 0 1 0 0,1 1-1 0 0,0 0 1 0 0,0 1-1 0 0,0 0 0 0 0,1 1 1 0 0,0 1-1 0 0,0 0 1 0 0,1 0-1 0 0,0 1 1 0 0,-11 11-1 0 0,18-13-69 0 0,-5 12-52 0 0,7-14 31 0 0,9 5-5 0 0,-3-4-50 0 0,0 0 0 0 0,0 0-1 0 0,1 0 1 0 0,0-1-1 0 0,11 10 1 0 0,-12-13 0 0 0,1 1-1 0 0,0-1 1 0 0,0 0 0 0 0,-1 0 0 0 0,1 0 0 0 0,0 0 0 0 0,1-1 0 0 0,-1 0 0 0 0,0 0 0 0 0,7 0-1 0 0,-3 0 0 0 0,1-1 0 0 0,-1-1-1 0 0,18-2 1 0 0,-19 2 3 0 0,0-1 1 0 0,0-1-1 0 0,0 1 1 0 0,-1-1-1 0 0,1-1 0 0 0,-1 1 1 0 0,0-1-1 0 0,0-1 1 0 0,8-6-1 0 0,-11 9-3 0 0,-1-1 0 0 0,0 1 0 0 0,-1-1 0 0 0,1 0 0 0 0,0 0 0 0 0,-1 0 0 0 0,0 0 0 0 0,1-1 0 0 0,-1 1 1 0 0,-1-1-1 0 0,1 1 0 0 0,0-1 0 0 0,-1 1 0 0 0,0-1 0 0 0,0 0 0 0 0,0 0 0 0 0,0 0 0 0 0,-1 0 0 0 0,1 0 0 0 0,-1-5 0 0 0,0 7-2 0 0,0 0-1 0 0,-1 0 1 0 0,1 0-1 0 0,0-1 1 0 0,-1 1-1 0 0,0 0 1 0 0,1 0-1 0 0,-1 0 1 0 0,0 0 0 0 0,0 1-1 0 0,0-1 1 0 0,0 0-1 0 0,-1 0 1 0 0,1 1-1 0 0,0-1 1 0 0,-1 0-1 0 0,-2-1 1 0 0,2 1 1 0 0,-1 0 0 0 0,0 1 0 0 0,0-1 0 0 0,1 1 0 0 0,-1 0 0 0 0,0 0 0 0 0,0 0 0 0 0,0 0 0 0 0,0 0 0 0 0,-6 0 0 0 0,-2 1 3 0 0,0 0 1 0 0,0 0-1 0 0,0 1 0 0 0,1 1 1 0 0,-19 4-1 0 0,23-5-5 0 0,-1 1 0 0 0,0 0 0 0 0,0 0 0 0 0,1 1 0 0 0,-1 0 0 0 0,1 0 0 0 0,0 0 0 0 0,-1 1 0 0 0,2 0 0 0 0,-1 0 0 0 0,0 1 0 0 0,-7 8 0 0 0,13-11 1 0 0,9 4 9 0 0,5 1 11 0 0,23 7 0 0 0,-27-11-17 0 0,-1-1-1 0 0,18 2 1 0 0,-24-4-1 0 0,-4 0 4 0 0,-10-2 15 0 0,-19 1 10 0 0,25 2-32 0 0,2-1 0 0 0,0 0 0 0 0,0 1 0 0 0,0-1 0 0 0,1 1 0 0 0,-1 0 0 0 0,0 0 0 0 0,1 0 0 0 0,-1 0 0 0 0,1 1 0 0 0,-1-1 0 0 0,1 1 0 0 0,0-1 0 0 0,-1 1 0 0 0,1 0 0 0 0,0 0 0 0 0,0 0 0 0 0,0 0 0 0 0,1 0 0 0 0,-3 3 0 0 0,-5 7 11 0 0,8-8 11 0 0,10 2 9 0 0,-9-6-31 0 0,7 5 11 0 0,1 1-1 0 0,0-2 1 0 0,0 1 0 0 0,12 3-1 0 0,-9-4-4 0 0,0-2-1 0 0,1 0 0 0 0,16 2 1 0 0,-28-4-6 0 0,25 1 42 0 0,-10-1-33 0 0,45-3 53 0 0,147-23 42 0 0,368-92 149 0 0,44-7-50 0 0,-488 102-189 0 0,402-58 37 0 0,-284 53-23 0 0,14-2 4 0 0,1 16-17 0 0,45 8 4 0 0,-3-1 15 0 0,-257 7-34 0 0,27 1 68 0 0,98-13 0 0 0,-169 12-65 0 0,576-86 594 0 0,-421 63-519 0 0,-116 20-48 0 0,72 2 1 0 0,-58 5 22 0 0,7 4-42 0 0,23 2 42 0 0,-30-3-42 0 0,5-1-11 0 0,-12-3 0 0 0,-9-3 0 0 0,-6-6 0 0 0,-22-1 62 0 0,-14 6-65 0 0,0 1 0 0 0,1 0 0 0 0,-1 0 0 0 0,0 0 0 0 0,0-1 0 0 0,0 1 0 0 0,1 0 0 0 0,-1-1 0 0 0,0 1 0 0 0,0 0 0 0 0,0 0 0 0 0,0-1 0 0 0,0 1 0 0 0,0 0 0 0 0,0-1 0 0 0,0 1 0 0 0,0 0 0 0 0,0-1 0 0 0,0 1 0 0 0,0 0 0 0 0,0 0 0 0 0,0-1 0 0 0,0 1 0 0 0,0 0 0 0 0,0-1 0 0 0,-1 0-99 0 0,1 0 0 0 0,-1 1 0 0 0,1-1 0 0 0,-1 0-1 0 0,0 0 1 0 0,0 1 0 0 0,1-1 0 0 0,-1 1 0 0 0,0-1 0 0 0,0 0-1 0 0,0 1 1 0 0,0 0 0 0 0,0-1 0 0 0,1 1 0 0 0,-1-1 0 0 0,0 1-1 0 0,0 0 1 0 0,0 0 0 0 0,0 0 0 0 0,-1-1 0 0 0,-13 0-7101 0 0,-2 2-2409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48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282 625 14743 0 0,'0'-2'455'0'0,"0"-1"0"0"0,0 1 0 0 0,0 0 0 0 0,-1 0 0 0 0,1 0 0 0 0,-1 0 0 0 0,1 0 0 0 0,-1 0 0 0 0,0 0 0 0 0,0 0 0 0 0,1 0 0 0 0,-2 0 0 0 0,1 0 0 0 0,0 0 0 0 0,0 1 0 0 0,0-1 0 0 0,-4-2 0 0 0,3 2-193 0 0,-1 0 1 0 0,0 0 0 0 0,1 0-1 0 0,-1 1 1 0 0,0-1-1 0 0,0 1 1 0 0,0 0-1 0 0,0 0 1 0 0,-1 0 0 0 0,-4-1-1 0 0,1 1-118 0 0,0 0 0 0 0,-1 1-1 0 0,1 0 1 0 0,0 0 0 0 0,0 1-1 0 0,0 0 1 0 0,0 0 0 0 0,1 0-1 0 0,-1 1 1 0 0,-8 3 0 0 0,12-3-96 0 0,-1-1 1 0 0,0 1 0 0 0,1 0-1 0 0,0 0 1 0 0,-1 0 0 0 0,1 0-1 0 0,0 1 1 0 0,0-1 0 0 0,0 1-1 0 0,0 0 1 0 0,1 0 0 0 0,-1 0-1 0 0,1 0 1 0 0,0 1 0 0 0,0-1-1 0 0,0 1 1 0 0,-3 6 0 0 0,3-5-20 0 0,1-4-18 0 0,0 1-1 0 0,0 0 1 0 0,1-1 0 0 0,-1 1-1 0 0,1 0 1 0 0,-1 0 0 0 0,1-1-1 0 0,0 1 1 0 0,0 0 0 0 0,-1 0-1 0 0,1 0 1 0 0,0-1 0 0 0,1 4-1 0 0,-1 28 85 0 0,0-32-90 0 0,0 0-1 0 0,0 0 0 0 0,0 0 1 0 0,0 0-1 0 0,0 0 1 0 0,0 0-1 0 0,1 0 1 0 0,-1 0-1 0 0,0 0 1 0 0,1 0-1 0 0,-1 0 0 0 0,1 0 1 0 0,-1 0-1 0 0,1-1 1 0 0,-1 1-1 0 0,1 0 1 0 0,1 1-1 0 0,-2-2-4 0 0,3 6 2 0 0,1-1 1 0 0,0 0-1 0 0,0 0 0 0 0,0 0 0 0 0,1 0 1 0 0,7 5-1 0 0,-9-8-2 0 0,1 0 0 0 0,-1 0 0 0 0,1-1 0 0 0,-1 1 0 0 0,1-1 0 0 0,-1 0 0 0 0,1 0 0 0 0,0 0 0 0 0,0-1 0 0 0,0 1 0 0 0,-1-1 0 0 0,7 0 0 0 0,-6-1 0 0 0,0 1 0 0 0,0-1 0 0 0,1 0 0 0 0,-1 0 0 0 0,-1 0 0 0 0,1 0 0 0 0,8-4 0 0 0,-6 1 4 0 0,1 0 0 0 0,0-1 0 0 0,-1 0 0 0 0,0 0 0 0 0,0 0 0 0 0,0 0 0 0 0,-1-1 0 0 0,0 0-1 0 0,0 0 1 0 0,0-1 0 0 0,-1 1 0 0 0,0-1 0 0 0,0 0 0 0 0,-1 0 0 0 0,0 0 0 0 0,0-1 0 0 0,-1 1 0 0 0,3-11 0 0 0,-5 16-1 0 0,0 0 0 0 0,1 0 0 0 0,-1 0 0 0 0,0-1-1 0 0,0 1 1 0 0,0 0 0 0 0,-1 0 0 0 0,1 0 0 0 0,-1 0 0 0 0,1 0 0 0 0,-1-1 0 0 0,1 1 0 0 0,-1 0 0 0 0,0 0 0 0 0,0 0 0 0 0,-2-2 0 0 0,1 1-2 0 0,0 1-1 0 0,-1-1 1 0 0,1 0 0 0 0,-1 1 0 0 0,0 0 0 0 0,0 0-1 0 0,1 0 1 0 0,-1 0 0 0 0,-4-2 0 0 0,-5-1-2 0 0,0 0 0 0 0,1 1 0 0 0,-2 1 0 0 0,-18-4 0 0 0,19 5 1 0 0,1 1 0 0 0,-1 0 0 0 0,0 0-1 0 0,1 1 1 0 0,-19 2 0 0 0,25-1 5 0 0,-1 0 0 0 0,1 0 0 0 0,0 1 0 0 0,0-1 0 0 0,0 1 0 0 0,0 0 0 0 0,1 1 0 0 0,-1-1 0 0 0,1 1 1 0 0,-1 0-1 0 0,1 0 0 0 0,0 0 0 0 0,0 1 0 0 0,-6 6 0 0 0,0 4 48 0 0,0 6 16 0 0,7-8 6 0 0,1-3-62 0 0,1-5-2 0 0,0-1-1 0 0,0 1 0 0 0,1 0 1 0 0,-1 0-1 0 0,1 0 1 0 0,0-1-1 0 0,0 1 0 0 0,1 4 1 0 0,0 25 58 0 0,-1-32-62 0 0,0 1-1 0 0,0 0 1 0 0,0-1-1 0 0,1 1 1 0 0,-1 0-1 0 0,0-1 1 0 0,1 1-1 0 0,-1-1 1 0 0,2 3-1 0 0,14 37 64 0 0,-16-41-69 0 0,0 1 0 0 0,0-1 1 0 0,0 1-1 0 0,0-1 0 0 0,0 1 0 0 0,0-1 1 0 0,0 0-1 0 0,1 1 0 0 0,-1-1 0 0 0,0 1 1 0 0,0-1-1 0 0,0 0 0 0 0,1 1 1 0 0,-1-1-1 0 0,0 1 0 0 0,0-1 0 0 0,1 0 1 0 0,-1 1-1 0 0,0-1 0 0 0,1 0 0 0 0,-1 0 1 0 0,0 1-1 0 0,1-1 0 0 0,-1 0 1 0 0,0 0-1 0 0,1 1 0 0 0,-1-1 0 0 0,1 0 1 0 0,-1 0-1 0 0,0 0 0 0 0,1 0 0 0 0,-1 0 1 0 0,1 0-1 0 0,-1 0 0 0 0,1 0 0 0 0,-1 0 1 0 0,0 0-1 0 0,1 0 0 0 0,-1 0 1 0 0,1 0-1 0 0,-1 0 0 0 0,1 0 0 0 0,40-4 10 0 0,-37 3-6 0 0,-1 0 0 0 0,1-1-1 0 0,-1 1 1 0 0,0-1 0 0 0,1 0 0 0 0,-1 0 0 0 0,0 0 0 0 0,0 0-1 0 0,0 0 1 0 0,-1-1 0 0 0,4-2 0 0 0,-2 0 24 0 0,1-1 0 0 0,-1 1 0 0 0,0-1 0 0 0,5-9 0 0 0,-9 14-23 0 0,1 1 0 0 0,-1-1 0 0 0,0 1 0 0 0,1-1 0 0 0,-1 1 0 0 0,0-1 0 0 0,0 1 0 0 0,0-1 0 0 0,0 0 0 0 0,1 1 0 0 0,-1-1 0 0 0,0 0 0 0 0,0 1 0 0 0,0-1 0 0 0,0 1 0 0 0,-1-2 0 0 0,1 2-5 0 0,0 0 1 0 0,0 0 0 0 0,0 0-1 0 0,0-1 1 0 0,-1 1 0 0 0,1 0-1 0 0,0 0 1 0 0,0 0 0 0 0,0 0-1 0 0,-1 0 1 0 0,1 0 0 0 0,0-1-1 0 0,0 1 1 0 0,0 0 0 0 0,-1 0-1 0 0,1 0 1 0 0,0 0 0 0 0,0 0-1 0 0,-1 0 1 0 0,1 0 0 0 0,0 0-1 0 0,0 0 1 0 0,-1 0 0 0 0,1 0-1 0 0,0 0 1 0 0,0 0 0 0 0,-1 0 0 0 0,1 1-1 0 0,-24 9 270 0 0,20-8-158 0 0,14 3-34 0 0,30 14 1 0 0,-39-18-75 0 0,0 0 0 0 0,1-1 0 0 0,-1 1 1 0 0,1-1-1 0 0,-1 1 0 0 0,1-1 0 0 0,-1 1 0 0 0,1-1 0 0 0,-1 0 0 0 0,1 0 0 0 0,0 0 1 0 0,2 0-1 0 0,11 1 5 0 0,44-1 60 0 0,11-2 10 0 0,142-22 101 0 0,-42-5-78 0 0,332-72 125 0 0,116-67-215 0 0,-240 69 26 0 0,5 18 140 0 0,-356 75-157 0 0,96-18 165 0 0,196-13 1 0 0,115-2 224 0 0,-133 21 248 0 0,-194 15-656 0 0,169-28 1 0 0,-230 24-5 0 0,21-3 0 0 0,-3-1 0 0 0,-12 1 0 0 0,-8 1 0 0 0,-3 1 0 0 0,14 1 0 0 0,9 7 0 0 0,-7 5 0 0 0,2 2 0 0 0,9 3 0 0 0,5-2 0 0 0,2 1 0 0 0,-3 0 0 0 0,-8-4 0 0 0,-11-5 0 0 0,-13-5 0 0 0,-12-5 0 0 0,-27 10 0 0 0,0 0 0 0 0,-1-1 0 0 0,1 1 0 0 0,-1 0 0 0 0,1-1 0 0 0,-1 1 0 0 0,1 0 0 0 0,-1-1 0 0 0,1 1 0 0 0,-1-1 0 0 0,1 1 0 0 0,-1-1 0 0 0,0 1 0 0 0,1-1 0 0 0,-1 1 0 0 0,0-1 0 0 0,1 1 0 0 0,-1-1 0 0 0,0 1 0 0 0,0-1 0 0 0,1 0 0 0 0,-1 1 0 0 0,0-1 0 0 0,0 0 0 0 0,0 0 0 0 0,0 0 0 0 0,0 0 0 0 0,0 0 0 0 0,-1 0 0 0 0,1 0 0 0 0,-1 0 0 0 0,1 0 0 0 0,-1 0 0 0 0,1 0 0 0 0,-1 0 0 0 0,1 0 0 0 0,-1 0 0 0 0,0 0 0 0 0,0-1 0 0 0,-3-1 0 0 0,-1-1 0 0 0,1 0 0 0 0,-9-5 0 0 0,12 9 0 0 0,0-1 8 0 0,0 1-11 0 0,1 0 0 0 0,0 0 0 0 0,-1 0 0 0 0,1 0 0 0 0,-1-1 0 0 0,1 1 0 0 0,0 0 0 0 0,-1 0 0 0 0,1 0 0 0 0,0-1 0 0 0,0 1 0 0 0,-1 0 0 0 0,1 0 0 0 0,0-1 0 0 0,0 1-1 0 0,-1 0 1 0 0,1-1 0 0 0,0 1 0 0 0,0 0 0 0 0,0-1 0 0 0,-1 0 0 0 0,1 1-302 0 0,8-1-547 0 0,33-2-836 0 0,-33 11 1216 0 0,24 23-235 0 0,-24-24-98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7.8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234 32 6447 0 0,'0'0'499'0'0,"-4"-10"3533"0"0,2 8-3466 0 0,0 0-1 0 0,0 0 1 0 0,-1 0 0 0 0,1 0-1 0 0,-1 1 1 0 0,1-1 0 0 0,-1 1-1 0 0,0-1 1 0 0,1 1 0 0 0,-1 0-1 0 0,0 0 1 0 0,0 0 0 0 0,0 1-1 0 0,0-1 1 0 0,0 1 0 0 0,0 0-1 0 0,-3-1 1 0 0,1 2-246 0 0,0-1 0 0 0,0 1 0 0 0,0 0 0 0 0,0 1 0 0 0,0-1-1 0 0,0 1 1 0 0,0 0 0 0 0,0 0 0 0 0,-6 4 0 0 0,1 0-217 0 0,0 1 0 0 0,1 1 1 0 0,0-1-1 0 0,0 2 0 0 0,0-1 0 0 0,1 1 0 0 0,0 0 0 0 0,-6 11 0 0 0,7-7 94 0 0,2-1 0 0 0,-7 17 0 0 0,10-24-150 0 0,1-1 0 0 0,-1 1 0 0 0,1-1-1 0 0,0 1 1 0 0,-1 7 0 0 0,1-3 9 0 0,1-7-36 0 0,-1 1 1 0 0,0-1-1 0 0,1 1 0 0 0,0-1 1 0 0,-1 1-1 0 0,1 0 0 0 0,0-1 0 0 0,0 1 1 0 0,1 0-1 0 0,0 3 0 0 0,0 1 9 0 0,1 6 39 0 0,6 12-4 0 0,-8-23-59 0 0,1-1-1 0 0,-1 0 0 0 0,1 0 1 0 0,-1 0-1 0 0,1 0 1 0 0,-1 0-1 0 0,1 0 1 0 0,-1 0-1 0 0,1 0 1 0 0,0 0-1 0 0,1 0 0 0 0,2 4-4 0 0,0 0-1 0 0,0-1 0 0 0,0 1 0 0 0,1-1 0 0 0,5 3 0 0 0,-3-3-16 0 0,0 0-1 0 0,0-1 1 0 0,1 0 0 0 0,7 2-1 0 0,-14-5 7 0 0,0 1-1 0 0,1-1 0 0 0,-1 1 0 0 0,1-1 0 0 0,-1 0 0 0 0,1 0 0 0 0,-1 1 0 0 0,1-1 1 0 0,-1 0-1 0 0,3-1 0 0 0,31-1-131 0 0,-17-1-32 0 0,23-10-129 0 0,-20 5-58 0 0,26-14-1629 0 0,-9 3-6465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44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184 564 14743 0 0,'-1'-8'1600'0'0,"1"1"0"0"0,-1-1 0 0 0,0 0 0 0 0,-4-14 0 0 0,4 20-1461 0 0,0 0 0 0 0,1 0 0 0 0,-1-1 0 0 0,0 1 0 0 0,0 0 0 0 0,0 0 0 0 0,0 0 0 0 0,0 0-1 0 0,-1 1 1 0 0,1-1 0 0 0,-1 0 0 0 0,1 0 0 0 0,-1 1 0 0 0,0-1 0 0 0,1 1 0 0 0,-1-1 0 0 0,0 1 0 0 0,0 0-1 0 0,0 0 1 0 0,0 0 0 0 0,-2-1 0 0 0,-1 1 28 0 0,0 1 0 0 0,1 0 0 0 0,-1 0 0 0 0,0 0-1 0 0,1 0 1 0 0,-1 1 0 0 0,0 0 0 0 0,1 0 0 0 0,-8 2 0 0 0,-1 2 74 0 0,-24 10 0 0 0,34-13-216 0 0,1-1 1 0 0,-1 1-1 0 0,0 0 1 0 0,0 0 0 0 0,1 0-1 0 0,-1 1 1 0 0,1-1-1 0 0,-1 1 1 0 0,1-1-1 0 0,-4 6 1 0 0,6-6 102 0 0,-2 6-75 0 0,-2 25-30 0 0,4-32-20 0 0,0 0 0 0 0,-1 1 1 0 0,1-1-1 0 0,0 0 0 0 0,0 0 0 0 0,1 1 0 0 0,-1-1 1 0 0,0 0-1 0 0,0 1 0 0 0,1-1 0 0 0,-1 0 0 0 0,0 0 1 0 0,1 1-1 0 0,0 0 0 0 0,16 47 20 0 0,-17-48-21 0 0,1 0 1 0 0,-1 0 0 0 0,0 1-1 0 0,1-1 1 0 0,-1 0 0 0 0,1 0-1 0 0,0 0 1 0 0,-1 0 0 0 0,1 0-1 0 0,0 0 1 0 0,-1 0 0 0 0,1 0-1 0 0,0 0 1 0 0,0 0 0 0 0,0-1-1 0 0,0 1 1 0 0,0 0 0 0 0,0 0-1 0 0,1 0 1 0 0,43 31 61 0 0,-45-32-61 0 0,1 1-1 0 0,0 0 1 0 0,0 0 0 0 0,0-1-1 0 0,-1 1 1 0 0,1-1 0 0 0,0 1-1 0 0,0-1 1 0 0,0 1 0 0 0,0-1-1 0 0,0 1 1 0 0,0-1 0 0 0,0 0-1 0 0,0 0 1 0 0,0 1 0 0 0,0-1-1 0 0,0 0 1 0 0,0 0 0 0 0,2 0-1 0 0,33 0 20 0 0,-35 0-19 0 0,0 0 0 0 0,0 0 1 0 0,1 0-1 0 0,-1 0 0 0 0,0 0 0 0 0,0-1 1 0 0,0 1-1 0 0,0 0 0 0 0,0 0 1 0 0,0-1-1 0 0,0 1 0 0 0,2-1 0 0 0,9-5 12 0 0,-1 0-1 0 0,1-1 0 0 0,-1 0 0 0 0,16-14 0 0 0,-16 11 0 0 0,0 0 0 0 0,-1-1-1 0 0,0 0 1 0 0,14-21 0 0 0,-22 29-11 0 0,-1 0-1 0 0,1 1 1 0 0,-1-1 0 0 0,1 0 0 0 0,-1 0 0 0 0,0 0 0 0 0,0 0 0 0 0,0 0 0 0 0,-1 0-1 0 0,1 0 1 0 0,-1-1 0 0 0,1 1 0 0 0,-1 0 0 0 0,0 0 0 0 0,0 0 0 0 0,-1 0 0 0 0,1-1-1 0 0,-1 1 1 0 0,1 0 0 0 0,-1 0 0 0 0,0 0 0 0 0,0 0 0 0 0,0 0 0 0 0,-1 0 0 0 0,1 1-1 0 0,-1-1 1 0 0,1 0 0 0 0,-5-4 0 0 0,1 1 7 0 0,-1 0 0 0 0,-1 1-1 0 0,1-1 1 0 0,-1 1 0 0 0,0 1-1 0 0,-1-1 1 0 0,1 1 0 0 0,-1 0 0 0 0,1 1-1 0 0,-10-3 1 0 0,11 4-4 0 0,1 0-1 0 0,-1 1 1 0 0,1-1-1 0 0,-1 2 1 0 0,0-1-1 0 0,0 0 1 0 0,1 1 0 0 0,-1 0-1 0 0,0 1 1 0 0,0-1-1 0 0,1 1 1 0 0,-1 0-1 0 0,0 0 1 0 0,1 1-1 0 0,-9 3 1 0 0,8-1-6 0 0,1 0 0 0 0,0 0 0 0 0,-1 1 0 0 0,1 0 0 0 0,1 0 0 0 0,-1 0 0 0 0,1 1 0 0 0,0-1 0 0 0,-7 13 0 0 0,2 1 0 0 0,-4 15 0 0 0,3 6 11 0 0,10-38-8 0 0,-1-1 0 0 0,1 0 1 0 0,0 1-1 0 0,0-1 0 0 0,0 0 0 0 0,0 1 1 0 0,0-1-1 0 0,0 0 0 0 0,0 1 1 0 0,0-1-1 0 0,0 0 0 0 0,1 3 0 0 0,-1-4-3 0 0,2 7 2 0 0,-1-1-1 0 0,1 1 1 0 0,0-1-1 0 0,1 1 1 0 0,-1-1 0 0 0,6 9-1 0 0,-4-10 0 0 0,0 0 0 0 0,1 1 0 0 0,-1-2 0 0 0,1 1 0 0 0,0 0 0 0 0,0-1 1 0 0,0 0-1 0 0,1 0 0 0 0,6 3 0 0 0,-7-4 3 0 0,0-1 1 0 0,0 0 0 0 0,0 0 0 0 0,0-1-1 0 0,0 0 1 0 0,0 0 0 0 0,0 0 0 0 0,11 0-1 0 0,-10-1 3 0 0,1 0 1 0 0,0-1-1 0 0,0 0 0 0 0,0 0 0 0 0,-1-1 0 0 0,1 0 0 0 0,-1 0 0 0 0,1-1 0 0 0,-1 1 0 0 0,0-1 0 0 0,8-5 0 0 0,-2 0 6 0 0,-1-1 0 0 0,0 0 0 0 0,0-1 0 0 0,10-11 0 0 0,-18 18-9 0 0,-1 0 1 0 0,0 1 0 0 0,0-1 0 0 0,0 0 0 0 0,0 0-1 0 0,0-1 1 0 0,-1 1 0 0 0,1 0 0 0 0,-1 0-1 0 0,0-1 1 0 0,0 1 0 0 0,0-1 0 0 0,0-4-1 0 0,-1 6-2 0 0,0 0 0 0 0,0 0 0 0 0,0 0 0 0 0,0 0 0 0 0,-1 0 0 0 0,1 0 0 0 0,-1 0 0 0 0,1 0 0 0 0,-1 0 0 0 0,0 0 0 0 0,0 1 0 0 0,1-1 0 0 0,-1 0 0 0 0,-1 0 0 0 0,1 1 0 0 0,0-1 0 0 0,0 1-1 0 0,0-1 1 0 0,-1 1 0 0 0,1-1 0 0 0,-1 1 0 0 0,1 0 0 0 0,-1 0 0 0 0,0 0 0 0 0,-2-2 0 0 0,-5-1 1 0 0,0 0-1 0 0,0 0 1 0 0,0 1 0 0 0,-1 0-1 0 0,1 1 1 0 0,-1 0 0 0 0,1 0-1 0 0,-1 1 1 0 0,0 0 0 0 0,1 1-1 0 0,-15 1 1 0 0,18-1-1 0 0,0 1-1 0 0,0 0 1 0 0,0 1-1 0 0,0-1 1 0 0,1 1 0 0 0,-1 0-1 0 0,0 1 1 0 0,1 0-1 0 0,-1-1 1 0 0,1 1 0 0 0,0 1-1 0 0,0-1 1 0 0,0 1-1 0 0,1 0 1 0 0,-1 0 0 0 0,1 1-1 0 0,0-1 1 0 0,0 1-1 0 0,-4 7 1 0 0,0 4-2 0 0,0 12 11 0 0,8-27-9 0 0,0 0 0 0 0,0 0 1 0 0,0 0-1 0 0,-1 0 1 0 0,1 0-1 0 0,0 0 0 0 0,0 0 1 0 0,0 0-1 0 0,1-1 0 0 0,-1 1 1 0 0,0 0-1 0 0,0 0 1 0 0,0 0-1 0 0,1 0 0 0 0,-1 0 1 0 0,0 0-1 0 0,1 1 0 0 0,-1-2-2 0 0,2 6 2 0 0,1 0-1 0 0,-1 0 1 0 0,1 0-1 0 0,0 0 1 0 0,0 0 0 0 0,8 10-1 0 0,-7-12-1 0 0,0 0 0 0 0,0 0 0 0 0,0-1 0 0 0,1 1 0 0 0,0-1 0 0 0,-1 0 0 0 0,1-1 0 0 0,0 1 0 0 0,0-1 0 0 0,9 3 0 0 0,-10-4 0 0 0,0-1 0 0 0,0 1 0 0 0,1-1 0 0 0,-1 0 0 0 0,0 0 0 0 0,1 0 0 0 0,-1-1 0 0 0,0 0 0 0 0,0 0 0 0 0,0 0 0 0 0,0 0 0 0 0,0 0 0 0 0,0-1 0 0 0,0 0 0 0 0,0 0 0 0 0,0 0 0 0 0,-1 0 0 0 0,1-1 0 0 0,3-2 0 0 0,-4 2 0 0 0,0 1 0 0 0,0-1 0 0 0,0 0 0 0 0,0 0 0 0 0,0 0 0 0 0,-1 0 0 0 0,1 0 0 0 0,-1-1 0 0 0,0 1 0 0 0,0-1 0 0 0,0 0 0 0 0,-1 1 0 0 0,1-1 0 0 0,-1 0 0 0 0,0 0 0 0 0,0 0 0 0 0,0 0 0 0 0,-1 0 0 0 0,1-7 0 0 0,-1 9 1 0 0,0 0-1 0 0,-1 0 1 0 0,1 0-1 0 0,-1 1 1 0 0,1-1 0 0 0,-1 0-1 0 0,0 0 1 0 0,0 1-1 0 0,1-1 1 0 0,-1 0 0 0 0,0 1-1 0 0,0-1 1 0 0,-1 1-1 0 0,1-1 1 0 0,0 1-1 0 0,-2-2 1 0 0,0 1 2 0 0,0 0 0 0 0,-1 0-1 0 0,1 0 1 0 0,0 0 0 0 0,-1 0 0 0 0,1 1-1 0 0,-7-2 1 0 0,1 0 2 0 0,0 1 1 0 0,0 1-1 0 0,0 0 0 0 0,-1 0 1 0 0,-16 2-1 0 0,1 4-5 0 0,24-5 0 0 0,0 0 0 0 0,0 1 0 0 0,0-1 0 0 0,0 0 0 0 0,1 1 0 0 0,-1-1 0 0 0,0 1 0 0 0,0-1 0 0 0,0 1 0 0 0,0 0 0 0 0,1-1 0 0 0,-1 1 0 0 0,0 0 0 0 0,1-1 0 0 0,-1 1 0 0 0,1 0 0 0 0,-1 0 0 0 0,0 0 0 0 0,1 0 0 0 0,0-1 0 0 0,-1 1 0 0 0,1 0 0 0 0,0 0 0 0 0,-1 0 0 0 0,1 0 0 0 0,0 2 0 0 0,1-1 0 0 0,0-2 0 0 0,0 0 0 0 0,-1 0 0 0 0,1 0 0 0 0,0 0 0 0 0,0-1 0 0 0,0 1 0 0 0,0 0 0 0 0,0 0 0 0 0,0 0 0 0 0,-1-1 0 0 0,1 1 0 0 0,0 0 0 0 0,0-1 0 0 0,1 0 0 0 0,1 0 0 0 0,1 0-7 0 0,1 0-1 0 0,-1 1 0 0 0,1-1 1 0 0,-1 1-1 0 0,6 1 1 0 0,-8-1 2 0 0,0 0-1 0 0,-1 0 1 0 0,1 0 0 0 0,0 0-1 0 0,0 0 1 0 0,-1-1 0 0 0,1 1 0 0 0,0 0-1 0 0,-1-1 1 0 0,1 1 0 0 0,0-1 0 0 0,-1 0-1 0 0,1 0 1 0 0,-1 0 0 0 0,1 1 0 0 0,-1-1-1 0 0,3-2 1 0 0,-4 3 1 0 0,0-1 1 0 0,1 1-1 0 0,-1 0 0 0 0,0 0 0 0 0,0 0 1 0 0,0 0-1 0 0,0 0 0 0 0,0 0 0 0 0,0 0 1 0 0,0-1-1 0 0,0 1 0 0 0,0 0 0 0 0,1 0 1 0 0,-1 0-1 0 0,0 0 0 0 0,0 0 0 0 0,0 0 1 0 0,0-1-1 0 0,0 1 0 0 0,0 0 1 0 0,0 0-1 0 0,0 0 0 0 0,0 0 0 0 0,0 0 1 0 0,0-1-1 0 0,0 1 0 0 0,0 0 0 0 0,0 0 1 0 0,0 0-1 0 0,0 0 0 0 0,0 0 0 0 0,0-1 1 0 0,0 1-1 0 0,0 0 0 0 0,-1 0 0 0 0,1 0 1 0 0,0 0-1 0 0,0 0 0 0 0,0 0 1 0 0,0-1-1 0 0,0 1 0 0 0,0 0 0 0 0,-8-6-85 0 0,-10-3 39 0 0,13 8 43 0 0,0 0 0 0 0,0 0 0 0 0,0 1 0 0 0,0-1-1 0 0,0 1 1 0 0,0 0 0 0 0,0 1 0 0 0,0-1 0 0 0,0 1 0 0 0,0 0 0 0 0,0 0 0 0 0,0 1 0 0 0,0 0-1 0 0,0-1 1 0 0,1 1 0 0 0,-1 1 0 0 0,-7 4 0 0 0,10-6 7 0 0,2 0 0 0 0,-1 0 1 0 0,0-1 0 0 0,1 1 0 0 0,-1 0-1 0 0,1-1 1 0 0,-1 1 0 0 0,1 0 0 0 0,-1 0-1 0 0,1 0 1 0 0,-1 0 0 0 0,1-1 0 0 0,0 1-1 0 0,-1 0 1 0 0,1 2 0 0 0,9 3 55 0 0,31 14 18 0 0,-39-19-69 0 0,0-1 0 0 0,0 1 0 0 0,1 0 0 0 0,-1-1-1 0 0,0 1 1 0 0,0-1 0 0 0,1 0 0 0 0,-1 1 0 0 0,0-1-1 0 0,0 0 1 0 0,1 0 0 0 0,-1 0 0 0 0,0 0 0 0 0,2 0-1 0 0,59 0 182 0 0,143-15 271 0 0,509-71 170 0 0,-351 31-580 0 0,-62 10-17 0 0,232-20 101 0 0,345-8 122 0 0,-327 2-173 0 0,-8-46 40 0 0,-416 84-103 0 0,96-20 20 0 0,-173 43 6 0 0,1 3-1 0 0,75-1 0 0 0,-114 8-33 0 0,22 1 53 0 0,-22-1-51 0 0,-6 0 8 0 0,1 1 0 0 0,0-1 0 0 0,0 1 0 0 0,12 3 1 0 0,18 4 68 0 0,-28-6-10 0 0,1 2-22 0 0,29 11-33 0 0,-21-9 25 0 0,14 3-52 0 0,-23-7-71 0 0,-1 0 17 0 0,26 9-28 0 0,-25-9-292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46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79 381 919 0 0,'0'-15'288'0'0,"4"-23"13743"0"0,0 22-11743 0 0,-3 15-2052 0 0,-1 0 0 0 0,0 0 0 0 0,1 0 0 0 0,-1 0 1 0 0,0 0-1 0 0,0 0 0 0 0,1 0 0 0 0,-1 0 0 0 0,0 0 0 0 0,0 0 0 0 0,0 0 0 0 0,0 0 1 0 0,-1 0-1 0 0,1 0 0 0 0,0-1 0 0 0,-1 2-148 0 0,1-1 1 0 0,0 1-1 0 0,0 0 0 0 0,-1-1 1 0 0,1 1-1 0 0,0 0 0 0 0,-1 0 1 0 0,1 0-1 0 0,0-1 0 0 0,0 1 1 0 0,-1 0-1 0 0,1 0 1 0 0,-1 0-1 0 0,1 0 0 0 0,0 0 1 0 0,-1 0-1 0 0,1 0 0 0 0,0 0 1 0 0,-1-1-1 0 0,1 1 0 0 0,0 0 1 0 0,-1 0-1 0 0,1 1 0 0 0,0-1 1 0 0,-1 0-1 0 0,1 0 0 0 0,-1 0 1 0 0,-3 1 196 0 0,0 1 0 0 0,0-1-1 0 0,1 1 1 0 0,-1 0 0 0 0,-6 4 0 0 0,-18 15 615 0 0,27-20-768 0 0,-1 3-4 0 0,-7 9-9 0 0,7-9 31 0 0,1 4-75 0 0,-4 23-48 0 0,4-23 26 0 0,7 3 0 0 0,19 31-31 0 0,-25-41-20 0 0,1 0 0 0 0,-1 0 0 0 0,1 0 0 0 0,0 0 0 0 0,-1 0 1 0 0,1-1-1 0 0,0 1 0 0 0,-1 0 0 0 0,1 0 0 0 0,0 0 0 0 0,0-1 0 0 0,0 1 0 0 0,0 0 1 0 0,-1-1-1 0 0,1 1 0 0 0,0-1 0 0 0,0 1 0 0 0,0-1 0 0 0,2 1 0 0 0,13 6 4 0 0,19 5-1 0 0,-31-11-5 0 0,1 0 0 0 0,-1 0 0 0 0,1-1 0 0 0,-1 1 0 0 0,1-1 0 0 0,-1 0 0 0 0,8-2 0 0 0,-6 1 5 0 0,-1 0-1 0 0,1 0 1 0 0,-1-1-1 0 0,1 0 1 0 0,-1 0-1 0 0,0-1 1 0 0,0 0-1 0 0,1 1 1 0 0,-2-2 0 0 0,1 1-1 0 0,0 0 1 0 0,-1-1-1 0 0,0 0 1 0 0,0 0-1 0 0,7-9 1 0 0,-8 10-2 0 0,-1 0 1 0 0,0 0-1 0 0,0-1 1 0 0,-1 1 0 0 0,1 0-1 0 0,-1-1 1 0 0,0 1-1 0 0,0-1 1 0 0,0 0-1 0 0,0 1 1 0 0,0-1 0 0 0,-1 0-1 0 0,0 1 1 0 0,1-1-1 0 0,-2 0 1 0 0,1 1-1 0 0,0-1 1 0 0,-1 0-1 0 0,1 0 1 0 0,-1 1 0 0 0,0-1-1 0 0,0 1 1 0 0,-1-1-1 0 0,1 1 1 0 0,-4-7-1 0 0,2 7 12 0 0,1 0 0 0 0,-1 0 0 0 0,1 0 0 0 0,-1 0 0 0 0,0 0 0 0 0,0 0 0 0 0,0 1 0 0 0,-1-1 0 0 0,1 1 0 0 0,-1 0-1 0 0,1 0 1 0 0,-1 1 0 0 0,0-1 0 0 0,1 1 0 0 0,-1-1 0 0 0,0 1 0 0 0,0 0 0 0 0,-8 0 0 0 0,4 0 11 0 0,1 0 0 0 0,-1 1 1 0 0,0 1-1 0 0,1-1 0 0 0,-1 1 1 0 0,1 0-1 0 0,-1 1 0 0 0,1 0 1 0 0,-10 3-1 0 0,14-4-20 0 0,2-1-2 0 0,0 1-1 0 0,0-1 1 0 0,0 0 0 0 0,0 1 0 0 0,0-1 0 0 0,0 1 0 0 0,1-1-1 0 0,-1 1 1 0 0,0-1 0 0 0,0 1 0 0 0,0 0 0 0 0,1-1-1 0 0,-1 1 1 0 0,0 0 0 0 0,1-1 0 0 0,-1 2 0 0 0,-2 7 50 0 0,1-4-49 0 0,1 1-1 0 0,0 0 0 0 0,1 0 0 0 0,0 11 1 0 0,1-6 13 0 0,1 1-1 0 0,4 14 1 0 0,-3-15 339 0 0,5-10-287 0 0,26 3-46 0 0,-33-4-22 0 0,0 0 0 0 0,0 0 1 0 0,0 0-1 0 0,0 0 0 0 0,0-1 1 0 0,0 1-1 0 0,0 0 0 0 0,0-1 1 0 0,-1 1-1 0 0,1 0 0 0 0,0-1 0 0 0,0 1 1 0 0,0-1-1 0 0,-1 1 0 0 0,1-1 1 0 0,0 0-1 0 0,-1 1 0 0 0,1-1 1 0 0,0 0-1 0 0,-1 0 0 0 0,2-1 1 0 0,6-17 11 0 0,-6 13 27 0 0,-1 5-39 0 0,-1 0 0 0 0,0 0 0 0 0,1 1 0 0 0,-1-1-1 0 0,0 0 1 0 0,0 0 0 0 0,1 0 0 0 0,-1 1 0 0 0,0-1-1 0 0,0 0 1 0 0,0 0 0 0 0,0 0 0 0 0,0 0 0 0 0,0 1-1 0 0,0-1 1 0 0,-1-1 0 0 0,1 1 0 0 0,0 1 1 0 0,-1-1-1 0 0,1 1 0 0 0,0 0 0 0 0,-1-1 0 0 0,1 1 1 0 0,0 0-1 0 0,-1-1 0 0 0,1 1 0 0 0,0 0 1 0 0,-1-1-1 0 0,1 1 0 0 0,-1 0 0 0 0,1 0 0 0 0,0 0 1 0 0,-1-1-1 0 0,1 1 0 0 0,-1 0 0 0 0,1 0 1 0 0,-2 0-1 0 0,0 0 4 0 0,0 0 0 0 0,-1 0 0 0 0,1 0 0 0 0,0 0 0 0 0,-1 0 1 0 0,1 1-1 0 0,0-1 0 0 0,0 1 0 0 0,-4 1 0 0 0,-12 9 69 0 0,17-10 170 0 0,7 9-181 0 0,16 29 3 0 0,-16-29 10 0 0,5-6 3 0 0,33 11 0 0 0,-22-10-13 0 0,-9-2-56 0 0,41 6 71 0 0,163 7 97 0 0,133-36 19 0 0,-2-29-49 0 0,-4 0 32 0 0,668-46 395 0 0,-865 83-544 0 0,252-31 61 0 0,-203 21-58 0 0,102-21 148 0 0,21-2-57 0 0,28 5-126 0 0,-16 1 0 0 0,-179 21 3 0 0,73-6 197 0 0,-213 25-158 0 0,29 2-20 0 0,7 5 20 0 0,-2 4-20 0 0,-27-5 20 0 0,15 9-43 0 0,-26-12-90 0 0,-11 6-2691 0 0,-14 38-7597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0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20271 0 0,'0'0'5400'0'0,"0"8"-5080"0"0,4 41 384 0 0,1 5 72 0 0,6 150 440 0 0,6 189-528 0 0,-15-353-688 0 0,0 17-80 0 0,-2-31-1368 0 0,-3-26 929 0 0,-7 0-195 0 0,7 0-85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0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0 293 14279 0 0,'0'0'1664'0'0,"4"-4"-700"0"0,-1-2-571 0 0,-2 4-161 0 0,0-1 1 0 0,1 1-1 0 0,-1 0 1 0 0,1-1-1 0 0,0 1 1 0 0,0 0-1 0 0,0 0 1 0 0,3-3 0 0 0,42-39 1744 0 0,52-39 1 0 0,-70 60-1459 0 0,2 2 0 0 0,1 2-1 0 0,40-20 1 0 0,-50 32-106 0 0,37-10-11 0 0,-56 16-346 0 0,0 0 0 0 0,0 0 0 0 0,0 0 1 0 0,0 1-1 0 0,0 0 0 0 0,6-1 0 0 0,41 0 336 0 0,-48 1-360 0 0,0 0-1 0 0,-1 0 1 0 0,1 0 0 0 0,0 0-1 0 0,0 0 1 0 0,-1 0 0 0 0,1 1-1 0 0,0-1 1 0 0,-1 1 0 0 0,1-1-1 0 0,2 2 1 0 0,37 14 296 0 0,-40-16-305 0 0,1 1 0 0 0,-1-1 0 0 0,1 1 0 0 0,-1 0 0 0 0,0-1 1 0 0,1 1-1 0 0,-1 0 0 0 0,0 0 0 0 0,0 0 0 0 0,0 0 0 0 0,0 0 0 0 0,2 2 0 0 0,29 28 273 0 0,-30-29-261 0 0,-1 0-1 0 0,1 0 1 0 0,0 0-1 0 0,-1 0 1 0 0,1 0-1 0 0,-1 0 1 0 0,2 3-1 0 0,11 22 89 0 0,-2 0 0 0 0,0 0 0 0 0,8 35 0 0 0,1 28 156 0 0,15 143 0 0 0,-31-163-265 0 0,-2-1 0 0 0,-12 120 0 0 0,3-145-66 0 0,-3 0 0 0 0,-13 44 0 0 0,21-84 3 0 0,-1 0 0 0 0,1 0-1 0 0,-1 0 1 0 0,0 0 0 0 0,-3 6 0 0 0,1-3-12 0 0,3-5 15 0 0,0-1-1 0 0,1 1 1 0 0,-1 0 0 0 0,0-1 0 0 0,0 1-1 0 0,0 0 1 0 0,0-1 0 0 0,0 1-1 0 0,0-1 1 0 0,-1 0 0 0 0,1 1-1 0 0,-2 0 1 0 0,-1 2-141 0 0,-2 0-476 0 0,-7-2-1130 0 0,-10-16-13042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98 17047 0 0,'-33'6'1951'0'0,"30"-5"-1232"0"0,2 4 193 0 0,-5 14 42 0 0,5-14-26 0 0,5 2-133 0 0,14 24-54 0 0,-17-30-695 0 0,-1 0 0 0 0,1 0 0 0 0,-1-1 0 0 0,1 1 0 0 0,-1 0 0 0 0,1 0 0 0 0,0 0-1 0 0,-1-1 1 0 0,1 1 0 0 0,0 0 0 0 0,0-1 0 0 0,-1 1 0 0 0,1-1 0 0 0,0 1 0 0 0,2 0 0 0 0,29 17 674 0 0,-31-17-652 0 0,1 0 0 0 0,-1 0 0 0 0,1 0 0 0 0,0-1 0 0 0,0 1 1 0 0,-1 0-1 0 0,1-1 0 0 0,0 0 0 0 0,2 1 0 0 0,44 8 603 0 0,-44-8-560 0 0,0 0 0 0 0,0-1-1 0 0,0 0 1 0 0,-1 0 0 0 0,6 0 0 0 0,41-2 664 0 0,94-17 1 0 0,82-45 472 0 0,-3-18-1903 0 0,-142 52-997 0 0,-25 8-8392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1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17967 0 0,'0'0'6995'0'0,"0"-4"-5422"0"0,1-8-1113 0 0,0 16-269 0 0,2 22-207 0 0,-2-20 4 0 0,17 152-259 0 0,6 36 983 0 0,-24-192-710 0 0,44 363 524 0 0,-43-326-526 0 0,-1 8 0 0 0,0-44 0 0 0,0 1 0 0 0,0 0 0 0 0,-1-1 0 0 0,1 1 0 0 0,-1 0 0 0 0,-2 5 0 0 0,2-8 1 0 0,1 0 0 0 0,-1 1 0 0 0,0-1 0 0 0,0 0 0 0 0,0 0 0 0 0,0 0 0 0 0,0 0 0 0 0,0 0 0 0 0,0 0 0 0 0,-2 1 0 0 0,3-2-1 0 0,0 0 1 0 0,0 0 0 0 0,0 0-1 0 0,0 0 1 0 0,0 0 0 0 0,0 0 0 0 0,0 1-1 0 0,0-1 1 0 0,0 0 0 0 0,0 0-1 0 0,0 0 1 0 0,-1 0 0 0 0,1 0-1 0 0,0 0 1 0 0,0 0 0 0 0,0 0-1 0 0,0 0 1 0 0,0 0 0 0 0,0 0-1 0 0,0 0 1 0 0,0 0 0 0 0,0 0 0 0 0,0 0-1 0 0,-1 0 1 0 0,1 0 0 0 0,0 0-1 0 0,0 0 1 0 0,0 0 0 0 0,0 0-1 0 0,0 0 1 0 0,0 0 0 0 0,0 0-1 0 0,0 0 1 0 0,0 0 0 0 0,-1 0-1 0 0,1 0 1 0 0,0 0 0 0 0,0 0 0 0 0,0 0-1 0 0,0 0 1 0 0,0 0 0 0 0,0 0-1 0 0,0 0 1 0 0,0 0 0 0 0,0 0-1 0 0,0 0 1 0 0,-1 0 0 0 0,1 0-1 0 0,0-1 1 0 0,0 1 0 0 0,0 0-1 0 0,0 0 1 0 0,0 0 0 0 0,0 0 0 0 0,0 0-1 0 0,0 0 1 0 0,0 0 0 0 0,0 0-1 0 0,0 0 1 0 0,0 0 0 0 0,0-1-1 0 0,-6-13 22 0 0,6-12 20 0 0,4-8-31 0 0,2 0-1 0 0,1 0 0 0 0,1 1 1 0 0,3 1-1 0 0,0-1 0 0 0,2 2 1 0 0,25-45-1 0 0,-18 42-10 0 0,-15 28 0 0 0,0 0 0 0 0,1 0 0 0 0,5-5 0 0 0,-6 7 1 0 0,-1 0 1 0 0,0 1-1 0 0,1 0 0 0 0,0 0 1 0 0,0 0-1 0 0,0 0 0 0 0,8-3 1 0 0,-6 5 9 0 0,0-1 0 0 0,1 1 0 0 0,-1 0 1 0 0,15 0-1 0 0,-22 1-11 0 0,10 0 77 0 0,-1 10 15 0 0,26 29 49 0 0,-33-38-125 0 0,-1 1 0 0 0,1-1 0 0 0,-1 1 0 0 0,0-1 0 0 0,0 1 0 0 0,0 0 0 0 0,0 0 0 0 0,0-1 0 0 0,1 4 0 0 0,24 56 308 0 0,-21-49-282 0 0,15 40 126 0 0,2 13-6 0 0,-4-15-147 0 0,5 3-74 0 0,-2-14-234 0 0,-17-32-60 0 0,3 1-6 0 0,21 22-58 0 0,-21-22-242 0 0,3-5-108 0 0,27 8-1629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1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280 158 10591 0 0,'-1'-3'819'0'0,"-3"-10"-211"0"0,1 8 747 0 0,0-1 1 0 0,0 1-1 0 0,0-1 0 0 0,0 1 1 0 0,-7-8-1 0 0,4 6-1006 0 0,2 2-5 0 0,0 0-1 0 0,0 0 1 0 0,0 0 0 0 0,-1 0-1 0 0,0 1 1 0 0,0 0-1 0 0,0 0 1 0 0,0 0 0 0 0,-1 1-1 0 0,1 0 1 0 0,-1 0-1 0 0,-10-4 1 0 0,13 6-222 0 0,-1 0 0 0 0,1 1 1 0 0,-1-1-1 0 0,0 1 0 0 0,1 0 0 0 0,-1 0 0 0 0,1 0 1 0 0,-1 0-1 0 0,1 0 0 0 0,-1 1 0 0 0,1 0 0 0 0,-1 0 1 0 0,1 0-1 0 0,-1 0 0 0 0,1 0 0 0 0,0 1 1 0 0,0-1-1 0 0,0 1 0 0 0,0 0 0 0 0,0 0 0 0 0,0 0 1 0 0,0 0-1 0 0,-5 6 0 0 0,1 0 56 0 0,-1 1-1 0 0,1 1 1 0 0,0-1 0 0 0,1 1 0 0 0,0 0-1 0 0,1 1 1 0 0,0-1 0 0 0,-5 18-1 0 0,4-9-35 0 0,1 0-1 0 0,1 1 1 0 0,1 0-1 0 0,-1 22 1 0 0,3-30-81 0 0,1-5-21 0 0,0 0-1 0 0,0-1 1 0 0,0 1-1 0 0,1 0 1 0 0,0 0-1 0 0,0-1 1 0 0,0 1-1 0 0,4 8 1 0 0,7 27-5 0 0,-11-41-31 0 0,-1 1 0 0 0,1 0 0 0 0,-1 0 1 0 0,1-1-1 0 0,0 1 0 0 0,0-1 1 0 0,-1 1-1 0 0,1-1 0 0 0,2 3 0 0 0,-3-4-4 0 0,7 10 4 0 0,1-1-1 0 0,9 10 1 0 0,-11-14-4 0 0,-1-1 0 0 0,1 1 0 0 0,-1-1 0 0 0,1-1 0 0 0,1 1 0 0 0,7 2 0 0 0,31 8-16 0 0,-43-13 6 0 0,-1-1 1 0 0,1 1-1 0 0,0-1 1 0 0,-1 0-1 0 0,1 0 1 0 0,-1 0-1 0 0,1 0 0 0 0,0 0 1 0 0,-1 0-1 0 0,3 0 1 0 0,37-5-218 0 0,-21 0-42 0 0,19-10-10 0 0,-21 6 8 0 0,14-12 41 0 0,-18 9 19 0 0,8-14 3 0 0,-13 12 8 0 0,4-16 35 0 0,-9 15 18 0 0,-2-1 48 0 0,-1 0 1 0 0,0-1-1 0 0,-1 1 0 0 0,-1 0 1 0 0,-4-24-1 0 0,1 27-6 0 0,0 0 0 0 0,-1 0 0 0 0,0 1 0 0 0,-1-1 0 0 0,-1 1 0 0 0,0 0-1 0 0,0 1 1 0 0,-18-21 0 0 0,12 18-79 0 0,0 1 0 0 0,-2 0 1 0 0,1 1-1 0 0,-1 0 0 0 0,-31-17 0 0 0,42 27 104 0 0,1 0 0 0 0,-1 0 1 0 0,0 0-1 0 0,0 1 0 0 0,0-1 1 0 0,0 1-1 0 0,0 0 0 0 0,0 0 1 0 0,0 1-1 0 0,0-1 0 0 0,0 1 1 0 0,0 0-1 0 0,-1 0 0 0 0,1 0 1 0 0,-6 2-1 0 0,5 2-344 0 0,-8 9-37 0 0,10-5-1480 0 0,-2 15-5885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13823 0 0,'0'0'6595'0'0,"2"7"-4921"0"0,1 1-1281 0 0,7 25 908 0 0,-8-25-1086 0 0,8 26 796 0 0,7 13-283 0 0,2 1-142 0 0,-5-19-414 0 0,-11-22-48 0 0,1 2-11 0 0,13 25-9 0 0,-13-26 715 0 0,-18-6-454 0 0,14-2-360 0 0,0 0 0 0 0,0 0-1 0 0,0 0 1 0 0,-1 0 0 0 0,1 0 0 0 0,0 0-1 0 0,0 0 1 0 0,0 0 0 0 0,0 0 0 0 0,-1 0 0 0 0,1 0-1 0 0,0 0 1 0 0,0 0 0 0 0,0 0 0 0 0,0 0-1 0 0,-1 0 1 0 0,1-1 0 0 0,0 1 0 0 0,0 0 0 0 0,0 0-1 0 0,0 0 1 0 0,0 0 0 0 0,-1 0 0 0 0,1 0-1 0 0,0 0 1 0 0,0-1 0 0 0,0 1 0 0 0,0 0-1 0 0,0 0 1 0 0,0 0 0 0 0,0 0 0 0 0,0 0 0 0 0,-1-1-1 0 0,1 1 1 0 0,0 0 0 0 0,0 0 0 0 0,0-1-1 0 0,-22-43 503 0 0,20 42-482 0 0,1 0-1 0 0,0 0 1 0 0,0-1-1 0 0,0 1 1 0 0,1 0-1 0 0,-1-1 1 0 0,1 1-1 0 0,-1-1 1 0 0,1 1-1 0 0,0-5 1 0 0,0 0 24 0 0,-1 2-9 0 0,0 1 0 0 0,0-1 0 0 0,1 1 1 0 0,-1-1-1 0 0,2-6 0 0 0,-1 3 8 0 0,0 3-22 0 0,-1 1 0 0 0,1-1-1 0 0,0 0 1 0 0,1 1 0 0 0,-1-1 0 0 0,1 1-1 0 0,2-6 1 0 0,0-2 5 0 0,-2 1-3 0 0,7-18 107 0 0,9-11-68 0 0,-14 34-67 0 0,0 1-1 0 0,0 0 1 0 0,1 1 0 0 0,0-1 0 0 0,-1 0 0 0 0,6-3-1 0 0,24-17-77 0 0,-26 21-38 0 0,4 4-176 0 0,35 3-30 0 0,-35-3-66 0 0,44 17-485 0 0,-44-13 152 0 0,3 0-117 0 0,40 11-1580 0 0,-40-11-6233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2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51 371 11055 0 0,'0'0'5332'0'0,"-3"0"-3029"0"0,-13-1 1269 0 0,14 3-2467 0 0,-8 8-66 0 0,7-7-65 0 0,1 17 121 0 0,1-17-974 0 0,0 0 1 0 0,1 0 0 0 0,-1 1-1 0 0,1-1 1 0 0,0 0-1 0 0,0 0 1 0 0,0 6-1 0 0,0-1 84 0 0,0-5-101 0 0,-1 1 0 0 0,1 0 1 0 0,1-1-1 0 0,-1 1 0 0 0,0-1 0 0 0,1 1 1 0 0,1 5-1 0 0,9 40 608 0 0,-10-38-603 0 0,8 32 224 0 0,3-2-258 0 0,-1-2-27 0 0,-9-31-148 0 0,2-1-69 0 0,12 23-14 0 0,-12-23-80 0 0</inkml:trace>
  <inkml:trace contextRef="#ctx0" brushRef="#br0" timeOffset="1">46 9 12895 0 0,'0'0'1152'0'0,"-24"-9"4104"0"0,2 23-2096 0 0,29 27-2832 0 0,56-9-3000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2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16583 0 0,'0'0'2758'0'0,"9"0"-1710"0"0,46-4 1097 0 0,6-3-721 0 0,10-2-196 0 0,-58 7-1060 0 0,35-2 557 0 0,-37 4-580 0 0,32-1 819 0 0,-5 2-690 0 0,-28 0 776 0 0,-6 6-922 0 0,13 24 7 0 0,-16-31-132 0 0,-1 0 0 0 0,0 0 0 0 0,0 1 0 0 0,1-1 1 0 0,-1 0-1 0 0,0 0 0 0 0,0 0 0 0 0,0 1 0 0 0,1-1 0 0 0,-1 0 0 0 0,0 0 0 0 0,0 1 0 0 0,0-1 0 0 0,0 0 0 0 0,0 0 1 0 0,0 1-1 0 0,1-1 0 0 0,-1 0 0 0 0,0 1 0 0 0,0-1 0 0 0,0 0 0 0 0,0 1 0 0 0,0-1 0 0 0,0 0 0 0 0,0 0 0 0 0,0 1 1 0 0,0-1-1 0 0,0 0 0 0 0,0 1 0 0 0,-1-1 0 0 0,1 0 0 0 0,0 0 0 0 0,0 1 0 0 0,0-1 0 0 0,0 0 0 0 0,0 0 0 0 0,0 1 1 0 0,-1-1-1 0 0,1 0 0 0 0,0 0 0 0 0,0 1 0 0 0,0-1 0 0 0,-1 0 0 0 0,-23 24 285 0 0,-96 91 296 0 0,-6 5-416 0 0,110-102-122 0 0,-18 28-1 0 0,32-43-43 0 0,-3 8 52 0 0,-5 17-24 0 0,7-20 53 0 0,9 19 49 0 0,-4-19-108 0 0,-1-8-22 0 0,-1 1-1 0 0,0-1 1 0 0,0 1 0 0 0,0-1-1 0 0,0 1 1 0 0,0-1 0 0 0,0 1-1 0 0,0-1 1 0 0,1 0 0 0 0,-1 1-1 0 0,0-1 1 0 0,0 1 0 0 0,1-1-1 0 0,-1 0 1 0 0,0 1 0 0 0,1-1-1 0 0,-1 0 1 0 0,0 1 0 0 0,1-1-1 0 0,-1 0 1 0 0,0 0 0 0 0,1 1-1 0 0,-1-1 1 0 0,1 0 0 0 0,-1 0-1 0 0,0 0 1 0 0,1 1 0 0 0,-1-1-1 0 0,1 0 1 0 0,-1 0 0 0 0,1 0-1 0 0,-1 0 1 0 0,1 0 0 0 0,-1 0-1 0 0,1 0 1 0 0,39 11 21 0 0,-39-10-20 0 0,1-1 1 0 0,-1 1-1 0 0,1-1 1 0 0,-1 0-1 0 0,1 1 1 0 0,0-1 0 0 0,-1 0-1 0 0,1 0 1 0 0,-1 0-1 0 0,1-1 1 0 0,2 1-1 0 0,53-8 8 0 0,3-5-23 0 0,-42 9-4 0 0,32-11-100 0 0,18-7-95 0 0,6 0-90 0 0,-5 0-54 0 0,-2 2-74 0 0,-6 2-284 0 0,-1 2-1513 0 0,-20 5-4213 0 0,-31 8-2039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5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138 155 455 0 0,'0'0'2772'0'0,"4"-5"-1789"0"0,9-16 97 0 0,-9 16 1165 0 0,-1-1-931 0 0,13-19 78 0 0,-12 19 1396 0 0,-2 0-1518 0 0,5-17-43 0 0,-5 17 1149 0 0,-2 2-1459 0 0,-1-12-106 0 0,1 12 712 0 0,-3 2-1023 0 0,3 2-498 0 0,-3-3 163 0 0,0 0-1 0 0,-1 1 1 0 0,1 0 0 0 0,-1-1 0 0 0,0 1 0 0 0,0 1 0 0 0,0-1-1 0 0,1 0 1 0 0,-6 0 0 0 0,5 1-110 0 0,-1 0 1 0 0,1 0-1 0 0,-1 1 0 0 0,0-1 0 0 0,1 1 1 0 0,-1 0-1 0 0,0 1 0 0 0,1-1 0 0 0,-1 1 1 0 0,0 0-1 0 0,1 0 0 0 0,-1 0 0 0 0,1 0 0 0 0,0 1 1 0 0,-1 0-1 0 0,1 0 0 0 0,0 0 0 0 0,0 0 1 0 0,0 1-1 0 0,-6 5 0 0 0,6-3-11 0 0,-1 0 0 0 0,1 1 0 0 0,0 0 0 0 0,0 0 0 0 0,0 0 0 0 0,1 0 0 0 0,0 1 0 0 0,0 0-1 0 0,1-1 1 0 0,0 1 0 0 0,-2 8 0 0 0,1 2 9 0 0,1 0 0 0 0,0 1 0 0 0,2 28 0 0 0,2-20-11 0 0,8 11-31 0 0,-9-32-11 0 0,1-1 0 0 0,0 1 0 0 0,1-1 0 0 0,-1 1 0 0 0,1-1 0 0 0,3 4 0 0 0,-3-5 0 0 0,0 1 0 0 0,0-1 0 0 0,1 0 0 0 0,-1 0 0 0 0,1-1 0 0 0,-1 1 0 0 0,1-1 0 0 0,4 3 0 0 0,-4-4 0 0 0,-1 1 0 0 0,1-1 0 0 0,0 0 0 0 0,-1 0 0 0 0,1-1 0 0 0,0 1 0 0 0,0-1 0 0 0,-1 1 0 0 0,1-1 0 0 0,5-1 0 0 0,-1 0-4 0 0,0-1 1 0 0,0 0-1 0 0,9-3 0 0 0,-3-3-54 0 0,-7 4 45 0 0,-3 2 1 0 0,-1 0-1 0 0,0 0 1 0 0,0-1 0 0 0,-1 1-1 0 0,1-1 1 0 0,0 1-1 0 0,4-7 1 0 0,-1 3-22 0 0,-3 3 14 0 0,0 1 0 0 0,0-1 0 0 0,-1 0 0 0 0,1 0 0 0 0,-1 0-1 0 0,0 0 1 0 0,0 0 0 0 0,2-5 0 0 0,1 1-17 0 0,12-25-143 0 0,-13 25 152 0 0,-2 4 11 0 0,0-1 1 0 0,0 0 0 0 0,0 1-1 0 0,-1-1 1 0 0,1 0-1 0 0,0-5 1 0 0,1 2-5 0 0,-2 3 5 0 0,1 0 0 0 0,-1 0 0 0 0,0 0 0 0 0,0 0 0 0 0,0-8 0 0 0,1 5 7 0 0,-1 3 1 0 0,0 0 0 0 0,0 0 0 0 0,-1 1 1 0 0,0-1-1 0 0,1 0 0 0 0,-2-4 0 0 0,2 1-1 0 0,-2-20-46 0 0,-2 4 44 0 0,-3 1 23 0 0,5 19 14 0 0,-1 5 9 0 0,-6 8 44 0 0,6-1-12 0 0,3 25 23 0 0,0-2 41 0 0,3 6 61 0 0,0 1 723 0 0,4-1 97 0 0,-1-8-852 0 0,3 2-218 0 0,-8-26-335 0 0,1-1-740 0 0,12 15 578 0 0,-11-15 151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8.1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6 455 0 0,'-1'-6'19338'0'0,"0"14"-16106"0"0,1 7-6363 0 0,0-9 4893 0 0,1 0-1599 0 0,-1-1 0 0 0,0 1-1 0 0,0 0 1 0 0,0 0 0 0 0,-2 8-1 0 0,-1 0 28 0 0,-10 103 917 0 0,-2 35-306 0 0,14-125-628 0 0,1-1 0 0 0,1 1 0 0 0,7 39 0 0 0,-2-48-45 0 0,11 27-7 0 0,-16-43-107 0 0,0 1 1 0 0,0-1-1 0 0,0 1 0 0 0,0-1 1 0 0,0 0-1 0 0,4 4 0 0 0,20 29 17 0 0,-24-34-27 0 0,0 1 0 0 0,0-1-1 0 0,0 0 1 0 0,0 1 0 0 0,0-1 0 0 0,0 0 0 0 0,1 0 0 0 0,-1 0 0 0 0,0 0 0 0 0,2 1-1 0 0,-3-2-3 0 0,12 8 6 0 0,19 9-1 0 0,-23-14-8 0 0,0 0 0 0 0,-1 0 0 0 0,2-1 1 0 0,-1 0-1 0 0,10 1 0 0 0,34-1-79 0 0,-50-2 68 0 0,1 0-1 0 0,-1 0 1 0 0,1-1 0 0 0,-1 1-1 0 0,1-1 1 0 0,4-1-1 0 0,26-9-309 0 0,0-1 0 0 0,56-31 0 0 0,-66 29-1212 0 0,38-30 0 0 0,-37 22-6300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2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339 151 20735 0 0,'-1'-4'951'0'0,"1"-2"-624"0"0,0 0-32 0 0,-7-18 475 0 0,6 22-285 0 0,-1-2 144 0 0,0 1-427 0 0,2 2-135 0 0,-1 0-1 0 0,1 0 1 0 0,-1 0-1 0 0,0 0 0 0 0,1 0 1 0 0,-1 0-1 0 0,0 0 1 0 0,1 0-1 0 0,-1 0 0 0 0,0 0 1 0 0,0 0-1 0 0,0 0 1 0 0,0 1-1 0 0,0-1 0 0 0,0 0 1 0 0,-2 0-1 0 0,-1-1 130 0 0,0 0-1 0 0,1 1 1 0 0,-1-1 0 0 0,0 1 0 0 0,0 0-1 0 0,0 0 1 0 0,-1 0 0 0 0,1 1-1 0 0,0-1 1 0 0,0 1 0 0 0,0 0-1 0 0,0 0 1 0 0,-1 0 0 0 0,1 1-1 0 0,0 0 1 0 0,-8 2 0 0 0,-3 3 119 0 0,0 1 1 0 0,1 0-1 0 0,0 1 1 0 0,0 1 0 0 0,0 0-1 0 0,-22 21 1 0 0,18-13-48 0 0,0 1 0 0 0,2 1 1 0 0,-24 33-1 0 0,34-40-73 0 0,-5 18-3 0 0,10-28-177 0 0,1-1 1 0 0,0 0-1 0 0,-1 0 1 0 0,1 1-1 0 0,0-1 0 0 0,-1 0 1 0 0,1 1-1 0 0,0-1 1 0 0,0 0-1 0 0,0 2 0 0 0,3 39 55 0 0,-1-34-68 0 0,0 1 0 0 0,0 0 1 0 0,8 15-1 0 0,-6-16-2 0 0,0 0 0 0 0,1 1 0 0 0,9 11 0 0 0,-8-13 0 0 0,0-1 0 0 0,0 1 0 0 0,15 10 0 0 0,-14-12 0 0 0,1 0 0 0 0,0 0 0 0 0,15 6 0 0 0,-14-8-11 0 0,0 0 0 0 0,1 0 0 0 0,15 2 0 0 0,22-2-218 0 0,-27-6-82 0 0,23-9-10 0 0,-21 4-6 0 0,22-12-1 0 0,-23 8 0 0 0,-14 7 265 0 0,6-4-82 0 0,-1-1 0 0 0,1 0-1 0 0,17-19 1 0 0,-22 19 42 0 0,0 0 0 0 0,0 0 0 0 0,-1-1 0 0 0,-1 0-1 0 0,0 0 1 0 0,0 0 0 0 0,-1-1 0 0 0,-1 0 0 0 0,5-17 0 0 0,-7 21 31 0 0,-1-1 1 0 0,1 0 0 0 0,-2 0-1 0 0,1 0 1 0 0,-1 0-1 0 0,-1 0 1 0 0,0 0-1 0 0,0 0 1 0 0,-1 0 0 0 0,0 0-1 0 0,0 1 1 0 0,-1-1-1 0 0,0 1 1 0 0,-4-9-1 0 0,-1 4-121 0 0,0-1-1 0 0,0 2 0 0 0,-1-1 0 0 0,-18-19 0 0 0,19 24 36 0 0,0 1 0 0 0,0 0 0 0 0,0 0-1 0 0,-1 1 1 0 0,0 0 0 0 0,0 0 0 0 0,-17-7 0 0 0,23 12 80 0 0,-1 0 1 0 0,0 0-1 0 0,1 0 0 0 0,-1 0 1 0 0,0 1-1 0 0,0-1 1 0 0,0 1-1 0 0,0 0 0 0 0,0 0 1 0 0,1 0-1 0 0,-1 1 1 0 0,0-1-1 0 0,0 1 0 0 0,0 0 1 0 0,1 0-1 0 0,-1 0 1 0 0,0 1-1 0 0,1 0 0 0 0,-4 1 1 0 0,0 4-343 0 0,-6 14-11 0 0,8-10-1474 0 0,0 20-5894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13 114 20271 0 0,'0'0'1839'0'0,"-2"5"-1446"0"0,-6 13-10 0 0,6-14 58 0 0,3 4 8 0 0,6 39 445 0 0,2 3-29 0 0,-1-1-217 0 0,-4-4-140 0 0,-1-12-404 0 0,-3-25 612 0 0,4-14-616 0 0,18-34 56 0 0,56-99 294 0 0,-59 108-251 0 0,2 0 1 0 0,34-37-1 0 0,-51 62-150 0 0,2 1-1 0 0,-1 0 1 0 0,0 0 0 0 0,7-4-1 0 0,-2 2 5 0 0,5-3 107 0 0,13-5 0 0 0,-21 11 5 0 0,3 5 25 0 0,28 4 15 0 0,-28-4 3 0 0,0 8-11 0 0,30 29-45 0 0,-23-19-21 0 0,-8-7-88 0 0,24 37 161 0 0,9 19-70 0 0,-1 2-43 0 0,-12-25-91 0 0,-15-25-76 0 0,16 17 0 0 0,-29-36 61 0 0,0 1 1 0 0,0-1-1 0 0,0 1 1 0 0,1-1-1 0 0,-1 0 1 0 0,1 0-1 0 0,-1 1 1 0 0,1-1-1 0 0,2 1 1 0 0,31 20-438 0 0,-34-21 415 0 0,0-1 1 0 0,0 1 0 0 0,0-1-1 0 0,0 1 1 0 0,0 0 0 0 0,1-1-1 0 0,-1 0 1 0 0,0 1 0 0 0,0-1-1 0 0,0 0 1 0 0,0 1 0 0 0,1-1-1 0 0,-1 0 1 0 0,0 0 0 0 0,2 0-1 0 0,41 2-2425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3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27 305 11519 0 0,'-6'-16'575'0'0,"-9"-32"318"0"0,11 30 369 0 0,3 15 416 0 0,1-2 77 0 0,1-37 913 0 0,7-53 0 0 0,-7 91-2566 0 0,-1 1 0 0 0,1-1-1 0 0,0 1 1 0 0,0-1 0 0 0,0 1 0 0 0,1 0 0 0 0,2-7 0 0 0,0 2 36 0 0,-1 1 258 0 0,1 2-3 0 0,12-14 6 0 0,-12 14 800 0 0,1 14-806 0 0,14 27-1 0 0,-18-34-353 0 0,0 0 0 0 0,0-1 1 0 0,0 1-1 0 0,-1 0 0 0 0,1-1 0 0 0,-1 1 0 0 0,1 0 1 0 0,-1 0-1 0 0,1 3 0 0 0,17 190 1441 0 0,18 295-160 0 0,-33-449-1320 0 0,1-2 0 0 0,0 24-177 0 0,-4-54-99 0 0,0 4 211 0 0,1 2-9913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4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16127 0 0,'0'0'4978'0'0,"8"-3"-3891"0"0,25-11-296 0 0,-16 9-136 0 0,-6 3-444 0 0,34-6 808 0 0,26 0-97 0 0,9-1-114 0 0,-23 4-599 0 0,-28 2-76 0 0,53-6 75 0 0,-31 4-206 0 0,-28 1-86 0 0,-10 2 52 0 0,-6 1 0 0 0,0 0 1 0 0,-1 0 0 0 0,1-1-1 0 0,0 0 1 0 0,7-3 0 0 0,17-6-305 0 0,-23 8-90 0 0,-1-2-19 0 0,20-16-30 0 0,-26 21 449 0 0,-1 0-1 0 0,1-1 0 0 0,-1 1 1 0 0,1 0-1 0 0,-1 0 0 0 0,1-1 1 0 0,-1 1-1 0 0,1-1 0 0 0,-1 1 1 0 0,0 0-1 0 0,1-1 0 0 0,-1 1 1 0 0,0-1-1 0 0,1 1 0 0 0,-1-1 1 0 0,0 1-1 0 0,0-1 0 0 0,1 1 1 0 0,-1-1-1 0 0,0 1 0 0 0,0-2 1 0 0,5-17-609 0 0,-5 9-1463 0 0,-4-17-5836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4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13359 0 0,'0'0'7011'0'0,"-3"6"-5169"0"0,-7 17-679 0 0,6-6-298 0 0,-2 45 414 0 0,2 0 0 0 0,7 96 0 0 0,6-66-222 0 0,23 106 0 0 0,23 99-508 0 0,-49-249-538 0 0,3 28-114 0 0,-4-21-149 0 0,-3-27-148 0 0,-1-21-102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11 21191 0 0,'-3'-1'969'0'0,"-27"-6"485"0"0,18 6-893 0 0,-1 0 0 0 0,1 1 0 0 0,-1 0 0 0 0,0 1 0 0 0,-13 3 0 0 0,17-3-555 0 0,-4 1 80 0 0,0 0 0 0 0,1 1 0 0 0,-1 0 0 0 0,0 1 0 0 0,1 0 0 0 0,0 2 0 0 0,0-1 0 0 0,0 1 0 0 0,1 1 0 0 0,0 0 1 0 0,0 0-1 0 0,1 1 0 0 0,0 1 0 0 0,0 0 0 0 0,1 0 0 0 0,0 0 0 0 0,-14 21 0 0 0,-11 31 410 0 0,32-57-464 0 0,0 0 0 0 0,0 1 0 0 0,0-1-1 0 0,0 1 1 0 0,1 0 0 0 0,-2 8 0 0 0,1-3 5 0 0,-1 7 28 0 0,1 17-42 0 0,2-18 25 0 0,6 16-25 0 0,-6-31-20 0 0,0 1 1 0 0,1-1-1 0 0,-1 0 1 0 0,0 0-1 0 0,1 0 1 0 0,-1 1 0 0 0,1-1-1 0 0,-1 0 1 0 0,1 0-1 0 0,0 0 1 0 0,1 2-1 0 0,2 4-3 0 0,1-1-1 0 0,-1 0 1 0 0,1 0-1 0 0,7 6 1 0 0,-6-7-13 0 0,0-1 0 0 0,0 0 0 0 0,1-1 1 0 0,9 5-1 0 0,-16-8 13 0 0,9 4-67 0 0,2-4 0 0 0,34-3-10 0 0,-43 3 69 0 0,0 0 0 0 0,0 0 0 0 0,-1 0 0 0 0,1 0 0 0 0,0-1 0 0 0,0 1 0 0 0,-1 0 0 0 0,1-1 0 0 0,2 0 0 0 0,5-2-19 0 0,-3 1 5 0 0,-1 0 0 0 0,0 0 0 0 0,1 0 0 0 0,-1-1-1 0 0,6-4 1 0 0,22-11-58 0 0,-17 8 0 0 0,13-15 0 0 0,-15 10-3 0 0,11-16-11 0 0,-14 14-9 0 0,0-8-46 0 0,0-1-1 0 0,13-50 1 0 0,-21 61 18 0 0,0-1-1 0 0,-2 1 1 0 0,0-1-1 0 0,0 0 1 0 0,-1 1-1 0 0,-1-1 1 0 0,-4-19-1 0 0,4 31 56 0 0,-1 9-68 0 0,-5 26 84 0 0,6 16 48 0 0,2 11 12 0 0,4 2-13 0 0,-2-44-45 0 0,6 24 0 0 0,7 2-273 0 0,-13-33-66 0 0,3-1-10 0 0,15 25-41 0 0,-15-25-169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5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99 4607 0 0,'0'0'9827'0'0,"0"5"-6730"0"0,-1 2-2355 0 0,0-4-450 0 0,1 0 0 0 0,0 0 0 0 0,0 0 0 0 0,0 0 0 0 0,0 0 0 0 0,0 0 0 0 0,0 0 0 0 0,2 4 0 0 0,5 49 2223 0 0,4 8-1433 0 0,-10-52-954 0 0,10 36 461 0 0,2 3-246 0 0,-4-23-214 0 0,-6-21-9 0 0,-3-3-109 0 0,1-1 0 0 0,-1 0 1 0 0,1 0-1 0 0,0 1 0 0 0,0-1 0 0 0,1 0 0 0 0,1 3 0 0 0,0 2-1 0 0,0 0 139 0 0,-4-13-53 0 0,-7-37 192 0 0,4 24-186 0 0,1 1 0 0 0,0-1 0 0 0,2 0 0 0 0,0 0 0 0 0,1 0 0 0 0,1 1 0 0 0,0-1 0 0 0,1 0 0 0 0,1 0 0 0 0,1 1 0 0 0,1-1 0 0 0,0 1 0 0 0,1 1 0 0 0,1-1 0 0 0,13-23 0 0 0,1 10-49 0 0,-13 21-49 0 0,0 1 0 0 0,13-11-1 0 0,16-5-32 0 0,-35 23 15 0 0,-1 0 1 0 0,0 1 0 0 0,1-1-1 0 0,-1 0 1 0 0,0 1 0 0 0,1 0-1 0 0,-1-1 1 0 0,1 1 0 0 0,-1 0-1 0 0,2-1 1 0 0,33-4-163 0 0,-15 3 0 0 0,26 4-36 0 0,-23 0-152 0 0,28 7-69 0 0,-25-3-1111 0 0,28 7-4611 0 0,-42-9-1977 0 0</inkml:trace>
  <inkml:trace contextRef="#ctx0" brushRef="#br0" timeOffset="1">934 58 3223 0 0,'-17'-7'240'0'0,"-22"-10"7044"0"0,29 16-2403 0 0,-1-3-3210 0 0,2 0-552 0 0,-4 0-653 0 0,1 2 0 0 0,-1 0 0 0 0,1 0 1 0 0,-1 1-1 0 0,0 0 0 0 0,0 1 0 0 0,0 1 0 0 0,0 0 1 0 0,1 1-1 0 0,-1 0 0 0 0,1 1 0 0 0,-17 5 0 0 0,21-5-358 0 0,0 1-1 0 0,0 0 0 0 0,0 0 1 0 0,1 1-1 0 0,-1 0 1 0 0,1 0-1 0 0,0 1 1 0 0,1 0-1 0 0,-1 0 0 0 0,1 0 1 0 0,0 1-1 0 0,1 0 1 0 0,0 0-1 0 0,0 0 0 0 0,0 1 1 0 0,1 0-1 0 0,0-1 1 0 0,-4 15-1 0 0,4-14 0 0 0,3-6-71 0 0,0 0 1 0 0,0 0-1 0 0,1 0 0 0 0,-1 1 1 0 0,0-1-1 0 0,1 0 1 0 0,0 0-1 0 0,-1 0 0 0 0,1 1 1 0 0,0-1-1 0 0,0 0 1 0 0,1 3-1 0 0,-1 32 192 0 0,0-36-203 0 0,0 1 0 0 0,0 0 0 0 0,0-1 0 0 0,0 1 0 0 0,0 0-1 0 0,1-1 1 0 0,-1 1 0 0 0,2 2 0 0 0,9 32 178 0 0,-3-20-90 0 0,12 13-38 0 0,-8-16-10 0 0,26 14-30 0 0,8-4-114 0 0,-26-17-12 0 0,21 2-5 0 0,-21-6-61 0 0,22-3-31 0 0,-39 1 164 0 0,-1 0 0 0 0,0 0 0 0 0,0-1 0 0 0,1 1 0 0 0,-1-1 0 0 0,0 1 0 0 0,3-2 0 0 0,36-10-189 0 0,-22 4-91 0 0,16-13-44 0 0,-18 9-11 0 0,15-18-20 0 0,-31 29 322 0 0,1-1 0 0 0,0 0 0 0 0,-1 1 0 0 0,1-1 0 0 0,-1 0 0 0 0,1 0 0 0 0,0-2 0 0 0,3-4-185 0 0,2-2-213 0 0,-1 0-1 0 0,-1 0 1 0 0,1-1-1 0 0,5-17 0 0 0,-2-7-7733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89 8351 0 0,'-31'-63'826'0'0,"20"44"316"0"0,7 16-326 0 0,-1 0 3000 0 0,2 7-637 0 0,-7 10-246 0 0,9-13-2847 0 0,1-1-1 0 0,0 1 0 0 0,0-1 1 0 0,-1 1-1 0 0,1-1 1 0 0,0 1-1 0 0,0-1 0 0 0,0 1 1 0 0,-1-1-1 0 0,1 1 1 0 0,0-1-1 0 0,0 1 0 0 0,0-1 1 0 0,0 1-1 0 0,0-1 1 0 0,0 1-1 0 0,0-1 0 0 0,0 1 1 0 0,0 0-1 0 0,1 0 0 0 0,-1 9 368 0 0,4 31 1580 0 0,-2-27-1665 0 0,-1 0 78 0 0,8 29 1 0 0,4 19-512 0 0,33 142-9 0 0,-16-103 265 0 0,43 98 0 0 0,-52-155-143 0 0,-16-34-1194 0 0</inkml:trace>
  <inkml:trace contextRef="#ctx0" brushRef="#br0" timeOffset="1">454 418 11055 0 0,'-1'-3'852'0'0,"-8"-8"7252"0"0,8 17-5559 0 0,-5 17-1081 0 0,5-7-472 0 0,18 170 2002 0 0,32 52-1695 0 0,-1-8-333 0 0,-21-100-1314 0 0,-23-111 312 0 0,-1-5-28 0 0,9 35-613 0 0,-3-20 38 0 0,-6-21-29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6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17503 0 0,'0'0'4945'0'0,"8"-4"-3922"0"0,23-12-268 0 0,-30 16-720 0 0,0-1 0 0 0,0 1 1 0 0,0 0-1 0 0,0-1 0 0 0,0 1 0 0 0,0 0 1 0 0,-1-1-1 0 0,1 1 0 0 0,0 0 0 0 0,0 0 1 0 0,0 0-1 0 0,0 0 0 0 0,0 0 0 0 0,0 0 1 0 0,0 0-1 0 0,0 0 0 0 0,1 0 0 0 0,38 4 576 0 0,-19 0-47 0 0,26 8-185 0 0,-23-4-85 0 0,26 10-19 0 0,-25-8-27 0 0,23 13-100 0 0,-25-11-41 0 0,20 16-10 0 0,-24-14-17 0 0,-19-14-80 0 0,10 10 8 0 0,16 21 0 0 0,-23-26-8 0 0,1 1 0 0 0,-1-1 0 0 0,0 1 0 0 0,-1 0 0 0 0,0 0 0 0 0,4 11 0 0 0,-5-7-5 0 0,1 0-1 0 0,-1 13 1 0 0,-1-23 5 0 0,1 1-4 0 0,-1 0 1 0 0,0 0-1 0 0,0 0 0 0 0,0 0 0 0 0,0 0 0 0 0,0 0 1 0 0,-1 0-1 0 0,1-1 0 0 0,0 1 0 0 0,0 0 1 0 0,-1 0-1 0 0,1 0 0 0 0,0 0 0 0 0,-1 0 1 0 0,1-1-1 0 0,-2 2 0 0 0,-4 9-15 0 0,0-1-1 0 0,-1 1 1 0 0,-1-2-1 0 0,0 1 1 0 0,0-1 0 0 0,-15 12-1 0 0,0-4 2 0 0,-1-1 1 0 0,0-1-1 0 0,-1-1 1 0 0,-1-1-1 0 0,-1-1 0 0 0,1-1 1 0 0,-2-2-1 0 0,1-1 1 0 0,-36 6-1 0 0,56-13-62 0 0,0 0 0 0 0,0-1 0 0 0,-1 0 0 0 0,1 0 0 0 0,0 0 0 0 0,0-1 0 0 0,0 0 0 0 0,-9-3 0 0 0,12 1-188 0 0,3 2 172 0 0,0 0 40 0 0,0 0 0 0 0,0 1 1 0 0,1-1-1 0 0,-1 0 0 0 0,0 0 0 0 0,1 0 1 0 0,-1 0-1 0 0,0 0 0 0 0,1 0 0 0 0,-1 0 0 0 0,1 0 1 0 0,-1-2-1 0 0,3-2-391 0 0,9-16 8 0 0,-11 20 409 0 0,0 0-1 0 0,1 0 0 0 0,-1 0 0 0 0,1 0 1 0 0,-1 1-1 0 0,1-1 0 0 0,0 0 0 0 0,-1 0 1 0 0,1 1-1 0 0,0-1 0 0 0,-1 0 0 0 0,2 0 0 0 0,22-19-354 0 0,-9 10-986 0 0,20-7-4142 0 0,-26 13-1771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6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277 192 6447 0 0,'2'-5'499'0'0,"8"-13"76"0"0,-9 17-266 0 0,0-1 0 0 0,0 1 1 0 0,0-1-1 0 0,0 1 1 0 0,-1-1-1 0 0,1 0 0 0 0,-1 1 1 0 0,1-1-1 0 0,-1 1 0 0 0,1-1 1 0 0,-1 0-1 0 0,0-1 0 0 0,1-2 604 0 0,0 0 2051 0 0,-2 1-193 0 0,-1-25 470 0 0,2 23-2805 0 0,-1 2-177 0 0,1-1-1 0 0,-1 1 1 0 0,0 0 0 0 0,0 0-1 0 0,0 0 1 0 0,0 1 0 0 0,-1-1-1 0 0,1 0 1 0 0,-1 0 0 0 0,-3-4-1 0 0,-7-12 281 0 0,5 12-40 0 0,4 5-412 0 0,0 1 1 0 0,-1 0 0 0 0,1 0-1 0 0,-1 0 1 0 0,1 0 0 0 0,-1 1-1 0 0,1-1 1 0 0,-1 1-1 0 0,0 0 1 0 0,0 0 0 0 0,1 0-1 0 0,-1 0 1 0 0,0 1 0 0 0,0 0-1 0 0,0 0 1 0 0,0 0-1 0 0,-5 1 1 0 0,-1 1 56 0 0,1 0 0 0 0,-1 1 0 0 0,1 1 1 0 0,0-1-1 0 0,0 2 0 0 0,1-1 0 0 0,-1 1 0 0 0,-10 8 0 0 0,9-5 3 0 0,0 0-1 0 0,0 1 1 0 0,1 0-1 0 0,0 1 1 0 0,-10 14-1 0 0,13-11 62 0 0,-9 21-67 0 0,10-18-27 0 0,0 17-9 0 0,5-16-18 0 0,8 25-70 0 0,-5-33-17 0 0,-1 0 0 0 0,2 0 0 0 0,6 13 0 0 0,-5-14 0 0 0,0 0 0 0 0,0 0 0 0 0,10 10 0 0 0,-10-12-3 0 0,1 0 1 0 0,0-1-1 0 0,0 0 0 0 0,0 0 1 0 0,8 5-1 0 0,42 17-73 0 0,-55-26 68 0 0,1 0-1 0 0,0 0 1 0 0,0-1-1 0 0,0 1 1 0 0,0 0-1 0 0,0-1 1 0 0,0 1-1 0 0,4-1 1 0 0,30 4-68 0 0,-18-5-17 0 0,17-3-10 0 0,-17-1-1 0 0,18-10 1 0 0,-18 5 7 0 0,19-15 7 0 0,-20 11 1 0 0,-9 7 66 0 0,12-13-64 0 0,18-21 1 0 0,-31 33 48 0 0,-4 4 6 0 0,0 1 0 0 0,0-1 0 0 0,-1 0 0 0 0,1 1 0 0 0,2-7 0 0 0,7-13-75 0 0,0-1 0 0 0,-2 0 0 0 0,10-34 0 0 0,-14 27 7 0 0,-2-10 23 0 0,-3 11 35 0 0,-2 26 58 0 0,-1 6 9 0 0,-9 14-2 0 0,10-15-22 0 0,1-1 0 0 0,0 1 0 0 0,-1-1 0 0 0,1 1 0 0 0,0 0 1 0 0,-1-1-1 0 0,1 1 0 0 0,0-1 0 0 0,0 1 0 0 0,0 0 0 0 0,0-1 0 0 0,0 1 0 0 0,0-1 1 0 0,-1 1-1 0 0,1 0 0 0 0,1-1 0 0 0,-1 1 0 0 0,0 0 0 0 0,0 0 0 0 0,0 10 7 0 0,-1-5 0 0 0,1 0 0 0 0,0 0 0 0 0,1 0 0 0 0,2 12 0 0 0,-3-10-25 0 0,1-3-18 0 0,-1 0 0 0 0,1 0 0 0 0,0 0 0 0 0,0 0 0 0 0,2 4 0 0 0,5 18-117 0 0,-6-20-49 0 0,2 2-201 0 0,13 26-89 0 0,-12-26-19 0 0,3-2-631 0 0,23 24 495 0 0,-23-23-1509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8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95 14743 0 0,'-9'2'2560'0'0,"21"-3"-2216"0"0,33-2 35 0 0,-23 0 18 0 0,40-14 351 0 0,-4 1-622 0 0,10-2-112 0 0,-49 13-18 0 0,37-7-117 0 0,1 3-198 0 0,-47 7 129 0 0,29-1-1881 0 0,-7 2 1234 0 0,-24 1 4323 0 0,-10 3-2374 0 0,-4 11-84 0 0,5-14-976 0 0,1 1-1 0 0,0 0 1 0 0,-1-1 0 0 0,1 1-1 0 0,-1 0 1 0 0,1-1-1 0 0,-1 1 1 0 0,1-1 0 0 0,-1 1-1 0 0,1-1 1 0 0,-1 1 0 0 0,1-1-1 0 0,-1 1 1 0 0,0-1-1 0 0,1 1 1 0 0,-1-1 0 0 0,0 0-1 0 0,0 0 1 0 0,0 1-1 0 0,-3 0 118 0 0,0 2-3 0 0,0 1 0 0 0,0-1-1 0 0,0 1 1 0 0,1-1-1 0 0,-1 1 1 0 0,1 0-1 0 0,0 0 1 0 0,0 1 0 0 0,1-1-1 0 0,-1 1 1 0 0,1-1-1 0 0,0 1 1 0 0,-2 5-1 0 0,1 0 4 0 0,1 1 0 0 0,0-1-1 0 0,0 1 1 0 0,1-1-1 0 0,0 16 1 0 0,3-11 5 0 0,5 15-28 0 0,-2-16-9 0 0,10 14-10 0 0,-15-26-120 0 0,1-1 1 0 0,0 1 0 0 0,0-1-1 0 0,0 0 1 0 0,0 1-1 0 0,0-1 1 0 0,0 0 0 0 0,0 0-1 0 0,3 2 1 0 0,30 28 16 0 0,-34-30-23 0 0,1 0 0 0 0,0 0 1 0 0,0 0-1 0 0,0 0 0 0 0,0-1 0 0 0,0 1 1 0 0,0 0-1 0 0,1-1 0 0 0,-1 1 0 0 0,0-1 1 0 0,0 1-1 0 0,0-1 0 0 0,1 1 0 0 0,-1-1 1 0 0,0 0-1 0 0,2 0 0 0 0,44 11-92 0 0,-45-10 81 0 0,0-1 0 0 0,0 1 0 0 0,-1-1 0 0 0,1 0 0 0 0,0 0 0 0 0,0 0 0 0 0,0 0 0 0 0,0 0 0 0 0,3 0 0 0 0,33-5-80 0 0,-19 0-5 0 0,18-10-1 0 0,-32 14 73 0 0,0-1-1 0 0,-1 0 1 0 0,1 0-1 0 0,-1 0 1 0 0,1-1 0 0 0,7-5-1 0 0,-4 2-15 0 0,6-4-111 0 0,11-13-18 0 0,-22 22 139 0 0,-1-1-1 0 0,0 0 1 0 0,1 0 0 0 0,-1-1 0 0 0,0 1 0 0 0,0 0-1 0 0,0-1 1 0 0,-1 1 0 0 0,3-5 0 0 0,0 0-27 0 0,2-4-107 0 0,-3 4 99 0 0,-1 0 1 0 0,-1 1-1 0 0,1-1 0 0 0,-1 0 1 0 0,1-12-1 0 0,-2 15 18 0 0,0 0-1 0 0,-1 0 1 0 0,1 0-1 0 0,-1 0 1 0 0,1 0 0 0 0,-1 0-1 0 0,-1 0 1 0 0,1 1-1 0 0,0-1 1 0 0,-1 0-1 0 0,0 1 1 0 0,0-1 0 0 0,-4-5-1 0 0,-1 0-93 0 0,-1 1 1 0 0,0 0-1 0 0,-1 1 0 0 0,1 0 0 0 0,-2 0 1 0 0,1 1-1 0 0,0 0 0 0 0,-1 1 1 0 0,0-1-1 0 0,-1 2 0 0 0,-13-5 0 0 0,18 7-49 0 0,0 0-1 0 0,-1 1 1 0 0,1-1-1 0 0,0 1 1 0 0,-1 1-1 0 0,1-1 1 0 0,0 1-1 0 0,-1 0 1 0 0,1 1 0 0 0,0-1-1 0 0,-1 1 1 0 0,1 1-1 0 0,0-1 1 0 0,0 1-1 0 0,0 0 1 0 0,0 0-1 0 0,0 1 1 0 0,0 0-1 0 0,0 0 1 0 0,-9 7-1 0 0,14-9 117 0 0,0 0 0 0 0,0-1 0 0 0,0 1 0 0 0,0 0-1 0 0,0 0 1 0 0,1 0 0 0 0,-1 0 0 0 0,0 0 0 0 0,1 0 0 0 0,-1 0 0 0 0,0 2-1 0 0,0 0-142 0 0,-1 0-738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6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6 203 6447 0 0,'0'-3'499'0'0,"-1"-9"-30"0"0,1 9 1098 0 0,-4-29 13690 0 0,6 40-15152 0 0,4 28 355 0 0,-1 16 7 0 0,0 7-54 0 0,0-4-74 0 0,-4-8 197 0 0,1-9 704 0 0,1-44-1112 0 0,17-31 85 0 0,-16 30-187 0 0,12-23 95 0 0,10-12 23 0 0,18-34 180 0 0,58-75 0 0 0,-94 142-299 0 0,0 0 0 0 0,11-10 0 0 0,-9 9-13 0 0,6-4 46 0 0,15-7-22 0 0,-30 20-27 0 0,0 0-1 0 0,0 0 1 0 0,0 1-1 0 0,0-1 1 0 0,0 0-1 0 0,0 1 1 0 0,0-1-1 0 0,0 1 0 0 0,1-1 1 0 0,-1 1-1 0 0,2-1 1 0 0,29-5 91 0 0,-24 4-11 0 0,3 7-5 0 0,32 17-16 0 0,-41-21-62 0 0,0-1 1 0 0,-1 1-1 0 0,1 0 1 0 0,0 0-1 0 0,-1 1 0 0 0,1-1 1 0 0,-1 0-1 0 0,1 0 1 0 0,2 3-1 0 0,27 29 58 0 0,-14-14-11 0 0,23 37-42 0 0,8 16-11 0 0,-11-7-21 0 0,13 26-319 0 0,-28-54-6 0 0,-11-22-94 0 0,12 11-1212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46 17047 0 0,'-8'-8'499'0'0,"-1"0"0"0"0,0 0-1 0 0,-12-7 1 0 0,19 14 894 0 0,1 0-1284 0 0,0 0 0 0 0,0 1 0 0 0,0-1 0 0 0,0 1 0 0 0,0 0 0 0 0,0-1 0 0 0,0 1 0 0 0,0 0 0 0 0,-1 0 1 0 0,1-1-1 0 0,0 1 0 0 0,-2 0 0 0 0,0 0 117 0 0,-2 0-29 0 0,1 0-1 0 0,-1 0 0 0 0,0 0 1 0 0,1 0-1 0 0,-1 1 1 0 0,0 0-1 0 0,1 0 1 0 0,-5 1-1 0 0,2 3 344 0 0,-10 10-49 0 0,16-15-465 0 0,1 0 0 0 0,-1 1 0 0 0,1-1 1 0 0,-1 1-1 0 0,1-1 0 0 0,-1 1 0 0 0,1 0 1 0 0,0-1-1 0 0,-1 1 0 0 0,1-1 0 0 0,0 1 0 0 0,-1 0 1 0 0,1-1-1 0 0,0 1 0 0 0,0 0 0 0 0,0-1 1 0 0,-1 2-1 0 0,-3 17 295 0 0,0 1 1 0 0,1-1 0 0 0,0 34-1 0 0,38 372 2221 0 0,5-173-1822 0 0,-20-131-672 0 0,-15-90-90 0 0,2 3-185 0 0,-2-17 26 0 0,2 9-100 0 0,-6-20-75 0 0,3-11-3599 0 0,13-20-5058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8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55 11055 0 0,'-24'-20'1144'0'0,"-10"-4"11333"0"0,42 22-11939 0 0,24-5-76 0 0,-12 6-28 0 0,28 2-9 0 0,-19-1-25 0 0,232 3 624 0 0,-222-2-896 0 0,139 8 455 0 0,-161-7-537 0 0,22 7 1 0 0,-20-3-9 0 0,35 15 0 0 0,-46-17-35 0 0,-1 0-1 0 0,1 1 1 0 0,-1 0 0 0 0,0 0-1 0 0,11 10 1 0 0,-15-12-3 0 0,0 0 0 0 0,-1 0 0 0 0,1 0 0 0 0,-1 0 0 0 0,0 0 0 0 0,0 1 0 0 0,0-1 0 0 0,-1 0 0 0 0,1 1 0 0 0,-1 0 0 0 0,2 5 0 0 0,-3-3 0 0 0,0-1 0 0 0,0 1 0 0 0,0 0 0 0 0,0-1 0 0 0,-1 1 0 0 0,0 0 0 0 0,0-1 0 0 0,-1 1 0 0 0,0-1 0 0 0,0 1 0 0 0,0-1 0 0 0,0 0 0 0 0,-1 0 0 0 0,0 0 0 0 0,0 0 0 0 0,-6 7 0 0 0,-7 8 0 0 0,-1 0 0 0 0,-25 22 0 0 0,-129 101 49 0 0,91-80-34 0 0,-34 29-151 0 0,111-90 112 0 0,1 0 0 0 0,-1 0 0 0 0,1 1 0 0 0,0-1 0 0 0,-1 0 0 0 0,1 1 0 0 0,-2 3 0 0 0,0 0-35 0 0,0 0-139 0 0,11-1-689 0 0,24 18 647 0 0,-30-22 225 0 0,0-1-1 0 0,0 1 1 0 0,-1 0-1 0 0,1-1 1 0 0,0 1-1 0 0,0-1 1 0 0,0 1-1 0 0,0-1 1 0 0,0 1-1 0 0,0-1 1 0 0,1 0-1 0 0,-1 1 1 0 0,0-1 0 0 0,1 0-1 0 0,53 9-360 0 0,-41-7 318 0 0,41 9-207 0 0,15 7 224 0 0,18 12-7 0 0,-1 9 36 0 0,-66-28 12 0 0,31 24 0 0 0,-37-24 0 0 0,-1 1 0 0 0,17 18 0 0 0,-22-20 0 0 0,-1 1 0 0 0,0-1 0 0 0,8 16 0 0 0,4 19 11 0 0,-19-44-8 0 0,-1 0 0 0 0,1 0 1 0 0,-1 0-1 0 0,1 0 0 0 0,-1 0 0 0 0,0 0 1 0 0,0 0-1 0 0,0 1 0 0 0,1-1 1 0 0,-1 0-1 0 0,0 0 0 0 0,-1 2 0 0 0,0 25 24 0 0,1-27-21 0 0,0 0 1 0 0,0 0-1 0 0,0-1 1 0 0,0 1-1 0 0,0 0 0 0 0,0 0 1 0 0,0 0-1 0 0,-1 0 1 0 0,1 0-1 0 0,0 0 0 0 0,-1-1 1 0 0,1 1-1 0 0,-1 1 0 0 0,-12 22 138 0 0,13-23-132 0 0,0 0-1 0 0,-1-1 0 0 0,1 1 1 0 0,-1 0-1 0 0,0 0 0 0 0,1 0 1 0 0,-1-1-1 0 0,0 1 0 0 0,1 0 1 0 0,-1-1-1 0 0,0 1 0 0 0,0 0 1 0 0,-1 0-1 0 0,-10 8 105 0 0,-1 0 1 0 0,0-1-1 0 0,0-1 0 0 0,-24 11 0 0 0,-13-3 380 0 0,0-2-1 0 0,-84 11 1 0 0,60-17 102 0 0,-94-2 0 0 0,142-5-432 0 0,-51-9 0 0 0,67 7-141 0 0,0 0 1 0 0,1-1-1 0 0,-1 0 0 0 0,1-1 1 0 0,-1 0-1 0 0,1 0 0 0 0,0-1 1 0 0,-9-6-1 0 0,16 9-25 0 0,0 0 0 0 0,-1 0 0 0 0,1 0 0 0 0,0 0 0 0 0,0 0 0 0 0,-3-5 0 0 0,-9-21-73 0 0,14 28 55 0 0,0-1 0 0 0,-1 1 1 0 0,1-1-1 0 0,0 1 0 0 0,0-1 1 0 0,-1 0-1 0 0,1 1 1 0 0,0-1-1 0 0,0 1 0 0 0,0-1 1 0 0,0 0-1 0 0,0 1 0 0 0,0-1 1 0 0,0 1-1 0 0,0-1 0 0 0,0 0 1 0 0,0 1-1 0 0,0-1 0 0 0,0 0 1 0 0,1 0-1 0 0,4-26-443 0 0,-5 26 323 0 0,1 1 0 0 0,-1-1 1 0 0,0 0-1 0 0,0 0 0 0 0,0 1 1 0 0,1-1-1 0 0,-1 0 1 0 0,0 0-1 0 0,1 1 0 0 0,-1-1 1 0 0,0 0-1 0 0,1 1 0 0 0,-1-1 1 0 0,1 1-1 0 0,-1-1 0 0 0,2 0 1 0 0,22-26-9682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17967 0 0,'0'0'4949'0'0,"9"0"-4411"0"0,29 0-92 0 0,-38 0-433 0 0,0 0-1 0 0,1-1 0 0 0,-1 1 0 0 0,1 0 0 0 0,-1 0 1 0 0,1 0-1 0 0,-1 0 0 0 0,1 0 0 0 0,-1 0 0 0 0,1 0 1 0 0,-1 1-1 0 0,0-1 0 0 0,1 0 0 0 0,-1 0 0 0 0,1 0 1 0 0,-1 0-1 0 0,1 0 0 0 0,-1 1 0 0 0,0-1 0 0 0,1 0 0 0 0,-1 0 1 0 0,1 1-1 0 0,-1-1 0 0 0,0 0 0 0 0,1 1 0 0 0,-1-1 1 0 0,0 0-1 0 0,1 1 0 0 0,-1-1 0 0 0,0 0 0 0 0,0 1 1 0 0,1-1-1 0 0,-1 1 0 0 0,0 0 0 0 0,17 27 404 0 0,-9-9-35 0 0,31 146 697 0 0,1 115 168 0 0,13 77-99 0 0,-47-331-1089 0 0,7 46 145 0 0,-7-31-177 0 0,-6-38-20 0 0,1 1 0 0 0,0-1 0 0 0,-1 1 0 0 0,0 0 1 0 0,0-1-1 0 0,0 1 0 0 0,0-1 0 0 0,-1 5 0 0 0,0 0 3 0 0,0-1 44 0 0,0-2 0 0 0,-6 14-26 0 0,5-14 48 0 0,-9-9-5 0 0,9 2-60 0 0,-2-2 32 0 0,1-9-17 0 0,0 1 0 0 0,-2-18 0 0 0,4 4-24 0 0,1 0 0 0 0,1 0 0 0 0,1 1 0 0 0,1-1 0 0 0,8-28 0 0 0,1 10-40 0 0,34-83-1 0 0,-30 94 25 0 0,5 0 15 0 0,-15 26 0 0 0,0 0 0 0 0,1 0 0 0 0,10-8 0 0 0,-14 13 0 0 0,0-1 0 0 0,1 1 0 0 0,-1 0 0 0 0,1 0 0 0 0,-1 0 0 0 0,1 1 0 0 0,0-1 0 0 0,0 1 0 0 0,0 0 0 0 0,7-1 0 0 0,-5 2 0 0 0,-1-1 0 0 0,1 1 0 0 0,-1 1 0 0 0,1-1 0 0 0,-1 1 0 0 0,1 0 0 0 0,-1 0 0 0 0,1 1 0 0 0,6 2 0 0 0,-6-1 3 0 0,1 1-1 0 0,-1-1 1 0 0,0 1 0 0 0,0 1-1 0 0,6 4 1 0 0,-10-7 8 0 0,0 0-1 0 0,0 0 1 0 0,0 0 0 0 0,0 0-1 0 0,0 0 1 0 0,2 4 0 0 0,21 32 81 0 0,-2 1 1 0 0,23 53-1 0 0,-30-49-32 0 0,6 16-37 0 0,3 9-39 0 0,-14-35-76 0 0,-8-24-11 0 0,1-1-80 0 0,13 27-329 0 0,-13-26-140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9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83 20735 0 0,'-4'-7'315'0'0,"-9"-9"1247"0"0,-1 1-1228 0 0,0 3-224 0 0,13 11-68 0 0,0 0-1 0 0,0 1 1 0 0,0-1-1 0 0,0 1 0 0 0,0-1 1 0 0,0 1-1 0 0,0-1 1 0 0,0 1-1 0 0,0-1 0 0 0,0 1 1 0 0,0 0-1 0 0,0 0 1 0 0,0-1-1 0 0,0 1 0 0 0,0 0 1 0 0,-2 0-1 0 0,-2 0 105 0 0,-3-1 57 0 0,1 0-1 0 0,-1 0 1 0 0,1 1 0 0 0,-1 0 0 0 0,1 0-1 0 0,-1 1 1 0 0,1 0 0 0 0,0 1 0 0 0,-1-1-1 0 0,1 1 1 0 0,0 1 0 0 0,-14 5 0 0 0,12-3-11 0 0,1 1 1 0 0,-1-1 0 0 0,1 2 0 0 0,0-1-1 0 0,1 1 1 0 0,-1 0 0 0 0,1 0 0 0 0,-10 15-1 0 0,5-4-10 0 0,2 0 0 0 0,-1 0-1 0 0,2 1 1 0 0,1 1 0 0 0,0-1-1 0 0,2 1 1 0 0,0 0-1 0 0,-5 36 1 0 0,9-43-122 0 0,0 0 0 0 0,2 0 0 0 0,-1 0 0 0 0,2 0 0 0 0,0 0 0 0 0,0 0 0 0 0,1 0 0 0 0,1-1 0 0 0,7 24 0 0 0,-6-26-25 0 0,1-1-1 0 0,7 14 1 0 0,-4-11-15 0 0,1 0 1 0 0,16 19-1 0 0,-18-24-18 0 0,-1-1 0 0 0,2 0 0 0 0,-1 0-1 0 0,1 0 1 0 0,13 7 0 0 0,-13-10-4 0 0,1 1 0 0 0,-1-1-1 0 0,1 0 1 0 0,0 0 0 0 0,14 1 0 0 0,-8-2-32 0 0,26-1 0 0 0,-41-1 34 0 0,2 0-11 0 0,1-1 0 0 0,-1 1 0 0 0,0 0 0 0 0,0 0 1 0 0,1-1-1 0 0,-1 1 0 0 0,4-2 0 0 0,40-13-77 0 0,-44 14 77 0 0,1 0 0 0 0,-1 0 0 0 0,0 0 0 0 0,1 0 0 0 0,-1 0 0 0 0,0 0 0 0 0,3-2 0 0 0,35-23-85 0 0,-22 11-35 0 0,15-18-18 0 0,-32 31 132 0 0,1 1 0 0 0,-1-1 0 0 0,1 1 0 0 0,-1-1 1 0 0,0 0-1 0 0,0 1 0 0 0,1-1 0 0 0,0-2 0 0 0,17-33-135 0 0,-18 36 135 0 0,0-1 0 0 0,0 0 0 0 0,-1 1 0 0 0,1-1 1 0 0,0 0-1 0 0,-1 0 0 0 0,1 1 0 0 0,0-4 0 0 0,1-5-34 0 0,-1-1 1 0 0,0 1-1 0 0,0-1 0 0 0,-1 1 1 0 0,0-1-1 0 0,-1 1 0 0 0,0 0 1 0 0,-3-13-1 0 0,-2 8-33 0 0,0 0 1 0 0,0 1-1 0 0,-1 0 1 0 0,-10-14-1 0 0,-39-50-310 0 0,32 46 213 0 0,20 27 157 0 0,-17-24-276 0 0,-30-30 1 0 0,44 51 189 0 0,0 1 1 0 0,0 0-1 0 0,-1 1 1 0 0,0 0-1 0 0,-1 0 1 0 0,1 1 0 0 0,-1 0-1 0 0,0 0 1 0 0,-11-3-1 0 0,17 7 34 0 0,-1 0 0 0 0,1 1 0 0 0,-1-1 0 0 0,1 1-1 0 0,-1-1 1 0 0,1 1 0 0 0,-1 0 0 0 0,1 0 0 0 0,-1 1-1 0 0,1-1 1 0 0,-1 1 0 0 0,1 0 0 0 0,-1 0 0 0 0,1 0-1 0 0,-1 0 1 0 0,1 0 0 0 0,0 1 0 0 0,0 0 0 0 0,-5 2-1 0 0,3 3-321 0 0,-8 14-9 0 0,13-21 259 0 0,-1 1 1 0 0,1 0-1 0 0,-1 0 0 0 0,1-1 0 0 0,0 1 0 0 0,-1 0 1 0 0,1 0-1 0 0,0 0 0 0 0,0-1 0 0 0,-1 1 0 0 0,1 0 1 0 0,0 2-1 0 0,-4 32-7827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 6911 0 0,'0'0'14863'0'0,"-1"5"-13303"0"0,-2 15-90 0 0,4-6-228 0 0,0-3-1044 0 0,0-2-166 0 0,1 0 1 0 0,0 1-1 0 0,3 9 1 0 0,14 49-237 0 0,-16-54 208 0 0,13 39 158 0 0,4 4 72 0 0,-9-27-202 0 0,-5-15 10 0 0,5 14-4 0 0,-8-22 94 0 0,-5-11 20 0 0,-19-34 348 0 0,19 35-438 0 0,0-1-1 0 0,1 0 1 0 0,-1 1 0 0 0,1-1 0 0 0,-1-5 0 0 0,1 2 12 0 0,0 4-37 0 0,0 0 0 0 0,0 0 1 0 0,0 0-1 0 0,1 0 0 0 0,-1 0 0 0 0,1 0 0 0 0,0-1 0 0 0,0-3 1 0 0,0-1 18 0 0,-1-6 68 0 0,1-1 1 0 0,1-20 0 0 0,0 22-33 0 0,0 7-77 0 0,-1 1 0 0 0,1 0 0 0 0,-1-1 0 0 0,1 1 0 0 0,2-6 0 0 0,0 2-2 0 0,2-8 51 0 0,13-25-48 0 0,3 3-36 0 0,-21 38 12 0 0,1 0-1 0 0,-1-1 1 0 0,1 1-1 0 0,0 0 1 0 0,-1 0-1 0 0,1 0 1 0 0,0 0-1 0 0,0 0 1 0 0,0 0-1 0 0,1-1 1 0 0,21-17-119 0 0,-17 14-162 0 0,2 4-79 0 0,26-5-15 0 0,-25 5-38 0 0,25 5-327 0 0,6 3-1979 0 0,5 1-5897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4:59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160 274 17967 0 0,'0'0'1632'0'0,"-3"-1"-1344"0"0,-13-5 663 0 0,14 10 64 0 0,-2-2-677 0 0,3-1-221 0 0,0 0 1 0 0,0 0-1 0 0,0 0 1 0 0,0 0-1 0 0,0 0 1 0 0,0 0-1 0 0,0 0 1 0 0,0 0 0 0 0,0 0-1 0 0,1 1 1 0 0,-1-1-1 0 0,0 0 1 0 0,1 1-1 0 0,-1 1 1 0 0,-11 22 800 0 0,9-10-56 0 0,-1 20-13 0 0,4-16-62 0 0,4 19-259 0 0,-1-19-118 0 0,-1-8-281 0 0,0-4 22 0 0,0 1-1 0 0,1 0 1 0 0,4 10-1 0 0,-3-7-77 0 0,-2-4-22 0 0,1 0 0 0 0,0 1 0 0 0,6 9 0 0 0,6 11 32 0 0,-12-21-35 0 0,3 1-135 0 0,17 20-59 0 0,-18-21-13 0 0,3-5-1436 0 0,24 7-847 0 0</inkml:trace>
  <inkml:trace contextRef="#ctx0" brushRef="#br0" timeOffset="1">39 77 8751 0 0,'-15'-26'936'0'0,"0"3"1048"0"0,6 6 8048 0 0,59 6-12512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0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11975 0 0,'0'0'5187'0'0,"12"-3"-3028"0"0,62-18 1002 0 0,-22 9-2333 0 0,-25 7-76 0 0,25-2-68 0 0,-28 5-226 0 0,23 1-96 0 0,-27 2-18 0 0,-10 2-236 0 0,-6-2-38 0 0,0 0-1 0 0,0 0 0 0 0,1 0 0 0 0,-1-1 1 0 0,8 0-1 0 0,-5 6 95 0 0,24 15-11 0 0,-24-15 0 0 0,-7 2 7 0 0,-2 26 7 0 0,2-33-154 0 0,0 0 0 0 0,0 1 0 0 0,-1-1 0 0 0,1 0 0 0 0,0 0 0 0 0,0 0 0 0 0,0 0-1 0 0,-1 0 1 0 0,1 0 0 0 0,-1 0 0 0 0,1 0 0 0 0,-1 1 0 0 0,-8 14 109 0 0,0 0 0 0 0,-1-1 0 0 0,-16 19 0 0 0,-52 47 332 0 0,27-30-195 0 0,-66 86 1 0 0,115-134-245 0 0,0-1-1 0 0,1 0 1 0 0,-1 1-1 0 0,1-1 1 0 0,-1 1-1 0 0,1-1 1 0 0,0 1 0 0 0,-1 3-1 0 0,0 1 10 0 0,0-2 119 0 0,4 2-89 0 0,8 19-27 0 0,-7-19 48 0 0,8-7-6 0 0,42-2-5 0 0,-37-1-37 0 0,24-5-1 0 0,20-8-15 0 0,16-3-84 0 0,-62 16 47 0 0,40-10-107 0 0,14 1-210 0 0,6-1-250 0 0,0-2-354 0 0,-22 4 261 0 0,-25 4-1646 0 0,41-13-6519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309 147 16583 0 0,'-2'-3'1276'0'0,"-7"-10"-822"0"0,7 10-184 0 0,-1 1 669 0 0,-7-7 79 0 0,-1 0 0 0 0,0 0 1 0 0,0 1-1 0 0,-1 1 0 0 0,-20-10 0 0 0,28 15-881 0 0,-1 0-1 0 0,1 1 0 0 0,-1-1 1 0 0,1 1-1 0 0,-1 0 0 0 0,0 1 1 0 0,0-1-1 0 0,0 1 1 0 0,1 0-1 0 0,-1 0 0 0 0,0 0 1 0 0,0 1-1 0 0,0-1 0 0 0,1 1 1 0 0,-1 0-1 0 0,0 1 1 0 0,1-1-1 0 0,-1 1 0 0 0,1 0 1 0 0,-7 4-1 0 0,2 0 19 0 0,0 1 1 0 0,1 1-1 0 0,0-1 0 0 0,0 2 1 0 0,1-1-1 0 0,0 1 0 0 0,0 0 1 0 0,1 0-1 0 0,0 1 0 0 0,1-1 1 0 0,-7 17-1 0 0,9-12 68 0 0,-3 22-6 0 0,5-18-20 0 0,4 17-77 0 0,0-18-30 0 0,10 16-9 0 0,-13-32-74 0 0,1 1 1 0 0,0 0-1 0 0,-1-1 1 0 0,1 1-1 0 0,0-1 0 0 0,0 0 1 0 0,0 1-1 0 0,2 1 1 0 0,28 31 5 0 0,-23-26-13 0 0,1-1 0 0 0,0 0 0 0 0,14 8 0 0 0,-9-8 0 0 0,1 0 0 0 0,23 8 0 0 0,-13-7-8 0 0,33 5 0 0 0,16-2-68 0 0,-44-8 0 0 0,29-2 4 0 0,-31-3-15 0 0,28-7-59 0 0,-31 2-22 0 0,19-10-7 0 0,-42 17 158 0 0,-1-1 0 0 0,1 1-1 0 0,-1-1 1 0 0,1 0 0 0 0,-1 0 0 0 0,0 1 0 0 0,1-1-1 0 0,-1 0 1 0 0,0 0 0 0 0,3-2 0 0 0,23-22-227 0 0,-26 24 225 0 0,0 0 0 0 0,0 1 0 0 0,-1-1 0 0 0,1 0 0 0 0,0 0 1 0 0,-1 1-1 0 0,1-1 0 0 0,0 0 0 0 0,-1 0 0 0 0,1 0 0 0 0,-1 0 0 0 0,1 0 1 0 0,0-2-1 0 0,10-26-252 0 0,-11 28 254 0 0,1 0-1 0 0,-1 0 1 0 0,1 0-1 0 0,-1 0 1 0 0,0 0 0 0 0,0 0-1 0 0,0 0 1 0 0,1 0-1 0 0,-1 0 1 0 0,0 0-1 0 0,0 0 1 0 0,0 0 0 0 0,-1 0-1 0 0,1-1 1 0 0,-1-7-50 0 0,0 0 0 0 0,-1 0 0 0 0,0 0 0 0 0,0 0 0 0 0,-1 0 0 0 0,0 1 0 0 0,0-1 0 0 0,-7-10 0 0 0,-2 3 13 0 0,0 0 0 0 0,-1 1 0 0 0,-1 1 1 0 0,0 0-1 0 0,-19-13 0 0 0,-85-56-86 0 0,64 48-86 0 0,41 26 96 0 0,-43-24-442 0 0,37 23 520 0 0,15 8-1202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11975 0 0,'0'0'5018'0'0,"3"8"-2954"0"0,0 2-1395 0 0,9 29 1827 0 0,-9-28-2168 0 0,5 32 1176 0 0,3 26-66 0 0,-1 1-419 0 0,-1-10-243 0 0,-5-29-529 0 0,-4-24-14 0 0,1 0-18 0 0,0 20-75 0 0,-1-20 517 0 0,3-12-548 0 0,18-27 130 0 0,-17 24-199 0 0,17-23 136 0 0,-15 20-144 0 0,26-31 128 0 0,-1 4 12 0 0,71-63 0 0 0,-92 92-145 0 0,-6 5-2 0 0,0 0 0 0 0,1 1 0 0 0,0 0 0 0 0,0 0 0 0 0,7-4 0 0 0,33-19 78 0 0,-43 25-93 0 0,0 0 1 0 0,0 0-1 0 0,0 0 1 0 0,0 0-1 0 0,0 0 0 0 0,0 0 1 0 0,0 1-1 0 0,0-1 1 0 0,3 0-1 0 0,43-8 89 0 0,-46 9-92 0 0,0-1 1 0 0,0 1 0 0 0,0 0-1 0 0,1 0 1 0 0,-1 0-1 0 0,0 0 1 0 0,0 0-1 0 0,0 0 1 0 0,3 1 0 0 0,43 6 57 0 0,-46-7-57 0 0,1 0 0 0 0,-1 1 0 0 0,1-1 0 0 0,-1 1 0 0 0,1 0 0 0 0,-1 0 0 0 0,3 1 0 0 0,47 23 45 0 0,-38-17-49 0 0,-1 1-1 0 0,17 14 1 0 0,23 28-4 0 0,12 17-60 0 0,-26-28 12 0 0,6 4-266 0 0,-33-33 248 0 0,7 4-134 0 0,15 12-73 0 0,-26-21-307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8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 7367 0 0,'0'0'6032'0'0,"2"7"-4406"0"0,6 21 86 0 0,-6-21 16 0 0,-2-4-1428 0 0,0 0 1 0 0,0 0 0 0 0,0 0 0 0 0,0 0 0 0 0,1 0 0 0 0,0 4 0 0 0,6 23 967 0 0,-2 4-863 0 0,-3-26-179 0 0,0 0-82 0 0,4 21-15 0 0,-4-22 64 0 0,0-1-134 0 0,8 21-32 0 0,-7-21 137 0 0,-2-10-106 0 0,5-15-47 0 0,-3-4-11 0 0,-2 11 0 0 0,0-2 0 0 0,12-24 0 0 0,0 9 0 0 0,5-3 0 0 0,4 5 0 0 0,3 4 0 0 0,-20 20 0 0 0,-1 0 0 0 0,0 0 0 0 0,1 1 0 0 0,9-4 0 0 0,24-5 21 0 0,-30 9 81 0 0,40 6 247 0 0,-39 3-277 0 0,25 18 0 0 0,-33-25-69 0 0,0 1 1 0 0,0-1-1 0 0,0 1 0 0 0,0-1 1 0 0,0 1-1 0 0,-1 0 0 0 0,1-1 1 0 0,0 1-1 0 0,-1 0 0 0 0,1 0 1 0 0,0 0-1 0 0,-1 0 0 0 0,1-1 1 0 0,-1 1-1 0 0,0 0 0 0 0,1 0 1 0 0,0 1-1 0 0,12 31 21 0 0,-9-18 24 0 0,1 16-25 0 0,-3 7 19 0 0,-2 5-42 0 0,0-6-2310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1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568 437 18887 0 0,'0'0'3729'0'0,"5"-5"-3154"0"0,16-17-66 0 0,-13 11-27 0 0,9-30 442 0 0,-10 18-612 0 0,-1-1 1 0 0,-1 0-1 0 0,-1 0 1 0 0,1-38-1 0 0,-5 52-217 0 0,-1 0 0 0 0,0 0 0 0 0,-1-1 0 0 0,0 1-1 0 0,0 0 1 0 0,-1 1 0 0 0,0-1 0 0 0,-1 0-1 0 0,0 1 1 0 0,0 0 0 0 0,-7-10 0 0 0,7 14-45 0 0,0-1-1 0 0,0 1 1 0 0,0 0 0 0 0,-1 0 0 0 0,0 0 0 0 0,0 1 0 0 0,0-1 0 0 0,0 1-1 0 0,-1 0 1 0 0,0 1 0 0 0,1-1 0 0 0,-1 1 0 0 0,-1 0 0 0 0,1 1-1 0 0,0 0 1 0 0,-1 0 0 0 0,-11-2 0 0 0,8 2 0 0 0,-1 2 0 0 0,0-1 0 0 0,1 1 0 0 0,-1 1 0 0 0,0 0 0 0 0,1 1 0 0 0,-1 0 0 0 0,-11 4 0 0 0,8-2-3 0 0,-1 2 0 0 0,1 0-1 0 0,0 1 1 0 0,1 0 0 0 0,-15 12 0 0 0,8-4-6 0 0,0 1 1 0 0,2 0-1 0 0,0 2 1 0 0,1 0-1 0 0,0 2 1 0 0,-24 37-1 0 0,20-20-21 0 0,1 1 0 0 0,1 1-1 0 0,3 0 1 0 0,1 1-1 0 0,2 1 1 0 0,2 0 0 0 0,1 1-1 0 0,2 0 1 0 0,3 1-1 0 0,1-1 1 0 0,2 1 0 0 0,1 0-1 0 0,3 0 1 0 0,1-1-1 0 0,3 1 1 0 0,11 44 0 0 0,-10-59 21 0 0,2-1 1 0 0,1-1 0 0 0,1 1-1 0 0,2-2 1 0 0,0 0 0 0 0,2 0-1 0 0,30 39 1 0 0,-27-47 22 0 0,32 21-32 0 0,-47-36-21 0 0,0 1 0 0 0,-1-1 0 0 0,1 0 0 0 0,1-1 0 0 0,-1 1 0 0 0,6 2 0 0 0,50 21 72 0 0,-55-23-72 0 0,-1-1 1 0 0,1 0-1 0 0,-1 1 1 0 0,1-1-1 0 0,0-1 1 0 0,5 2-1 0 0,57 8 69 0 0,-62-9-70 0 0,-1-1-1 0 0,1 1 1 0 0,0-1 0 0 0,-1 0-1 0 0,1 0 1 0 0,0 0 0 0 0,4-1-1 0 0,7-1 9 0 0,9 0 10 0 0,-1-1 0 0 0,0-2 1 0 0,29-8-1 0 0,-15-1 36 0 0,0-2 0 0 0,-2-2 0 0 0,0-1 0 0 0,45-33 0 0 0,-65 41-11 0 0,28-24-42 0 0,-3-2-11 0 0,-16 12-16 0 0,-19 20-64 0 0,-1 0-15 0 0,14-14-49 0 0,-13 14-229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2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43 13359 0 0,'0'0'1027'0'0,"-1"-3"-670"0"0,-4-8-130 0 0,4 8 737 0 0,0 1 315 0 0,-18-19 2359 0 0,17 19-2723 0 0,0 4-19 0 0,-7 7-74 0 0,8-9-799 0 0,1 1 0 0 0,0-1-1 0 0,0 0 1 0 0,-1 0 0 0 0,1 1-1 0 0,0-1 1 0 0,0 0-1 0 0,0 1 1 0 0,-1-1 0 0 0,1 0-1 0 0,0 1 1 0 0,0-1-1 0 0,0 1 1 0 0,0-1 0 0 0,0 0-1 0 0,0 1 1 0 0,0-1-1 0 0,0 0 1 0 0,0 1 0 0 0,0-1-1 0 0,0 1 1 0 0,0-1 0 0 0,0 1-1 0 0,0 7 125 0 0,1 29 526 0 0,1-20-545 0 0,30 324 1626 0 0,-21 11-396 0 0,-16-244-1065 0 0,3-77-282 0 0,0-8 42 0 0,11-58-42 0 0,7-12-23 0 0,67-162-122 0 0,-61 159 62 0 0,57-93-1 0 0,-66 128 31 0 0,28-24 31 0 0,-39 36 12 0 0,1 1 0 0 0,0 0 0 0 0,-1 0 0 0 0,1 0 0 0 0,0 0 0 0 0,0 0 0 0 0,0 0 0 0 0,0 1 0 0 0,1 0 1 0 0,-1 0-1 0 0,0 0 0 0 0,1 0 0 0 0,3-1 0 0 0,-2 3 8 0 0,0-1 0 0 0,0 1 1 0 0,0 0-1 0 0,0 0 0 0 0,0 0 1 0 0,0 1-1 0 0,5 2 0 0 0,-10-4-5 0 0,1 0 0 0 0,0 0 0 0 0,0 0 0 0 0,-1 1 0 0 0,1-1 0 0 0,0 0 0 0 0,-1 1 0 0 0,1-1 0 0 0,0 1 0 0 0,-1-1 0 0 0,1 0 0 0 0,0 1 0 0 0,-1 0 0 0 0,1-1 0 0 0,-1 1 0 0 0,1-1-1 0 0,-1 1 1 0 0,1 0 0 0 0,-1-1 0 0 0,0 1 0 0 0,1 0 0 0 0,-1-1 0 0 0,1 2 0 0 0,17 35 92 0 0,-10-16-3 0 0,5 21 11 0 0,-2 0-1 0 0,5 50 0 0 0,4 121-39 0 0,-19-207-81 0 0,-1 0 0 0 0,1-1 1 0 0,1 1-1 0 0,2 9 1 0 0,-1-5-23 0 0,-1-2-238 0 0,1 0-71 0 0,14 32-1749 0 0,-6-41-214 0 0,41-3-6305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91 18887 0 0,'-1'-8'286'0'0,"-3"-12"1140"0"0,-3 1-1123 0 0,5 16-177 0 0,0 0 1 0 0,0 1 0 0 0,-1-1-1 0 0,1 0 1 0 0,-1 1-1 0 0,1-1 1 0 0,-1 1 0 0 0,0 0-1 0 0,0 0 1 0 0,0 0-1 0 0,-1 0 1 0 0,1 0 0 0 0,0 1-1 0 0,-1-1 1 0 0,1 1 0 0 0,-6-1-1 0 0,1 0 83 0 0,1 0 0 0 0,0 1 0 0 0,-1 0 0 0 0,1 1 0 0 0,-1-1 0 0 0,1 1 0 0 0,-10 2 0 0 0,9 0-50 0 0,-1 0 1 0 0,1 0-1 0 0,0 1 0 0 0,0 1 1 0 0,0-1-1 0 0,0 1 1 0 0,1 1-1 0 0,-1-1 1 0 0,1 1-1 0 0,0 1 0 0 0,1-1 1 0 0,-1 1-1 0 0,1 0 1 0 0,0 1-1 0 0,1-1 0 0 0,-7 11 1 0 0,1 0 38 0 0,0 0 0 0 0,2 0 0 0 0,0 1 1 0 0,2 1-1 0 0,0-1 0 0 0,-6 23 0 0 0,8-20-126 0 0,1 0-1 0 0,0 1 1 0 0,2 0 0 0 0,0 0 0 0 0,1-1-1 0 0,2 1 1 0 0,0 0 0 0 0,5 25-1 0 0,-4-39-68 0 0,0 0 0 0 0,0 0-1 0 0,5 10 1 0 0,-2-8-3 0 0,1 1 0 0 0,0-1 0 0 0,8 10 0 0 0,-10-14 0 0 0,0-1 0 0 0,1 0 0 0 0,0 0 0 0 0,0-1 0 0 0,0 1 0 0 0,10 5 0 0 0,-9-6-2 0 0,0-1-1 0 0,0 0 1 0 0,0-1-1 0 0,0 0 1 0 0,0 0-1 0 0,1 0 1 0 0,7 1-1 0 0,0-2-44 0 0,26 0 1 0 0,-38-1 34 0 0,1 0-1 0 0,-1 0 1 0 0,1-1 0 0 0,-1 1 0 0 0,1-1 0 0 0,3-1-1 0 0,38-10-60 0 0,-23 3 2 0 0,24-15 6 0 0,-43 23 56 0 0,1-1 0 0 0,-1 1 0 0 0,1-1-1 0 0,-1 0 1 0 0,1 1 0 0 0,2-4 0 0 0,32-29-55 0 0,-35 32 56 0 0,0 0 1 0 0,0 0-1 0 0,0 1 1 0 0,0-1-1 0 0,-1 0 0 0 0,3-5 1 0 0,19-28-17 0 0,-22 34 18 0 0,0-1 1 0 0,0 1 0 0 0,0-1-1 0 0,0 1 1 0 0,-1-1 0 0 0,1 1-1 0 0,0-1 1 0 0,-1 0 0 0 0,1-2-1 0 0,2-7-7 0 0,-1 0-1 0 0,-1 0 0 0 0,0 0 1 0 0,0 0-1 0 0,-1 0 0 0 0,0-1 1 0 0,-4-18-1 0 0,0 14-23 0 0,-2 1-1 0 0,1 0 1 0 0,-2 0-1 0 0,0 1 1 0 0,-1-1 0 0 0,0 2-1 0 0,-1-1 1 0 0,-11-12-1 0 0,-13-13-282 0 0,-44-41 0 0 0,67 71 205 0 0,0 0 0 0 0,0 0 1 0 0,-1 1-1 0 0,-13-8 0 0 0,21 14 63 0 0,0 1 0 0 0,0 0 0 0 0,0-1 0 0 0,-1 1 0 0 0,1 0 0 0 0,0 1 0 0 0,0-1 0 0 0,0 0 0 0 0,-6 1 0 0 0,7 0 10 0 0,0 0-1 0 0,0 0 1 0 0,0 1-1 0 0,0-1 1 0 0,0 1-1 0 0,1-1 1 0 0,-1 1 0 0 0,0 0-1 0 0,0 0 1 0 0,1 0-1 0 0,-1 0 1 0 0,0 0 0 0 0,1 0-1 0 0,-1 0 1 0 0,1 0-1 0 0,-1 0 1 0 0,-1 3-1 0 0,-1 4-306 0 0,-4 15-3 0 0,6-10-36 0 0,2 16-151 0 0,3-13-65 0 0,7 15-1458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3679 0 0,'0'0'7548'0'0,"7"-5"-5024"0"0,22-13-265 0 0,-21 14 1994 0 0,-1 11-2365 0 0,20 21-943 0 0,-26-27-909 0 0,0-1-1 0 0,-1 1 0 0 0,1 0 0 0 0,0 0 0 0 0,0 0 0 0 0,-1 0 0 0 0,1 0 0 0 0,-1 0 0 0 0,1 0 1 0 0,-1 0-1 0 0,1 0 0 0 0,-1 0 0 0 0,1 0 0 0 0,-1 2 0 0 0,39 197 2104 0 0,-28-133-1454 0 0,-9-59-615 0 0,2 22 200 0 0,-3-5 43 0 0,-2-23-223 0 0,-4 8-9 0 0,5-10-77 0 0,0 1 0 0 0,0-1-1 0 0,0 0 1 0 0,0 0 0 0 0,-1 0 0 0 0,1 0-1 0 0,0 0 1 0 0,0 0 0 0 0,0 0 0 0 0,-1 0-1 0 0,1 0 1 0 0,0 0 0 0 0,0 0 0 0 0,0 0-1 0 0,0 0 1 0 0,-1 0 0 0 0,1 0 0 0 0,0 0-1 0 0,0 0 1 0 0,0 0 0 0 0,-1 0-1 0 0,1 0 1 0 0,0-1 0 0 0,0 1 0 0 0,0 0-1 0 0,0 0 1 0 0,-1 0 0 0 0,1 0 0 0 0,0 0-1 0 0,0 0 1 0 0,0-1 0 0 0,0 1 0 0 0,0 0-1 0 0,-4-3 33 0 0,3 2-28 0 0,1 1 0 0 0,-1 0 0 0 0,0-1 1 0 0,1 1-1 0 0,-1-1 0 0 0,1 0 0 0 0,-1 1 1 0 0,1-1-1 0 0,-1 1 0 0 0,1-1 0 0 0,0 0 1 0 0,-1 1-1 0 0,1-1 0 0 0,0 0 0 0 0,-1 1 1 0 0,1-1-1 0 0,0-1 0 0 0,-4-11 129 0 0,-2 0-77 0 0,1 0 1 0 0,1-1-1 0 0,0 0 1 0 0,0 0-1 0 0,2 0 0 0 0,0 0 1 0 0,0-1-1 0 0,1 1 0 0 0,1-1 1 0 0,3-24-1 0 0,4 9 0 0 0,10-15-48 0 0,6 4-33 0 0,-22 40 9 0 0,0-1 1 0 0,0 1-1 0 0,0 0 1 0 0,0-1-1 0 0,0 1 1 0 0,0 0-1 0 0,0 0 1 0 0,0 0 0 0 0,3-2-1 0 0,24-20-157 0 0,-27 22 148 0 0,1 0 1 0 0,-1 0 0 0 0,1 0 0 0 0,-1 0-1 0 0,1 0 1 0 0,-1 0 0 0 0,1 1-1 0 0,1-2 1 0 0,32-11-224 0 0,-16 8-253 0 0,22-1-117 0 0,-19 5-1659 0 0,32 1-6547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3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135 353 18431 0 0,'0'0'1668'0'0,"-1"3"-1248"0"0,-12 41 2463 0 0,5-20-1736 0 0,-6 34-1 0 0,14-55-1092 0 0,-2 11 222 0 0,0 1-1 0 0,1 0 1 0 0,0-1 0 0 0,2 19-1 0 0,3 10-62 0 0,6 6-170 0 0,2-14-102 0 0,-9-28-251 0 0,1-1-133 0 0,13 18-1701 0 0</inkml:trace>
  <inkml:trace contextRef="#ctx0" brushRef="#br0" timeOffset="1">63 79 17503 0 0,'-13'-26'776'0'0,"2"14"352"0"0,-4-8-784 0 0,3 8 800 0 0,0 3-1464 0 0,43 47-3568 0 0,23 16-4896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3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14743 0 0,'0'0'4247'0'0,"11"4"-2782"0"0,52 22 818 0 0,3 1-879 0 0,2 0-358 0 0,-54-22-932 0 0,36 15 407 0 0,-13-2-232 0 0,-28-14-62 0 0,0 3-31 0 0,24 21-4 0 0,-25-21 0 0 0,-8 0 0 0 0,3 22 0 0 0,-3-29-184 0 0,0 1 1 0 0,0-1-1 0 0,0 1 0 0 0,0-1 1 0 0,0 1-1 0 0,0-1 1 0 0,0 1-1 0 0,0-1 0 0 0,0 1 1 0 0,0-1-1 0 0,0 1 0 0 0,0-1 1 0 0,0 0-1 0 0,0 1 0 0 0,-1-1 1 0 0,1 1-1 0 0,0-1 0 0 0,0 1 1 0 0,0-1-1 0 0,-1 1 0 0 0,1-1 1 0 0,-1 1-1 0 0,-6 9 120 0 0,-1-1 0 0 0,-1 0 0 0 0,0 0 0 0 0,0-1 0 0 0,-15 10 0 0 0,-59 34 215 0 0,30-19-250 0 0,17-10-87 0 0,-50 43 0 0 0,73-55-4 0 0,1 0 0 0 0,1 1 1 0 0,0 1-1 0 0,0 0 0 0 0,2 0 1 0 0,-15 27-1 0 0,23-39 4 0 0,0 1 1 0 0,0-1-1 0 0,1 1 1 0 0,-1 0-1 0 0,0-1 0 0 0,1 1 1 0 0,-1 0-1 0 0,1 0 0 0 0,0-1 1 0 0,0 1-1 0 0,0 0 1 0 0,0 3-1 0 0,0 0 7 0 0,-1 0 64 0 0,7 1-7 0 0,21 17-44 0 0,-27-23-23 0 0,1 1-1 0 0,-1-1 0 0 0,1 1 1 0 0,0-1-1 0 0,-1 1 0 0 0,1-1 1 0 0,0 1-1 0 0,-1-1 0 0 0,1 0 1 0 0,0 1-1 0 0,0-1 0 0 0,-1 0 1 0 0,1 0-1 0 0,0 1 0 0 0,0-1 0 0 0,0 0 1 0 0,-1 0-1 0 0,1 0 0 0 0,0 0 1 0 0,0 0-1 0 0,0 0 0 0 0,1-1 1 0 0,57-1 10 0 0,-41-1-13 0 0,33-8 0 0 0,21-14 0 0 0,-4-4-35 0 0,-38 16-135 0 0,32-16-24 0 0,-30 16 9 0 0,34-13-43 0 0,-33 14-184 0 0,34-11-79 0 0,-33 12-1730 0 0,49-16-6851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4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410 119 22111 0 0,'-32'-25'2009'0'0,"20"17"-1657"0"0,0 4-249 0 0,6 4 55 0 0,-1 0 0 0 0,1 0 0 0 0,0 0 0 0 0,-1 0-1 0 0,1 1 1 0 0,0 0 0 0 0,-8 3 0 0 0,-42 16 681 0 0,56-20-824 0 0,-16 7 223 0 0,0 1-1 0 0,1 1 1 0 0,1 0-1 0 0,0 1 1 0 0,0 0-1 0 0,1 1 1 0 0,0 1-1 0 0,0 0 0 0 0,-19 26 1 0 0,22-25-134 0 0,1 1-1 0 0,0 0 1 0 0,1 0 0 0 0,0 1-1 0 0,1-1 1 0 0,1 2-1 0 0,1-1 1 0 0,0 1 0 0 0,0 0-1 0 0,-2 25 1 0 0,6-29-20 0 0,1 0-1 0 0,0 0 1 0 0,3 13 0 0 0,2-11 44 0 0,12 21-7 0 0,-17-33-113 0 0,1-1 1 0 0,0 0-1 0 0,-1 1 0 0 0,1-1 1 0 0,0 0-1 0 0,0 0 0 0 0,0 1 1 0 0,0-1-1 0 0,0 0 0 0 0,0 0 1 0 0,1 1-1 0 0,-2-2-8 0 0,9 8 7 0 0,1 0-1 0 0,10 6 1 0 0,-11-8-7 0 0,1-1 0 0 0,0 0 0 0 0,0-1 0 0 0,12 4 0 0 0,-7-4 0 0 0,0-1 0 0 0,30 4 0 0 0,-30-6-4 0 0,1-1-1 0 0,0 0 1 0 0,19-3 0 0 0,33-12-78 0 0,-43 6 6 0 0,22-13 11 0 0,-26 10-4 0 0,16-14-23 0 0,-36 25 83 0 0,1 0 1 0 0,-1 0-1 0 0,0 1 0 0 0,1-2 1 0 0,-1 1-1 0 0,0 0 1 0 0,0 0-1 0 0,0 0 1 0 0,0 0-1 0 0,0-1 1 0 0,1-1-1 0 0,19-30-95 0 0,-20 32 94 0 0,0 0-1 0 0,0-1 1 0 0,0 1-1 0 0,0-1 1 0 0,-1 1 0 0 0,1-1-1 0 0,0 1 1 0 0,-1-1-1 0 0,1-2 1 0 0,2-5-25 0 0,-1 0 1 0 0,-1 0-1 0 0,1-1 0 0 0,-1 1 1 0 0,-1-1-1 0 0,0 1 0 0 0,0-1 1 0 0,-4-17-1 0 0,-1 8-32 0 0,-2-1 0 0 0,0 2 0 0 0,-1-1-1 0 0,-1 1 1 0 0,-1 0 0 0 0,-1 1 0 0 0,-18-24 0 0 0,-9-4-193 0 0,-56-52 0 0 0,84 88 165 0 0,-1-1 1 0 0,-16-11 0 0 0,24 19 33 0 0,1 1 0 0 0,-1-1 0 0 0,0 0 0 0 0,0 1 0 0 0,0 0 0 0 0,0 0 0 0 0,0 0 0 0 0,0 0 0 0 0,0 0 0 0 0,0 0 1 0 0,0 1-1 0 0,-1 0 0 0 0,1 0 0 0 0,0-1 0 0 0,0 2 0 0 0,-4-1 0 0 0,1 4-388 0 0,-6 10-37 0 0,11-14 461 0 0,1 0-1 0 0,0 1 1 0 0,0-1-1 0 0,-1 0 0 0 0,1 0 1 0 0,0 1-1 0 0,0-1 1 0 0,0 0-1 0 0,-1 1 0 0 0,1-1 1 0 0,0 0-1 0 0,0 1 0 0 0,0-1 1 0 0,0 1-1 0 0,0-1 1 0 0,0 0-1 0 0,-1 1 0 0 0,1-1 1 0 0,0 0-1 0 0,0 1 1 0 0,0-1-1 0 0,0 1 0 0 0,1 0 1 0 0,-1 26-642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0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19807 0 0,'0'0'3880'0'0,"2"7"-3272"0"0,9 38 616 0 0,7 13-40 0 0,6 8-539 0 0,0-7-173 0 0,-7-20-429 0 0,-7-20-42 0 0,-9-19 0 0 0,-1 1-1 0 0,0-1 1 0 0,1 1-1 0 0,-1-1 1 0 0,1 1-1 0 0,-1-1 1 0 0,0 1-1 0 0,1-1 0 0 0,-1 1 1 0 0,1-1-1 0 0,-1 0 1 0 0,1 1-1 0 0,0-1 1 0 0,-1 0-1 0 0,1 1 1 0 0,-1-1-1 0 0,1 0 0 0 0,-1 0 1 0 0,1 0-1 0 0,1 1 1 0 0,0-2 3 0 0,-1 0-1 0 0,1 0 1 0 0,0 0 0 0 0,0 0 0 0 0,0 0 0 0 0,-1-1-1 0 0,1 1 1 0 0,-1 0 0 0 0,1-1 0 0 0,-1 1 0 0 0,1-1-1 0 0,-1 0 1 0 0,1-1 0 0 0,-2 3-4 0 0,9-15 76 0 0,16-40 159 0 0,-21 48-220 0 0,68-139 346 0 0,-49 103-204 0 0,44-61-1 0 0,-59 94-121 0 0,17-18-1 0 0,17-7 57 0 0,-41 34-84 0 0,0 0 0 0 0,0 0-1 0 0,0 0 1 0 0,0 0 0 0 0,0 1 0 0 0,0-1-1 0 0,1 0 1 0 0,-1 1 0 0 0,0-1 0 0 0,0 1-1 0 0,1-1 1 0 0,-1 1 0 0 0,2-1 0 0 0,32-7 82 0 0,-34 8-84 0 0,0 0-1 0 0,0 0 1 0 0,0-1 0 0 0,0 1-1 0 0,-1 0 1 0 0,1 0-1 0 0,0 0 1 0 0,0 0 0 0 0,0 0-1 0 0,0 0 1 0 0,0 0 0 0 0,0 0-1 0 0,-1 1 1 0 0,1-1 0 0 0,0 0-1 0 0,0 0 1 0 0,0 1-1 0 0,1 0 1 0 0,33 12 83 0 0,-34-12-82 0 0,1-1 1 0 0,-1 1-1 0 0,0-1 0 0 0,0 1 0 0 0,0 0 1 0 0,1-1-1 0 0,-1 1 0 0 0,0 0 1 0 0,0 0-1 0 0,0 0 0 0 0,0 0 0 0 0,0 0 1 0 0,1 1-1 0 0,29 32 82 0 0,-15-14 0 0 0,65 124 53 0 0,-27-22-66 0 0,-34-82-75 0 0,6 8-39 0 0,-14-30-153 0 0,13 12-32 0 0,-19-23-1912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19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6 172 5527 0 0,'0'0'2108'0'0,"-1"-5"-1270"0"0,0-1-546 0 0,0 3-31 0 0,0 0 1 0 0,1 0 0 0 0,-1 0 0 0 0,1 0-1 0 0,0 0 1 0 0,0-5 0 0 0,0-11 1072 0 0,0 14 30 0 0,1-1 2 0 0,0-2-853 0 0,1-3 22 0 0,2-8 3751 0 0,3-8-3328 0 0,-5 20 655 0 0,-1 1-809 0 0,2-15 76 0 0,-2 16 1742 0 0,-2 9-2328 0 0,-1 0-231 0 0,1-3-30 0 0,1 1 0 0 0,-1-1 0 0 0,0 1 0 0 0,1 0 0 0 0,0-1 0 0 0,-1 1 0 0 0,1 0 1 0 0,0 0-1 0 0,0-1 0 0 0,0 1 0 0 0,0 2 0 0 0,5 283 1091 0 0,0-159-1003 0 0,12 231-561 0 0,-17-352 48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19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35 102 12839 0 0,'-25'-34'971'0'0,"23"31"-655"0"0,0 1-207 0 0,-2-8 118 0 0,3 8 888 0 0,3-3 386 0 0,6-17 71 0 0,-6 17 808 0 0,8 3-1696 0 0,33-7-48 0 0,-32 6-67 0 0,82 1 214 0 0,-23 1 71 0 0,-19-1-151 0 0,-26 4 29 0 0,25 3-68 0 0,-27 0-301 0 0,20 9-130 0 0,-41-14-210 0 0,1 1-1 0 0,-1 0 1 0 0,0 0 0 0 0,0 0-1 0 0,0 0 1 0 0,0 0 0 0 0,0 0-1 0 0,3 3 1 0 0,38 26 94 0 0,-41-28-142 0 0,0-1-1 0 0,0 1 1 0 0,0-1-1 0 0,0 1 0 0 0,0 0 1 0 0,-1 0-1 0 0,1-1 0 0 0,2 5 1 0 0,6 7-140 0 0,0 2 1 0 0,0-1-1 0 0,-1 2 0 0 0,-1-1 1 0 0,-1 1-1 0 0,9 28 1 0 0,-12-29 171 0 0,-2 1-1 0 0,0 0 1 0 0,-1-1 0 0 0,-1 1 0 0 0,0 0 0 0 0,-1 0 0 0 0,-1 0 0 0 0,0 0 0 0 0,-2-1-1 0 0,1 1 1 0 0,-11 25 0 0 0,6-21 37 0 0,-1-1-1 0 0,-1 0 0 0 0,-1 0 1 0 0,0-1-1 0 0,-2 0 1 0 0,0-1-1 0 0,0-1 1 0 0,-20 19-1 0 0,-1-4-539 0 0,-40 27 0 0 0,55-44 256 0 0,0-2 0 0 0,-1 0 0 0 0,-43 18 0 0 0,59-29 290 0 0,0 0-1 0 0,0 0 0 0 0,0 0 1 0 0,1 0-1 0 0,-2-1 1 0 0,1 1-1 0 0,0-1 1 0 0,0 0-1 0 0,0 0 1 0 0,-7-2-1 0 0,11 2-45 0 0,-1 0-1 0 0,1 0 1 0 0,0 0 0 0 0,0 0-1 0 0,0 0 1 0 0,-1 0 0 0 0,1 0-1 0 0,0 0 1 0 0,0 0-1 0 0,0 0 1 0 0,-1 0 0 0 0,1 0-1 0 0,0-1 1 0 0,0 1 0 0 0,0 0-1 0 0,0 0 1 0 0,-1 0-1 0 0,1 0 1 0 0,0 0 0 0 0,0 0-1 0 0,0-1 1 0 0,0 1 0 0 0,0 0-1 0 0,0 0 1 0 0,-1 0-1 0 0,1 0 1 0 0,0-1 0 0 0,0 1-1 0 0,0 0 1 0 0,0 0 0 0 0,0 0-1 0 0,0-1 1 0 0,0 1-1 0 0,0 0 1 0 0,0 0 0 0 0,-5-15-266 0 0,5 14 237 0 0,0 1 0 0 0,0-1-1 0 0,0 0 1 0 0,0 1-1 0 0,0-1 1 0 0,0 1 0 0 0,0-1-1 0 0,0 0 1 0 0,0 1-1 0 0,0-1 1 0 0,0 1 0 0 0,0-1-1 0 0,0 0 1 0 0,0 1-1 0 0,1-1 1 0 0,-1 0-1 0 0,8-29-1982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9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7 249 11975 0 0,'0'0'5584'0'0,"-1"6"-4116"0"0,0 0-1050 0 0,-3 23 1404 0 0,4-22-1481 0 0,0 25 1262 0 0,3 11-883 0 0,-2-34-646 0 0,5 26 245 0 0,0-7-273 0 0,-5-24-40 0 0,0 1 0 0 0,1 0 0 0 0,-1 0-1 0 0,1 0 1 0 0,0-1 0 0 0,3 7 0 0 0,0-2-25 0 0,-2-1-142 0 0</inkml:trace>
  <inkml:trace contextRef="#ctx0" brushRef="#br0" timeOffset="1">10 1 5063 0 0,'0'0'2152'0'0,"40"42"-4272"0"0,6-5 1136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463 110 10591 0 0,'0'0'819'0'0,"-2"-2"-534"0"0,-9-5-1 0 0,9 6 1022 0 0,-2-2 440 0 0,-14-12-251 0 0,-1 1 0 0 0,-1 1 0 0 0,0 0 0 0 0,-29-11 0 0 0,42 20-1317 0 0,-1 1-1 0 0,0 1 1 0 0,0-1 0 0 0,-1 2-1 0 0,1-1 1 0 0,0 1 0 0 0,-1 0 0 0 0,1 1-1 0 0,0-1 1 0 0,-1 2 0 0 0,1-1 0 0 0,-1 1-1 0 0,1 1 1 0 0,0 0 0 0 0,0 0-1 0 0,-10 4 1 0 0,9-2-33 0 0,-1 0 0 0 0,1 1 0 0 0,0 0 0 0 0,0 1 0 0 0,0 0 0 0 0,1 0 0 0 0,0 1 0 0 0,1 0 0 0 0,-1 0 0 0 0,1 1 0 0 0,-8 11 0 0 0,8-7-46 0 0,-1 0 0 0 0,2 0 0 0 0,0 1 0 0 0,0-1 0 0 0,1 2 0 0 0,1-1 0 0 0,-5 27 0 0 0,5-22-65 0 0,2 0 1 0 0,0 0-1 0 0,1 35 0 0 0,6-15-23 0 0,-1-25-11 0 0,0-1 0 0 0,7 16 0 0 0,-8-21 0 0 0,0 0 0 0 0,1-1 0 0 0,0 0 0 0 0,0 0 0 0 0,8 9 0 0 0,-8-11-4 0 0,0-1 1 0 0,0 1-1 0 0,1-1 0 0 0,-1 0 1 0 0,1 0-1 0 0,0 0 0 0 0,9 4 1 0 0,3-1-72 0 0,20 4 0 0 0,-25-7-115 0 0,-1-6-9 0 0,37-10 12 0 0,-46 13 174 0 0,0 0 1 0 0,-1-1-1 0 0,1 1 0 0 0,0-1 0 0 0,0 0 0 0 0,-1 1 0 0 0,1-1 0 0 0,-1 0 0 0 0,3-1 0 0 0,23-16-87 0 0,-15 7 4 0 0,10-13 3 0 0,-13 11 11 0 0,8-17 9 0 0,-10 15 1 0 0,6-28 1 0 0,-3-10 6 0 0,-6 2 12 0 0,-5 5 42 0 0,-2 7 11 0 0,0 13 13 0 0,3 23 15 0 0,1 8 8 0 0,5 27 36 0 0,4 11 3 0 0,0 5-59 0 0,1 3-29 0 0,4 5-134 0 0,-7-30 103 0 0,-6-20 152 0 0,1 2 69 0 0,8 23 14 0 0,-8-24-156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53 10135 0 0,'0'0'778'0'0,"-2"-4"-506"0"0,-10-13 9484 0 0,13 18-9590 0 0,-1 1 0 0 0,0-1 0 0 0,0 0 0 0 0,-1 0 0 0 0,1 0 0 0 0,0 0 0 0 0,0 0 0 0 0,0 0 0 0 0,-1 0 0 0 0,1 0 0 0 0,0 0 0 0 0,-1 0 0 0 0,0 1 0 0 0,0 0-48 0 0,1-1 0 0 0,-1 1-1 0 0,1-1 1 0 0,-1 1 0 0 0,1-1 0 0 0,-1 1-1 0 0,1 0 1 0 0,0-1 0 0 0,0 1-1 0 0,0 0 1 0 0,0-1 0 0 0,0 1-1 0 0,0-1 1 0 0,1 1 0 0 0,0 2-1 0 0,4 46 1185 0 0,-4-39-1334 0 0,-1-4-2 0 0,1 0 0 0 0,0 0 1 0 0,0-1-1 0 0,1 1 0 0 0,2 7 0 0 0,40 141 589 0 0,-32-118-451 0 0,-12-35-99 0 0,1 0 1 0 0,-1 0-1 0 0,1 0 1 0 0,-1-1-1 0 0,1 1 1 0 0,0 0-1 0 0,-1 0 1 0 0,1-1-1 0 0,0 1 1 0 0,0-1 0 0 0,0 1-1 0 0,0-1 1 0 0,2 2-1 0 0,-2-5-2 0 0,0 0-1 0 0,0-1 0 0 0,0 1 1 0 0,-1-1-1 0 0,1 1 1 0 0,-1-1-1 0 0,1 1 0 0 0,-1-1 1 0 0,0 1-1 0 0,0-4 1 0 0,0-41 39 0 0,7-103-20 0 0,-3 115 20 0 0,7-13-31 0 0,-9 42-15 0 0,0-1 1 0 0,0 1-1 0 0,1 0 0 0 0,0 0 0 0 0,5-7 0 0 0,22-21-105 0 0,-24 27-6 0 0,7 6-275 0 0,36-4 82 0 0,-36 4-11 0 0,-2 4-28 0 0,2 0 205 0 0,-6-2-23 0 0,1 1 1 0 0,-1 0-1 0 0,0 1 1 0 0,13 5-1 0 0,11 6-1872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113 176 8751 0 0,'0'0'6956'0'0,"5"6"-5302"0"0,15 17 18 0 0,-15-17 1503 0 0,5-7-2444 0 0,1-1-584 0 0,26-1 430 0 0,-27-1-214 0 0,28-16 181 0 0,-28 15 85 0 0,-2-1 12 0 0,26-20-73 0 0,-25 19-329 0 0,-4 1-146 0 0,17-19-26 0 0,-22 25-64 0 0,1-1 0 0 0,-1 1 0 0 0,1-1 0 0 0,-1 1 0 0 0,1-1 0 0 0,-1 1 0 0 0,1-1 0 0 0,-1 0 0 0 0,0 1 0 0 0,1-1 0 0 0,-1 0 0 0 0,0 1 0 0 0,0-1 0 0 0,1 0 0 0 0,-1 1-1 0 0,0-1 1 0 0,0-1 0 0 0,1-24 8 0 0,-2 24 2 0 0,1-1 0 0 0,-1 1 0 0 0,0-1 0 0 0,-1 1 0 0 0,1-1 0 0 0,0 1 0 0 0,-1 0 0 0 0,1 0 0 0 0,-1 0 0 0 0,0 0 0 0 0,0 0 0 0 0,1 0 0 0 0,-1 0 0 0 0,-1 0 0 0 0,-2-1 0 0 0,-1-1 23 0 0,1 0-1 0 0,-1 1 1 0 0,0 0-1 0 0,0 1 1 0 0,-10-4-1 0 0,7 4-125 0 0,0-1 0 0 0,-1 2 0 0 0,1-1 0 0 0,0 1 0 0 0,-1 1 0 0 0,1 0 0 0 0,-1 0 0 0 0,1 1 0 0 0,-1 0 0 0 0,1 1 0 0 0,0 0 0 0 0,-1 0 0 0 0,-10 5 0 0 0,12-3 126 0 0,0-1 0 0 0,1 2 0 0 0,0-1 0 0 0,0 1 0 0 0,0 0 0 0 0,0 0 0 0 0,1 1 0 0 0,0 0 0 0 0,0 0 0 0 0,0 0-1 0 0,1 1 1 0 0,0 0 0 0 0,1 0 0 0 0,-1 0 0 0 0,-3 10 0 0 0,2-2 28 0 0,1 0 0 0 0,0 0-1 0 0,1 1 1 0 0,1-1 0 0 0,1 1-1 0 0,0 0 1 0 0,1 0 0 0 0,2 26-1 0 0,-1-35-55 0 0,0-1-1 0 0,1 1 0 0 0,2 10 1 0 0,0-6 6 0 0,1 0 0 0 0,8 19 0 0 0,13 12-19 0 0,-24-40-3 0 0,0-1 1 0 0,0 0-1 0 0,0 1 1 0 0,0-1-1 0 0,0 0 0 0 0,0 0 1 0 0,0 1-1 0 0,1-1 1 0 0,1 1-1 0 0,27 21-68 0 0,-29-22 67 0 0,0 0 0 0 0,0 0 0 0 0,0 0 0 0 0,1-1 0 0 0,-1 1 0 0 0,0 0-1 0 0,1-1 1 0 0,-1 1 0 0 0,1-1 0 0 0,1 1 0 0 0,33 11-208 0 0,-16-9-51 0 0,22-1-11 0 0,-40-1 252 0 0,1-1-1 0 0,-1 0 1 0 0,0 0-1 0 0,1-1 1 0 0,-1 1-1 0 0,0 0 1 0 0,3-1-1 0 0,38-8 60 0 0,-41 8-14 0 0,1 1-1 0 0,-1-1 1 0 0,0 1 0 0 0,0-1-1 0 0,0 0 1 0 0,0 0 0 0 0,4-2-1 0 0,32-17 143 0 0,-20 7-149 0 0,16-16-655 0 0,-18 13-291 0 0,11-17-1494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1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3223 0 0,'-2'2'240'0'0,"-7"9"5755"0"0,9-4-3868 0 0,0 35 2063 0 0,-5 216 4273 0 0,5-236-7981 0 0,2 5-140 0 0,-1-22-257 0 0,1 19 695 0 0,5-30-716 0 0,21-25-11 0 0,-25 26-48 0 0,0 0-1 0 0,0 0 0 0 0,-1 0 1 0 0,4-11-1 0 0,9-28 38 0 0,5-5-31 0 0,4-5-11 0 0,2 3 0 0 0,-2 14-12 0 0,-12 24-36 0 0,19-12 47 0 0,-24 19 65 0 0,2 6 54 0 0,26 1 18 0 0,-26-1 18 0 0,-4 9 46 0 0,14 25 21 0 0,-12-17 3 0 0,7 34 93 0 0,18 104-90 0 0,-19-98-227 0 0,-9-38-14 0 0,9 27-81 0 0,-3-16-4 0 0,-8-22-26 0 0,1-1-123 0 0,10 20-52 0 0,-10-20-11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1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84 123 919 0 0,'6'-46'67'0'0,"-1"10"-54"0"0,3-4 23759 0 0,2 44-22765 0 0,32 10-263 0 0,-41-14-726 0 0,0 1 0 0 0,-1-1 0 0 0,1 0 0 0 0,-1 0-1 0 0,1 0 1 0 0,0 0 0 0 0,-1 1 0 0 0,1-1 0 0 0,-1 0 0 0 0,1 1 0 0 0,-1-1 0 0 0,1 0 0 0 0,-1 1 0 0 0,1-1 0 0 0,-1 0 0 0 0,1 1 0 0 0,-1-1 0 0 0,0 1 0 0 0,1-1 0 0 0,-1 1 0 0 0,0-1 0 0 0,1 1-1 0 0,-1 0 1 0 0,0-1 0 0 0,1 1 0 0 0,-1-1 0 0 0,0 1 0 0 0,0 0 0 0 0,0-1 0 0 0,0 1 0 0 0,0-1 0 0 0,0 1 0 0 0,0 0 0 0 0,0 0 0 0 0,29 179 1519 0 0,-23-134-1418 0 0,12 83-31 0 0,0 163 0 0 0,-18-273-394 0 0,-1-1 1 0 0,0 0-1 0 0,-2 0 0 0 0,-5 22 1 0 0,5-32-2002 0 0,-8 15-6801 0 0</inkml:trace>
  <inkml:trace contextRef="#ctx0" brushRef="#br0" timeOffset="1">18 595 13823 0 0,'-3'-1'1062'0'0,"-11"-3"9723"0"0,26 6-10127 0 0,38 10-196 0 0,-47-12-415 0 0,0 1-1 0 0,-1 0 1 0 0,1-1 0 0 0,0 0 0 0 0,-1 0 0 0 0,1 0 0 0 0,3 0-1 0 0,45-2 309 0 0,-22-1-40 0 0,217-52-9 0 0,-67-2-3019 0 0,-121 37-6443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2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20735 0 0,'0'0'2431'0'0,"8"3"-2254"0"0,25 8-1 0 0,-32-11-167 0 0,0 0 0 0 0,-1 1 0 0 0,1-1 0 0 0,0 0 0 0 0,0 1 0 0 0,-1-1 0 0 0,1 0 0 0 0,0 1 0 0 0,-1-1 0 0 0,1 1 0 0 0,-1-1 0 0 0,1 1 0 0 0,0-1-1 0 0,-1 1 1 0 0,1-1 0 0 0,-1 1 0 0 0,1-1 0 0 0,-1 1 0 0 0,0 0 0 0 0,1 1 0 0 0,8 11 117 0 0,-1 2 0 0 0,-1-1 0 0 0,0 1 0 0 0,-1 0 0 0 0,6 24 0 0 0,-4-1 93 0 0,-3 0-1 0 0,-1 1 1 0 0,-2 0-1 0 0,-4 57 1 0 0,-30 155 360 0 0,27-226-642 0 0,-12 41-1 0 0,16-64-9 0 0,0 1 0 0 0,0-1 0 0 0,0 1 0 0 0,0-1 0 0 0,0 0 0 0 0,-1 1 0 0 0,-1 1 0 0 0,0 1-57 0 0,0 0-1324 0 0,-15-9-12139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2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31 224 10591 0 0,'1'-8'819'0'0,"3"-21"-243"0"0,-4 22 961 0 0,6-1 478 0 0,0-2-1319 0 0,-3 3-17 0 0,1 1 0 0 0,1-1 0 0 0,-1 1 1 0 0,9-8-1 0 0,60-63 1709 0 0,-72 76-2264 0 0,1-1 1 0 0,0 1 0 0 0,0 0-1 0 0,0-1 1 0 0,0 1 0 0 0,0 0-1 0 0,4-1 1 0 0,47-23 794 0 0,-51 24-872 0 0,0 0 0 0 0,-1 0 0 0 0,1 0 0 0 0,0 1 0 0 0,0-1 0 0 0,0 1 0 0 0,0-1 0 0 0,0 1 0 0 0,0-1 1 0 0,0 1-1 0 0,0 0 0 0 0,2 0 0 0 0,52-1 434 0 0,-54 1-440 0 0,0 0 0 0 0,1 0 0 0 0,-1 0 0 0 0,0 0 1 0 0,0 0-1 0 0,0 1 0 0 0,1-1 0 0 0,-1 1 0 0 0,0 0 0 0 0,4 1 0 0 0,49 18 380 0 0,-51-19-377 0 0,-1 1 0 0 0,0-1 0 0 0,0 1 0 0 0,0-1 0 0 0,0 1 0 0 0,5 4 0 0 0,4 1 21 0 0,6 5 43 0 0,-1 1-1 0 0,0 1 1 0 0,18 18-1 0 0,-25-21-26 0 0,0 0-1 0 0,0 2 1 0 0,-1-1-1 0 0,-1 1 1 0 0,0 0-1 0 0,-1 1 1 0 0,10 25-1 0 0,-14-31-60 0 0,-1 0 0 0 0,0 0-1 0 0,0 0 1 0 0,-1 1 0 0 0,0-1 0 0 0,0 0-1 0 0,-1 1 1 0 0,0-1 0 0 0,0 0 0 0 0,-1 1-1 0 0,-1-1 1 0 0,1 0 0 0 0,-1 0 0 0 0,0 1-1 0 0,-7 12 1 0 0,1-5 14 0 0,-1 0 0 0 0,-1-1 0 0 0,-1-1-1 0 0,0 1 1 0 0,0-2 0 0 0,-2 1 0 0 0,0-2 0 0 0,0 0-1 0 0,-1 0 1 0 0,0-1 0 0 0,-20 11 0 0 0,-22 10 3 0 0,-107 43-1 0 0,126-60-35 0 0,-95 48-184 0 0,112-50 109 0 0,5 1-5 0 0,12-11-5 0 0,14-2-69 0 0,33 6 126 0 0,-24-5-37 0 0,40-4-32 0 0,4 4 80 0 0,22 8 16 0 0,3 10 0 0 0,-62-12 0 0 0,28 13 0 0 0,2 7-11 0 0,-38-15-31 0 0,-9-7 33 0 0,-4-2-3 0 0,-1-1 1 0 0,0 1 0 0 0,0 0-1 0 0,0 1 1 0 0,7 7-1 0 0,27 28-308 0 0,-3-4-657 0 0,-8-7 553 0 0,-21-22-37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323 204 11055 0 0,'0'0'852'0'0,"0"-4"-560"0"0,-3-14 42 0 0,3 13 1226 0 0,0 4-1265 0 0,-1-1 1 0 0,1 1-1 0 0,0 0 0 0 0,-1-1 1 0 0,1 1-1 0 0,-1 0 1 0 0,1-1-1 0 0,-1 1 1 0 0,1 0-1 0 0,-1 0 1 0 0,-1-2-1 0 0,-1-3 429 0 0,-1-2-83 0 0,0 0-1 0 0,0 0 1 0 0,0 0 0 0 0,-1 1 0 0 0,-1-1 0 0 0,1 1-1 0 0,-12-11 1 0 0,15 16-528 0 0,-1 0-1 0 0,0 0 1 0 0,0 0 0 0 0,0 0-1 0 0,0 0 1 0 0,0 1 0 0 0,0-1-1 0 0,0 1 1 0 0,0 0 0 0 0,-1 0-1 0 0,1 0 1 0 0,-1 0 0 0 0,1 0-1 0 0,-1 1 1 0 0,1 0 0 0 0,-1-1-1 0 0,1 1 1 0 0,-1 1 0 0 0,1-1-1 0 0,-1 0 1 0 0,1 1-1 0 0,-5 1 1 0 0,-1 2 22 0 0,0-1 0 0 0,0 1-1 0 0,0 1 1 0 0,0 0 0 0 0,1 0 0 0 0,0 1-1 0 0,0 0 1 0 0,1 0 0 0 0,0 1-1 0 0,0 0 1 0 0,0 0 0 0 0,1 1 0 0 0,0-1-1 0 0,0 2 1 0 0,1-1 0 0 0,-6 13 0 0 0,2-4-29 0 0,1 2 1 0 0,1-1-1 0 0,1 1 1 0 0,1 0-1 0 0,0 0 1 0 0,1 0-1 0 0,-1 25 1 0 0,4-10-26 0 0,1-28-64 0 0,1 0-1 0 0,0 1 1 0 0,4 11 0 0 0,-2-9-14 0 0,0 1 0 0 0,1-1 1 0 0,8 15-1 0 0,-6-17-3 0 0,-1 1 0 0 0,1-1 0 0 0,0 0 0 0 0,12 12 0 0 0,-11-13 0 0 0,0-1 0 0 0,0 1 0 0 0,1-1 0 0 0,15 7 0 0 0,-13-8-5 0 0,0 0 1 0 0,1 0-1 0 0,17 3 0 0 0,20-2-81 0 0,-45-5 76 0 0,-1 0 0 0 0,0 0 1 0 0,0 0-1 0 0,0 0 0 0 0,0 0 1 0 0,0-1-1 0 0,4 0 0 0 0,39-9-60 0 0,-23 3-22 0 0,17-11-11 0 0,-37 17 90 0 0,0 0 0 0 0,0 0 0 0 0,0 0 0 0 0,0 0 0 0 0,0-1 0 0 0,0 1 0 0 0,2-2 0 0 0,27-24-90 0 0,-30 26 93 0 0,0 0-1 0 0,1 0 0 0 0,-1 0 0 0 0,0-1 0 0 0,1 1 1 0 0,-1 0-1 0 0,0-1 0 0 0,1-2 0 0 0,17-26-85 0 0,-18 28 87 0 0,0 1 1 0 0,0 0-1 0 0,0-1 0 0 0,-1 1 0 0 0,1 0 1 0 0,-1-1-1 0 0,1 1 0 0 0,-1-1 1 0 0,1 1-1 0 0,-1-2 0 0 0,1-3-8 0 0,2-3-15 0 0,-2-1 0 0 0,1 1 0 0 0,-1-1 1 0 0,-1 1-1 0 0,0-16 0 0 0,-3 6-52 0 0,0 0 1 0 0,-1 0-1 0 0,-1 0 0 0 0,-1 1 1 0 0,-1 0-1 0 0,-12-25 1 0 0,3 14-146 0 0,-2 0 0 0 0,-38-48 0 0 0,7 16-260 0 0,48 60 454 0 0,0-1 1 0 0,0 1-1 0 0,-1 0 1 0 0,1-1-1 0 0,0 1 1 0 0,-1 0-1 0 0,1 0 1 0 0,0 0-1 0 0,-1 0 1 0 0,-2-1-1 0 0,0-1-40 0 0,0 0-166 0 0,1 6-38 0 0,-9 10-10 0 0,12-13 277 0 0,-1 1-1 0 0,1-1 1 0 0,0 0 0 0 0,-1 0-1 0 0,1 1 1 0 0,0-1 0 0 0,0 0 0 0 0,-1 1-1 0 0,1-1 1 0 0,0 1 0 0 0,0-1-1 0 0,0 0 1 0 0,0 1 0 0 0,-1-1 0 0 0,1 1-1 0 0,0-1 1 0 0,0 0 0 0 0,0 1 0 0 0,0-1-1 0 0,0 1 1 0 0,0-1 0 0 0,0 1-1 0 0,0 0 1 0 0,-1 6-87 0 0,1-4 42 0 0,-1-1 0 0 0,1 1 0 0 0,0 0 1 0 0,0 0-1 0 0,0 0 0 0 0,0 0 1 0 0,0 0-1 0 0,1-1 0 0 0,0 6 0 0 0,5 25-324 0 0,-1-17-1511 0 0,10 22-6032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3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272 669 8751 0 0,'0'0'674'0'0,"6"-7"-438"0"0,18-18 124 0 0,-18 19 3688 0 0,-6 5-3845 0 0,-1 0 1 0 0,1 1 0 0 0,0-1 0 0 0,1 0-1 0 0,-1 0 1 0 0,0 0 0 0 0,0 0 0 0 0,0 0-1 0 0,0 1 1 0 0,1-1 0 0 0,-1 0 0 0 0,0 0-1 0 0,1 0 1 0 0,-1 1 0 0 0,1-1-1 0 0,-1 0 1 0 0,1 0 0 0 0,0 0-69 0 0,0 0 0 0 0,-1 0 1 0 0,1-1-1 0 0,0 1 0 0 0,-1 0 1 0 0,1 0-1 0 0,-1 0 0 0 0,0 0 0 0 0,1 0 1 0 0,-1-1-1 0 0,0 1 0 0 0,0 0 0 0 0,0 0 1 0 0,0-1-1 0 0,0 1 0 0 0,0 0 0 0 0,0 0 1 0 0,0-2-1 0 0,-2-19 1049 0 0,0 11-62 0 0,-9-11-98 0 0,11 21-984 0 0,0 0 0 0 0,0 1 0 0 0,0-1-1 0 0,-1 1 1 0 0,1-1 0 0 0,0 1-1 0 0,-1-1 1 0 0,1 1 0 0 0,0-1-1 0 0,-1 1 1 0 0,1-1 0 0 0,-1 1-1 0 0,1-1 1 0 0,-1 1 0 0 0,1 0-1 0 0,-2-1 1 0 0,-1-1 49 0 0,0 0-1 0 0,0 0 1 0 0,-1 0-1 0 0,1 0 1 0 0,-1 1-1 0 0,1 0 1 0 0,-1-1-1 0 0,0 2 1 0 0,1-1-1 0 0,-1 0 1 0 0,0 1-1 0 0,1-1 1 0 0,-1 1-1 0 0,0 0 1 0 0,0 0-1 0 0,0 1 1 0 0,1-1-1 0 0,-1 1 1 0 0,0 0-1 0 0,-5 1 1 0 0,-2 3 24 0 0,0 0 1 0 0,1 1 0 0 0,-1 0-1 0 0,1 0 1 0 0,1 1-1 0 0,-1 1 1 0 0,1-1 0 0 0,0 2-1 0 0,1-1 1 0 0,0 1-1 0 0,0 0 1 0 0,1 1 0 0 0,0 0-1 0 0,-5 10 1 0 0,-1 3 40 0 0,2 0-1 0 0,0 1 1 0 0,2 0 0 0 0,1 1 0 0 0,-8 36-1 0 0,13-48-100 0 0,2-1 0 0 0,-1 1 0 0 0,1-1 0 0 0,1 1 0 0 0,1 0 0 0 0,2 17 0 0 0,-2-23-30 0 0,0 0 1 0 0,1 0-1 0 0,3 9 0 0 0,15 26 7 0 0,-20-40-26 0 0,1-1 0 0 0,0 1 1 0 0,-1-1-1 0 0,1 1 0 0 0,0-1 0 0 0,0 1 1 0 0,0-1-1 0 0,1 0 0 0 0,1 2 0 0 0,31 27-4 0 0,-30-27-7 0 0,1 0-1 0 0,0 0 1 0 0,0 0-1 0 0,1-1 1 0 0,-1 0-1 0 0,0 0 1 0 0,8 2-1 0 0,0-2-31 0 0,-1-1 0 0 0,13 0 0 0 0,-25-1 39 0 0,2 1-21 0 0,0-1 1 0 0,0 0-1 0 0,0-1 0 0 0,0 1 1 0 0,0 0-1 0 0,0 0 0 0 0,0-1 1 0 0,0 1-1 0 0,2-2 0 0 0,40-11-217 0 0,-22 4-9 0 0,20-14-40 0 0,-39 21 212 0 0,0 0 0 0 0,0 0 0 0 0,0 0 0 0 0,0 0 0 0 0,3-3 0 0 0,38-33-453 0 0,-23 18-1120 0 0,22-29-4645 0 0,-9 5-1997 0 0</inkml:trace>
  <inkml:trace contextRef="#ctx0" brushRef="#br0" timeOffset="1">614 17 17503 0 0,'-2'-3'803'0'0,"-8"-11"3027"0"0,9 19-2902 0 0,0 0-668 0 0,0-2-135 0 0,1 0-1 0 0,-1-1 1 0 0,1 1-1 0 0,0-1 1 0 0,0 1-1 0 0,0 0 1 0 0,0-1-1 0 0,1 5 0 0 0,16 211 2788 0 0,8 325-837 0 0,-24-499-2142 0 0,-2-32 47 0 0,1-7-46 0 0,0 1 0 0 0,0-1 0 0 0,1 1 0 0 0,-1 0 0 0 0,4 9 0 0 0,2 13-348 0 0,-5-22-9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3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2 18431 0 0,'0'0'3668'0'0,"-2"0"-2759"0"0,1-1-807 0 0,0 1 0 0 0,0 0 0 0 0,0 0 0 0 0,0 0 0 0 0,0 0-1 0 0,0 0 1 0 0,0 0 0 0 0,0 0 0 0 0,0 0 0 0 0,0 0 0 0 0,0 0-1 0 0,0 0 1 0 0,0 1 0 0 0,-2 0 0 0 0,-19 15 1473 0 0,-227 221 1605 0 0,238-226-3128 0 0,1 0 0 0 0,1 2 0 0 0,-15 23 0 0 0,12-11-40 0 0,3 6-1 0 0,7-18 31 0 0,7 18-31 0 0,6-2 0 0 0,-11-28-8 0 0,1 0 0 0 0,-1 0 0 0 0,1 0 0 0 0,0 0 0 0 0,-1 0 0 0 0,1 0 0 0 0,0-1 0 0 0,-1 1 0 0 0,1 0 0 0 0,0 0 0 0 0,0-1 0 0 0,0 1 0 0 0,1 0 0 0 0,39 31 8 0 0,-29-25-11 0 0,25 12 0 0 0,16 2 0 0 0,10 4 0 0 0,1-1 0 0 0,-4 0 0 0 0,-14-3-15 0 0,18 9-311 0 0,-53-25 50 0 0,-3-2-11 0 0,26 10-68 0 0,-25-10-279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9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251 5 6447 0 0,'0'0'499'0'0,"-8"-5"4341"0"0,-1 7-3661 0 0,0-1 1 0 0,0 1-1 0 0,0 0 0 0 0,0 1 0 0 0,-12 6 1 0 0,8-4-378 0 0,2 2 1 0 0,-1 0 0 0 0,-13 10-1 0 0,10-5-407 0 0,1 1-1 0 0,0 0 1 0 0,1 1-1 0 0,1 0 1 0 0,-15 21-1 0 0,22-24-53 0 0,-5 18-78 0 0,7-15-36 0 0,1 11-10 0 0,1-19-12 0 0,4 3-45 0 0,9 25-21 0 0,-9-26-3 0 0,4-2-9 0 0,22 18-41 0 0,-22-18-19 0 0,3-3-3 0 0,41 9-27 0 0,-38-10-72 0 0,0-1-1 0 0,25-2 1 0 0,-24 0-37 0 0,-6 1-34 0 0,1-1 0 0 0,0-1-1 0 0,-1 0 1 0 0,10-3 0 0 0,29-7-1865 0 0,-8-2-6602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5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15 11519 0 0,'-5'-3'332'0'0,"-10"-3"527"0"0,-8 1 68 0 0,19 5-268 0 0,1 2-4 0 0,2-2-246 0 0,0 0-1 0 0,-1 1 0 0 0,1-1 0 0 0,0 0 0 0 0,0 1 1 0 0,0-1-1 0 0,0 1 0 0 0,0-1 0 0 0,0 1 1 0 0,-2 1-1 0 0,-13 15 1653 0 0,12-11-1191 0 0,-10 12-482 0 0,1 1 1 0 0,0 0 0 0 0,2 1 0 0 0,0 0-1 0 0,2 1 1 0 0,0 0 0 0 0,-6 24 0 0 0,-1 12 112 0 0,-13 90 1 0 0,19-75-303 0 0,3 1 0 0 0,4 0 0 0 0,2 0 0 0 0,4 0 0 0 0,3 0 0 0 0,3 0 0 0 0,30 118 0 0 0,-29-155-161 0 0,2-1 0 0 0,2 0 1 0 0,1-1-1 0 0,1-1 1 0 0,23 35-1 0 0,-28-52-42 0 0,0-1 0 0 0,1 0 0 0 0,0-1 0 0 0,1-1 0 0 0,0 0 0 0 0,2 0 0 0 0,-1-1 0 0 0,1-1 0 0 0,1-1 0 0 0,0 0 0 0 0,34 15 0 0 0,-30-18-287 0 0,0-1-1 0 0,0 0 1 0 0,1-1-1 0 0,-1-1 0 0 0,1-2 1 0 0,0 0-1 0 0,0 0 1 0 0,1-2-1 0 0,21-3 0 0 0,49-10-8845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25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21191 0 0,'0'0'2213'0'0,"8"0"-2102"0"0,36 2 88 0 0,-31 4-1 0 0,-8-3-174 0 0,35 18 186 0 0,47 34 0 0 0,-46-23-20 0 0,-1 2 0 0 0,-2 3 0 0 0,-1 0 0 0 0,-3 2 0 0 0,0 2 0 0 0,42 69 0 0 0,-18-12 214 0 0,89 207 0 0 0,-111-218-308 0 0,-5 1 0 0 0,35 154 0 0 0,-57-198-219 0 0,-3 0 1 0 0,-2 1-1 0 0,-1 0 0 0 0,-3-1 0 0 0,-1 1 1 0 0,-2 0-1 0 0,-17 75 0 0 0,10-79-318 0 0,-2-1-1 0 0,-18 40 1 0 0,-20 20-6005 0 0,4-24-1313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3.7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161 37 5063 0 0,'-2'-12'374'0'0,"-8"-12"9499"0"0,8 32-7750 0 0,-8 43-578 0 0,-2-1 1 0 0,-36 90-1 0 0,0 2-2304 0 0,19-24-4502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4.07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207 5 7367 0 0,'-2'-4'4203'0'0,"2"4"-4083"0"0,0-1 1 0 0,0 1-1 0 0,-1 0 0 0 0,1 0 0 0 0,0 0 0 0 0,0 0 0 0 0,0 0 0 0 0,-7 5 2334 0 0,-6 12-353 0 0,-6 18-496 0 0,2 1 0 0 0,-20 62 1 0 0,18-46-1226 0 0,-55 163-956 0 0,57-156-211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4.4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347 2 17967 0 0,'0'0'93'0'0,"-1"0"0"0"0,1 0 0 0 0,0-1 0 0 0,-1 1-1 0 0,1 0 1 0 0,0 0 0 0 0,-1 0 0 0 0,1 0 0 0 0,-1 0 0 0 0,1-1-1 0 0,-1 1 1 0 0,1 0 0 0 0,0 0 0 0 0,-1 0 0 0 0,1 0 0 0 0,-1 0-1 0 0,1 0 1 0 0,-1 0 0 0 0,1 0 0 0 0,0 1 0 0 0,-1-1 0 0 0,1 0-1 0 0,-1 0 1 0 0,1 0 0 0 0,0 0 0 0 0,-1 0 0 0 0,1 1 0 0 0,0-1-1 0 0,-1 0 1 0 0,1 0 0 0 0,0 1 0 0 0,-1-1 0 0 0,-13 13 616 0 0,12-10-557 0 0,-14 15 266 0 0,1 1-1 0 0,-20 33 1 0 0,-21 46-17 0 0,35-58-412 0 0,-18 33-491 0 0,2 2 1 0 0,-49 152-1 0 0,73-179-545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4.78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191 1 15663 0 0,'-12'13'696'0'0,"6"-3"136"0"0,-1 4-664 0 0,0 0-168 0 0,2-4 0 0 0,0 2 0 0 0,-2 5 520 0 0,-5 15 72 0 0,-8 19 16 0 0,-4 15 0 0 0,-2 6-64 0 0,6-8 0 0 0,3-6-8 0 0,5-7 0 0 0,5-3-1200 0 0,4-7-232 0 0,5-4-56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5.1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96 0 17967 0 0,'-3'9'1600'0'0,"-1"1"-1280"0"0,1-2-256 0 0,0 4 40 0 0,-1-2 16 0 0,-3 11 0 0 0,-3 9 0 0 0,-3 10-120 0 0,-1 2-120 0 0,2 1 24 0 0,4 1-5304 0 0,-6-7-1064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5.5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243 14 15663 0 0,'-11'-7'696'0'0,"4"4"136"0"0,0 1-664 0 0,2 0-168 0 0,0 2 0 0 0,1 2 0 0 0,-1 1 608 0 0,-5 4 80 0 0,-4 5 16 0 0,-6 8 8 0 0,0 11-48 0 0,-3 3-16 0 0,1 7 0 0 0,2 0 0 0 0,1 3-560 0 0,0 2-88 0 0,2 3-72 0 0,2 0-9016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5.8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309 1 4143 0 0,'-17'14'-3'0'0,"-4"12"5202"0"0,-4 26 5315 0 0,12-23-10706 0 0,-99 205 3380 0 0,12 7-4082 0 0,88-205-1124 0 0,4-5-5248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6.2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218 0 11519 0 0,'-3'0'1024'0'0,"0"2"-824"0"0,-1 1-200 0 0,1 2 0 0 0,1 1 1128 0 0,-3 4 184 0 0,-5 7 40 0 0,-6 10 8 0 0,-4 14-160 0 0,-4 12-32 0 0,0 4-8 0 0,2 1 0 0 0,2-3-848 0 0,1-6-176 0 0,4-6-32 0 0,0-6-6256 0 0,3-3-1256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0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11055 0 0,'0'0'852'0'0,"0"-2"-560"0"0,1-13 10900 0 0,6 22-10889 0 0,23 22-23 0 0,-29-28-267 0 0,0-1 0 0 0,-1 1 0 0 0,1-1 0 0 0,0 1 0 0 0,-1-1 0 0 0,1 1 0 0 0,-1 0 0 0 0,1-1 0 0 0,-1 1 0 0 0,1 0 0 0 0,-1-1 0 0 0,0 1 0 0 0,1 0 0 0 0,-1-1 0 0 0,0 1 0 0 0,1 0 0 0 0,-1 0 0 0 0,0 0 0 0 0,0 1 0 0 0,2 7 59 0 0,3 28 229 0 0,7 305 902 0 0,-12-309-1190 0 0,0 16-86 0 0,-1-28 11 0 0,1-16-170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6.5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128 0 12895 0 0,'-14'16'576'0'0,"7"-6"112"0"0,-1 2-552 0 0,1-2-136 0 0,2-2 0 0 0,2 1 0 0 0,-2 4 800 0 0,-4 11 136 0 0,-3 14 24 0 0,-3 9 8 0 0,1 6-256 0 0,2-4-48 0 0,4-1-16 0 0,3-4 0 0 0,3-3-824 0 0,0-5-168 0 0,7 29-7968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6.8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113 0 12895 0 0,'-1'1'157'0'0,"1"0"0"0"0,-1 0-1 0 0,0 1 1 0 0,0-1-1 0 0,1 0 1 0 0,-1 0 0 0 0,1 1-1 0 0,-1-1 1 0 0,1 0 0 0 0,-1 1-1 0 0,1-1 1 0 0,0 0-1 0 0,0 1 1 0 0,0-1 0 0 0,0 0-1 0 0,0 3 1 0 0,0-3 168 0 0,-46 239 4417 0 0,24-159-5823 0 0,-3-2-3680 0 0,13-46-1599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7.2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308 1 10591 0 0,'-8'0'944'0'0,"-1"2"-752"0"0,4 1-192 0 0,2 0 0 0 0,-1 2 712 0 0,-1 2 112 0 0,-7 7 16 0 0,-5 8 8 0 0,-8 10 112 0 0,-4 14 32 0 0,-3 12 0 0 0,-2 8 0 0 0,3 4-616 0 0,2 3-120 0 0,4-3-32 0 0,2-7-5456 0 0,6-5-1096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7.56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174 2 12439 0 0,'-3'-2'1104'0'0,"-1"2"-880"0"0,2 4-224 0 0,1 1 0 0 0,-1-2 456 0 0,-1 2 56 0 0,-2 4 0 0 0,-4 3 8 0 0,-5 7-48 0 0,-1 6-16 0 0,-2 6 0 0 0,-2 1 0 0 0,2 4-392 0 0,-3 1-64 0 0,0 1 0 0 0,-3-3-7104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7.9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504 49 7831 0 0,'-2'-7'37'0'0,"1"3"120"0"0,0 1 0 0 0,0-1 0 0 0,-1 1-1 0 0,1-1 1 0 0,-1 1 0 0 0,1-1 0 0 0,-5-5 0 0 0,5 9-62 0 0,0-1 0 0 0,0 0 1 0 0,0 0-1 0 0,0 1 1 0 0,0-1-1 0 0,0 1 0 0 0,0-1 1 0 0,0 1-1 0 0,0-1 0 0 0,0 1 1 0 0,0 0-1 0 0,-1-1 1 0 0,1 1-1 0 0,0 0 0 0 0,0 0 1 0 0,0 0-1 0 0,0 0 0 0 0,-1 0 1 0 0,1 0-1 0 0,0 0 1 0 0,0 0-1 0 0,0 1 0 0 0,-1-1 1 0 0,1 0-1 0 0,0 1 0 0 0,0-1 1 0 0,0 1-1 0 0,0-1 1 0 0,0 1-1 0 0,-1 0 0 0 0,-3 2 213 0 0,-1 0 0 0 0,2 1 0 0 0,-1-1 0 0 0,0 1 0 0 0,1 0 0 0 0,-1 0 0 0 0,1 1 0 0 0,-7 8 0 0 0,-25 46 1369 0 0,27-45-1352 0 0,-206 402 2908 0 0,170-314-4566 0 0,-38 132-1 0 0,68-184-5030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8.2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423 1 12439 0 0,'-14'7'544'0'0,"2"1"128"0"0,-2 4-544 0 0,4 0-128 0 0,2-2 0 0 0,3 0 0 0 0,-4 4 488 0 0,-8 10 72 0 0,-8 17 16 0 0,-9 15 0 0 0,-7 12 64 0 0,-2 2 24 0 0,2-1 0 0 0,2-2 0 0 0,7-6-856 0 0,1-5-176 0 0,6-5-32 0 0,3-5-6704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8.5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249 17 6447 0 0,'0'-1'53'0'0,"-1"0"-1"0"0,1 0 0 0 0,-1-1 1 0 0,1 1-1 0 0,-1 0 0 0 0,1 0 1 0 0,-1 0-1 0 0,0 0 0 0 0,0 0 1 0 0,1 0-1 0 0,-1 0 0 0 0,-1-1 1 0 0,1 2 62 0 0,1 0 0 0 0,-1-1-1 0 0,1 1 1 0 0,-1 0 0 0 0,1 0 0 0 0,-1 0 0 0 0,1 0 0 0 0,0-1 0 0 0,-1 1 0 0 0,1 0 0 0 0,-1 0 0 0 0,1 0 0 0 0,-1 0-1 0 0,1 0 1 0 0,-1 0 0 0 0,1 0 0 0 0,-1 0 0 0 0,1 1 0 0 0,-1-1 0 0 0,1 0 0 0 0,-1 0 0 0 0,0 1 0 0 0,-2 1 497 0 0,0 0 1 0 0,0 0-1 0 0,0 1 1 0 0,0-1 0 0 0,1 1-1 0 0,-5 5 1 0 0,4-4-731 0 0,-41 52 2007 0 0,-63 105-1 0 0,97-144-1897 0 0,0-2-253 0 0,-9 24 0 0 0,8-15-364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8.9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283 0 10591 0 0,'-19'21'1880'0'0,"1"0"0"0"0,-29 45 0 0 0,-22 53 375 0 0,57-97-1676 0 0,-68 144 308 0 0,67-133-2229 0 0,-11 45 1 0 0</inkml:trace>
  <inkml:trace contextRef="#ctx0" brushRef="#br0" timeOffset="1">1056 23 11975 0 0,'-14'10'528'0'0,"4"-3"112"0"0,-1 3-512 0 0,1-2-128 0 0,3 1 0 0 0,1-2 0 0 0,-3 5 760 0 0,-8 8 120 0 0,-10 14 24 0 0,-9 12 8 0 0,-5 7-120 0 0,4-1-24 0 0,0 3-8 0 0,4-2 0 0 0,6-2-760 0 0,3-4-120 0 0,4-3-40 0 0,4-1-7672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9.2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406 0 11975 0 0,'-22'19'528'0'0,"6"-7"112"0"0,1 5-512 0 0,0-2-128 0 0,4-3 0 0 0,3 0 0 0 0,-1 0 968 0 0,-11 17 168 0 0,-16 20 32 0 0,-10 17 8 0 0,-3 14-320 0 0,8-3-64 0 0,7 3-16 0 0,7-12 0 0 0,6-5-1208 0 0,6-7-240 0 0,5-3-56 0 0,0-6-8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9.6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398 0 11519 0 0,'-20'24'512'0'0,"1"-3"96"0"0,0 1-480 0 0,4-2-128 0 0,5-3 0 0 0,1-3 0 0 0,-3 6 576 0 0,-8 18 88 0 0,-11 18 16 0 0,-8 20 8 0 0,-2 9-272 0 0,2 4-48 0 0,2-6-16 0 0,-11 24-4704 0 0,9-10-952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0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34 15663 0 0,'-5'-10'719'0'0,"4"8"-20"0"0,0 0-449 0 0,-4-9 2122 0 0,12 10-1681 0 0,1-1-455 0 0,-5 0-85 0 0,0 2 0 0 0,0-1 0 0 0,0 0 1 0 0,0 0-1 0 0,0 1 0 0 0,0 0 0 0 0,3 0 0 0 0,15-1 601 0 0,19 4-408 0 0,-28-2-161 0 0,-1 0-108 0 0,-3-1 14 0 0,0 1 0 0 0,-1 0 1 0 0,14 3-1 0 0,16 4 80 0 0,-19-3-10 0 0,17 9-6 0 0,-20-6-10 0 0,11 11-41 0 0,-25-18-94 0 0,0 0-1 0 0,0 0 1 0 0,0-1 0 0 0,0 1-1 0 0,0 0 1 0 0,0 0-1 0 0,0 0 1 0 0,-1 0-1 0 0,1 0 1 0 0,1 1-1 0 0,13 23 73 0 0,-9-13-13 0 0,0 21-54 0 0,-5-24-8 0 0,-1-7-1 0 0,1 1 0 0 0,-1 0 0 0 0,0-1 0 0 0,0 1 0 0 0,-1 0 0 0 0,1-1 0 0 0,0 1 0 0 0,-1 0 0 0 0,0-1 0 0 0,1 1 0 0 0,-3 4 0 0 0,-1 3 16 0 0,0 0-1 0 0,-1-1 0 0 0,0 1 0 0 0,0-1 0 0 0,-1-1 1 0 0,0 1-1 0 0,0-1 0 0 0,-1 0 0 0 0,-10 9 0 0 0,4-7-21 0 0,-1 0 0 0 0,0-1-1 0 0,0-1 1 0 0,-1-1 0 0 0,0 0-1 0 0,-1 0 1 0 0,1-2 0 0 0,-1 0-1 0 0,0-1 1 0 0,-1 0 0 0 0,-25 2-1 0 0,40-6-17 0 0,-3 0-6 0 0,1 0 0 0 0,-1 0 0 0 0,1 0 0 0 0,-1-1 0 0 0,-4 0 1 0 0,8 0 11 0 0,0 1 0 0 0,0 0 1 0 0,0 0-1 0 0,0-1 0 0 0,0 1 0 0 0,0-1 1 0 0,0 1-1 0 0,0-1 0 0 0,0 1 1 0 0,0-1-1 0 0,0 0 0 0 0,1 0 1 0 0,-1 1-1 0 0,0-1 0 0 0,0 0 1 0 0,1 0-1 0 0,-1 0 0 0 0,0 0 0 0 0,1 1 1 0 0,-1-1-1 0 0,1 0 0 0 0,-1 0 1 0 0,1 0-1 0 0,0 0 0 0 0,-1 0 1 0 0,1-1-1 0 0,0 1 0 0 0,0 0 0 0 0,0-1 1 0 0,-1-1-37 0 0,0 1 32 0 0,1 1 1 0 0,0 0 0 0 0,0 0-1 0 0,-1 0 1 0 0,1 0 0 0 0,0-1 0 0 0,0 1-1 0 0,0 0 1 0 0,0 0 0 0 0,1 0 0 0 0,-1-1-1 0 0,0 1 1 0 0,0 0 0 0 0,1 0-1 0 0,0-2 1 0 0,0-2-46 0 0,-1 3 21 0 0,0 0 0 0 0,1 0 0 0 0,-1 0 0 0 0,1 0 0 0 0,-1 0 0 0 0,1 0 0 0 0,0 1 0 0 0,0-1-1 0 0,-1 0 1 0 0,2 0 0 0 0,0-1 0 0 0,0-3-148 0 0,-1 4 14 0 0,0 0 0 0 0,0 0 0 0 0,0 0-1 0 0,0 0 1 0 0,0 0 0 0 0,1 1 0 0 0,-1-1 0 0 0,1 0 0 0 0,-1 0-1 0 0,1 1 1 0 0,2-2 0 0 0,21-23-7392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55:39.97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302 1 19807 0 0,'-16'6'1760'0'0,"5"3"-1408"0"0,2-1-280 0 0,4-1-72 0 0,2 0 280 0 0,-6 5 40 0 0,-6 10 0 0 0,-9 14 8 0 0,-7 18-112 0 0,-4 14-24 0 0,-1 12-8 0 0,2 9 0 0 0,5 1-728 0 0,5-9-136 0 0,4-13-32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4:1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7 125 3223 0 0,'-2'-6'753'0'0,"1"0"0"0"0,0 0 0 0 0,0-1 0 0 0,0 1 0 0 0,1-1 0 0 0,-1 1 0 0 0,2 0-1 0 0,0-7 1 0 0,-1 7 268 0 0,1 0-1 0 0,0 1 0 0 0,0-1 0 0 0,2-7 1 0 0,-2 11-752 0 0,0 1 0 0 0,-1-1 0 0 0,1 1 0 0 0,0-1 0 0 0,-1 1 0 0 0,1 0 0 0 0,0-1 0 0 0,0 1 0 0 0,0 0 0 0 0,0 0 1 0 0,0-1-1 0 0,1 1 0 0 0,-1 0 0 0 0,0 0 0 0 0,0 0 0 0 0,1 1 0 0 0,-1-1 0 0 0,1 0 0 0 0,-1 0 0 0 0,3 0 0 0 0,-3 1-224 0 0,-1 0 0 0 0,0 0 0 0 0,0 0 0 0 0,0 0 0 0 0,1 0 0 0 0,-1-1 0 0 0,0 1 0 0 0,0 0 0 0 0,1 0 0 0 0,-1 0 0 0 0,0 0 0 0 0,0 0 0 0 0,0 1 0 0 0,1-1 0 0 0,-1 0 0 0 0,0 0 0 0 0,0 0 0 0 0,0 0 0 0 0,1 0 0 0 0,-1 0 0 0 0,0 0 0 0 0,0 0 0 0 0,0 0 0 0 0,1 0 0 0 0,-1 1 0 0 0,0-1 0 0 0,0 0 0 0 0,0 0 0 0 0,0 0 0 0 0,0 0 1 0 0,1 1-1 0 0,-1-1 0 0 0,0 0 0 0 0,0 0 0 0 0,0 0 0 0 0,0 1 0 0 0,0-1 0 0 0,0 0 0 0 0,0 0 0 0 0,0 1 0 0 0,2 21 1372 0 0,-1 20-1265 0 0,0-32-7 0 0,-2-2-1 0 0,-1 25-3 0 0,2-25-11 0 0,-1 3-9 0 0,0 52 118 0 0,2-10-14 0 0,2 5-9 0 0,2 3-91 0 0,2 4-34 0 0,0-6-15 0 0,-1-1-11 0 0,-3-43-56 0 0,4 43 53 0 0,-1 14 10 0 0,1-3-7 0 0,-4-22-54 0 0,3 19 42 0 0,0-17-42 0 0,0 6-11 0 0,3 2 0 0 0,1 7 0 0 0,1 0 0 0 0,2 2 0 0 0,-1 5 0 0 0,0 3 0 0 0,1-3 0 0 0,-3-10 0 0 0,-1 5 0 0 0,-1-5 0 0 0,1-2 0 0 0,-2 5 0 0 0,2 3 0 0 0,0 1 0 0 0,4-3 0 0 0,2 2 0 0 0,2 0 0 0 0,0-2 0 0 0,-1-5 0 0 0,-3-4 0 0 0,2 1 0 0 0,-1 3 0 0 0,-3 5 0 0 0,0 7 0 0 0,-1-3 0 0 0,-2-10 0 0 0,3 13 0 0 0,0 2 0 0 0,0-3 0 0 0,-2 2 0 0 0,-1-2 0 0 0,-2-12 0 0 0,1-2 0 0 0,2 1 0 0 0,3 12 53 0 0,-4-18-42 0 0,2 19 42 0 0,-3-24-42 0 0,2 17 42 0 0,-5-16-29 0 0,1 11 40 0 0,-1 3-8 0 0,-1 2-34 0 0,0 2 20 0 0,0 3-20 0 0,0 1 31 0 0,-1-2 11 0 0,0 1-11 0 0,-1-1-31 0 0,0-4 20 0 0,0-5-20 0 0,1 10 20 0 0,1 17 29 0 0,0-10-6 0 0,0-6-1 0 0,0-16-41 0 0,0 12 25 0 0,1 15 31 0 0,0-11-13 0 0,-1-13-55 0 0,-1 30 42 0 0,0-21-42 0 0,0 10-11 0 0,1-4 0 0 0,1-5 0 0 0,-1 2 11 0 0,0 1 31 0 0,3 11 22 0 0,0-23-42 0 0,0 12 31 0 0,1-1 11 0 0,-1-1-11 0 0,0-2-31 0 0,-1 1 20 0 0,1 3-31 0 0,0-1-11 0 0,1 3 0 0 0,0 4 0 0 0,0-1 0 0 0,-1-6 0 0 0,1 7 53 0 0,-2-24-42 0 0,0 11-11 0 0,2 4 0 0 0,1 0 0 0 0,1 1 0 0 0,1-1 0 0 0,-2-3 0 0 0,1 6 53 0 0,-4-23-42 0 0,0 11-11 0 0,0 5 0 0 0,2 14 53 0 0,-1-21-42 0 0,1 10-11 0 0,0-1 0 0 0,1-3 0 0 0,-1-2 11 0 0,-2-5 31 0 0,0 3-20 0 0,2 2 20 0 0,3 16 22 0 0,-5-22-42 0 0,4 12 31 0 0,1-4 11 0 0,0-3 0 0 0,-1-3 0 0 0,0-3 0 0 0,-1-2 0 0 0,-1 3-11 0 0,3 12 18 0 0,-3-15-48 0 0,0 12 19 0 0,0 0-20 0 0,1 1 20 0 0,0-2-20 0 0,-1-1 20 0 0,0-4-20 0 0,-1-3 20 0 0,0 3-20 0 0,2 3 20 0 0,0 4-19 0 0,0 0 25 0 0,3 15 17 0 0,-4-23-54 0 0,3 21 42 0 0,-3-23-42 0 0,1 17 42 0 0,-3-21-42 0 0,0 23 42 0 0,-1-19-42 0 0,1 20 42 0 0,-2-17-42 0 0,0 14 0 0 0,-1 0 31 0 0,1 9 36 0 0,0-14-12 0 0,-3-53-57 0 0,2 40 46 0 0,3 1-33 0 0,1 12 20 0 0,2 14 29 0 0,-2-24-47 0 0,2 13 24 0 0,0 11 24 0 0,-2-24-48 0 0,1 11 35 0 0,-1 2 6 0 0,-2 0-12 0 0,0 12 18 0 0,-2-19-47 0 0,1 13 24 0 0,-3-50-39 0 0,3 37 67 0 0,2 13 6 0 0,-2-7-9 0 0,0-5-8 0 0,2-2-1 0 0,0-10-42 0 0,1 9 31 0 0,0 7 11 0 0,0 4-11 0 0,0 10 18 0 0,-2-27-47 0 0,1 6 24 0 0,0 10 17 0 0,-3-19-54 0 0,1 12-11 0 0,2 9 53 0 0,-2-25-31 0 0,1 7 20 0 0,0 10 36 0 0,-2-12-12 0 0,0-2 5 0 0,-2-3 8 0 0,1 1-6 0 0,0 3-8 0 0,-3-4-54 0 0,-1 16 42 0 0,-1-21-42 0 0,2 6 0 0 0,0-1 31 0 0,-1-4-31 0 0,1-2 0 0 0,1 0 31 0 0,1-8-20 0 0,1-18 20 0 0,1 30-31 0 0,-1 2 25 0 0,1 4 576 0 0,1-13-349 0 0,1-4-254 0 0,0 7-9 0 0,0-2 0 0 0,-7-8 0 0 0,-4-10 0 0 0,0-6-31 0 0,6-13-127 0 0,1-2-95 0 0,-1 0 213 0 0,1 0 0 0 0,-1 1-1 0 0,1-1 1 0 0,-1 0 0 0 0,1 0-1 0 0,0 0 1 0 0,-1 0 0 0 0,1-1-1 0 0,-1 1 1 0 0,1 0 0 0 0,0 0-1 0 0,-1 0 1 0 0,1 0 0 0 0,-1 0-1 0 0,1 0 1 0 0,0-1 0 0 0,-1 1-1 0 0,0 0 1 0 0,0-5-235 0 0,-1 1 0 0 0,1 0 0 0 0,-1-1 0 0 0,1 1 0 0 0,-1-7 0 0 0,1-11-3575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4:47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4 823 18431 0 0,'-1'-1'147'0'0,"1"1"-1"0"0,0-1 1 0 0,-1 1-1 0 0,1 0 1 0 0,0-1-1 0 0,0 1 1 0 0,-1-1-1 0 0,1 1 1 0 0,0-1 0 0 0,0 1-1 0 0,0-1 1 0 0,-1 1-1 0 0,1-1 1 0 0,0 1-1 0 0,0-1 1 0 0,0 1-1 0 0,0-1 1 0 0,0 1-1 0 0,0-1 1 0 0,0 0-1 0 0,0 1 1 0 0,0-1-1 0 0,0 1 1 0 0,1-1 0 0 0,-1 1-1 0 0,0-1 1 0 0,0 1-1 0 0,0-1 1 0 0,1 1-1 0 0,-1 0 1 0 0,0-1-1 0 0,1 0 1 0 0,1-3-224 0 0,-2 3 735 0 0,6-1-474 0 0,16-6-58 0 0,-16 6-13 0 0,2 1-9 0 0,39-3 21 0 0,1 1-22 0 0,11 0 37 0 0,13 1-23 0 0,141-11 11 0 0,677-58 571 0 0,-713 60-573 0 0,58-4-48 0 0,68-10-19 0 0,178-18 118 0 0,-15-1 127 0 0,-81 6-117 0 0,-113 12-59 0 0,29 3-13 0 0,-36 3 10 0 0,235-14 19 0 0,-178 16-59 0 0,981-88 160 0 0,-674 54-7 0 0,113 14-50 0 0,20-1-120 0 0,737-3 305 0 0,-972 38-373 0 0,-494 4 0 0 0,534-18 0 0 0,-357 6 45 0 0,61-1 41 0 0,-5 3 43 0 0,117-1 59 0 0,-139 6-126 0 0,59 2-41 0 0,26-1 15 0 0,-37 1-19 0 0,45-5 21 0 0,-71 1-12 0 0,-1-2-2 0 0,53 0 31 0 0,-110 8 127 0 0,140 4-99 0 0,-77 3-83 0 0,63 4 0 0 0,30 3 105 0 0,-107-6-7 0 0,76-2 94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4:4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24 2759 0 0,'0'0'207'0'0,"0"0"27"0"0,-1-1 1 0 0,1 1-1 0 0,-1 0 0 0 0,1 0 1 0 0,0 0-1 0 0,-1-1 0 0 0,1 1 0 0 0,0 0 1 0 0,-1-1-1 0 0,1 1 0 0 0,0 0 1 0 0,-1-1-1 0 0,1 1 0 0 0,0-1 1 0 0,-1 1-1 0 0,1-1 0 0 0,0 1 0 0 0,0 0 1 0 0,0-1-1 0 0,-1 1 0 0 0,1-1 1 0 0,0 1-1 0 0,0-1 0 0 0,0 1 0 0 0,0-1 1 0 0,0 1-1 0 0,0-1 0 0 0,0 0 1 0 0,0 1-14 0 0,0 0 0 0 0,0-1 0 0 0,0 1 0 0 0,-1-1 1 0 0,1 1-1 0 0,0 0 0 0 0,0-1 0 0 0,0 1 0 0 0,0-1 1 0 0,0 1-1 0 0,0-1 0 0 0,1 1 0 0 0,-1 0 1 0 0,0-1-1 0 0,0 1 0 0 0,0 0 0 0 0,0-1 0 0 0,0 1 1 0 0,1-1-1 0 0,-1 1 0 0 0,0 0 0 0 0,0-1 0 0 0,0 1 1 0 0,1 0-1 0 0,-1-1 0 0 0,0 1 0 0 0,1 0 0 0 0,-1 0 1 0 0,2-1 1236 0 0,-9 23 2902 0 0,7-21-4303 0 0,1 0-1 0 0,0 0 1 0 0,0 0 0 0 0,0 0-1 0 0,0 0 1 0 0,1 0 0 0 0,-1 0 0 0 0,0 0-1 0 0,0 0 1 0 0,1 0 0 0 0,-1-1-1 0 0,0 1 1 0 0,1 0 0 0 0,-1-1 0 0 0,0 1-1 0 0,3-1 1 0 0,25 7 327 0 0,-29-7-375 0 0,14 3 221 0 0,23 9 0 0 0,-28-8-185 0 0,-1-1-1 0 0,1-1 1 0 0,1 1 0 0 0,-1-1 0 0 0,0-1 0 0 0,12 1-1 0 0,6-2 58 0 0,12-1 96 0 0,-1 2-1 0 0,75 12 1 0 0,-89-7 156 0 0,1-2 0 0 0,-1-1 0 0 0,1 0 0 0 0,0-2 0 0 0,47-3 0 0 0,-25-4-295 0 0,1 3-1 0 0,65 3 1 0 0,-37 4-55 0 0,95 9-420 0 0,-130-7 33 0 0,0 1 0 0 0,-1 2 0 0 0,52 19 0 0 0,-80-24 382 0 0,-4-2 3 0 0,-1 1 0 0 0,0 0 1 0 0,0 0-1 0 0,7 5 1 0 0,12 8 39 0 0,8 7-31 0 0,0 1-11 0 0,-2 0 0 0 0,0-1 0 0 0,0 0 0 0 0,2 7 0 0 0,-1 8 0 0 0,-2 6 0 0 0,-1 3 0 0 0,-6-4 64 0 0,-2 1 581 0 0,-17-33-487 0 0,-1-2 703 0 0,0 0-2605 0 0,17 37 1728 0 0,8 6 16 0 0,0-4 0 0 0,3 0 0 0 0,1-1 0 0 0,-2 0 0 0 0,0 3 0 0 0,0-7 0 0 0,1-6 0 0 0,27 27 0 0 0,20 6-128 0 0,-57-50 116 0 0,-11-10-36 0 0,12 14 25 0 0,-14-15-8 0 0,6 5 10 0 0,9 1-33 0 0,-5-2 32 0 0,-8-6-20 0 0,18 14 31 0 0,2 0 11 0 0,0-1 0 0 0,-7-5-11 0 0,-14-8-31 0 0,11 5 20 0 0,-7-3 2 0 0,-7-6-4 0 0,14 6 15 0 0,59 26-55 0 0,-42-20 64 0 0,20 7 0 0 0,-22-9 0 0 0,-7-2 0 0 0,0-1 0 0 0,1-2 0 0 0,0-1 0 0 0,0-1 0 0 0,40 2 0 0 0,14 1 0 0 0,36 1 0 0 0,-52-7 0 0 0,104 17 0 0 0,5 3 0 0 0,73 15 0 0 0,-195-28-32 0 0,54 17 1 0 0,-101-25 30 0 0,6 4-28 0 0,0-1 1 0 0,0 2-1 0 0,0 0 0 0 0,22 16 1 0 0,7 3-21 0 0,53 26-15 0 0,-90-49 64 0 0,-1 1 0 0 0,1-1 0 0 0,7 8 0 0 0,5 2 0 0 0,-7-7 0 0 0,0 1 0 0 0,0 1 0 0 0,13 12 0 0 0,-21-18 0 0 0,17 15 0 0 0,7 8 0 0 0,6 10 0 0 0,-1 6 0 0 0,-5 8 0 0 0,1 5 0 0 0,1 2 0 0 0,-5-9-11 0 0,5 6-54 0 0,-24-44 2 0 0,-1-1-75 0 0,15 24 115 0 0,-15-24-37 0 0,1 0 0 0 0,13 24 36 0 0,-9-16-24 0 0,10 16 24 0 0,-15-24-35 0 0,1 0 5 0 0,15 22 32 0 0,-11-15-20 0 0,14 24 31 0 0,5 7 11 0 0,3-2 0 0 0,1 1 0 0 0,0-5 0 0 0,3-1 0 0 0,-5-6 11 0 0,-5-9 25 0 0,6 2-19 0 0,23 21-17 0 0,-38-34 0 0 0,21 16 0 0 0,60 37-53 0 0,-81-55 71 0 0,-7-5 10 0 0,10 4-21 0 0,2 1-7 0 0,3 2 0 0 0,-7-7 15 0 0,-1-1 1 0 0,2-1-1 0 0,-1 0 0 0 0,0-1 0 0 0,21 1 1 0 0,31 5 20 0 0,-40-3-36 0 0,22 5 0 0 0,0-2 0 0 0,82 3 0 0 0,-74-10 0 0 0,-36 0 0 0 0,-1-1 0 0 0,43-5 0 0 0,-63 4 0 0 0,17-3 39 0 0,1 0 0 0 0,35-12 0 0 0,-39 9-23 0 0,1 1 0 0 0,-1 1 0 0 0,1 1 0 0 0,27-2-1 0 0,70 3-7 0 0,-78 2 33 0 0,169 10-30 0 0,-61-5 117 0 0,-115-2-128 0 0,38 11 0 0 0,-5-1 0 0 0,77 15 0 0 0,-121-24 0 0 0,-1 1 0 0 0,29 12 0 0 0,-32-11 0 0 0,6 1 0 0 0,-12-4 0 0 0,0 0 0 0 0,0 0 0 0 0,0 1 0 0 0,9 6 0 0 0,14 8 0 0 0,4 4 0 0 0,-3-2 0 0 0,-2-1 0 0 0,0 2 0 0 0,4 5 11 0 0,-7-7 42 0 0,-16-11 11 0 0,14 12 0 0 0,-8-7-3 0 0,-13-12-60 0 0,4 3 3 0 0,30 26 123 0 0,28 25 35 0 0,-54-42-120 0 0,18 24-31 0 0,-1 4 0 0 0,-18-26 31 0 0,15 18-31 0 0,4 6-11 0 0,-3 6 0 0 0,0 7 0 0 0,0 3 0 0 0,-2 0 0 0 0,2 1 0 0 0,2 1 0 0 0,-6-14 11 0 0,-18-34 42 0 0,0 0 0 0 0,16 25-31 0 0,-10-18 20 0 0,8 13-20 0 0,-9-15 20 0 0,14 20-20 0 0,0 0 31 0 0,-14-20 12 0 0,9 16 5 0 0,-9-14-16 0 0,18 23-43 0 0,1 9-11 0 0,1 2 0 0 0,-1 6 0 0 0,0 1 0 0 0,4-4 0 0 0,-1-11 0 0 0,3-6 0 0 0,5 6 53 0 0,-15-13-42 0 0,5 6-11 0 0,3-1 0 0 0,2-4 0 0 0,-3-9 0 0 0,-2-2 0 0 0,-1 1 11 0 0,-2 1 42 0 0,-15-12 0 0 0,12 12-30 0 0,-13-12 25 0 0,10 7-25 0 0,-11-8 19 0 0,16 11-31 0 0,6 2-11 0 0,-4-3 0 0 0,-1-4 30 0 0,1 0 0 0 0,1-2 0 0 0,48 15 0 0 0,-49-18-7 0 0,-27-9 42 0 0,3 3-1 0 0,29 13 69 0 0,0-2 1 0 0,0 0-1 0 0,43 9 0 0 0,-60-19-90 0 0,1 0 0 0 0,24 0-1 0 0,-25-1 42 0 0,0 0 0 0 0,-1 0-1 0 0,18 7 1 0 0,-7-2-24 0 0,147 35 4 0 0,-97-27-33 0 0,-25-5 21 0 0,73 7 1 0 0,-95-16-37 0 0,0 1 0 0 0,0 2 0 0 0,54 16 0 0 0,8 5-16 0 0,53 3 64 0 0,-52-12-17 0 0,-63-13-20 0 0,1 2 0 0 0,41 13 0 0 0,-47-10-27 0 0,-1 1 0 0 0,44 25 0 0 0,-41-19 0 0 0,5 6 0 0 0,1 1 0 0 0,1 1 0 0 0,-3-1 0 0 0,-1 1 0 0 0,16 16 0 0 0,-6-1 0 0 0,-13-9 0 0 0,31 42 0 0 0,-46-60 0 0 0,7 10 0 0 0,4 10 0 0 0,4 11 0 0 0,-2 7 0 0 0,-3 6 0 0 0,4 2 0 0 0,1-5 0 0 0,-1 4 0 0 0,-2 4 0 0 0,-4-8-11 0 0,-11-34-31 0 0,13 21 31 0 0,5 10 11 0 0,-18-32 0 0 0,-3-6 0 0 0,14 23 0 0 0,5 1 0 0 0,6 1 0 0 0,-3 2 0 0 0,-1 10 0 0 0,0 4 0 0 0,-2 4 0 0 0,1-7 0 0 0,3-5 0 0 0,-1-3 0 0 0,1-6 0 0 0,-1-5 0 0 0,-15-21 0 0 0,1 1 0 0 0,0-2 0 0 0,1 0 0 0 0,22 12 0 0 0,-17-11 0 0 0,27 20 0 0 0,-29-17 17 0 0,2 0 0 0 0,-1-2 0 0 0,1 0 0 0 0,1-2 1 0 0,0 0-1 0 0,0-1 0 0 0,1-1 0 0 0,0 0 0 0 0,0-2 0 0 0,24 3 0 0 0,-19-4 33 0 0,0-2 0 0 0,0 0 0 0 0,0-2 0 0 0,0 0 0 0 0,26-5 0 0 0,-6-2-34 0 0,0 2 0 0 0,1 3 0 0 0,-1 1 0 0 0,0 3 0 0 0,0 1 0 0 0,0 2 0 0 0,53 14 0 0 0,57 29-16 0 0,-87-25 0 0 0,-36-14 0 0 0,31 15 0 0 0,-44-15 0 0 0,3 2 0 0 0,70 29 0 0 0,-54-25 0 0 0,-22-9 0 0 0,0 0 0 0 0,0 2 0 0 0,-1 0 0 0 0,0 0 0 0 0,0 2 0 0 0,21 17 0 0 0,-9-4 0 0 0,-22-17 0 0 0,32 34 0 0 0,-27-30 0 0 0,18 18 0 0 0,3 1 0 0 0,-3-4 0 0 0,13 9 0 0 0,-16-10 0 0 0,4 5 0 0 0,1 0 0 0 0,0 3 0 0 0,1 8 0 0 0,-2 5 0 0 0,-2 3 0 0 0,-1 4 0 0 0,-9-6-12 0 0,-11-27-36 0 0,7 17 25 0 0,-7-16-19 0 0,6 19 20 0 0,-10-29-31 0 0,1 1 0 0 0,11 33 31 0 0,-8-23-32 0 0,4 21-17 0 0,-2-11 1 0 0,-4-11 63 0 0,1 7-41 0 0,5 23 37 0 0,5 10 11 0 0,-2-6-11 0 0,-8-32-31 0 0,4 32 31 0 0,2 8 11 0 0,0-13-11 0 0,-6-30-31 0 0,10 30 31 0 0,8 3 11 0 0,3-6 0 0 0,1-6 0 0 0,3-8 0 0 0,-22-24 0 0 0,25 20 0 0 0,-6-6 0 0 0,1 0 0 0 0,0-2 0 0 0,1 1 0 0 0,2 1 0 0 0,-5-6 0 0 0,-1 0 0 0 0,-17-9 1 0 0,16 6 51 0 0,-5-4-41 0 0,7 5-11 0 0,-3-3 0 0 0,-1-1 0 0 0,18 9 0 0 0,-25-14 0 0 0,-16-5 0 0 0,31 10 79 0 0,1 3-10 0 0,-21-10 9 0 0,-5-1-72 0 0,128 18 217 0 0,-53-10-118 0 0,-13-2-105 0 0,-39-5 25 0 0,1 1 0 0 0,33 9 0 0 0,-40-7 28 0 0,8 5-53 0 0,10 2 0 0 0,108 29 49 0 0,-78-23-34 0 0,70 16 49 0 0,153 25 126 0 0,-180-40-135 0 0,-82-14-48 0 0,-6-2-6 0 0,0 1 0 0 0,0 1-1 0 0,-1 2 1 0 0,0 0-1 0 0,45 23 1 0 0,-54-23-1 0 0,5 6 0 0 0,3 2 0 0 0,2 3 0 0 0,1 1 0 0 0,4 9 0 0 0,0 8 0 0 0,-4 3 0 0 0,-6-4-13 0 0,-13-19-53 0 0,8 18-7 0 0,-9-16 13 0 0,10 28 48 0 0,0-1 1 0 0,-11-27-31 0 0,5 21 20 0 0,-6-20-20 0 0,4 19 20 0 0,-3-18-20 0 0,4 23 20 0 0,-5-23-20 0 0,5 33 31 0 0,1 6 11 0 0,0-1-11 0 0,-4 3-31 0 0,-7 1 31 0 0,3-10 0 0 0,-1-32-31 0 0,6 31 31 0 0,3 8 11 0 0,0 0 0 0 0,2-13 11 0 0,-7-28 43 0 0,8 16 16 0 0,-12-29-59 0 0,0-1 0 0 0,0 0 0 0 0,1-1 1 0 0,-1 1-1 0 0,7 8 0 0 0,-3-4-2 0 0,4 4 33 0 0,16 17-20 0 0,3-1 31 0 0,-2-7 0 0 0,0 0-42 0 0,3 3-11 0 0,-2-2 0 0 0,0-4 0 0 0,-1-1 0 0 0,9 4 0 0 0,-14-7 0 0 0,1 2 11 0 0,-14-11 31 0 0,33 20 22 0 0,-33-22-51 0 0,-1 0-1 0 0,0-1 0 0 0,1 0 0 0 0,0-1 1 0 0,14 3-1 0 0,49 4 52 0 0,-60-8-10 0 0,2-1 16 0 0,-1 0 0 0 0,16-2 0 0 0,11 0 56 0 0,-1 0-90 0 0,-21 1-16 0 0,22 1-1 0 0,4 3-19 0 0,214 21 0 0 0,-206-16 0 0 0,0 2 0 0 0,-1 3 0 0 0,97 37 0 0 0,-130-43 0 0 0,6 3 0 0 0,31 19 0 0 0,-33-16 0 0 0,1 1 0 0 0,0 1 0 0 0,0-1 0 0 0,0 3 0 0 0,5 6 0 0 0,-3-2-11 0 0,-16-11-31 0 0,10 12 20 0 0,-10-9-20 0 0,9 15 19 0 0,-9-14-25 0 0,10 13 25 0 0,-11-14-19 0 0,13 23 31 0 0,1 16 11 0 0,0 2 0 0 0,-21-49 0 0 0,17 44 0 0 0,-10 0-11 0 0,-7-28-31 0 0,0 32 31 0 0,4 9 11 0 0,-2-3 0 0 0,-2-44 0 0 0,6 27 0 0 0,9 12 0 0 0,-4-7 11 0 0,-8-28 42 0 0,3 19 11 0 0,-6-21-17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4:50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2303 0 0,'0'0'5200'0'0,"2"-5"-4174"0"0,11-22 4964 0 0,-9 23-5866 0 0,12-12 506 0 0,-7 7 4728 0 0,-15 11-4742 0 0,6-2-574 0 0,0 0 0 0 0,-1 0 1 0 0,1 0-1 0 0,0 0 1 0 0,0 0-1 0 0,-1 0 1 0 0,1 0-1 0 0,0 0 1 0 0,-1 0-1 0 0,1 0 1 0 0,0 0-1 0 0,-1 0 1 0 0,1 0-1 0 0,0 0 0 0 0,-1 1 1 0 0,1-1-1 0 0,0 0 1 0 0,0 0-1 0 0,-1 0 1 0 0,1 1-1 0 0,0-1 1 0 0,0 0-1 0 0,-1 0 1 0 0,1 1-1 0 0,0-1 1 0 0,0 0-1 0 0,0 0 0 0 0,0 1 1 0 0,-1-1-1 0 0,1 0 1 0 0,0 1-1 0 0,0-1 1 0 0,0 0-1 0 0,0 0 1 0 0,0 1-1 0 0,-3 14 37 0 0,2-12 178 0 0,0 1-193 0 0,-4 9 0 0 0,4-9 80 0 0,-2 6-29 0 0,3-9-103 0 0,-1-1 0 0 0,1 1 0 0 0,0 0 0 0 0,-1 0 0 0 0,1 0-1 0 0,0 0 1 0 0,-1 0 0 0 0,1 0 0 0 0,0 0 0 0 0,0 0 0 0 0,0 0 0 0 0,0 0 0 0 0,0 0 0 0 0,0 2-1 0 0,1 43 75 0 0,0-37-44 0 0,0 14-31 0 0,-2 1-11 0 0,-2-3 0 0 0,-2-1 0 0 0,1-1-12 0 0,4-16-52 0 0,2-8-287 0 0,7-17 275 0 0,-7 16 11 0 0,-2 1-308 0 0,-1-13 105 0 0,1 13-11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4:51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41 159 4143 0 0,'-5'7'15322'0'0,"9"-23"-9568"0"0,-3 1-7670 0 0,-1-5 1980 0 0,0 15 5 0 0,1-1 22 0 0,0-25 192 0 0,-1 25-256 0 0,-5-32 208 0 0,4 30-176 0 0,-1-8-36 0 0,1 12 31 0 0,1 9 18 0 0,-2 18-6 0 0,1 3-42 0 0,1-2 18 0 0,0 2-31 0 0,-1-1-11 0 0,-1 4 0 0 0,-2-2 0 0 0,-2-3 0 0 0,6-23 0 0 0,0 0 0 0 0,0-1 0 0 0,0 1 0 0 0,0 0 0 0 0,0-1 0 0 0,0 1 0 0 0,-1 0 0 0 0,1-1 0 0 0,0 1 0 0 0,0-1 0 0 0,-1 1 0 0 0,1 0 0 0 0,0-1 0 0 0,-1 1 0 0 0,1-1 0 0 0,-1 1 0 0 0,1-1 0 0 0,0 1 0 0 0,-1-1 0 0 0,0 1 0 0 0,0-2 0 0 0,0 0 0 0 0,0 0 0 0 0,1 0 0 0 0,-1 0 0 0 0,0 0 0 0 0,1 0 0 0 0,-1 0 0 0 0,1 0 0 0 0,-1 0 0 0 0,1 0 0 0 0,0 0 0 0 0,-1 0 0 0 0,1-1 0 0 0,0-1 0 0 0,-2-26 0 0 0,4 0 0 0 0,-1 1 0 0 0,-1 0 0 0 0,-1 2 0 0 0,-1 8 0 0 0,1 34 0 0 0,1 8 0 0 0,1 4 0 0 0,1 2 0 0 0,-1 0 0 0 0,2-4 0 0 0,-2-3-21 0 0,-1-18-79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37.992"/>
    </inkml:context>
    <inkml:brush xml:id="br0">
      <inkml:brushProperty name="width" value="0.05" units="cm"/>
      <inkml:brushProperty name="height" value="0.05" units="cm"/>
      <inkml:brushProperty name="color" value="#993300"/>
    </inkml:brush>
  </inkml:definitions>
  <inkml:trace contextRef="#ctx0" brushRef="#br0">1 960 5983 0 0,'0'5'13151'0'0,"3"-8"-11380"0"0,7-12-2961 0 0,-8 13 1897 0 0,2-4 2225 0 0,2 1-2874 0 0,18-15-36 0 0,-18 15 95 0 0,1 0-52 0 0,29-18-6 0 0,4-9-47 0 0,-8 0-12 0 0,-7 0 0 0 0,-4 4 11 0 0,-17 22 42 0 0,1 0 11 0 0,11-17 0 0 0,-12 17 67 0 0,0 0-67 0 0,1-2-54 0 0,15-20 60 0 0,-1 5-46 0 0,-11 12 18 0 0,7-10-20 0 0,-12 16 31 0 0,-4 6-45 0 0,1-1 0 0 0,-1 0 0 0 0,0 0 0 0 0,1 1 0 0 0,-1-1 0 0 0,1 0 0 0 0,-1 1 0 0 0,0-1 0 0 0,1 0 0 0 0,-1 1 0 0 0,1-1 0 0 0,-1 1 0 0 0,1-1 0 0 0,-1 1 0 0 0,1-1 0 0 0,0 1 0 0 0,-1 0 0 0 0,-7 10 69 0 0,-2 2-10 0 0,-13 17 33 0 0,-6 10-53 0 0,-45 69 6 0 0,68-100-53 0 0,-5 3 0 0 0,2 0 0 0 0,1-3 0 0 0,0 0-11 0 0,2-2-42 0 0,5-6-11 0 0,6-6 11 0 0,23-19 42 0 0,5-9 0 0 0,3-4-31 0 0,-6 4 31 0 0,-7 3 26 0 0,-44 59 147 0 0,-29 36-45 0 0,43-56-113 0 0,-1-1 1 0 0,-1 1-1 0 0,0-2 0 0 0,0 1 1 0 0,-11 6-1 0 0,11-9-4 0 0,3-1 0 0 0,1-1 0 0 0,0 0 0 0 0,0 1 0 0 0,0 0 0 0 0,-7 8 0 0 0,4-3 0 0 0,1 0 0 0 0,0 0 0 0 0,3-1-12 0 0,3-7-51 0 0,6-6-75 0 0,19-17 116 0 0,-20 16-20 0 0,-5 6 40 0 0,1 0 1 0 0,-1 0-1 0 0,0 0 1 0 0,0 0 0 0 0,0 1-1 0 0,0-1 1 0 0,0 0-1 0 0,1 0 1 0 0,-1 1-1 0 0,0-1 1 0 0,0 1-1 0 0,0-1 1 0 0,1 0-1 0 0,-1 1 1 0 0,0 0 0 0 0,1-1-1 0 0,-1 1 1 0 0,0-1-1 0 0,1 1 1 0 0,-1 0-1 0 0,0 0 1 0 0,-2 3-31 0 0,-20 14 10 0 0,16-10-20 0 0,1-2 20 0 0,5-5 153 0 0,9-4-35 0 0,24-13-5 0 0,-24 12 69 0 0,-2-1-84 0 0,15-16 22 0 0,-16 15 681 0 0,3 2-688 0 0,21-15-10 0 0,-22 15 79 0 0,-1-1-80 0 0,17-13-3 0 0,-17 13-10 0 0,-2-1 0 0 0,16-17 10 0 0,-15 17 379 0 0,-1 1-380 0 0,11-15 16 0 0,-11 15 0 0 0,2 0-28 0 0,26-20-52 0 0,-1-5-12 0 0,-4-2 0 0 0,-8 5 11 0 0,-13 16 31 0 0,4-15-31 0 0,3-1 1 0 0,-10 21 47 0 0,-2 1 6 0 0,5-17 0 0 0,-2 1 6 0 0,-2 3-11 0 0,7-25 80 0 0,-7 34-87 0 0,2-10-31 0 0,-3 14 31 0 0,-1 0 0 0 0,2-13-31 0 0,-2 13 31 0 0,1 1 11 0 0,1-18-11 0 0,4-2-31 0 0,-4 15 31 0 0,0-7 11 0 0,-1 11 0 0 0,-1 1 0 0 0,2-12 0 0 0,-2 12 0 0 0,1 0-11 0 0,-1-16-42 0 0,-1-1-11 0 0,-1 4 0 0 0,0 0 0 0 0,-3 4 0 0 0,0 5 11 0 0,3 4 31 0 0,-1-5-20 0 0,2 7 31 0 0,1-2 0 0 0,0-12-42 0 0,-4 3-11 0 0,-3 2 0 0 0,5-7 0 0 0,0-1 0 0 0,-2 6 11 0 0,2 9 31 0 0,-1-10-31 0 0,1-5-11 0 0,0 0 0 0 0,1-2 0 0 0,1 1 0 0 0,0 20 0 0 0,0 0 0 0 0,0-1 0 0 0,0 1 0 0 0,0 0 0 0 0,0-1 0 0 0,-1 1 0 0 0,1 0 0 0 0,0 0 0 0 0,0-1 0 0 0,0 1 0 0 0,0 0 0 0 0,-1 0 0 0 0,1 0 0 0 0,0-1 0 0 0,0 1 0 0 0,-1 0 0 0 0,1 0 0 0 0,0 0 0 0 0,0-1 0 0 0,-1 1 0 0 0,1 0 0 0 0,0 0 0 0 0,-1 0 0 0 0,0-1 0 0 0,-5-3-12 0 0,5 3-47 0 0,0 2-210 0 0,-4 0 246 0 0,4-1-30 0 0,0 2 0 0 0,-3 5 31 0 0,2-3-20 0 0,-2 3 19 0 0,3-5-50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43.217"/>
    </inkml:context>
    <inkml:brush xml:id="br0">
      <inkml:brushProperty name="width" value="0.05" units="cm"/>
      <inkml:brushProperty name="height" value="0.05" units="cm"/>
      <inkml:brushProperty name="color" value="#993300"/>
    </inkml:brush>
  </inkml:definitions>
  <inkml:trace contextRef="#ctx0" brushRef="#br0">273 351 4607 0 0,'0'0'18469'0'0,"0"-5"-18394"0"0,3-23 5 0 0,-5 25-12 0 0,-6-10 17 0 0,6 10 11 0 0,2 2-85 0 0,0 0-1 0 0,0 0 1 0 0,0 0-1 0 0,0 0 0 0 0,0 0 1 0 0,0 0-1 0 0,0 0 1 0 0,-1 0-1 0 0,1 0 0 0 0,0 0 1 0 0,-1 0-1 0 0,0-2 0 0 0,-6-14 163 0 0,3 1-82 0 0,2 12 0 0 0,2 3-86 0 0,0 0 0 0 0,0 0 0 0 0,0 0 0 0 0,0 0 0 0 0,0 0-1 0 0,0 0 1 0 0,-1 0 0 0 0,1 0 0 0 0,0 0 0 0 0,-1 0 0 0 0,1 0 0 0 0,0 0 0 0 0,-2-1 0 0 0,-4-10 48 0 0,-1-3-31 0 0,5 12 34 0 0,1-2 8 0 0,-5-12-35 0 0,5 13 55 0 0,0-1 27 0 0,-9-39 302 0 0,9 39-250 0 0,1 0-70 0 0,-2-13-2 0 0,1 13-22 0 0,1 1-16 0 0,-2-15-31 0 0,1 15 255 0 0,1-1-210 0 0,-3-5-77 0 0,3 10 11 0 0,0 0 1 0 0,0 0-1 0 0,0 0 0 0 0,0 0 1 0 0,0 0-1 0 0,0-1 1 0 0,0 1-1 0 0,0 0 1 0 0,0 0-1 0 0,0 0 0 0 0,0 0 1 0 0,0 0-1 0 0,0 0 1 0 0,0 0-1 0 0,0 0 1 0 0,0 0-1 0 0,0 0 0 0 0,0 0 1 0 0,0 0-1 0 0,0-1 1 0 0,0 1-1 0 0,0 0 1 0 0,0 0-1 0 0,0 0 0 0 0,0 0 1 0 0,0 0-1 0 0,0 0 1 0 0,0 0-1 0 0,0 0 1 0 0,0 0-1 0 0,0 0 0 0 0,0 0 1 0 0,0 0-1 0 0,0 0 1 0 0,0-1-1 0 0,0 1 0 0 0,0 0 1 0 0,0 0-1 0 0,0 0 1 0 0,0 0-1 0 0,0 0 1 0 0,1 0-1 0 0,-1 0 0 0 0,0 0 1 0 0,0 0-1 0 0,0 0 1 0 0,0 0-1 0 0,0 0 1 0 0,0 0-1 0 0,0 0 0 0 0,0 0 1 0 0,0 0-1 0 0,0 0 1 0 0,0 0-1 0 0,0 0 1 0 0,1 0-1 0 0,-1 0 0 0 0,0 0 1 0 0,0 0-1 0 0,0 0 1 0 0,0 0-1 0 0,0 0 1 0 0,0 0-1 0 0,0 0 0 0 0,0 0 1 0 0,0 0-1 0 0,0 0 1 0 0,0 0-1 0 0,0 1 1 0 0,11 14 529 0 0,-6-6-464 0 0,2 13-42 0 0,2 6 23 0 0,2 6-36 0 0,1 0-12 0 0,-1 3 0 0 0,20 78 0 0 0,-24-88 0 0 0,4 12 0 0 0,-1-1 0 0 0,-2-6 0 0 0,-2-6 0 0 0,-5-12 0 0 0,-7-33 0 0 0,-2-6 0 0 0,-3-5 0 0 0,-3-7-13 0 0,6 17-18 0 0,-32-98-349 0 0,32 87 307 0 0,-2-8-2 0 0,3 13 63 0 0,2-1 12 0 0,1 3 11 0 0,4 19 811 0 0,13 37-607 0 0,-2 2-90 0 0,50 184 118 0 0,-53-192-243 0 0,2 10 0 0 0,-2-3 0 0 0,-3-5 0 0 0,-5-27 0 0 0,1 0 0 0 0,-1-1 0 0 0,0 1 0 0 0,0-1 0 0 0,0 1 0 0 0,0 0 0 0 0,0-1 0 0 0,0 1 0 0 0,0-1 0 0 0,0 1 0 0 0,0 0 0 0 0,0-1 0 0 0,0 1 0 0 0,0-1 0 0 0,0 1 0 0 0,-1 0 0 0 0,1-1 0 0 0,0 1 0 0 0,0-1 0 0 0,-1 2 0 0 0,-6-22 0 0 0,2-9 0 0 0,2 6 11 0 0,3 18 259 0 0,2 10-175 0 0,7 13 1 0 0,-7-13 5 0 0,-1-1 25 0 0,5 24 306 0 0,0-7-275 0 0,-5-16 3 0 0,1 0 0 0 0,5 24 232 0 0,-2-10-280 0 0,-4-14-7 0 0,-1-1-27 0 0,2 11-13 0 0,-1-11-1 0 0,-1 0 0 0 0,0 11 5 0 0,0-2 87 0 0,-4 24 0 0 0,3-27-84 0 0,-1 5 19 0 0,1-7-4 0 0,1-7-81 0 0,0 0 0 0 0,0 0 0 0 0,0 0 0 0 0,-1 0 0 0 0,1 0 0 0 0,0 0 0 0 0,-1 0 0 0 0,1 0 1 0 0,0 0-1 0 0,-1 0 0 0 0,1 0 0 0 0,-1 0 0 0 0,0 0 0 0 0,-1 2 35 0 0,-3 6-19 0 0,1-4 20 0 0,-4 6-20 0 0,0 2 31 0 0,4-8 0 0 0,-1 6-31 0 0,2-6 20 0 0,-3 9-31 0 0,-2 5-11 0 0,3-2 11 0 0,-1-1 31 0 0,-1 9-39 0 0,-15 23 129 0 0,8-16-120 0 0,14-31-15 0 0,-14 21 70 0 0,5-6-67 0 0,0-5 0 0 0,0-1 0 0 0,0 1 0 0 0,0-1 0 0 0,-5 10-3 0 0,-1-3 70 0 0,5-8-67 0 0,0 1 0 0 0,-2-1 0 0 0,1 0 0 0 0,1-1 0 0 0,2 1 0 0 0,-1-2 0 0 0,1-1 0 0 0,1 0 0 0 0,-1 0 0 0 0,0 0 0 0 0,-1-1 0 0 0,-1 0 0 0 0,2 1 0 0 0,0 0 0 0 0,1 3 0 0 0,1 2 0 0 0,1 1 0 0 0,2 3 0 0 0,3-14 0 0 0,0-1 0 0 0,0 0 0 0 0,0 0 0 0 0,0 0 0 0 0,0 1 0 0 0,0-1 0 0 0,-1 0 0 0 0,1 0 0 0 0,0 1 0 0 0,0-1 0 0 0,0 0 0 0 0,0 0 0 0 0,0 0 0 0 0,0 1 0 0 0,1-1 0 0 0,-1 0 0 0 0,0 0 0 0 0,0 1 0 0 0,0-1 0 0 0,0 0 0 0 0,0 0 0 0 0,0 1 0 0 0,0-1 0 0 0,0 0 0 0 0,0 0 0 0 0,1 0 0 0 0,-1 0 0 0 0,0 1 0 0 0,0-1 0 0 0,0 0 0 0 0,0 0 0 0 0,1 0 0 0 0,-1 0 0 0 0,0 1 0 0 0,0-1 0 0 0,0 0 0 0 0,1 0 0 0 0,-1 0 0 0 0,0 0 0 0 0,0 0 0 0 0,1 0 0 0 0,-1 0 0 0 0,0 0 0 0 0,0 0 0 0 0,1 0 0 0 0,-1 0 0 0 0,0 0 0 0 0,0 0 0 0 0,0 0 0 0 0,1 0 0 0 0,-1 0 0 0 0,0 0 0 0 0,0 0 0 0 0,1 0 0 0 0,-1 0 0 0 0,0 0 0 0 0,0 0 0 0 0,0 0 0 0 0,1 0 0 0 0,-1-1 0 0 0,0 1 0 0 0,7-5 0 0 0,-1 0 0 0 0,0 0 0 0 0,9-11 0 0 0,20-25 0 0 0,-2 5 0 0 0,2-3 0 0 0,-5 0 0 0 0,-5-6 0 0 0,-7-1 0 0 0,-7 6 0 0 0,-2 0 0 0 0,1 1 0 0 0,3-2 0 0 0,1 1 0 0 0,-11 30-3 0 0,3-22-47 0 0,-3 3 39 0 0,-1-10 11 0 0,-2-3 0 0 0,0 1 0 0 0,-4 2 0 0 0,1 0 0 0 0,0 2 0 0 0,1 3 0 0 0,0 2 0 0 0,-2-2 0 0 0,-2-1 0 0 0,0 8 0 0 0,-2 0 0 0 0,-1-2 0 0 0,-1 0 0 0 0,2 3 0 0 0,-2-1 0 0 0,0-1 0 0 0,1 3-13 0 0,0 0-51 0 0,-1-2 8 0 0,1 1 45 0 0,0 0 11 0 0,6 15 0 0 0,3 11 0 0 0,0 0 0 0 0,0 0 0 0 0,0 0 0 0 0,0 0 0 0 0,0 0 0 0 0,0-1 0 0 0,0 1 0 0 0,0 0 0 0 0,0 0 0 0 0,0 0 0 0 0,0 0 0 0 0,0-1 0 0 0,0 1 0 0 0,0 0 0 0 0,0 0 0 0 0,0 0 0 0 0,0 0 0 0 0,1 0 0 0 0,-1-1 0 0 0,0 1 0 0 0,0 0 0 0 0,0 0 0 0 0,0 0 0 0 0,0 0 0 0 0,0 0 0 0 0,0 0 0 0 0,0-1 0 0 0,1 1 0 0 0,-1 0 0 0 0,0 0 0 0 0,0 0 0 0 0,0 0 0 0 0,0 0 0 0 0,0 0 0 0 0,0 0 0 0 0,1 0 0 0 0,-1 0 0 0 0,0 0 0 0 0,0 0 0 0 0,0 0 0 0 0,1 0 0 0 0,1 0 0 0 0,0 1 0 0 0,0 0 0 0 0,1 0 0 0 0,-1 0 0 0 0,0 0 0 0 0,0 1 0 0 0,0-1 0 0 0,0 1 0 0 0,0-1 0 0 0,2 3 0 0 0,-2-1 0 0 0,0-1 0 0 0,0 1 0 0 0,0-1 0 0 0,0 1 0 0 0,-1 0 0 0 0,1 0 0 0 0,1 5 0 0 0,8 23 0 0 0,-1-2 0 0 0,-3-4 0 0 0,1-1 0 0 0,0 2 0 0 0,1 4 0 0 0,0 1 0 0 0,1 5 0 0 0,-2 3 0 0 0,0 1 0 0 0,-3 1 0 0 0,-2-2 0 0 0,-1 56 0 0 0,-1-64 0 0 0,0 1 0 0 0,-2-2 0 0 0,-1-5 0 0 0,-1 1 0 0 0,-2 0 0 0 0,1-1 0 0 0,-3-3 0 0 0,1 1 0 0 0,-1-2 0 0 0,1-3 0 0 0,-1 5 0 0 0,-1 3 0 0 0,1 1 11 0 0,0 1 31 0 0,-2-2-20 0 0,2-4 20 0 0,-2-2-31 0 0,-1-3-11 0 0,-36 51 0 0 0,24-36 0 0 0,21-29 0 0 0,-6 6 0 0 0,1 0 0 0 0,-1 0 0 0 0,0-1 0 0 0,-12 12 0 0 0,10-11 0 0 0,0-1 0 0 0,-1 1 0 0 0,2 0 0 0 0,0-1 0 0 0,0 3 0 0 0,3 2 0 0 0,1-1-13 0 0,3-9-51 0 0,8-8 8 0 0,25-20 45 0 0,1-13 11 0 0,-1-2-11 0 0,-4 2-43 0 0,-4-1-20 0 0,-6 9-7 0 0,-12 17 24 0 0,8-23 35 0 0,3-10-20 0 0,-6 8 31 0 0,-1 1 23 0 0,1-2 49 0 0,0-13 114 0 0,-3 9 17 0 0,-4 11-99 0 0,-2-2-10 0 0,-2 2-16 0 0,-3 3-54 0 0,-1 1-13 0 0,-2 0 0 0 0,-1 0 0 0 0,-2-1 0 0 0,1 4 0 0 0,-3 2 0 0 0,0-1 0 0 0,2 0 0 0 0,1 3 0 0 0,0-1 0 0 0,-2-6 0 0 0,1-3 0 0 0,4-2 0 0 0,3-1 0 0 0,-1 1 0 0 0,0 3 0 0 0,-1 5 0 0 0,-3 3 0 0 0,-2 1 0 0 0,-1-1 0 0 0,2 1 0 0 0,0 12 11 0 0,7 9 10 0 0,2 4 0 0 0,11 21-10 0 0,9 15 42 0 0,-7-16-42 0 0,2 6-11 0 0,-2-2 0 0 0,1 1 0 0 0,-1-2-16 0 0,-11-22-61 0 0,-6-8-338 0 0,-81-148-704 0 0,64 114 757 0 0,16 29 274 0 0,-3-2 31 0 0,0 4-28 0 0,-2-4 83 0 0,6 8 60 0 0,3 7 42 0 0,0-4-84 0 0,0 1 0 0 0,0-1 0 0 0,0 1 0 0 0,0-1 0 0 0,0 0 0 0 0,1 1 0 0 0,-1-1 0 0 0,0 0 0 0 0,1 1 0 0 0,-1-1 0 0 0,1 2 0 0 0,16 23 143 0 0,-13-20-79 0 0,-1-1 0 0 0,20 26 80 0 0,0-1 48 0 0,-6-8-144 0 0,-12-16 5 0 0,-1-1 6 0 0,11 14-43 0 0,-11-14 43 0 0,-6-6-17 0 0,-6-4-63 0 0,8 5 0 0 0,-1-1 0 0 0,0 1 0 0 0,0-1 0 0 0,1 1 0 0 0,-1-1 0 0 0,0 1 0 0 0,1-1 0 0 0,-1 1 0 0 0,1-1 0 0 0,-1 0 0 0 0,0 1 0 0 0,1-1 0 0 0,0 0 0 0 0,-1 1 0 0 0,0-2 0 0 0,-4-8-75 0 0,-2-1 17 0 0,1-1-1 0 0,0 0 1 0 0,-5-16 0 0 0,4 7 41 0 0,0 4-10 0 0,26 54 148 0 0,-8-10-34 0 0,1 2 11 0 0,2 4 0 0 0,2 4-10 0 0,-2 1-16 0 0,1-1-43 0 0,-3 1 18 0 0,-1 1-31 0 0,-4-4-11 0 0,-2 0 0 0 0,-1 0 0 0 0,-2-4 0 0 0,-1-4 11 0 0,0-1 31 0 0,-4-1-20 0 0,-1-5 20 0 0,-3 2-31 0 0,0-2 0 0 0,-31 59 237 0 0,34-69-190 0 0,0-1-10 0 0,1-1 1 0 0,0 1-1 0 0,0-1 1 0 0,1 1-1 0 0,-2 17 1 0 0,0 0 4 0 0,0-5-31 0 0,-1 5 20 0 0,-1-3-31 0 0,-1-1-11 0 0,-9 26 0 0 0,-1-4 0 0 0,3-7 0 0 0,-28 55 0 0 0,14-47 0 0 0,5-12-1555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51.7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301 978 3679 0 0,'-5'-4'1334'0'0,"0"-1"-1"0"0,0 1 0 0 0,-1 0 0 0 0,1 1 0 0 0,-1-1 0 0 0,0 1 0 0 0,0 0 0 0 0,0 0 0 0 0,0 1 0 0 0,-8-2 0 0 0,13 4-1148 0 0,1 0-1 0 0,-1-1 1 0 0,0 1-1 0 0,0 0 1 0 0,0 0-1 0 0,0-1 0 0 0,0 1 1 0 0,1-1-1 0 0,-1 1 1 0 0,0-1-1 0 0,0 1 1 0 0,1-1-1 0 0,-1 0 1 0 0,0 1-1 0 0,1-1 1 0 0,-1 0-1 0 0,1 1 0 0 0,-1-1 1 0 0,1 0-1 0 0,-1 0 1 0 0,1 1-1 0 0,-1-1 1 0 0,1 0-1 0 0,0 0 1 0 0,-1 0-1 0 0,1 0 1 0 0,0 0-1 0 0,0 1 0 0 0,0-1 1 0 0,0 0-1 0 0,0 0 1 0 0,0 0-1 0 0,0 0 1 0 0,0-1-1 0 0,1 2-115 0 0,0 0 1 0 0,-1 0-1 0 0,1 1 0 0 0,0-1 0 0 0,0 0 0 0 0,0 0 1 0 0,-1 0-1 0 0,1 0 0 0 0,0 0 0 0 0,0 0 0 0 0,0 0 1 0 0,0 0-1 0 0,-1-1 0 0 0,1 1 0 0 0,0 0 0 0 0,0 0 1 0 0,-1-1-1 0 0,1 1 0 0 0,1-1 0 0 0,19-6 70 0 0,0 0-1 0 0,34-19 1 0 0,43-29-3 0 0,-24 12-27 0 0,333-195 118 0 0,-395 231-227 0 0,11-9 0 0 0,-51 29 240 0 0,-157 86-96 0 0,-86 23 112 0 0,159-73-43 0 0,97-42-194 0 0,0 0 0 0 0,0 2 0 0 0,-17 12 0 0 0,25-16-18 0 0,0 1 0 0 0,0 1 0 0 0,0-1 0 0 0,1 1 0 0 0,0 0-1 0 0,0 0 1 0 0,-7 13 0 0 0,7-3-1 0 0,7-16 1 0 0,5-1 9 0 0,14-5 13 0 0,0-2 1 0 0,0 0-1 0 0,-1-1 1 0 0,30-17-1 0 0,73-42 27 0 0,144-86-645 0 0,-255 146 559 0 0,-8 6 23 0 0,1-1 1 0 0,-1 0-1 0 0,0 0 1 0 0,0 0-1 0 0,0 0 0 0 0,0 0 1 0 0,0-1-1 0 0,0 0 1 0 0,-1 1-1 0 0,1-1 1 0 0,1-4-1 0 0,-6 5-5 0 0,-5 3 59 0 0,-7 3 34 0 0,14-4-78 0 0,-27 11 120 0 0,1 2 0 0 0,-42 26 0 0 0,19-9-75 0 0,-436 262 562 0 0,478-288-604 0 0,2-2 0 0 0,1 1 0 0 0,0 0 0 0 0,1-1 0 0 0,-1 1 0 0 0,0 1 0 0 0,-3 3 0 0 0,30-17 0 0 0,342-204-768 0 0,-353 207 761 0 0,-6 3-4 0 0,0 0 0 0 0,0 1-1 0 0,1 0 1 0 0,-1 0 0 0 0,9-2-1 0 0,-52 28-98 0 0,-233 121 552 0 0,186-101-99 0 0,68-35-200 0 0,1 0 0 0 0,0 1 0 0 0,0 1 0 0 0,-23 20 0 0 0,37-29-138 0 0,1-1 0 0 0,0 0 0 0 0,-1 1 0 0 0,1-1 1 0 0,-1 0-1 0 0,1 1 0 0 0,-1-1 0 0 0,0 0 0 0 0,1 0 1 0 0,-1 1-1 0 0,1-1 0 0 0,-1 0 0 0 0,1 0 0 0 0,-1 0 1 0 0,0 0-1 0 0,1 0 0 0 0,-1 0 0 0 0,0 0 0 0 0,1 0-3 0 0,-1 0 0 0 0,1 0 0 0 0,0 0-1 0 0,0 0 1 0 0,0 0 0 0 0,-1 0-1 0 0,1 0 1 0 0,0 0 0 0 0,0 0 0 0 0,0-1-1 0 0,0 1 1 0 0,-1 0 0 0 0,1 0 0 0 0,0 0-1 0 0,0 0 1 0 0,0-1 0 0 0,0 1-1 0 0,0 0 1 0 0,0 0 0 0 0,-1 0 0 0 0,1-1-1 0 0,0 1 1 0 0,0 0 0 0 0,0 0-1 0 0,0 0 1 0 0,0-1 0 0 0,0 1 0 0 0,0 0-1 0 0,0 0 1 0 0,0 0 0 0 0,0-1 0 0 0,0 1-1 0 0,0 0 1 0 0,0 0 0 0 0,0-1-1 0 0,0 1 1 0 0,0 0 0 0 0,0 0 0 0 0,1 0-1 0 0,-1-1 1 0 0,0 1 0 0 0,0 0-1 0 0,0 0 1 0 0,0 0 0 0 0,0 0 0 0 0,0-1-1 0 0,1 1 1 0 0,-2-5 69 0 0,1 5-66 0 0,0 0 0 0 0,0 0 0 0 0,0-1 0 0 0,0 1 0 0 0,0 0 0 0 0,0 0 0 0 0,0-1 0 0 0,0 1 0 0 0,0 0 0 0 0,0 0 0 0 0,0-1 0 0 0,0 1 0 0 0,0 0 0 0 0,0 0 0 0 0,0-1-1 0 0,0 1 1 0 0,0 0 0 0 0,0-1 0 0 0,0 1 0 0 0,0 0 0 0 0,0 0 0 0 0,0-1 0 0 0,1 1 0 0 0,-1 0 0 0 0,0 0 0 0 0,0-1 1 0 0,0 0 0 0 0,0 0 0 0 0,0 0 0 0 0,0-1 0 0 0,0 1 1 0 0,0 0-1 0 0,0 0 0 0 0,0 0 0 0 0,0 0 0 0 0,0 0 0 0 0,1-1 0 0 0,-1 1-4 0 0,8-16 94 0 0,-5 11-69 0 0,0-1-1 0 0,-1 1 1 0 0,0 0-1 0 0,0-1 1 0 0,1-10 0 0 0,0-15 138 0 0,-3 21-82 0 0,1-1-1 0 0,1 1 1 0 0,0 0 0 0 0,5-19-1 0 0,-1 6-3 0 0,0 0 0 0 0,-2-1 0 0 0,-1 0 0 0 0,-1 0 0 0 0,-1-28 0 0 0,1 12-30 0 0,6-63-24 0 0,1-35 14 0 0,-8 116-39 0 0,6-33 0 0 0,-4 33 0 0 0,2-33 0 0 0,2-72-64 0 0,-8 100 53 0 0,1 21 2 0 0,-1 0-1 0 0,1 0 1 0 0,2-13 0 0 0,-2 19 7 0 0,1-1 0 0 0,-1 0 0 0 0,1 0 1 0 0,-1 0-1 0 0,1 0 0 0 0,0 1 0 0 0,0-1 0 0 0,0 0 1 0 0,0 1-1 0 0,0-1 0 0 0,0 1 0 0 0,0-1 0 0 0,0 1 0 0 0,1-1 1 0 0,-1 1-1 0 0,0 0 0 0 0,1 0 0 0 0,2-2 0 0 0,-3 3 0 0 0,0-1 0 0 0,0 1 0 0 0,0-1 0 0 0,1 1 0 0 0,-1 0 0 0 0,0 0-1 0 0,0 0 1 0 0,1 0 0 0 0,-1 0 0 0 0,0 0 0 0 0,1 0 0 0 0,-1 0 0 0 0,0 0 0 0 0,0 1-1 0 0,0-1 1 0 0,1 0 0 0 0,-1 1 0 0 0,0-1 0 0 0,0 1 0 0 0,0-1 0 0 0,0 1-1 0 0,0 0 1 0 0,0-1 0 0 0,2 3 0 0 0,9 8 2 0 0,32 26 0 0 0,-32-29 0 0 0,0 0 0 0 0,19 9 0 0 0,31 9 0 0 0,4-4 0 0 0,-4 2 0 0 0,-4 5 12 0 0,-12-5 48 0 0,-28-17 0 0 0,27 7-48 0 0,10 1-12 0 0,-1 3 0 0 0,-6 3 11 0 0,-38-16 115 0 0,-2 1-60 0 0,27 20-41 0 0,-17-16 23 0 0,18 5-25 0 0,-19-5 19 0 0,15 14-20 0 0,-24-18 31 0 0,-6-4-45 0 0,1 1 1 0 0,-1-1-1 0 0,0 1 1 0 0,0 0-1 0 0,0 0 1 0 0,0 0-1 0 0,2 4 1 0 0,-2-3-10 0 0,-1-1 1 0 0,1 0-1 0 0,1 1 1 0 0,-1-1-1 0 0,0 0 1 0 0,1 0 0 0 0,3 3-1 0 0,-5-5 1 0 0,-1 0 0 0 0,0 0 0 0 0,0 0 0 0 0,-1 0 0 0 0,1 0 0 0 0,0 0 0 0 0,-1 0 0 0 0,1 0 0 0 0,-1-1 0 0 0,1 1 0 0 0,-1 0 0 0 0,0 0 0 0 0,1-1 0 0 0,-1 1 0 0 0,0 0 0 0 0,1-1 0 0 0,-1 1 0 0 0,0 0 0 0 0,0-1 0 0 0,-1 1 0 0 0,0 1 0 0 0,-26 18 0 0 0,19-14 0 0 0,-204 122-60 0 0,90-57-8 0 0,114-66 66 0 0,-49 30-24 0 0,-77 60 1 0 0,103-66-32 0 0,21-18 30 0 0,0-1-1 0 0,-16 11 1 0 0,27-21 27 0 0,0 0-1 0 0,0 0 1 0 0,0 0-1 0 0,0 0 1 0 0,0 0-1 0 0,0 0 1 0 0,0 0-1 0 0,0 0 1 0 0,0 0-1 0 0,0 0 1 0 0,0 0-1 0 0,0 0 1 0 0,0 0-1 0 0,0 0 1 0 0,0 0-1 0 0,0-1 1 0 0,0 1-1 0 0,0 0 1 0 0,0 0-1 0 0,0 0 1 0 0,0 0-1 0 0,0 0 1 0 0,0 0-1 0 0,-1 0 1 0 0,1 0-1 0 0,0 0 1 0 0,0 0 0 0 0,0 0-1 0 0,0 0 1 0 0,0 0-1 0 0,0 0 1 0 0,0 0-1 0 0,0 0 1 0 0,0 0-1 0 0,0 0 1 0 0,0 0-1 0 0,0 0 1 0 0,0 0-1 0 0,0 0 1 0 0,0 0-1 0 0,0 0 1 0 0,0 0-1 0 0,0 0 1 0 0,0 0-1 0 0,0 0 1 0 0,0 0-1 0 0,0 0 1 0 0,0 0-1 0 0,3-5-52 0 0,6-6-41 0 0,52-48-162 0 0,23-15-469 0 0,-45 42 83 0 0,66-73 1 0 0,-104 104 640 0 0,-1 1-1 0 0,0 0 0 0 0,0 0 1 0 0,1-1-1 0 0,-1 1 0 0 0,0 0 1 0 0,0 0-1 0 0,1-1 0 0 0,-1 1 0 0 0,0 0 1 0 0,0-1-1 0 0,0 1 0 0 0,1 0 1 0 0,-1-1-1 0 0,0 1 0 0 0,0 0 1 0 0,0-1-1 0 0,0 1 0 0 0,0 0 0 0 0,0-1 1 0 0,0 1-1 0 0,0-1 0 0 0,0 1 1 0 0,0 0-1 0 0,0-1 0 0 0,0 0 1 0 0,-9 0-74 0 0,-14 9-26 0 0,-106 77 338 0 0,56-35-114 0 0,9-10 112 0 0,-27 19 170 0 0,88-57-420 0 0,2-2 1 0 0,0 1-1 0 0,0-1 0 0 0,0 1 0 0 0,0-1 1 0 0,0 1-1 0 0,0 0 0 0 0,0 0 0 0 0,0-1 1 0 0,1 1-1 0 0,-1 0 0 0 0,0 0 0 0 0,0 0 1 0 0,1 0-1 0 0,-1 0 0 0 0,1 0 1 0 0,-1 0-1 0 0,0 2 0 0 0,7-4-145 0 0,7-2-673 0 0,0-1 0 0 0,-1 0 0 0 0,21-10 0 0 0,-17 5-8411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56.3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142 315 9671 0 0,'0'0'748'0'0,"0"-2"-492"0"0,-1-3-101 0 0,1 3 497 0 0,-1-1 205 0 0,0-14 1911 0 0,1 0 0 0 0,3-36 0 0 0,-3 52-2032 0 0,0 0-640 0 0,0 0 0 0 0,0 0 0 0 0,1 0-1 0 0,-1 0 1 0 0,0 0 0 0 0,0 0 0 0 0,1 0 0 0 0,-1 0-1 0 0,1 0 1 0 0,-1 1 0 0 0,2-3 0 0 0,-1 1 85 0 0,0-1 992 0 0,-1 7-981 0 0,-30 131 923 0 0,6-35-618 0 0,20-77-478 0 0,-7 27 44 0 0,2 0 1 0 0,3 0-1 0 0,-1 62 0 0 0,9-85-63 0 0,3 7-296 0 0,4-39 219 0 0,27-17 21 0 0,-34 20 55 0 0,-1 0 1 0 0,1 1-1 0 0,0-1 0 0 0,-1 0 1 0 0,0 0-1 0 0,1 0 1 0 0,-1 0-1 0 0,0 0 0 0 0,0 0 1 0 0,0 0-1 0 0,0 0 1 0 0,0-1-1 0 0,-1 1 0 0 0,1 0 1 0 0,-1 0-1 0 0,1-4 1 0 0,1-5-1 0 0,13-54-40 0 0,-3-1 0 0 0,-2-1 0 0 0,-4 0 1 0 0,-2 0-1 0 0,-10-117 0 0 0,4 163 16 0 0,0 1 0 0 0,-8-25 0 0 0,8 39 25 0 0,-2 17 91 0 0,4 83 182 0 0,0-27-168 0 0,-43 317 109 0 0,39-364-182 0 0,-7 77 138 0 0,11-96-164 0 0,0 1 0 0 0,0-1 0 0 0,0 1-1 0 0,-1-1 1 0 0,1 0 0 0 0,1 1 0 0 0,-1-1-1 0 0,0 1 1 0 0,0-1 0 0 0,0 1 0 0 0,1-1-1 0 0,0 2 1 0 0,0-4-5 0 0,0 0 0 0 0,0 0 0 0 0,0 0 0 0 0,0 0 0 0 0,-1 0-1 0 0,1 0 1 0 0,0 0 0 0 0,0-1 0 0 0,-1 1 0 0 0,1 0 0 0 0,0 0 0 0 0,-1-1 0 0 0,1 1 0 0 0,-1 0-1 0 0,0-1 1 0 0,1 1 0 0 0,-1 0 0 0 0,0-3 0 0 0,8-37-2 0 0,3-27-17 0 0,-4 1 1 0 0,-1-74-1 0 0,-9 49 12 0 0,-19-112 1 0 0,20 186 5 0 0,2 14 0 0 0,0-1 0 0 0,-1 1 0 0 0,0-1 0 0 0,0 1 0 0 0,0-1 0 0 0,0 1 0 0 0,-1 0 0 0 0,1 0 0 0 0,-1-1 0 0 0,-2-3 0 0 0,4 8 0 0 0,0 0 0 0 0,0 0 0 0 0,0 0 0 0 0,0 0 0 0 0,0 0 0 0 0,0 0 0 0 0,0 0 0 0 0,0 0 0 0 0,-1 0 0 0 0,1 0 0 0 0,0-1 0 0 0,0 1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1 0 0 0,-3 14 12 0 0,2 80 193 0 0,12 100-1 0 0,-2-69-137 0 0,-8-104-67 0 0,5 60 80 0 0,0-53 0 0 0,7 12 0 0 0,3-11-79 0 0,-16-29-1 0 0,0-1-1 0 0,0 0 0 0 0,1 0 0 0 0,-1 0 0 0 0,0 1 0 0 0,0-1 0 0 0,0 0 0 0 0,0 0 0 0 0,0 0 0 0 0,0 0 1 0 0,0 1-1 0 0,0-1 0 0 0,0 0 0 0 0,1 0 0 0 0,-1 0 0 0 0,0 0 0 0 0,0 1 0 0 0,0-1 0 0 0,0 0 0 0 0,0 0 0 0 0,1 0 1 0 0,-1 0-1 0 0,0 0 0 0 0,0 0 0 0 0,0 0 0 0 0,1 1 0 0 0,-1-1 0 0 0,0 0 0 0 0,0 0 0 0 0,0 0 0 0 0,1 0 1 0 0,-1 0-1 0 0,0 0 0 0 0,0 0 0 0 0,0 0 0 0 0,1 0 0 0 0,-1 0 0 0 0,0 0 0 0 0,0 0 0 0 0,0 0 0 0 0,1 0 1 0 0,-1 0-1 0 0,0-1 0 0 0,0 1 0 0 0,0 0 0 0 0,1 0 0 0 0,-1 0 0 0 0,0 0 0 0 0,0 0 0 0 0,0 0 0 0 0,0 0 1 0 0,1-1-1 0 0,-1 1 0 0 0,0 0 0 0 0,0 0 0 0 0,0 0 0 0 0,0 0 0 0 0,0-1 0 0 0,0 1 0 0 0,1 0 0 0 0,-1 0 0 0 0,0 0 1 0 0,0-1-1 0 0,0 1 0 0 0,4-4-6 0 0,1 0 0 0 0,-1-1 1 0 0,8-8-1 0 0,-9 7 0 0 0,0 0 0 0 0,-1-1 0 0 0,1 1 0 0 0,-1 0 1 0 0,0-1-1 0 0,-1 0 0 0 0,0 1 0 0 0,1-11 0 0 0,0-58 12 0 0,-2 57-8 0 0,-4-59 3 0 0,-24-139 0 0 0,5 71 0 0 0,21 137 14 0 0,4 31 116 0 0,3 23-32 0 0,39 253 412 0 0,-26-229-334 0 0,-14-57-106 0 0,4 8-13 0 0,-3-10 153 0 0,4-15-144 0 0,26-13-42 0 0,-34 16-23 0 0,0 0 1 0 0,0 0-1 0 0,0 0 1 0 0,-1 1-1 0 0,1-1 1 0 0,0 0-1 0 0,0 0 1 0 0,-1 0-1 0 0,1-1 1 0 0,-1 1-1 0 0,1 0 1 0 0,-1 0-1 0 0,1 0 1 0 0,-1 0-1 0 0,0 0 1 0 0,1-1-1 0 0,-1 1 1 0 0,0-2-1 0 0,-3-23 21 0 0,2 18-19 0 0,-7-41 15 0 0,-3 0 0 0 0,-17-52 0 0 0,8 35-8 0 0,7 20-27 0 0,-33-131-118 0 0,46 173 135 0 0,2 8 0 0 0,12 32 0 0 0,34 108 77 0 0,54 129 145 0 0,-83-235-169 0 0,9 10 0 0 0,-20-35-44 0 0,15 19 53 0 0,-2-5-38 0 0,-16-21 204 0 0,-4-7-225 0 0,-1 0 1 0 0,1 0-1 0 0,-1 0 0 0 0,1 0 0 0 0,-1 0 1 0 0,1 0-1 0 0,-1-1 0 0 0,0 1 0 0 0,1 0 1 0 0,-1 0-1 0 0,0 0 0 0 0,0-1 1 0 0,0 1-1 0 0,0 0 0 0 0,0 0 0 0 0,0 0 1 0 0,0-1-1 0 0,-1 1 0 0 0,1 0 0 0 0,0 0 1 0 0,-1 0-1 0 0,1 0 0 0 0,0 0 0 0 0,-1-1 1 0 0,0 1-1 0 0,0-1 0 0 0,-3-6 19 0 0,-1 0 0 0 0,-8-10-1 0 0,7 9-14 0 0,-22-36-135 0 0,3 0-1 0 0,1-2 0 0 0,3 0 1 0 0,-28-91-1 0 0,44 116 87 0 0,11 27 84 0 0,19 22-18 0 0,-14-13 40 0 0,10 24 8 0 0,13 20 72 0 0,-1-6-60 0 0,0-3-2 0 0,-28-41-72 0 0,20 25 46 0 0,-2-5-34 0 0,-17-21 159 0 0,-5-11-117 0 0,0 1-61 0 0,-1 1 0 0 0,0 0 0 0 0,1-1 0 0 0,-1 1 0 0 0,0-1 0 0 0,0 1 0 0 0,-1 0 0 0 0,1-1 0 0 0,0 1 1 0 0,-1 0-1 0 0,1 0 0 0 0,-1-1 0 0 0,0 1 0 0 0,0 0 0 0 0,0 0 0 0 0,0 0 0 0 0,0 0 0 0 0,0 0 0 0 0,-1 0 0 0 0,-2-3 0 0 0,-23-36-8 0 0,-3-2-15 0 0,2-1 1 0 0,-33-70-1 0 0,59 110 20 0 0,1 3 0 0 0,0 0 0 0 0,1-1 0 0 0,-1 1 0 0 0,1 0 0 0 0,-1-1 0 0 0,1 1 0 0 0,0-1 0 0 0,-1 1 0 0 0,1-1 0 0 0,0 1 0 0 0,0-2 0 0 0,-1-5 13 0 0,1 6 123 0 0,10 6-61 0 0,29 15-43 0 0,-37-18-22 0 0,0 0-1 0 0,0 0 1 0 0,0 0-1 0 0,0 0 1 0 0,0 1-1 0 0,0-1 1 0 0,3 4-1 0 0,40 36 55 0 0,-28-26-55 0 0,21 18 54 0 0,2-3-51 0 0,20 6-12 0 0,-54-32 0 0 0,1-1 0 0 0,0 0 0 0 0,0 0 0 0 0,13 3 0 0 0,-19-6 0 0 0,-1 1 0 0 0,1-1 0 0 0,-1 0 0 0 0,0 0 0 0 0,1 0 0 0 0,-1 0 0 0 0,1 0 0 0 0,-1 0 0 0 0,1 0 0 0 0,-1 0 0 0 0,0 0 0 0 0,1 0 0 0 0,-1 0 0 0 0,1-1 0 0 0,-1 1 0 0 0,0 0 0 0 0,1 0 0 0 0,-1 0 0 0 0,1 0 0 0 0,-1-1 0 0 0,0 1 0 0 0,1 0 0 0 0,0-1 0 0 0,-4-7 0 0 0,-12-8 0 0 0,-186-130-184 0 0,192 140 184 0 0,6 3 0 0 0,-1-1 0 0 0,0 1 0 0 0,-1 1 0 0 0,1-1 0 0 0,0 0 0 0 0,-1 1 0 0 0,1 0 0 0 0,-1 0 0 0 0,0 0 0 0 0,-7-1 0 0 0,9 3 92 0 0,3 0-88 0 0,0 0 0 0 0,0 0 0 0 0,0 1 0 0 0,0-1 0 0 0,-1 0 0 0 0,1 0 0 0 0,0 1 0 0 0,0-1 0 0 0,0 0 0 0 0,0 0 0 0 0,0 0 0 0 0,0 1 0 0 0,0-1 0 0 0,0 0 0 0 0,0 0 0 0 0,0 1 0 0 0,0-1 0 0 0,0 0 0 0 0,0 0 0 0 0,0 1 0 0 0,0-1 0 0 0,0 0 0 0 0,0 0 0 0 0,0 1 0 0 0,0-1 0 0 0,1 0 0 0 0,-1 0 0 0 0,0 1 0 0 0,0-1 0 0 0,0 0 0 0 0,9 24 60 0 0,-7-18 0 0 0,4 1-11 0 0,28 26-31 0 0,-17-18-1 0 0,20 13 0 0 0,29 11-10 0 0,-45-29-11 0 0,25 9 0 0 0,20 0 0 0 0,-51-15-5 0 0,27 2-1 0 0,1-7-36 0 0,-43 1 41 0 0,1 0 1 0 0,-1 0 0 0 0,0 0 0 0 0,0 0-1 0 0,0 0 1 0 0,0 0 0 0 0,1 0 0 0 0,-1 0-1 0 0,0 0 1 0 0,0 0 0 0 0,0 0-1 0 0,0 0 1 0 0,1 0 0 0 0,-1-1 0 0 0,0 1-1 0 0,0 0 1 0 0,0 0 0 0 0,0 0 0 0 0,0 0-1 0 0,1 0 1 0 0,-1 0 0 0 0,0 0-1 0 0,0 0 1 0 0,0-1 0 0 0,0 1 0 0 0,0 0-1 0 0,0 0 1 0 0,0 0 0 0 0,1 0 0 0 0,-1-1-1 0 0,0 1 1 0 0,0 0 0 0 0,0 0-1 0 0,0 0 1 0 0,0 0 0 0 0,0-1 0 0 0,-4-5-2 0 0,-8-3 3 0 0,-14-4-35 0 0,-36-14 0 0 0,43 20 8 0 0,1-1-1 0 0,0 0 1 0 0,0-2-1 0 0,1 0 1 0 0,-17-13-1 0 0,-40-42-90 0 0,118 99 128 0 0,13 6 31 0 0,-2-7-31 0 0,0-5-11 0 0,0-3 0 0 0,-6-2-11 0 0,11 3-135 0 0,-50-22 64 0 0,-12-2-180 0 0,-1 0 261 0 0,1-1 0 0 0,0 0 1 0 0,-1 1-1 0 0,1-1 0 0 0,-1 0 0 0 0,1-1 1 0 0,-1 1-1 0 0,1 0 0 0 0,-1-1 1 0 0,0 1-1 0 0,1-1 0 0 0,-1 0 1 0 0,0 0-1 0 0,1 0 0 0 0,-6-1 0 0 0,-2 1 2 0 0,-8 0 87 0 0,0 1 0 0 0,1 1 0 0 0,-1 1 0 0 0,1 0 0 0 0,0 1 0 0 0,0 1 0 0 0,0 1 0 0 0,0 0 0 0 0,-24 13 0 0 0,-94 63 463 0 0,18-12-390 0 0,41-30-161 0 0,33-19 0 0 0,-64 42 0 0 0,87-46-16 0 0,19-17-63 0 0,39-3-475 0 0,-26 2 490 0 0,-2 0-135 0 0,2-4-10 0 0,2 0 129 0 0,1-1-132 0 0,26-13 0 0 0,26-14-314 0 0,135-81-788 0 0,-148 79 602 0 0,53-46 1 0 0,-78 55 571 0 0,-7 2 133 0 0,-21 24 13 0 0,-1-1 0 0 0,1 1 0 0 0,-1-1 0 0 0,1 1 0 0 0,-1-1 0 0 0,0 1 0 0 0,1-1 0 0 0,-1 1 0 0 0,0-1 0 0 0,1 0 0 0 0,-1 1 0 0 0,0-1 0 0 0,0 0 0 0 0,0 1 0 0 0,1-1 0 0 0,-1 0 0 0 0,0 1 0 0 0,0-1 0 0 0,0 0 0 0 0,0 1 0 0 0,0-1 0 0 0,0 0 0 0 0,0 1 0 0 0,-1-2 0 0 0,1 2 14 0 0,-1 0-1 0 0,0-1 1 0 0,1 1 0 0 0,-1 0-1 0 0,1 0 1 0 0,-1-1 0 0 0,0 1-1 0 0,1 0 1 0 0,-1 0 0 0 0,1 0-1 0 0,-1 0 1 0 0,0 0 0 0 0,1 0-1 0 0,-1 0 1 0 0,0 0-1 0 0,1 0 1 0 0,-1 0 0 0 0,0 1-1 0 0,0-1 1 0 0,-37 14 775 0 0,36-13-765 0 0,-192 104 2000 0 0,5-3-1028 0 0,121-72-924 0 0,-50 24-73 0 0,98-42-5 0 0,18-10-2 0 0,8-1-16 0 0,36-2-161 0 0,-30-3 94 0 0,36-13-50 0 0,-25 8-22 0 0,24-11-3 0 0,-22 7-11 0 0,171-103-754 0 0,-61 5-131 0 0,-117 96 953 0 0,-12 9 22 0 0,-4 3 14 0 0,-1 2 60 0 0,8-11 4 0 0,-9 9-6 0 0,-9 5-24 0 0,-28 18 662 0 0,0 2 0 0 0,-54 42-1 0 0,30-21-3 0 0,45-32-492 0 0,-125 93 854 0 0,120-87-901 0 0,1 2 0 0 0,0 1-1 0 0,1 0 1 0 0,-20 28 0 0 0,38-46-83 0 0,-2 2 9 0 0,0 1-1 0 0,0 0 0 0 0,1 0 0 0 0,-4 8 0 0 0,4-7-18 0 0,1-5-67 0 0,11-1-24 0 0,31 1-12 0 0,-40 0 103 0 0,0-1 0 0 0,0 0 0 0 0,0 0 0 0 0,0 0 0 0 0,0 0 0 0 0,0 0 0 0 0,0 0 0 0 0,0-1 0 0 0,0 1 0 0 0,0 0 0 0 0,0 0 0 0 0,0-1 0 0 0,0 1 0 0 0,-1-1 0 0 0,1 1 0 0 0,1-1 0 0 0,7-3-33 0 0,-3 1 0 0 0,0 0-1 0 0,0 0 1 0 0,-1-1 0 0 0,8-5 0 0 0,167-131-664 0 0,-142 103 416 0 0,-2-1 0 0 0,-1-2 0 0 0,56-85 0 0 0,-88 120 273 0 0,19-34-97 0 0,-21 37 107 0 0,0-1 1 0 0,0 0-1 0 0,0 0 0 0 0,0 0 1 0 0,0 0-1 0 0,-1 0 0 0 0,1 0 1 0 0,-1 0-1 0 0,0 0 0 0 0,0 0 1 0 0,0-6-1 0 0,0 9 7 0 0,-1-1 1 0 0,1 0-1 0 0,0 0 0 0 0,-1 0 0 0 0,1 0 0 0 0,0 0 1 0 0,-1 1-1 0 0,1-1 0 0 0,-1 0 0 0 0,1 0 0 0 0,-1 1 1 0 0,0-1-1 0 0,1 0 0 0 0,-1 1 0 0 0,0-1 1 0 0,1 1-1 0 0,-1-1 0 0 0,0 1 0 0 0,0-1 0 0 0,-1 0 1 0 0,0 0 11 0 0,-1 0 0 0 0,1 1 1 0 0,-1-1-1 0 0,1 0 1 0 0,-1 1-1 0 0,1 0 0 0 0,-4 0 1 0 0,-4 0 81 0 0,0 1 0 0 0,-16 3-1 0 0,8 0 171 0 0,1 1 0 0 0,0 0 0 0 0,-31 16 0 0 0,-46 31 636 0 0,91-50-873 0 0,-24 15 59 0 0,1 0-1 0 0,1 1 1 0 0,1 2-1 0 0,0 1 1 0 0,-20 23-1 0 0,26-24-25 0 0,2 1-1 0 0,1 0 1 0 0,0 1-1 0 0,2 1 1 0 0,0 0-1 0 0,-12 32 1 0 0,19-39-62 0 0,0 1 0 0 0,1-1 0 0 0,1 1 0 0 0,1 0 0 0 0,-3 33 0 0 0,7-22 0 0 0,7 1-16 0 0,-6-23-63 0 0,8-2-179 0 0,31 9 128 0 0,-31-9-19 0 0,-2-10-3 0 0,23-19 12 0 0,-18 13 51 0 0,13-20 6 0 0,-2-2 0 0 0,22-39 1 0 0,15-54-28 0 0,-55 112 99 0 0,-1 1-1 0 0,-1-1 0 0 0,0 0 1 0 0,-1 0-1 0 0,-1-1 0 0 0,0 1 1 0 0,-1-18-1 0 0,-1 30 12 0 0,0-1 0 0 0,0 1 0 0 0,-1 0 0 0 0,1-1 0 0 0,-1 1 0 0 0,0 0 0 0 0,0 0 0 0 0,0-1 0 0 0,-1 1 0 0 0,1 0 0 0 0,-1 0 0 0 0,0 0 0 0 0,1 1 0 0 0,-1-1 0 0 0,-1 0 0 0 0,1 1 0 0 0,0-1 0 0 0,0 1 0 0 0,-1 0 0 0 0,0 0 0 0 0,-4-3 0 0 0,3 3 0 0 0,-1-1 0 0 0,1 2 0 0 0,-1-1 0 0 0,1 0 0 0 0,-1 1 0 0 0,0 0 0 0 0,0 0 0 0 0,0 0 0 0 0,0 1 0 0 0,0-1 0 0 0,0 1 0 0 0,0 1 0 0 0,0-1 0 0 0,-5 2 0 0 0,0 0 5 0 0,-1 0 1 0 0,1 1-1 0 0,0 1 0 0 0,0 0 1 0 0,0 0-1 0 0,1 1 0 0 0,-1 0 1 0 0,1 1-1 0 0,1 0 0 0 0,-1 0 1 0 0,1 1-1 0 0,0 0 0 0 0,0 1 1 0 0,1-1-1 0 0,0 2 0 0 0,0-1 1 0 0,-6 11-1 0 0,3-2 6 0 0,0 0-1 0 0,2 1 1 0 0,0 0 0 0 0,0 1-1 0 0,2-1 1 0 0,1 2 0 0 0,0-1-1 0 0,-3 28 1 0 0,7-35-11 0 0,0 0 0 0 0,2 21 0 0 0,3-6 0 0 0,-3-23 0 0 0,0 0 0 0 0,0 0 0 0 0,1 0 0 0 0,-1 0 0 0 0,1-1 0 0 0,0 1 0 0 0,4 6 0 0 0,-1-5-3 0 0,0-1 0 0 0,0 1-1 0 0,0-1 1 0 0,7 5 0 0 0,-12-9 3 0 0,7 5-77 0 0,3-9-6 0 0,29-14 3 0 0,-37 18 74 0 0,-1-1 0 0 0,0 1 0 0 0,0-1-1 0 0,0 1 1 0 0,1-1 0 0 0,-1 0 0 0 0,0 1 0 0 0,0-1 0 0 0,0 0 0 0 0,0 0-1 0 0,0 0 1 0 0,1-2 0 0 0,15-17-24 0 0,-1-1 0 0 0,0 0 0 0 0,-2-2 0 0 0,-1 0 0 0 0,-1 0 0 0 0,0-1 0 0 0,13-42 0 0 0,-20 48 7 0 0,-1 0 0 0 0,-1 0 0 0 0,0-1 0 0 0,-1 1-1 0 0,-1-21 1 0 0,-1 25 16 0 0,-1 1-1 0 0,-1-1 0 0 0,0 1 1 0 0,-1-1-1 0 0,0 1 0 0 0,-1 0 1 0 0,-10-21-1 0 0,-1 3 8 0 0,-2 1 0 0 0,-1 1 0 0 0,-1 0 0 0 0,-1 2 0 0 0,-2 0 0 0 0,-44-42 0 0 0,64 67-4 0 0,-1 0 1 0 0,1 0-1 0 0,0 0 0 0 0,-1 0 1 0 0,0 1-1 0 0,1-1 0 0 0,-1 1 0 0 0,-5-2 1 0 0,7 3 1 0 0,0-1 1 0 0,0 1 0 0 0,1 0-1 0 0,-1 0 1 0 0,0 0 0 0 0,0 0-1 0 0,0 1 1 0 0,1-1 0 0 0,-1 0-1 0 0,0 0 1 0 0,0 0 0 0 0,0 1-1 0 0,1-1 1 0 0,-1 0 0 0 0,0 1-1 0 0,1-1 1 0 0,-1 1 0 0 0,0-1-1 0 0,1 0 1 0 0,-1 1 0 0 0,0 0-1 0 0,1-1 1 0 0,-1 1 0 0 0,1-1-1 0 0,-1 1 1 0 0,1 0 0 0 0,-1-1-1 0 0,1 1 1 0 0,0 0 0 0 0,-1-1-1 0 0,1 1 1 0 0,0 0 0 0 0,0 0-1 0 0,-1-1 1 0 0,1 1 0 0 0,0 1-1 0 0,-2 1-19 0 0,0 0-1 0 0,2 14 12 0 0,3 10 10 0 0,6 12 0 0 0,8 8 0 0 0,3-6 12 0 0,-10-26 36 0 0,22 20-25 0 0,-24-28-13 0 0,1 0 1 0 0,0 0 0 0 0,19 11-1 0 0,-20-14-8 0 0,0-1 0 0 0,0 1 0 0 0,1-1-1 0 0,0 0 1 0 0,13 2 0 0 0,-8-4 2 0 0,-1 0-1 0 0,16 0 1 0 0,-27-1 0 0 0,0 0 1 0 0,0 0 0 0 0,-1 0 0 0 0,1-1-1 0 0,0 1 1 0 0,0 0 0 0 0,-1-1 0 0 0,4 0-1 0 0,32-14 7 0 0,-30 11-11 0 0,0 1 0 0 0,0-2 0 0 0,10-7 0 0 0,-13 8 0 0 0,0 0 0 0 0,0 0 0 0 0,0-1 0 0 0,5-6 0 0 0,-6 7 0 0 0,-1 0 0 0 0,0-1 0 0 0,0 1 0 0 0,3-8 0 0 0,-4 9 0 0 0,0 0 0 0 0,0-1 0 0 0,0 1 0 0 0,-1 0 0 0 0,1 0 1 0 0,-1-1-1 0 0,0 1 0 0 0,0 0 0 0 0,0-1 0 0 0,-1 1 0 0 0,1 0 0 0 0,-1-1 0 0 0,1 1 0 0 0,-1 0 0 0 0,0 0 0 0 0,-1 0 0 0 0,1-1 1 0 0,0 1-1 0 0,-1 1 0 0 0,0-1 0 0 0,0 0 0 0 0,1 0 0 0 0,-2 1 0 0 0,-3-5 0 0 0,-4-1-2 0 0,0 0 0 0 0,0 0 0 0 0,-1 1 0 0 0,0 1 1 0 0,-14-7-1 0 0,-15-8-49 0 0,28 13 50 0 0,0 0-1 0 0,1-1 1 0 0,-1-1 0 0 0,2 0-1 0 0,-1 0 1 0 0,2-1 0 0 0,-1 0-1 0 0,-12-22 1 0 0,17 21 12 0 0,15 16 31 0 0,32 18-15 0 0,-24-11 49 0 0,29 29 64 0 0,15 9-23 0 0,-11-7-94 0 0,6 4 25 0 0,2-3-36 0 0,-1-7-12 0 0,-5-10 0 0 0,-6-8 11 0 0,-47-18-10 0 0,1 0 1 0 0,-1 1-1 0 0,1-1 1 0 0,-1 0-1 0 0,1 0 1 0 0,-1 1-1 0 0,1-1 1 0 0,-1 0-1 0 0,1 0 1 0 0,0 0-1 0 0,-1 0 1 0 0,1 0 0 0 0,-1 0-1 0 0,1 0 1 0 0,-1 0-1 0 0,1 0 1 0 0,0 0-1 0 0,-1 0 1 0 0,1 0-1 0 0,-1 0 1 0 0,1 0-1 0 0,-1-1 1 0 0,1 1-1 0 0,-1 0 1 0 0,1 0-1 0 0,-1-1 1 0 0,2 1-1 0 0,20-15 10 0 0,-22 15-11 0 0,1-1 0 0 0,-1 1 0 0 0,0 0 0 0 0,0 0 0 0 0,0-1 0 0 0,0 1 0 0 0,0 0 0 0 0,0-1 0 0 0,1 1 0 0 0,-1 0 0 0 0,0-1 0 0 0,0 1 0 0 0,0 0 0 0 0,0-1 0 0 0,0 1 0 0 0,0 0 0 0 0,0-1 0 0 0,0 1 0 0 0,0 0 0 0 0,-1 0 0 0 0,1-1 0 0 0,0 1 0 0 0,0 0 0 0 0,0-1 0 0 0,0 1 0 0 0,0 0 0 0 0,0-1 0 0 0,-1 1 0 0 0,1 0 0 0 0,0 0 0 0 0,0-1 0 0 0,0 1 0 0 0,-1 0 0 0 0,1 0 0 0 0,0 0 0 0 0,0-1 0 0 0,-1 1 0 0 0,1 0 0 0 0,0 0 0 0 0,-1 0 0 0 0,-14-10 0 0 0,11 8 0 0 0,-69-37-148 0 0,41 23 14 0 0,1-2-1 0 0,-38-28 0 0 0,39 21 62 0 0,17 14 36 0 0,0 1 0 0 0,0 0 0 0 0,-1 0 0 0 0,-16-7 1 0 0,29 16 169 0 0,8 8-57 0 0,18 20-4 0 0,-9-13-1 0 0,30 23-6 0 0,5 4-12 0 0,-34-26-45 0 0,23 18 55 0 0,5 0-40 0 0,7 0 19 0 0,-2-5-31 0 0,-2-7-22 0 0,-4 0-48 0 0,-33-16 44 0 0,-2 0-88 0 0,-7-9-212 0 0,-2 3 311 0 0,1 0-1 0 0,0 0 0 0 0,-1 0 0 0 0,1 1 0 0 0,-1-1 0 0 0,1 0 0 0 0,-1 0 0 0 0,1 0 0 0 0,-1 0 0 0 0,1 0 0 0 0,-1-1 0 0 0,0 1 0 0 0,0 0 0 0 0,1 0 0 0 0,-1 0 0 0 0,0 0 0 0 0,0 0 0 0 0,0 0 1 0 0,0 0-1 0 0,-1 0 0 0 0,1 0 0 0 0,0-1 0 0 0,0 1 0 0 0,-1 0 0 0 0,1 0 0 0 0,0 0 0 0 0,-1 0 0 0 0,1 0 0 0 0,-1 0 0 0 0,1 0 0 0 0,-1 0 0 0 0,0 1 0 0 0,1-1 0 0 0,-1 0 0 0 0,0 0 0 0 0,0 0 0 0 0,1 1 0 0 0,-2-2 0 0 0,-3-1 1 0 0,1-1 0 0 0,-1 1 0 0 0,0 0 1 0 0,0 0-1 0 0,0 0 0 0 0,0 1 0 0 0,-1-1 0 0 0,1 2 0 0 0,-1-1 0 0 0,1 0 1 0 0,-1 1-1 0 0,0 0 0 0 0,1 0 0 0 0,-1 1 0 0 0,0 0 0 0 0,-7 0 0 0 0,4 1-3 0 0,-1 0 0 0 0,1 1-1 0 0,0 0 1 0 0,0 0 0 0 0,1 1-1 0 0,-1 0 1 0 0,0 1-1 0 0,1 0 1 0 0,0 0 0 0 0,-8 6-1 0 0,26-7-45 0 0,33 8-11 0 0,-32-8 0 0 0,-2-4-21 0 0,28-3-91 0 0,-28 3-43 0 0,1-1-224 0 0,29-4 246 0 0,-30 4 5 0 0,-11 2-416 0 0,-54 15 1342 0 0,1 2-1 0 0,-58 26 1 0 0,77-28-359 0 0,-29 9 323 0 0,19-7-27 0 0,-62 32-1 0 0,82-33-481 0 0,25-15-154 0 0,11-3-77 0 0,26-8-3 0 0,-32 10 15 0 0,0-1-1 0 0,-1 0 1 0 0,1 0 0 0 0,-1 0-1 0 0,1-1 1 0 0,-1 1 0 0 0,0-1-1 0 0,6-3 1 0 0,-1 0-25 0 0,57-29-474 0 0,-16 7 130 0 0,4-1-42 0 0,-4 2-54 0 0,-19 11 246 0 0,-23 11-7 0 0,1 0-7 0 0,23-13-1 0 0,-23 13 15 0 0,-8-2-153 0 0,0 6 396 0 0,0 0 0 0 0,0 0 0 0 0,0-1 0 0 0,0 1 0 0 0,0 0 1 0 0,0-1-1 0 0,0 1 0 0 0,0 0 0 0 0,0 0 0 0 0,0-1 1 0 0,0 1-1 0 0,0 0 0 0 0,0 0 0 0 0,0-1 0 0 0,0 1 0 0 0,0 0 1 0 0,0 0-1 0 0,0-1 0 0 0,0 1 0 0 0,0 0 0 0 0,0 0 1 0 0,-1-1-1 0 0,1 1 0 0 0,0 0 0 0 0,0 0 0 0 0,0 0 0 0 0,-1-1 1 0 0,-12 4-85 0 0,11-3 90 0 0,-21 8 325 0 0,-1 0-1 0 0,1 2 1 0 0,-35 20-1 0 0,-58 47 1026 0 0,111-73-1321 0 0,-24 22-13 0 0,28-25-314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0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64 14279 0 0,'0'0'4450'0'0,"-2"5"-3432"0"0,0 0-712 0 0,2-3-204 0 0,-1-1 0 0 0,0 1-1 0 0,1-1 1 0 0,-1 1 0 0 0,1 0 0 0 0,0-1 0 0 0,-1 1 0 0 0,1 0 0 0 0,0-1 0 0 0,0 1 0 0 0,0 0 0 0 0,0-1 0 0 0,0 1 0 0 0,1 1 0 0 0,2 32 1582 0 0,3 4-1044 0 0,2-2-270 0 0,-4-14-268 0 0,-1-11-25 0 0,1 13-61 0 0,-4-25-16 0 0,0 1 0 0 0,0-1 0 0 0,0 0-1 0 0,0 0 1 0 0,0 0 0 0 0,0 1 0 0 0,0-1 0 0 0,0 0-1 0 0,0 0 1 0 0,-1 0 0 0 0,1 0 0 0 0,0 1 0 0 0,0-1 0 0 0,0 0-1 0 0,0 0 1 0 0,0 0 0 0 0,0 0 0 0 0,0 0 0 0 0,0 1-1 0 0,-1-1 1 0 0,1 0 0 0 0,0 0 0 0 0,0 0 0 0 0,0 0 0 0 0,0 0-1 0 0,0 0 1 0 0,-1 0 0 0 0,1 1 0 0 0,0-1 0 0 0,0 0-1 0 0,0 0 1 0 0,0 0 0 0 0,-1 0 0 0 0,1 0 0 0 0,0 0 0 0 0,0 0-1 0 0,0 0 1 0 0,-1 0 0 0 0,1 0 0 0 0,0 0 0 0 0,0 0 0 0 0,0 0-1 0 0,0 0 1 0 0,-1 0 0 0 0,1 0 0 0 0,0 0 0 0 0,0 0-1 0 0,0-1 1 0 0,0 1 0 0 0,-1 0 0 0 0,1 0 0 0 0,0 0 0 0 0,0 0-1 0 0,0 0 1 0 0,0 0 0 0 0,0 0 0 0 0,-1-1 0 0 0,1 1-1 0 0,0 0 1 0 0,0 0 0 0 0,0 0 0 0 0,0 0 0 0 0,0 0 0 0 0,0-1-1 0 0,0 1 1 0 0,-2-2-6 0 0,1 0 0 0 0,1 0 0 0 0,-1 0 0 0 0,0 0 0 0 0,0 0 0 0 0,1 0 0 0 0,-1-3 0 0 0,-1-6 5 0 0,1 0 0 0 0,0 1 0 0 0,1-1-1 0 0,0 0 1 0 0,1 1 0 0 0,0-1 0 0 0,0 0 0 0 0,1 1-1 0 0,5-16 1 0 0,2 2 1 0 0,-5 14-8 0 0,-3 6 2 0 0,0 1-1 0 0,1 0 1 0 0,-1-1-1 0 0,1 1 1 0 0,0 0-1 0 0,0-1 1 0 0,4-4-1 0 0,-2 2-6 0 0,-3 3-3 0 0,0 1 1 0 0,1 0-1 0 0,-1-1 0 0 0,1 1 0 0 0,0 0 1 0 0,0 0-1 0 0,0 0 0 0 0,0 0 0 0 0,3-2 0 0 0,12-12-137 0 0,-12 12 1 0 0,3 2-37 0 0,24-9-157 0 0,-24 9-66 0 0,0 2-1451 0 0,34 0-5743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57.16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24 673 919 0 0,'-23'10'20938'0'0,"44"-24"-20591"0"0,-15 10 113 0 0,0 0-137 0 0,15-12-31 0 0,-16 12-12 0 0,2 0-35 0 0,19-12-18 0 0,-20 12-3 0 0,2 0-1 0 0,23-13-7 0 0,-23 13-7 0 0,1 0-1 0 0,43-21 167 0 0,-8 5-54 0 0,1-1-26 0 0,-1-1-38 0 0,1-1-58 0 0,-3 1-129 0 0,9-9 5 0 0,1-4-59 0 0,2-7 44 0 0,-15 11 5 0 0,3-6 95 0 0,-2-1 115 0 0,-18 17-132 0 0,-17 16 27 0 0,1-1 13 0 0,17-14 1 0 0,-17 15-9 0 0,-1 0-41 0 0,16-13-19 0 0,-16 13-3 0 0,1 1-8 0 0,25-15-43 0 0,8-3-39 0 0,-2-1 31 0 0,-12 1 15 0 0,-8 3 17 0 0,2-4 23 0 0,-16 19-44 0 0,0 0-8 0 0,12-11-34 0 0,-17 19 30 0 0,0 1-55 0 0,0 1 1 0 0,-1 0 0 0 0,-5 7-1 0 0,-6 9-726 0 0,14-21 428 0 0,-5 1-184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05.5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28 866 4607 0 0,'-3'3'845'0'0,"0"0"0"0"0,0 1-1 0 0,0 0 1 0 0,1-1 0 0 0,-1 1-1 0 0,1 0 1 0 0,-7 14 9729 0 0,13-21-9878 0 0,0-4-390 0 0,1-1 0 0 0,-1 1 0 0 0,0-1 1 0 0,-1 1-1 0 0,5-15 0 0 0,14-47 706 0 0,-12 41-816 0 0,-1-1 1 0 0,-2-1 0 0 0,8-53 0 0 0,-11-26-24 0 0,8-72 203 0 0,-8 150-324 0 0,-2 0 0 0 0,-1-1 0 0 0,-5-60 0 0 0,2 91-52 0 0,5-21 0 0 0,0 9 0 0 0,2-4 0 0 0,2-3 0 0 0,0 0 0 0 0,2 0 0 0 0,-2 5 11 0 0,-6 12 234 0 0,9 3-177 0 0,30 3 16 0 0,-30-2 179 0 0,-1 2-182 0 0,27 9-1 0 0,-28-9 152 0 0,4-1-160 0 0,32 8 0 0 0,-33-8 72 0 0,-2 1-72 0 0,28 7 0 0 0,-28-7 128 0 0,2 2-136 0 0,33 14 5 0 0,-23-10 22 0 0,30 8 0 0 0,17 0-33 0 0,-9-7-36 0 0,-35-8 20 0 0,33 0-31 0 0,-4-3 0 0 0,-34 2 31 0 0,27 4-31 0 0,1 0 0 0 0,-28-3 31 0 0,-12-2-37 0 0,-1 1-1 0 0,1 1 0 0 0,-1-1 0 0 0,12 6 1 0 0,-13-4 4 0 0,0 0 0 0 0,0 0-1 0 0,0 0 1 0 0,-1 1 0 0 0,7 6 0 0 0,-11-10-9 0 0,6 6 165 0 0,-2 1-810 0 0,10 18 525 0 0,-10-19-1 0 0,4-1-746 0 0,25 16 867 0 0,-25-16 660 0 0,-7 0-607 0 0,1 17-42 0 0,-2-21-11 0 0,0-1 0 0 0,0 1 0 0 0,0-1 0 0 0,0 1 0 0 0,0-1 0 0 0,0 1 0 0 0,0-1 0 0 0,0 0 0 0 0,0 1 0 0 0,0-1 0 0 0,0 1 0 0 0,0-1 0 0 0,-1 1 0 0 0,1-1 0 0 0,0 1 0 0 0,0-1 0 0 0,0 0 0 0 0,-1 1 0 0 0,1-1 0 0 0,-1 1 0 0 0,-31 24 364 0 0,-42 25 0 0 0,49-34-279 0 0,-102 56 116 0 0,17-10-181 0 0,86-47-21 0 0,1 1 1 0 0,-32 29-1 0 0,41-32-20 0 0,0 1-1 0 0,1 0 1 0 0,0 1 0 0 0,2 1-1 0 0,-19 29 1 0 0,27-34-86 0 0,3-8 86 0 0,-1-1-55 0 0,9-4-673 0 0,24-10 574 0 0,-31 12 160 0 0,0-1 1 0 0,0 1-1 0 0,0 0 0 0 0,0-1 1 0 0,0 1-1 0 0,0-1 0 0 0,0 1 1 0 0,0-1-1 0 0,0 1 0 0 0,-1-1 1 0 0,2-1-1 0 0,24-23-304 0 0,5-8 46 0 0,191-187-1211 0 0,-197 195 1360 0 0,-15 16 37 0 0,8-5 81 0 0,-14 10 59 0 0,-12 9 85 0 0,0 1 1 0 0,0 0-1 0 0,-11 10 0 0 0,-1 1 76 0 0,-51 39 243 0 0,-101 79 591 0 0,166-131-1007 0 0,3-1-22 0 0,-1 0 1 0 0,1-1-1 0 0,0 0 1 0 0,-1 0 0 0 0,1 0-1 0 0,-1 0 1 0 0,1-1-1 0 0,-1 1 1 0 0,0-1 0 0 0,-5 1-1 0 0,9-2-19 0 0,0 0 0 0 0,1 0 0 0 0,-1 0 0 0 0,0 0 0 0 0,0 0 0 0 0,0 0 0 0 0,0 0 0 0 0,0 0 0 0 0,0 0 0 0 0,0 0 0 0 0,0-1 0 0 0,0 1 0 0 0,0 0 0 0 0,0 0 0 0 0,0 0 0 0 0,0 0 0 0 0,0 0 0 0 0,0 0 0 0 0,0 0 0 0 0,0 0 0 0 0,1 0 0 0 0,-1 0 0 0 0,0 0 0 0 0,0 0 0 0 0,0-1 0 0 0,0 1 0 0 0,0 0 0 0 0,0 0 0 0 0,0 0 0 0 0,0 0 0 0 0,0 0 0 0 0,0 0 0 0 0,0 0 0 0 0,0 0 0 0 0,0 0 0 0 0,-1 0 0 0 0,1 0 0 0 0,0-1 0 0 0,0 1 0 0 0,0 0 0 0 0,0 0 0 0 0,0 0 0 0 0,0 0 0 0 0,0 0 0 0 0,0 0 0 0 0,0 0 0 0 0,0 0 0 0 0,0 0 0 0 0,0 0 0 0 0,0 0 0 0 0,0 0 0 0 0,0 0 0 0 0,0 0 0 0 0,-1 0 0 0 0,1 0 0 0 0,0-1 0 0 0,0 1 0 0 0,0 0 0 0 0,0 0 0 0 0,0 0 0 0 0,0 0 0 0 0,16-19 0 0 0,-9 11-7 0 0,18-15-82 0 0,10-6-103 0 0,105-83-389 0 0,-31 26-34 0 0,-74 55 459 0 0,-25 21 92 0 0,3-9 11 0 0,-12 18 52 0 0,0-1 0 0 0,0 1 0 0 0,0-1 0 0 0,-1 1-1 0 0,1-1 1 0 0,-1 1 0 0 0,1-1 0 0 0,-1 1 0 0 0,1-3 0 0 0,-1 4 2 0 0,0 0 0 0 0,0-1 0 0 0,0 1 0 0 0,0 0 0 0 0,0-1 0 0 0,0 1 0 0 0,0 0-1 0 0,0 0 1 0 0,0-1 0 0 0,0 1 0 0 0,0 0 0 0 0,-1 0 0 0 0,1-1 0 0 0,0 1 0 0 0,0 0 0 0 0,0 0 0 0 0,0-1 0 0 0,-1 1 0 0 0,1 0-1 0 0,0 0 1 0 0,0-1 0 0 0,0 1 0 0 0,-1 0 0 0 0,1 0 0 0 0,0 0 0 0 0,0 0 0 0 0,-1 0 0 0 0,1-1 0 0 0,0 1 0 0 0,-1 0 0 0 0,-10 0 68 0 0,-14 9 104 0 0,22-8-144 0 0,-32 14 378 0 0,1 2 0 0 0,1 1 0 0 0,0 1 0 0 0,1 2 0 0 0,-37 32-1 0 0,54-39-346 0 0,0 0 0 0 0,-25 31 0 0 0,33-35-36 0 0,-1 1-1 0 0,1 0 1 0 0,1 0 0 0 0,0 1 0 0 0,-7 20 0 0 0,9-16-24 0 0,4 1-13 0 0,0-14-69 0 0,11-5-230 0 0,31-5 159 0 0,-41 7 142 0 0,1-1 0 0 0,-1 1 0 0 0,0 0-1 0 0,0 0 1 0 0,1-1 0 0 0,-1 1 0 0 0,0-1 0 0 0,0 1-1 0 0,0-1 1 0 0,1 1 0 0 0,-1-1 0 0 0,1 0 0 0 0,5-4-31 0 0,24-18-139 0 0,36-30-150 0 0,-2-4 1 0 0,69-79-1 0 0,-124 124 274 0 0,0 0 1 0 0,0-1-1 0 0,-1 0 0 0 0,-1-1 0 0 0,-1 0 1 0 0,10-23-1 0 0,-16 36 58 0 0,-1 0 0 0 0,0 0 0 0 0,1 0 0 0 0,-1 0 0 0 0,0 0 0 0 0,0 1 0 0 0,1-1 0 0 0,-1 0 1 0 0,0 0-1 0 0,0 0 0 0 0,0 0 0 0 0,0 0 0 0 0,0 0 0 0 0,0 0 0 0 0,-1 0 0 0 0,1 0 0 0 0,0 0 0 0 0,0 0 1 0 0,-1 0-1 0 0,1 0 0 0 0,-1 0 0 0 0,1 0 0 0 0,-1 0 0 0 0,0 0 0 0 0,0 0 12 0 0,0 0 1 0 0,0 1-1 0 0,0-1 0 0 0,0 1 1 0 0,0-1-1 0 0,0 1 0 0 0,0 0 1 0 0,0-1-1 0 0,0 1 0 0 0,0 0 0 0 0,-1 0 1 0 0,1 0-1 0 0,0 0 0 0 0,0 0 1 0 0,0 0-1 0 0,0 0 0 0 0,-2 1 1 0 0,-4 0 100 0 0,-1 1 1 0 0,1 0 0 0 0,0 0-1 0 0,-13 7 1 0 0,-12 9 522 0 0,1 2 1 0 0,-52 44 0 0 0,49-37-294 0 0,4-2-190 0 0,1 0 0 0 0,2 2 0 0 0,0 1 0 0 0,2 2 1 0 0,1 0-1 0 0,-24 41 0 0 0,43-63-145 0 0,3-5-2 0 0,0 0 0 0 0,1 0 0 0 0,-1 0-1 0 0,1 1 1 0 0,-1-1 0 0 0,1 0 0 0 0,0 1-1 0 0,0-1 1 0 0,0 5 0 0 0,1-6-87 0 0,10-3-235 0 0,30-2 155 0 0,-39 3 152 0 0,0 0-1 0 0,0 0 0 0 0,0 0 1 0 0,-1 0-1 0 0,1 0 1 0 0,0 0-1 0 0,0 0 0 0 0,0 0 1 0 0,-1 0-1 0 0,1-1 0 0 0,0 1 1 0 0,0 0-1 0 0,-1-1 0 0 0,1 1 1 0 0,0 0-1 0 0,-1-1 1 0 0,1 1-1 0 0,0-1 0 0 0,-1 1 1 0 0,2-2-1 0 0,238-242-1391 0 0,-237 241 1379 0 0,42-53-241 0 0,-39 48 205 0 0,0-1 0 0 0,0 0 1 0 0,-1 0-1 0 0,6-17 0 0 0,-10 26 56 0 0,-1-1-1 0 0,1 0 1 0 0,-1 0-1 0 0,0 0 0 0 0,0 1 1 0 0,1-1-1 0 0,-1 0 1 0 0,0 0-1 0 0,0 0 0 0 0,0 0 1 0 0,0 0-1 0 0,0 0 1 0 0,0 0-1 0 0,0 1 0 0 0,0-1 1 0 0,0 0-1 0 0,0 0 1 0 0,-1 0-1 0 0,1 0 0 0 0,0 0 1 0 0,-1 1-1 0 0,1-1 1 0 0,0 0-1 0 0,-1 0 0 0 0,0-1 1 0 0,0 2 0 0 0,0-1 1 0 0,-1 0-1 0 0,1 1 1 0 0,0-1-1 0 0,0 1 1 0 0,0-1-1 0 0,-1 1 1 0 0,1 0-1 0 0,0 0 1 0 0,0-1-1 0 0,0 1 1 0 0,-1 0-1 0 0,1 0 1 0 0,0 0-1 0 0,-3 1 1 0 0,-4 0 31 0 0,0 1 1 0 0,0-1 0 0 0,0 2 0 0 0,-9 3 0 0 0,-21 11 340 0 0,0 2 0 0 0,2 2 0 0 0,0 1 0 0 0,1 2 0 0 0,-38 34 0 0 0,56-43-333 0 0,0 1 1 0 0,1 1-1 0 0,0 0 0 0 0,2 1 1 0 0,0 0-1 0 0,1 2 1 0 0,1-1-1 0 0,0 1 1 0 0,2 1-1 0 0,1 0 1 0 0,-13 42-1 0 0,19-44-256 0 0,4-14 170 0 0,-2 0-97 0 0,8-8-1389 0 0,-1 2 1475 0 0,-4 0 35 0 0,1 1 0 0 0,-1-1 1 0 0,1 0-1 0 0,-1 0 0 0 0,0 0 0 0 0,0 0 1 0 0,1 0-1 0 0,-1 0 0 0 0,0-1 1 0 0,0 1-1 0 0,0-1 0 0 0,0 1 1 0 0,0-1-1 0 0,-1 0 0 0 0,1 0 0 0 0,-1 0 1 0 0,3-3-1 0 0,3-10-25 0 0,0 0 1 0 0,-2-1-1 0 0,0 1 0 0 0,-1-1 0 0 0,0 0 1 0 0,-2 0-1 0 0,2-22 0 0 0,-3 15-5 0 0,-1 0 0 0 0,-1 1-1 0 0,-1-1 1 0 0,-9-39 0 0 0,8 49 53 0 0,0 1 0 0 0,-2 0 0 0 0,1 0 0 0 0,-1 0 0 0 0,-1 1 0 0 0,0-1 0 0 0,-1 1 0 0 0,0 1 0 0 0,-1-1 0 0 0,0 1 0 0 0,-12-12 0 0 0,19 21 0 0 0,1 1 0 0 0,-1-1 0 0 0,1 1-1 0 0,0 0 1 0 0,-1-1 0 0 0,1 1-1 0 0,-1-1 1 0 0,1 1 0 0 0,-1-1-1 0 0,1 1 1 0 0,-1 0 0 0 0,0 0-1 0 0,1-1 1 0 0,-1 1 0 0 0,1 0-1 0 0,-1 0 1 0 0,0-1 0 0 0,1 1-1 0 0,-1 0 1 0 0,1 0 0 0 0,-1 0-1 0 0,0 0 1 0 0,1 0 0 0 0,-1 0-1 0 0,0 0 1 0 0,1 0 0 0 0,-1 0-1 0 0,0 1 1 0 0,1-1 0 0 0,-1 0-1 0 0,1 0 1 0 0,-1 0 0 0 0,0 1-1 0 0,1-1 1 0 0,-1 0 0 0 0,1 1-1 0 0,-1-1 1 0 0,1 0 0 0 0,-1 1-1 0 0,1-1 1 0 0,-1 1 0 0 0,-6 10-26 0 0,0-1 0 0 0,0 1 1 0 0,1 0-1 0 0,-6 18 0 0 0,-14 50 35 0 0,23-67 32 0 0,-1 1 33 0 0,0 1 0 0 0,2-1 0 0 0,-1 1 0 0 0,2 0 0 0 0,-1 19 0 0 0,5 0-7 0 0,3-1-43 0 0,-5-25 4 0 0,6-11-144 0 0,21-13 105 0 0,-27 17 11 0 0,0-1 0 0 0,-1 0 0 0 0,1 0 0 0 0,0 0 0 0 0,-1 0 0 0 0,1 0 0 0 0,-1 0 0 0 0,1 0 0 0 0,-1 0 0 0 0,0 0 0 0 0,0 0 0 0 0,1 0 0 0 0,-1 0 0 0 0,0-1 0 0 0,0 1 0 0 0,0 0 0 0 0,0 0 0 0 0,0 0 0 0 0,0 0 0 0 0,0 0 0 0 0,0 0 0 0 0,-1 0 0 0 0,1 0 0 0 0,0-1 0 0 0,-1 0 0 0 0,-1-5 0 0 0,-2-25 9 0 0,-1 1 0 0 0,-1-1 0 0 0,-2 1 1 0 0,-1 1-1 0 0,-1-1 0 0 0,-25-47 0 0 0,29 67-14 0 0,-21-36-70 0 0,26 45 65 0 0,-4 1-76 0 0,1 7 19 0 0,1 8 54 0 0,3 11 28 0 0,1 11 59 0 0,-4 221 706 0 0,3-239-713 0 0,3 9 0 0 0,-3-25-66 0 0,0-1 0 0 0,0 1 0 0 0,1-1 0 0 0,-1 1 0 0 0,0-1 0 0 0,1 0 1 0 0,-1 1-1 0 0,1-1 0 0 0,0 1 0 0 0,-1-1 0 0 0,3 3 0 0 0,-3-4-1 0 0,0 0 0 0 0,1 0 0 0 0,-1 0 0 0 0,0 0 0 0 0,1 0 0 0 0,-1 0 0 0 0,0 0 0 0 0,0 0 0 0 0,1 0 0 0 0,-1 0 1 0 0,0 0-1 0 0,1 0 0 0 0,-1 0 0 0 0,0 0 0 0 0,1 0 0 0 0,-1 0 0 0 0,0 0 0 0 0,1 0 0 0 0,-1 0 0 0 0,0 0 0 0 0,0-1 0 0 0,1 1 0 0 0,-1 0 0 0 0,0 0 0 0 0,0 0 0 0 0,1-1 0 0 0,-1 1 0 0 0,0 0 0 0 0,0 0 0 0 0,1 0 0 0 0,-1-1 0 0 0,0 1 0 0 0,0 0 0 0 0,0-1 0 0 0,1 1 1 0 0,5-18 0 0 0,0-22-16 0 0,-2-53-149 0 0,-15-164 0 0 0,10 253 152 0 0,-6-32-48 0 0,7 36 59 0 0,1 0 0 0 0,-1 0 0 0 0,0 0 0 0 0,0 0 0 0 0,0 0 0 0 0,0-1 0 0 0,-1 1 0 0 0,1 0 0 0 0,0 0 0 0 0,0 0 0 0 0,0 0 0 0 0,0 0 1 0 0,0 0-1 0 0,0 0 0 0 0,0 0 0 0 0,0-1 0 0 0,0 1 0 0 0,0 0 0 0 0,0 0 0 0 0,0 0 0 0 0,0 0 0 0 0,0 0 0 0 0,0 0 0 0 0,0 0 0 0 0,0 0 0 0 0,-1 0 0 0 0,1 0 0 0 0,0 0 0 0 0,0 0 0 0 0,0-1 0 0 0,0 1 0 0 0,0 0 0 0 0,0 0 0 0 0,0 0 0 0 0,0 0 0 0 0,-1 0 0 0 0,1 0 0 0 0,0 0 0 0 0,0 0 0 0 0,0 0 1 0 0,0 0-1 0 0,0 0 0 0 0,0 0 0 0 0,0 0 0 0 0,0 0 0 0 0,-1 0 0 0 0,1 0 0 0 0,0 0 0 0 0,0 0 0 0 0,0 1 0 0 0,0-1 0 0 0,0 0 0 0 0,0 0 0 0 0,0 0 0 0 0,0 0 0 0 0,-1 0 0 0 0,1 0 0 0 0,0 0 0 0 0,0 0 0 0 0,0 0 0 0 0,0 0 0 0 0,0 0 0 0 0,0 0 0 0 0,0 1 0 0 0,-3 3 4 0 0,-1 6-3 0 0,1 10 0 0 0,-5 257 218 0 0,5-70 116 0 0,0-166-239 0 0,0 90 231 0 0,4-101-304 0 0,1-9 26 0 0,-2-21-47 0 0,0 0-1 0 0,0 0 0 0 0,0 0 0 0 0,0 0 1 0 0,0 0-1 0 0,0 0 0 0 0,0 0 0 0 0,0 0 1 0 0,0 0-1 0 0,0 0 0 0 0,0 0 1 0 0,0 0-1 0 0,0 0 0 0 0,0 0 0 0 0,1 0 1 0 0,-1 0-1 0 0,0 0 0 0 0,0 0 1 0 0,0 0-1 0 0,0 0 0 0 0,0 0 0 0 0,0 0 1 0 0,0 0-1 0 0,0 0 0 0 0,0 0 1 0 0,0 0-1 0 0,0 0 0 0 0,0 0 0 0 0,0 0 1 0 0,0 0-1 0 0,0 0 0 0 0,0 0 0 0 0,0 0 1 0 0,2-13-17 0 0,19-175-317 0 0,5-32-171 0 0,-22 194 433 0 0,-1 13 40 0 0,-1 0 0 0 0,0 0 0 0 0,-1-1 0 0 0,0 1 0 0 0,-2 0 0 0 0,-1-16 0 0 0,2 28 31 0 0,0 1 1 0 0,0 0-1 0 0,0 0 0 0 0,0 0 0 0 0,0-1 1 0 0,0 1-1 0 0,0 0 0 0 0,0 0 0 0 0,0 0 1 0 0,0-1-1 0 0,0 1 0 0 0,0 0 1 0 0,0 0-1 0 0,0 0 0 0 0,0-1 0 0 0,0 1 1 0 0,-1 0-1 0 0,1 0 0 0 0,0 0 0 0 0,0 0 1 0 0,0-1-1 0 0,0 1 0 0 0,0 0 0 0 0,0 0 1 0 0,-1 0-1 0 0,1 0 0 0 0,0 0 1 0 0,0 0-1 0 0,0-1 0 0 0,0 1 0 0 0,-1 0 1 0 0,1 0-1 0 0,0 0 0 0 0,0 0 0 0 0,0 0 1 0 0,-1 0-1 0 0,1 0 0 0 0,0 0 1 0 0,0 0-1 0 0,0 0 0 0 0,-1 0 0 0 0,-6 7 38 0 0,-4 14 73 0 0,3 12 124 0 0,-8 59-1 0 0,9-38-94 0 0,3-31-110 0 0,-46 254 323 0 0,40-222-193 0 0,8-28-133 0 0,2-14-6 0 0,0-12-20 0 0,0-1-1 0 0,0 0 1 0 0,0 0 0 0 0,0 0-1 0 0,0 1 1 0 0,0-1 0 0 0,0 0-1 0 0,0 0 1 0 0,0 1 0 0 0,1-1-1 0 0,-1 0 1 0 0,0 0-1 0 0,0 0 1 0 0,0 1 0 0 0,0-1-1 0 0,0 0 1 0 0,0 0 0 0 0,1 0-1 0 0,-1 0 1 0 0,0 1 0 0 0,0-1-1 0 0,0 0 1 0 0,1 0 0 0 0,-1 0-1 0 0,0 0 1 0 0,0 0 0 0 0,0 1-1 0 0,1-1 1 0 0,-1 0-1 0 0,0 0 1 0 0,0 0 0 0 0,1 0-1 0 0,0 0 1 0 0,0-1-1 0 0,0 1 1 0 0,0 0-1 0 0,0-1 1 0 0,1 1-1 0 0,-1-1 1 0 0,0 1 0 0 0,0-1-1 0 0,0 0 1 0 0,0 0-1 0 0,-1 1 1 0 0,1-1-1 0 0,0 0 1 0 0,0 0-1 0 0,0 0 1 0 0,0-1-1 0 0,17-25 4 0 0,10-37-13 0 0,-25 55 5 0 0,9-22-106 0 0,-2-1-1 0 0,-2 0 0 0 0,-1 0 0 0 0,-1-1 0 0 0,-1 1 1 0 0,-2-1-1 0 0,-2 0 0 0 0,-4-50 0 0 0,3 77 93 0 0,-1-1 0 0 0,0 1 1 0 0,-1 0-1 0 0,0 0 0 0 0,0 0 0 0 0,-4-9 0 0 0,6 14 17 0 0,-1 0 0 0 0,1 0 0 0 0,0 0 0 0 0,-1 1 0 0 0,1-1 0 0 0,-1 0 0 0 0,0 0 0 0 0,1 0 0 0 0,-1 1 0 0 0,0-1 0 0 0,1 0 0 0 0,-1 0 0 0 0,0 1 0 0 0,0-1 0 0 0,1 1 0 0 0,-1-1 0 0 0,0 1 0 0 0,0-1 0 0 0,0 1 0 0 0,0-1 0 0 0,0 1 0 0 0,0 0 0 0 0,0 0 0 0 0,0-1 0 0 0,0 1 0 0 0,0 0 0 0 0,0 0 0 0 0,0 0 0 0 0,0 0 0 0 0,0 0 0 0 0,0 0 0 0 0,0 0-1 0 0,0 0 1 0 0,0 1 0 0 0,0-1 0 0 0,0 0 0 0 0,0 1 0 0 0,0-1 0 0 0,1 1 0 0 0,-1-1 0 0 0,0 0 0 0 0,0 1 0 0 0,0 0 0 0 0,0-1 0 0 0,1 1 0 0 0,-1 0 0 0 0,0-1 0 0 0,1 1 0 0 0,-2 1 0 0 0,-4 4 22 0 0,1 1-1 0 0,-1-1 1 0 0,1 1 0 0 0,0 1-1 0 0,1-1 1 0 0,0 1 0 0 0,0 0-1 0 0,0 0 1 0 0,1 0 0 0 0,0 0-1 0 0,-2 11 1 0 0,-1 13 43 0 0,-4 54-1 0 0,8-66-41 0 0,-4 138-11 0 0,7-129-11 0 0,2 15 53 0 0,2-15-42 0 0,-5-26-11 0 0,1 1 0 0 0,0 0 0 0 0,1 0 0 0 0,-1-1 0 0 0,3 6 0 0 0,-4-9 0 0 0,0 0-1 0 0,0 0 1 0 0,1 0 0 0 0,-1 0-1 0 0,0 0 1 0 0,0 0 0 0 0,0 0 0 0 0,0 0-1 0 0,0 0 1 0 0,0 0 0 0 0,1 0-1 0 0,-1 0 1 0 0,0 0 0 0 0,0 0-1 0 0,0-1 1 0 0,0 1 0 0 0,0 0-1 0 0,0 0 1 0 0,1 0 0 0 0,-1 0-1 0 0,0 0 1 0 0,0 0 0 0 0,0 0 0 0 0,0 0-1 0 0,0 0 1 0 0,0 0 0 0 0,0-1-1 0 0,0 1 1 0 0,0 0 0 0 0,0 0-1 0 0,1 0 1 0 0,-1 0 0 0 0,0 0-1 0 0,0 0 1 0 0,0-1 0 0 0,0 1-1 0 0,0 0 1 0 0,0 0 0 0 0,0 0-1 0 0,0 0 1 0 0,0 0 0 0 0,0 0 0 0 0,0-1-1 0 0,4-13-32 0 0,4-20-47 0 0,-7 27 63 0 0,8-27-161 0 0,1 1-1 0 0,1 0 0 0 0,22-44 1 0 0,-21 49 60 0 0,0-1 22 0 0,-6 6 16 0 0,-7 11 64 0 0,1 12 16 0 0,0 0 0 0 0,-1 0 0 0 0,1 0 0 0 0,0-1 0 0 0,0 1 0 0 0,0 0 0 0 0,-1 0 0 0 0,1 0 0 0 0,0 0 0 0 0,0 0 0 0 0,-1 0 0 0 0,1 0 0 0 0,0 0 0 0 0,0 0 0 0 0,-1 0 0 0 0,1-1 0 0 0,0 1 0 0 0,0 0 0 0 0,-1 1 0 0 0,1-1 0 0 0,0 0 0 0 0,0 0 0 0 0,0 0 0 0 0,-1 0 0 0 0,1 0 0 0 0,0 0 0 0 0,0 0 0 0 0,-1 0 0 0 0,1 0 0 0 0,-6 4 25 0 0,0 0 0 0 0,0 0 1 0 0,1 1-1 0 0,0 0 0 0 0,0 0 0 0 0,0 0 0 0 0,0 0 1 0 0,-7 12-1 0 0,-1 0 36 0 0,-8 11 50 0 0,1 0-1 0 0,1 2 1 0 0,2 0 0 0 0,1 1-1 0 0,-18 49 1 0 0,32-74-67 0 0,-1 1 0 0 0,1 0 0 0 0,1-1 0 0 0,-1 1 0 0 0,1 0 0 0 0,1 0 0 0 0,-1 7 0 0 0,10-13-1 0 0,-4-1-49 0 0,1 0 1 0 0,-1 0 0 0 0,0 0-1 0 0,1-1 1 0 0,7-1 0 0 0,-11 1 4 0 0,1 0 0 0 0,-1-1 0 0 0,1 1 0 0 0,-1-1 0 0 0,0 1 0 0 0,1-1 1 0 0,-1 0-1 0 0,0 0 0 0 0,0 0 0 0 0,0 0 0 0 0,2-4 0 0 0,23-26-11 0 0,-5 4-36 0 0,155-164-353 0 0,-147 162 378 0 0,-3 1-25 0 0,-23 25 36 0 0,0 1 0 0 0,-1-2 0 0 0,0 1 0 0 0,0 0 0 0 0,0-1 0 0 0,3-7 0 0 0,-37 41 148 0 0,-143 158 352 0 0,170-184-487 0 0,-14 15 50 0 0,1 0-1 0 0,1 1 0 0 0,-17 25 1 0 0,31-41-9 0 0,-1 5-20 0 0,3-7-1 0 0,6-5 0 0 0,26-18-21 0 0,0-8-53 0 0,4-6-16 0 0,2-3-22 0 0,38-30-102 0 0,-42 37 115 0 0,15-11-72 0 0,-7 8 52 0 0,-42 34 90 0 0,16-12 2 0 0,-11 10-15 0 0,-8 8-53 0 0,-182 205 1077 0 0,90-103-762 0 0,82-89-124 0 0,7-8-79 0 0,14-13 4 0 0,27-10-46 0 0,-34 13-1 0 0,0-1 1 0 0,0 1-1 0 0,1-1 0 0 0,-1 1 0 0 0,0-1 0 0 0,0 1 0 0 0,0-1 0 0 0,0 0 0 0 0,0 1 0 0 0,0-1 1 0 0,1-1-1 0 0,23-22-23 0 0,9-10-26 0 0,7-7-12 0 0,-13 15 55 0 0,17-15-62 0 0,-2 6-9 0 0,-4 4-11 0 0,-20 16 12 0 0,-199 180 913 0 0,146-132-763 0 0,20-20-56 0 0,0 0-1 0 0,0-1 1 0 0,-2 0 0 0 0,1-1-1 0 0,-34 16 1 0 0,34-24-13 0 0,15-3 0 0 0,-1 0 0 0 0,1 0 0 0 0,-1 0 0 0 0,0-1 0 0 0,1 1 0 0 0,-1 0 0 0 0,1 0 0 0 0,-1-1 0 0 0,1 1 0 0 0,-1 0 0 0 0,1-1 0 0 0,0 1 0 0 0,-1 0 0 0 0,1-1 0 0 0,-1 1 0 0 0,1-1 0 0 0,0 1 0 0 0,-1-1 0 0 0,1 1 0 0 0,0-1 0 0 0,-1 1 0 0 0,1-1 0 0 0,0 1 0 0 0,0-1 0 0 0,-1 1 0 0 0,1-1 0 0 0,0 1 0 0 0,0-1 0 0 0,0 1 0 0 0,0-1 0 0 0,0 0 0 0 0,0 1 0 0 0,0-1 0 0 0,0 1 0 0 0,0-1 0 0 0,0 0 0 0 0,0 1 0 0 0,1-1 0 0 0,2-14-15 0 0,6-3-54 0 0,9-6 1 0 0,7-2 4 0 0,15-13-72 0 0,121-108-384 0 0,-141 129 429 0 0,28-24-612 0 0,79-92 1 0 0,-114 113 357 0 0,-10 15 291 0 0,-2 6 41 0 0,-1-1 0 0 0,0 0-1 0 0,1 1 1 0 0,-1-1 0 0 0,1 0-1 0 0,-1 0 1 0 0,0 1-1 0 0,0-1 1 0 0,0 0 0 0 0,1 0-1 0 0,-1 0 1 0 0,0 1-1 0 0,0-1 1 0 0,0 0 0 0 0,0 0-1 0 0,0 0 1 0 0,0 0 0 0 0,0 1-1 0 0,-1-1 1 0 0,1 0-1 0 0,0 0 1 0 0,0 0 0 0 0,-1 1-1 0 0,1-1 1 0 0,0 0 0 0 0,-1-1-1 0 0,-1 1 7 0 0,1 0-1 0 0,0 0 1 0 0,0 0-1 0 0,0 1 1 0 0,-1-1-1 0 0,1 0 0 0 0,0 1 1 0 0,-1-1-1 0 0,1 1 1 0 0,-1-1-1 0 0,1 1 1 0 0,-1-1-1 0 0,-1 1 1 0 0,-5-1 52 0 0,1 1 1 0 0,-1 0 0 0 0,1 0-1 0 0,-12 2 1 0 0,-42 15 492 0 0,44-12-404 0 0,0 0 1 0 0,-28 4-1 0 0,35-9-119 0 0,4 0-29 0 0,7 1-288 0 0,42 11 280 0 0,-41-11 18 0 0,-1 0-1 0 0,1-1 0 0 0,0 0 0 0 0,0 1 0 0 0,0-1 0 0 0,-1 0 0 0 0,1 0 1 0 0,0 0-1 0 0,0 0 0 0 0,2 0 0 0 0,41-3-64 0 0,-42 3 59 0 0,-1 0 1 0 0,0 0 0 0 0,0-1-1 0 0,0 1 1 0 0,1-1 0 0 0,-1 1-1 0 0,3-2 1 0 0,5-1-4 0 0,-5 2 1 0 0,0 0 0 0 0,0-1 1 0 0,0 0-1 0 0,0 0 0 0 0,0 0 0 0 0,6-4 0 0 0,-4 3-1 0 0,-3 1 1 0 0,-1 1 0 0 0,1-1 1 0 0,-1 0-1 0 0,0 0 0 0 0,1 0 0 0 0,5-5 0 0 0,16-13-15 0 0,-2-3-15 0 0,-7 2 31 0 0,-15 20 21 0 0,1-1-1 0 0,-1 0 1 0 0,0 0-1 0 0,0-1 0 0 0,0 1 1 0 0,0 0-1 0 0,0 0 1 0 0,-1 0-1 0 0,1-1 1 0 0,-1 1-1 0 0,1 0 1 0 0,-1-1-1 0 0,0 1 1 0 0,0 0-1 0 0,0-1 1 0 0,0 1-1 0 0,0 0 1 0 0,-1-4-1 0 0,0 4-1 0 0,0 1 0 0 0,0-1 1 0 0,0 0-1 0 0,0 1 0 0 0,0-1 0 0 0,0 1 0 0 0,-1-1 1 0 0,1 1-1 0 0,-1-1 0 0 0,1 1 0 0 0,-1 0 0 0 0,1 0 0 0 0,-1 0 1 0 0,0 0-1 0 0,1 0 0 0 0,-1 0 0 0 0,0 0 0 0 0,0 1 1 0 0,0-1-1 0 0,0 0 0 0 0,-2 1 0 0 0,-8-3-2 0 0,-1 1 0 0 0,1 1 0 0 0,-1 0 0 0 0,-18 1 0 0 0,-51 9 28 0 0,76-9-34 0 0,-6 2 7 0 0,-58 10-16 0 0,65-11 32 0 0,0 0-1 0 0,-1 1 1 0 0,1 0-1 0 0,0 0 1 0 0,0 1 0 0 0,0-1-1 0 0,0 1 1 0 0,0 0-1 0 0,-7 7 1 0 0,5 3 324 0 0,13-7-275 0 0,17 19 5 0 0,-23-24-73 0 0,1 0-1 0 0,0-1 1 0 0,0 1-1 0 0,-1 0 1 0 0,1-1-1 0 0,0 1 1 0 0,0 0-1 0 0,0-1 1 0 0,0 1-1 0 0,0-1 1 0 0,0 1-1 0 0,0-1 1 0 0,0 0-1 0 0,0 1 1 0 0,0-1-1 0 0,0 0 1 0 0,0 0-1 0 0,1 0 1 0 0,48 12 20 0 0,-47-11-18 0 0,0-1 0 0 0,0 1 0 0 0,0-1 0 0 0,0 1 0 0 0,-1-1 0 0 0,6 0 0 0 0,48-2 5 0 0,4-1-11 0 0,0-3 11 0 0,-2-4 31 0 0,-3-1-31 0 0,-7-3-11 0 0,-43 12 0 0 0,0 0 0 0 0,1 0 0 0 0,-1 0 0 0 0,0-1 0 0 0,5-4 0 0 0,-9 7 0 0 0,0-1 0 0 0,0 1 0 0 0,0-1 0 0 0,0 0 0 0 0,-1 1 0 0 0,1-1 0 0 0,0 0 0 0 0,-1 0 0 0 0,1 1 0 0 0,0-1 0 0 0,-1 0 0 0 0,1 0 0 0 0,-1 0 0 0 0,1 0 0 0 0,-1 0 0 0 0,0 0 0 0 0,1 0 0 0 0,-1 0 0 0 0,0 0 0 0 0,0 0 0 0 0,0 0 0 0 0,1-2 0 0 0,-2 2 0 0 0,1 0 0 0 0,-1 0 0 0 0,1 0 0 0 0,-1 0 0 0 0,1 0 0 0 0,-1 0 0 0 0,1 0 0 0 0,-1 0 0 0 0,0 0 0 0 0,0 0 0 0 0,1 1 0 0 0,-1-1 0 0 0,0 0 0 0 0,0 0 0 0 0,0 1 0 0 0,-2-2 0 0 0,-4-2 0 0 0,0 1 0 0 0,0 0 0 0 0,0 1 0 0 0,-14-4 0 0 0,-77-11-56 0 0,66 13 19 0 0,0-1 1 0 0,-35-11 0 0 0,23-2-65 0 0,31 13 55 0 0,0-1 0 0 0,0 2 0 0 0,0 0 0 0 0,-15-3 0 0 0,23 6 45 0 0,4 3 2 0 0,7 5 12 0 0,25 25 59 0 0,-15-18 14 0 0,19 9-17 0 0,-33-21-60 0 0,1-1 0 0 0,-1 1 0 0 0,1-1 0 0 0,0 0 0 0 0,5 2-1 0 0,41 16 14 0 0,-27-12 20 0 0,24 3-31 0 0,9-3-11 0 0,0-6 0 0 0,-7-5 11 0 0,-47 4-9 0 0,0 0 0 0 0,0 0 0 0 0,-1 0 1 0 0,1 0-1 0 0,0 0 0 0 0,0 0 0 0 0,-1 0 1 0 0,1 0-1 0 0,0 0 0 0 0,0-1 0 0 0,-1 1 1 0 0,1 0-1 0 0,0-1 0 0 0,0 1 0 0 0,-1 0 1 0 0,1-1-1 0 0,-1 1 0 0 0,2-2 0 0 0,16-15 9 0 0,-17 17-10 0 0,-1-1-1 0 0,0 1 1 0 0,0-1-1 0 0,0 1 1 0 0,0-1-1 0 0,1 1 1 0 0,-1-1-1 0 0,0 1 1 0 0,0-1-1 0 0,0 1 1 0 0,0-1-1 0 0,0 1 1 0 0,0-1-1 0 0,0 1 1 0 0,-1-1-1 0 0,1 1 1 0 0,0-1 0 0 0,0 1-1 0 0,0-1 1 0 0,0 1-1 0 0,-1 0 1 0 0,1-1-1 0 0,0 1 1 0 0,0-1-1 0 0,-1 1 1 0 0,1 0-1 0 0,0-1 1 0 0,-1 1-1 0 0,1-1 1 0 0,0 1-1 0 0,-2-1 1 0 0,-12-10 32 0 0,13 10-30 0 0,-26-16 63 0 0,0 1-1 0 0,-1 1 0 0 0,-43-16 0 0 0,-95-23-266 0 0,149 49 134 0 0,-32-5-1 0 0,44 9 60 0 0,1 1-1 0 0,-1-1 1 0 0,0 1 0 0 0,0 0 0 0 0,0 1 0 0 0,0-1 0 0 0,1 1 0 0 0,-1 0-1 0 0,0 0 1 0 0,0 0 0 0 0,-7 4 0 0 0,10-4 8 0 0,0 0 0 0 0,1 1 0 0 0,-1-1 0 0 0,1 0 0 0 0,-1 1 0 0 0,1-1 0 0 0,-1 1 0 0 0,1-1 0 0 0,-1 3 0 0 0,-2 8 11 0 0,4 12 42 0 0,0-18 12 0 0,5 1 6 0 0,14 21 1 0 0,-18-27-64 0 0,0 1 0 0 0,1-1 1 0 0,-1 1-1 0 0,0-1 0 0 0,0 0 0 0 0,1 0 0 0 0,-1 1 0 0 0,3 1 0 0 0,41 28 71 0 0,-35-25-62 0 0,1-1-1 0 0,1 0 1 0 0,12 4 0 0 0,-7-2-7 0 0,-1-2 9 0 0,1 0 0 0 0,18 3-1 0 0,-23-5-9 0 0,37 6 46 0 0,12 0 9 0 0,-4-3-53 0 0,-8-5-23 0 0,-41-1-12 0 0,-6-3 0 0 0,-2 3 23 0 0,0-1 1 0 0,0 0-1 0 0,0 0 1 0 0,1 0-1 0 0,-1 0 0 0 0,0 1 1 0 0,0-1-1 0 0,0 0 0 0 0,0 0 1 0 0,-1 0-1 0 0,1 0 1 0 0,0 1-1 0 0,0-1 0 0 0,0 0 1 0 0,-1 0-1 0 0,1 0 0 0 0,0 1 1 0 0,-1-1-1 0 0,1 0 1 0 0,0 0-1 0 0,-1 1 0 0 0,1-1 1 0 0,-2 0-1 0 0,0-2 2 0 0,-1 1-1 0 0,0 0 1 0 0,0 0-1 0 0,0 0 1 0 0,-4-2-1 0 0,-23-9-38 0 0,-1 1 0 0 0,0 1 0 0 0,-50-10 0 0 0,-1-1-43 0 0,12-3-134 0 0,47 16 124 0 0,-1 0-1 0 0,0 2 1 0 0,-46-8 0 0 0,66 15 77 0 0,0-1 1 0 0,-1 1-1 0 0,1 0 1 0 0,-1 0 0 0 0,1 0-1 0 0,0 1 1 0 0,-1 0-1 0 0,1 0 1 0 0,0 0 0 0 0,-1 0-1 0 0,1 0 1 0 0,0 1-1 0 0,0 0 1 0 0,0 0-1 0 0,-7 4 1 0 0,4 5-35 0 0,6-9 47 0 0,1-1 0 0 0,0 0 0 0 0,-1 1 0 0 0,1-1 0 0 0,0 0 1 0 0,0 1-1 0 0,0-1 0 0 0,-1 1 0 0 0,1-1 0 0 0,1 0 0 0 0,-1 1 0 0 0,0 1 0 0 0,1 1 1 0 0,1 0 0 0 0,-1 1 0 0 0,1-1 0 0 0,-1 0 0 0 0,1 0 0 0 0,1 0 0 0 0,2 3 0 0 0,1 3 3 0 0,2-2 0 0 0,-1 1 0 0 0,15 12 0 0 0,-8-10 13 0 0,0 0 0 0 0,18 10 0 0 0,-17-12-10 0 0,31 12 0 0 0,-31-16-6 0 0,28 7 0 0 0,-24-9 0 0 0,23 2 0 0 0,21-4 0 0 0,-48-3 0 0 0,27-4 0 0 0,7-8-12 0 0,-48 14 10 0 0,0 0-1 0 0,-1 0 1 0 0,1-1-1 0 0,0 1 1 0 0,-1 0 0 0 0,1 0-1 0 0,0 0 1 0 0,-1-1-1 0 0,1 1 1 0 0,0 0 0 0 0,-1-1-1 0 0,1 1 1 0 0,-1-1-1 0 0,1 1 1 0 0,-1-1 0 0 0,1 1-1 0 0,-1-1 1 0 0,1 1-1 0 0,0-1 1 0 0,10-17-10 0 0,-11 18 12 0 0,0-1 0 0 0,1 0 0 0 0,-1 1 0 0 0,0-1 0 0 0,0 1 0 0 0,0-1 0 0 0,0 0 0 0 0,0 1 0 0 0,0-1 0 0 0,0 1 0 0 0,0-1 0 0 0,0 1 0 0 0,0-1 0 0 0,0 0 0 0 0,0 1 0 0 0,-1-1 0 0 0,1 1 0 0 0,0-1 0 0 0,0 1 0 0 0,-1-1 0 0 0,1 1 0 0 0,0-1 0 0 0,-1 1 0 0 0,1-1 0 0 0,0 1 0 0 0,-1-1 0 0 0,1 1 0 0 0,-1-1 0 0 0,1 1 0 0 0,-1 0 0 0 0,0-1 0 0 0,-16-9 0 0 0,14 9 0 0 0,-27-11 78 0 0,-1 1 0 0 0,-1 1-1 0 0,-41-6 1 0 0,32 7 31 0 0,-51-17-1 0 0,54 10-111 0 0,0-2-1 0 0,-52-32 0 0 0,86 48-19 0 0,0 0 1 0 0,0-1-1 0 0,0 2 0 0 0,-6-3 0 0 0,9 3 16 0 0,-1 1 0 0 0,1 0 0 0 0,0 0 0 0 0,0-1 0 0 0,0 1 1 0 0,0 0-1 0 0,-1 0 0 0 0,1 0 0 0 0,0 0 0 0 0,0 1 0 0 0,0-1 0 0 0,-1 0 1 0 0,1 0-1 0 0,0 1 0 0 0,0-1 0 0 0,0 0 0 0 0,0 1 0 0 0,0-1 0 0 0,0 1 1 0 0,-2 1-1 0 0,2 2-47 0 0,-1 0 43 0 0,2-3 7 0 0,-1 0 0 0 0,1 0-1 0 0,-1 0 1 0 0,1 0 0 0 0,0 0 0 0 0,0 1-1 0 0,0-1 1 0 0,-1 0 0 0 0,1 0-1 0 0,0 0 1 0 0,0 1 0 0 0,1-1-1 0 0,-1 0 1 0 0,0 0 0 0 0,1 2-1 0 0,4 26-8 0 0,12 16 13 0 0,9 7 0 0 0,4-1 0 0 0,3-3 0 0 0,-24-37 0 0 0,0 0 0 0 0,11 10 0 0 0,-11-12 0 0 0,1-1 0 0 0,0-1 0 0 0,14 9 0 0 0,-19-13 0 0 0,0-1 0 0 0,0 1 0 0 0,0-1 0 0 0,0-1 0 0 0,0 1 0 0 0,0-1 0 0 0,1 1 0 0 0,9 0 0 0 0,-10-2 0 0 0,-1 0 0 0 0,1-1 0 0 0,-1 1 0 0 0,1-1 0 0 0,-1 0 0 0 0,0 0 0 0 0,1 0 0 0 0,7-4 0 0 0,-10 4 0 0 0,0-1 0 0 0,0 1 0 0 0,0 0 0 0 0,0-1 0 0 0,0 0 0 0 0,0 1 0 0 0,-1-1 0 0 0,1 0 0 0 0,0 0 0 0 0,-1 0 0 0 0,0 0 0 0 0,1 0 0 0 0,-1 0 0 0 0,0 0 0 0 0,0 0 0 0 0,0 0 0 0 0,0-1 0 0 0,-1 1-1 0 0,1 0 1 0 0,-1-1 0 0 0,1 1 0 0 0,-1 0 0 0 0,0-1 0 0 0,0 1 0 0 0,0-1 0 0 0,0 1 0 0 0,0-1 0 0 0,-1 1 0 0 0,0-3 0 0 0,0-3 2 0 0,-1 0-1 0 0,-1 1 0 0 0,1-1 1 0 0,-1 1-1 0 0,-1 0 1 0 0,1-1-1 0 0,-6-7 1 0 0,-88-121 117 0 0,63 88-133 0 0,23 34-32 0 0,-1-4-77 0 0,-26-28 0 0 0,35 42 93 0 0,0 1-1 0 0,-1 0 0 0 0,1-1 0 0 0,-1 1 0 0 0,0 1 0 0 0,0-1 0 0 0,0 1 0 0 0,0-1 0 0 0,-1 1 1 0 0,1 0-1 0 0,-1 1 0 0 0,1-1 0 0 0,-10-1 0 0 0,12 3 26 0 0,0 0 0 0 0,0 0 1 0 0,0 1-1 0 0,0-1 0 0 0,0 1 0 0 0,0-1 0 0 0,0 1 0 0 0,0-1 0 0 0,0 1 1 0 0,0 0-1 0 0,0 0 0 0 0,0 0 0 0 0,0 0 0 0 0,1 1 0 0 0,-1-1 1 0 0,0 0-1 0 0,1 1 0 0 0,-1-1 0 0 0,1 1 0 0 0,0-1 0 0 0,-1 1 0 0 0,1 0 1 0 0,0 0-1 0 0,0-1 0 0 0,-2 5 0 0 0,0 2-6 0 0,-1 0 0 0 0,1 0 0 0 0,1 0 0 0 0,0 0 0 0 0,-2 9 0 0 0,0 11 57 0 0,2 0 1 0 0,1 0-1 0 0,4 46 0 0 0,20 77 157 0 0,-19-135-155 0 0,11 31-24 0 0,5 1 35 0 0,0-11 6 0 0,-20-37-64 0 0,0 1 0 0 0,0-1 0 0 0,1 0 1 0 0,-1 1-1 0 0,0-1 0 0 0,0 0 0 0 0,0 0 0 0 0,0 1 0 0 0,0-1 0 0 0,1 0 1 0 0,-1 1-1 0 0,0-1 0 0 0,0 0 0 0 0,1 0 0 0 0,-1 1 0 0 0,0-1 0 0 0,0 0 0 0 0,1 0 1 0 0,-1 0-1 0 0,0 1 0 0 0,0-1 0 0 0,1 0 0 0 0,-1 0 0 0 0,0 0 0 0 0,1 0 1 0 0,-1 0-1 0 0,0 0 0 0 0,1 0 0 0 0,-1 0 0 0 0,0 0 0 0 0,1 0 0 0 0,-1 0 1 0 0,0 0-1 0 0,1 0 0 0 0,-1 0 0 0 0,0 0 0 0 0,1 0 0 0 0,-1 0 0 0 0,0 0 0 0 0,1 0 1 0 0,-1 0-1 0 0,0 0 0 0 0,1-1 0 0 0,-1 1 0 0 0,0 0 0 0 0,1 0 0 0 0,5-2 2 0 0,0 0-1 0 0,-1 0 0 0 0,1-1 0 0 0,7-4 0 0 0,-11 5 0 0 0,0 0 0 0 0,0 0 0 0 0,0 0 0 0 0,0-1-1 0 0,-1 1 1 0 0,1-1 0 0 0,-1 1 0 0 0,1-1 0 0 0,-1 0 0 0 0,0 1 0 0 0,0-1 0 0 0,1-4-1 0 0,7-40 35 0 0,-7 33-32 0 0,6-30-4 0 0,-3 0 0 0 0,-1 0 0 0 0,-3 0 0 0 0,-1-1 0 0 0,-9-64 0 0 0,-4 44 0 0 0,11 57 0 0 0,-1 0 0 0 0,0-1 0 0 0,0 1 0 0 0,-1 0 0 0 0,-7-11 0 0 0,10 18 0 0 0,1 0 0 0 0,-1 0 0 0 0,1 0 0 0 0,-1 0 0 0 0,0 0 0 0 0,0 0 0 0 0,1 1 1 0 0,-1-1-1 0 0,0 0 0 0 0,0 0 0 0 0,0 1 0 0 0,0-1 0 0 0,0 1 0 0 0,0-1 0 0 0,0 1 0 0 0,0-1 0 0 0,0 1 0 0 0,0-1 0 0 0,0 1 0 0 0,0 0 0 0 0,0 0 0 0 0,0-1 0 0 0,0 1 0 0 0,0 0 0 0 0,0 0 1 0 0,0 0-1 0 0,-1 0 0 0 0,1 0 0 0 0,0 0 0 0 0,0 1 0 0 0,0-1 0 0 0,0 0 0 0 0,0 1 0 0 0,0-1 0 0 0,0 0 0 0 0,0 1 0 0 0,0 0 0 0 0,0-1 0 0 0,0 1 0 0 0,0-1 0 0 0,0 1 0 0 0,0 0 0 0 0,1 0 1 0 0,-1-1-1 0 0,0 1 0 0 0,-1 2 0 0 0,-2 1-2 0 0,0 1 0 0 0,1 0 1 0 0,-1 0-1 0 0,1 1 0 0 0,0-1 1 0 0,0 1-1 0 0,-2 7 0 0 0,-2 9-10 0 0,2 1-1 0 0,0 0 0 0 0,1 1 0 0 0,-1 35 0 0 0,7 96 100 0 0,-1-144-72 0 0,-1 8 18 0 0,1 3 51 0 0,1 1 1 0 0,0-1-1 0 0,10 37 0 0 0,1-14-12 0 0,2-11 14 0 0,-15-33-82 0 0,0 0 1 0 0,1 0-1 0 0,-1 0 1 0 0,1 0-1 0 0,0 0 1 0 0,-1-1-1 0 0,1 1 1 0 0,0 0-1 0 0,-1 0 1 0 0,1-1-1 0 0,0 1 1 0 0,1 1-1 0 0,-2-2-4 0 0,3 2 1 0 0,-1 0 1 0 0,0 0-1 0 0,1-1 0 0 0,0 1 0 0 0,-1 0 0 0 0,1-1 0 0 0,0 0 0 0 0,0 0 0 0 0,6 2 0 0 0,-7-3-1 0 0,0 0 0 0 0,0 0 0 0 0,0 0 0 0 0,0-1 0 0 0,0 1 0 0 0,0-1 0 0 0,0 1 0 0 0,0-1 0 0 0,-1 0 0 0 0,1 0 0 0 0,0 0 0 0 0,0 0 0 0 0,-1 0 0 0 0,1 0 0 0 0,0 0 0 0 0,-1-1 0 0 0,2-1 0 0 0,0 1-2 0 0,0-1 0 0 0,-1 0 0 0 0,1 0 0 0 0,-1 0 0 0 0,0-1-1 0 0,3-6 1 0 0,3-6-18 0 0,-2-2-1 0 0,0 1 1 0 0,-1 0-1 0 0,-1-1 0 0 0,0 0 1 0 0,1-25-1 0 0,-4 19 7 0 0,0 0 0 0 0,-2 0 0 0 0,0 0 0 0 0,-8-33 0 0 0,4 34-25 0 0,-1 0-1 0 0,-10-23 1 0 0,12 35-20 0 0,-1 0-1 0 0,0 1 0 0 0,-1 0 0 0 0,0 0 0 0 0,0 1 1 0 0,-11-12-1 0 0,16 20 58 0 0,0 0 0 0 0,0-1 1 0 0,0 1-1 0 0,-1 0 0 0 0,1 0 0 0 0,0 0 1 0 0,-1 0-1 0 0,1 0 0 0 0,-1 0 0 0 0,1 1 1 0 0,-1-1-1 0 0,0 0 0 0 0,1 1 0 0 0,-1-1 1 0 0,1 1-1 0 0,-1-1 0 0 0,-2 1 1 0 0,3 0-1 0 0,0 0 0 0 0,-1 0 0 0 0,1 1 1 0 0,0-1-1 0 0,0 0 0 0 0,0 1 1 0 0,-1-1-1 0 0,1 1 0 0 0,0-1 1 0 0,0 1-1 0 0,0 0 0 0 0,0-1 1 0 0,0 1-1 0 0,0 0 0 0 0,0 0 0 0 0,0 0 1 0 0,0 0-1 0 0,0 1 0 0 0,-2 2-1 0 0,0 0 0 0 0,1 1 0 0 0,-1-1 0 0 0,1 1-1 0 0,0 0 1 0 0,1 0 0 0 0,-1 0 0 0 0,1 0 0 0 0,0 0-1 0 0,-1 5 1 0 0,0 20 9 0 0,2 0-1 0 0,3 43 1 0 0,14 59 27 0 0,-14-116-30 0 0,3 22 8 0 0,5 15-11 0 0,4-3 0 0 0,-15-48 0 0 0,1 0 0 0 0,-1 0 0 0 0,1 0 0 0 0,-1 0 0 0 0,1 0 0 0 0,0-1 0 0 0,0 1 0 0 0,0 0 0 0 0,0-1 0 0 0,0 1 0 0 0,0-1 0 0 0,1 1 0 0 0,-1-1 0 0 0,0 1 0 0 0,1-1 0 0 0,-1 0 0 0 0,1 0 0 0 0,2 2 0 0 0,-3-3 0 0 0,0 0 0 0 0,1 1 0 0 0,-1-1 0 0 0,1 0 0 0 0,-1 0 0 0 0,1 0 0 0 0,-1 0 0 0 0,0 0 0 0 0,1 0 0 0 0,-1-1 0 0 0,1 1 0 0 0,-1 0 0 0 0,0-1 0 0 0,1 1 0 0 0,-1-1 0 0 0,0 1 0 0 0,3-2 0 0 0,-1 0 0 0 0,-1 0 0 0 0,1-1 0 0 0,-1 1 0 0 0,1 0 0 0 0,-1-1 0 0 0,0 0 0 0 0,3-4 0 0 0,4-7 0 0 0,-1-2 0 0 0,9-24 0 0 0,-8 18 0 0 0,50-98-34 0 0,20-47-41 0 0,-74 155 55 0 0,10-30-105 0 0,-14 38 116 0 0,-1 1 1 0 0,1-1 0 0 0,0 0 0 0 0,-1 0 0 0 0,0 0 0 0 0,0 1 0 0 0,0-1-1 0 0,0 0 1 0 0,-2-4 0 0 0,2 7 7 0 0,0 1 1 0 0,0-1-1 0 0,0 1 0 0 0,0-1 1 0 0,0 1-1 0 0,0-1 0 0 0,-1 1 1 0 0,1-1-1 0 0,0 1 0 0 0,0 0 1 0 0,-1-1-1 0 0,1 1 0 0 0,0-1 1 0 0,-1 1-1 0 0,1 0 1 0 0,0-1-1 0 0,-1 1 0 0 0,1 0 1 0 0,0-1-1 0 0,-1 1 0 0 0,1 0 1 0 0,-1 0-1 0 0,1-1 0 0 0,-1 1 1 0 0,1 0-1 0 0,-1 0 0 0 0,1 0 1 0 0,0 0-1 0 0,-1 0 0 0 0,1-1 1 0 0,-1 1-1 0 0,1 0 0 0 0,-1 0 1 0 0,1 0-1 0 0,-1 0 0 0 0,1 0 1 0 0,-1 1-1 0 0,1-1 0 0 0,-1 0 1 0 0,1 0-1 0 0,-1 0 0 0 0,1 0 1 0 0,-1 0-1 0 0,1 1 0 0 0,-1-1 1 0 0,1 0-1 0 0,0 0 0 0 0,-1 1 1 0 0,1-1-1 0 0,-1 0 0 0 0,1 1 1 0 0,-1 0-1 0 0,-19 18-16 0 0,8-4 63 0 0,1 1 0 0 0,1 1 0 0 0,0 0 0 0 0,2 0 0 0 0,0 1 0 0 0,0 0 0 0 0,2 0 0 0 0,0 1 0 0 0,1-1-1 0 0,-3 33 1 0 0,6-23-23 0 0,3 3 36 0 0,1-18-5 0 0,8 16-30 0 0,-7-21 40 0 0,6-4-8 0 0,-9-4-56 0 0,5 3 2 0 0,1 0 0 0 0,0-1 0 0 0,0 1 0 0 0,0-1-1 0 0,9 1 1 0 0,-12-3-2 0 0,0 0 0 0 0,0 0 0 0 0,0 0 0 0 0,0 0 0 0 0,0-1 0 0 0,0 0 0 0 0,0 1 0 0 0,1-1 0 0 0,-2 0 0 0 0,1 0 0 0 0,0-1 0 0 0,4-1 0 0 0,29-22 0 0 0,3-7 0 0 0,67-68 0 0 0,-81 77 0 0 0,12-11 0 0 0,-2 3 0 0 0,-8 8-11 0 0,-7 5-47 0 0,-16 15-29 0 0,-6 3 79 0 0,1-1 1 0 0,-1 1-1 0 0,1 0 0 0 0,-1 0 0 0 0,1-1 1 0 0,-1 1-1 0 0,1 0 0 0 0,-1 1 1 0 0,1-1-1 0 0,-1 0 0 0 0,1 0 0 0 0,0 1 1 0 0,-1-1-1 0 0,1 1 0 0 0,-1-1 1 0 0,1 1-1 0 0,0-1 0 0 0,-2 2 0 0 0,-6 1 18 0 0,-38 8 215 0 0,-67 6 0 0 0,103-16-193 0 0,8-2-19 0 0,0 1-1 0 0,0 1 1 0 0,0-1-1 0 0,0 0 1 0 0,0 1-1 0 0,0-1 1 0 0,0 1 0 0 0,0 0-1 0 0,0 0 1 0 0,1 0-1 0 0,-1 0 1 0 0,0 0 0 0 0,1 1-1 0 0,-1-1 1 0 0,1 1-1 0 0,-1 0 1 0 0,1 0 0 0 0,0 0-1 0 0,0 0 1 0 0,-3 3-1 0 0,4-4 367 0 0,5 7-299 0 0,14 21-53 0 0,-18-29-25 0 0,0 1 0 0 0,1 0 0 0 0,-1 0 0 0 0,1-1 0 0 0,-1 1 1 0 0,1 0-1 0 0,-1-1 0 0 0,1 1 0 0 0,-1-1 0 0 0,1 1 0 0 0,0-1 0 0 0,-1 1 0 0 0,1-1 1 0 0,0 1-1 0 0,0-1 0 0 0,-1 1 0 0 0,1-1 0 0 0,0 0 0 0 0,1 1 0 0 0,44 16 9 0 0,-31-14-11 0 0,32 4 0 0 0,20-2 0 0 0,-9-5 0 0 0,-2-1 11 0 0,-35 1 31 0 0,16-2-31 0 0,-28-1-11 0 0,-11 0 0 0 0,-9-1 0 0 0,3 3 0 0 0,-15-2 0 0 0,1-2 0 0 0,-1 0 0 0 0,-26-10 0 0 0,-8-9-261 0 0,57 23 193 0 0,9 4-524 0 0,27 9 454 0 0,-27-9-19 0 0,-3 3-907 0 0,20 19 813 0 0,-19-18 23 0 0,-7-2-512 0 0,1 17 671 0 0,-1-21 64 0 0,0 0 0 0 0,0 0 0 0 0,-1 0 0 0 0,1 0 1 0 0,0 0-1 0 0,0 0 0 0 0,-1-1 0 0 0,1 1 0 0 0,0 0 0 0 0,-1 0 0 0 0,1 0 0 0 0,-1-1 0 0 0,1 1 0 0 0,-1 0 1 0 0,0 0-1 0 0,1-1 0 0 0,-1 1 0 0 0,1-1 0 0 0,-1 1 0 0 0,0 0 0 0 0,0-1 0 0 0,1 1 0 0 0,-1-1 0 0 0,-2 1 1 0 0,1 0-2 0 0,-55 34 259 0 0,45-29-206 0 0,0 0 0 0 0,1 1 1 0 0,0 0-1 0 0,0 1 1 0 0,1 1-1 0 0,0-1 1 0 0,-17 20-1 0 0,20-18-47 0 0,0-2 0 0 0,1 0 0 0 0,0 1 0 0 0,0 0 0 0 0,1 0 0 0 0,0 1 0 0 0,1-1 0 0 0,0 1 0 0 0,-4 15 0 0 0,4-5 0 0 0,-1 20 3 0 0,6-35 5 0 0,-2-2-3 0 0,1-1 0 0 0,0 0 0 0 0,0 0 0 0 0,0 0 0 0 0,0 0 0 0 0,1 0 0 0 0,-1 0 0 0 0,0 1 0 0 0,1-1 0 0 0,0 2 0 0 0,1 1 4 0 0,-1 1 172 0 0,8-5-128 0 0,2 2-37 0 0,-5-1 54 0 0,1 0-1 0 0,0-1 0 0 0,0 0 1 0 0,10 0-1 0 0,-6-1-38 0 0,-7-1 17 0 0,1 1 0 0 0,0 1 0 0 0,0-1 1 0 0,0 1-1 0 0,8 1 0 0 0,-3 4 32 0 0,29 15 0 0 0,-29-16 0 0 0,0-1-13 0 0,26 9-42 0 0,-17-8 23 0 0,19 3-25 0 0,-20-6 19 0 0,25-4-31 0 0,-1-4 0 0 0,-34 4 210 0 0,-6 8-141 0 0,8 19-45 0 0,-10-24-30 0 0,0-1 0 0 0,0 1 0 0 0,0 0 0 0 0,0-1 0 0 0,0 1-1 0 0,0 0 1 0 0,0-1 0 0 0,0 1 0 0 0,-1-1 0 0 0,1 1 0 0 0,0 0 0 0 0,0-1 0 0 0,0 1 0 0 0,-1-1 0 0 0,1 1 0 0 0,0-1 0 0 0,-1 1 0 0 0,1-1 0 0 0,0 1 0 0 0,-1-1 0 0 0,1 1 0 0 0,-1-1 0 0 0,1 1 0 0 0,-1-1 0 0 0,0 1 0 0 0,-14 7 85 0 0,11-7-64 0 0,-56 22 435 0 0,46-19-325 0 0,1 0-1 0 0,1 1 0 0 0,-1 1 0 0 0,1 0 1 0 0,0 1-1 0 0,-16 11 0 0 0,20-10-55 0 0,7-6-69 0 0,0-1-8 0 0,1-1-1 0 0,-1 1 0 0 0,1 0 0 0 0,-1-1 0 0 0,1 1 1 0 0,0-1-1 0 0,-1 1 0 0 0,1 0 0 0 0,0 0 1 0 0,0-1-1 0 0,0 1 0 0 0,-1 0 0 0 0,1-1 1 0 0,0 1-1 0 0,0 0 0 0 0,0 0 0 0 0,0-1 1 0 0,0 1-1 0 0,0 0 0 0 0,0 0 0 0 0,0-1 0 0 0,1 1 1 0 0,-1 0-1 0 0,0 0 0 0 0,1 0 0 0 0,-1-1-2 0 0,1 5 3 0 0,0 0-1 0 0,1 0 0 0 0,-1-1 0 0 0,6 10 0 0 0,-4-9-2 0 0,0 0 0 0 0,1-1 0 0 0,-1 1 0 0 0,1-1 0 0 0,0 0 0 0 0,1 0 0 0 0,4 4 0 0 0,0-2-7 0 0,0-1 0 0 0,15 8 0 0 0,-23-13 0 0 0,1 1 0 0 0,-1 0 0 0 0,0-1 1 0 0,0 0-1 0 0,0 1 0 0 0,0-1 0 0 0,1 0 1 0 0,-1 1-1 0 0,0-1 0 0 0,0 0 0 0 0,0 0 1 0 0,1 0-1 0 0,-1 0 0 0 0,2-1 0 0 0,50-1-182 0 0,-45-2 105 0 0,25-10 16 0 0,-30 13 59 0 0,-1 0 0 0 0,1 0 0 0 0,-1 0 0 0 0,0 0 0 0 0,1 0 1 0 0,-1-1-1 0 0,0 1 0 0 0,0-1 0 0 0,0 1 0 0 0,0-1 0 0 0,2-2 0 0 0,1-1-12 0 0,15-12-42 0 0,-7 2-18 0 0,-9 11 67 0 0,-2 3 7 0 0,-1 0-1 0 0,0 0 0 0 0,1 0 0 0 0,-1 0 0 0 0,0-1 0 0 0,0 1 0 0 0,0-1 0 0 0,0 1 0 0 0,0-1 0 0 0,0 1 0 0 0,1-4 0 0 0,7-12-75 0 0,-9 17 81 0 0,0-1 1 0 0,0 1-1 0 0,0 0 0 0 0,0-1 1 0 0,0 1-1 0 0,1 0 0 0 0,-1-1 1 0 0,0 1-1 0 0,0 0 0 0 0,0-1 1 0 0,0 1-1 0 0,0 0 0 0 0,0-1 1 0 0,0 1-1 0 0,0 0 0 0 0,0-1 1 0 0,-1 1-1 0 0,1 0 0 0 0,0-1 1 0 0,0 1-1 0 0,0 0 0 0 0,0-1 1 0 0,0 1-1 0 0,-1 0 0 0 0,1 0 1 0 0,0-1-1 0 0,0 1 0 0 0,0 0 1 0 0,-1 0-1 0 0,1-1 0 0 0,0 1 1 0 0,0 0-1 0 0,-1 0 0 0 0,1-1 1 0 0,0 1-1 0 0,-1 0 0 0 0,1 0 1 0 0,0 0-1 0 0,0 0 0 0 0,-1 0 1 0 0,1 0-1 0 0,0-1 0 0 0,-1 1 0 0 0,1 0 1 0 0,0 0-1 0 0,-1 0 0 0 0,1 0 1 0 0,-1 0-1 0 0,1 0 0 0 0,0 0 1 0 0,-1 0-1 0 0,1 1 0 0 0,-20 1 26 0 0,19-2-24 0 0,-12 4 143 0 0,0 0 0 0 0,0 0 0 0 0,0 2 1 0 0,0-1-1 0 0,-23 16 0 0 0,27-16-81 0 0,0 2 0 0 0,0 0 0 0 0,1 0 0 0 0,0 0 0 0 0,0 1 0 0 0,1 0 0 0 0,0 1 0 0 0,-7 9 0 0 0,11-15-62 0 0,0 1 0 0 0,-4 17 0 0 0,2 1 0 0 0,5-21 0 0 0,0 0 0 0 0,-1 0 0 0 0,1 0 0 0 0,0 0 0 0 0,0 0 0 0 0,0 0 0 0 0,0 0 0 0 0,0 0 0 0 0,0 0 0 0 0,1 0 0 0 0,-1 0 0 0 0,0 0 0 0 0,0 0 0 0 0,1 0 0 0 0,-1 0 0 0 0,1 0 0 0 0,-1 0 0 0 0,1 0 0 0 0,-1 0 0 0 0,1 0 0 0 0,-1-1 0 0 0,1 1 0 0 0,1 1 0 0 0,2 1-3 0 0,1 0 0 0 0,0 0 0 0 0,0 0 0 0 0,9 3 0 0 0,-14-6 3 0 0,9 3-69 0 0,-1-8-63 0 0,31-17 63 0 0,-4-2-22 0 0,-4-3-6 0 0,7-7-59 0 0,-7 8 49 0 0,-11 9 27 0 0,-20 17 80 0 0,0 0-1 0 0,0 0 1 0 0,-1 0 0 0 0,1 0-1 0 0,0 0 1 0 0,0 0 0 0 0,0 0-1 0 0,0 0 1 0 0,0 0 0 0 0,0 0-1 0 0,0 0 1 0 0,0 0 0 0 0,0 0-1 0 0,0 0 1 0 0,0 0 0 0 0,0 0-1 0 0,0 0 1 0 0,0 0 0 0 0,0 0-1 0 0,0 0 1 0 0,0 0 0 0 0,0 0-1 0 0,0 0 1 0 0,0 0 0 0 0,0 0-1 0 0,0 0 1 0 0,0 0 0 0 0,0 0-1 0 0,0 0 1 0 0,0 0 0 0 0,0-1-1 0 0,0 1 1 0 0,0 0 0 0 0,0 0-1 0 0,0 0 1 0 0,0 0 0 0 0,0 0-1 0 0,0 0 1 0 0,0 0 0 0 0,0 0-1 0 0,-9 4-4 0 0,-9 5 29 0 0,-6 7 136 0 0,0 0 0 0 0,2 1 0 0 0,0 2 0 0 0,1 0-1 0 0,1 1 1 0 0,-27 34 0 0 0,43-49-156 0 0,-1 1 16 0 0,0 0 0 0 0,0 1 0 0 0,1-1 0 0 0,0 1 0 0 0,0 0 0 0 0,-6 14 0 0 0,6-6 3 0 0,4-12-2 0 0,8 0 0 0 0,28 5-30 0 0,-26-5-87 0 0,-4-7-3 0 0,18-11 10 0 0,-18 12-6 0 0,1-2-29 0 0,2 0 78 0 0,23-18-193 0 0,-24 18 191 0 0,19-19-200 0 0,4-6-56 0 0,-24 24 256 0 0,-3 3 11 0 0,0-1 1 0 0,0 0 0 0 0,-1 0 0 0 0,6-8 0 0 0,5-7-56 0 0,-13 19 89 0 0,-1-1 0 0 0,1 1 1 0 0,-1-1-1 0 0,1 0 0 0 0,-1 1 0 0 0,1-1 1 0 0,-1 0-1 0 0,0 0 0 0 0,1 1 0 0 0,-1-1 1 0 0,0 0-1 0 0,1 0 0 0 0,-1 0 0 0 0,0 1 1 0 0,0-1-1 0 0,0 0 0 0 0,0 0 1 0 0,0 0-1 0 0,0 0 0 0 0,0 1 0 0 0,0-1 1 0 0,0 0-1 0 0,0-1 0 0 0,-1 1-2 0 0,1 0 6 0 0,0 1 1 0 0,0-1-1 0 0,-1 1 0 0 0,1-1 0 0 0,0 1 1 0 0,0-1-1 0 0,-1 1 0 0 0,1 0 1 0 0,0-1-1 0 0,-1 1 0 0 0,1 0 0 0 0,0-1 1 0 0,-1 1-1 0 0,1 0 0 0 0,-1-1 1 0 0,1 1-1 0 0,0 0 0 0 0,-1 0 0 0 0,1 0 1 0 0,-1-1-1 0 0,1 1 0 0 0,-1 0 0 0 0,1 0 1 0 0,-1 0-1 0 0,1 0 0 0 0,-1 0 1 0 0,1 0-1 0 0,-1 0 0 0 0,1 0 0 0 0,-1 0 1 0 0,1 0-1 0 0,-1 0 0 0 0,0 0 1 0 0,-19 3 129 0 0,19-3-113 0 0,-16 5 175 0 0,1 1-1 0 0,-1 0 0 0 0,1 2 0 0 0,1-1 0 0 0,-1 2 0 0 0,2 0 0 0 0,-1 1 0 0 0,1 0 0 0 0,0 1 1 0 0,-14 16-1 0 0,18-18 21 0 0,6-5-138 0 0,0 0 0 0 0,0 0 0 0 0,1 0 0 0 0,-1 0 0 0 0,1 0 0 0 0,0 1 0 0 0,0-1 0 0 0,1 1-1 0 0,-4 9 1 0 0,5-11-297 0 0,11-7-944 0 0,30-9 950 0 0,-38 13 203 0 0,-1-1 0 0 0,0 1 0 0 0,0 0 0 0 0,0-1 0 0 0,0 1 0 0 0,0 0 0 0 0,-1-1 0 0 0,1 1 0 0 0,0-1 0 0 0,0 0-1 0 0,0 1 1 0 0,0-1 0 0 0,0 0 0 0 0,-1 1 0 0 0,2-2 0 0 0,29-33-395 0 0,-4 3 8 0 0,2-6 25 0 0,2-3 38 0 0,-6 5 85 0 0,-11 16 184 0 0,-11 15 4 0 0,-1 2 11 0 0,7-16 42 0 0,-9 18 11 0 0,0 1 0 0 0,0 0 0 0 0,0 0 0 0 0,0 0 0 0 0,0 0 0 0 0,0 0 0 0 0,0-1 0 0 0,0 1 0 0 0,0 0-1 0 0,0 0 1 0 0,0 0 0 0 0,0 0 0 0 0,0 0 0 0 0,0-1 0 0 0,0 1 0 0 0,0 0 0 0 0,0 0 0 0 0,0 0 0 0 0,0 0 0 0 0,0 0 0 0 0,0-1 0 0 0,0 1 0 0 0,-1 0 0 0 0,1 0 0 0 0,0 0 0 0 0,0 0-1 0 0,0 0 1 0 0,0 0 0 0 0,0 0 0 0 0,0 0 0 0 0,0-1 0 0 0,-1 1 0 0 0,1 0 0 0 0,0 0 0 0 0,0 0 0 0 0,0 0 0 0 0,0 0 0 0 0,0 0 0 0 0,-1 0 0 0 0,1 0 0 0 0,0 0 0 0 0,0 0 0 0 0,0 0-1 0 0,0 0 1 0 0,-1 0 0 0 0,-9 5 3 0 0,-3 1 83 0 0,1 1-1 0 0,0 0 1 0 0,1 1 0 0 0,0 0-1 0 0,-17 18 1 0 0,-46 55 672 0 0,47-49-650 0 0,12-16-95 0 0,3-4-13 0 0,-14 21-1 0 0,21-26-15 0 0,4-5-60 0 0,4-4-259 0 0,0 1 301 0 0,0-1 0 0 0,0 0 0 0 0,-1 0 0 0 0,1 0 0 0 0,-1 0 0 0 0,4-4 0 0 0,0 0-21 0 0,1 1-90 0 0,-1-1 0 0 0,1-1 0 0 0,-1 1-1 0 0,10-15 1 0 0,-11 14 87 0 0,31-37-566 0 0,-10 11 212 0 0,-2 3 48 0 0,3-12-123 0 0,-26 41 477 0 0,-1 1-1 0 0,1-1 0 0 0,-1 1 0 0 0,0-1 0 0 0,1 1 0 0 0,-1-1 0 0 0,0 1 0 0 0,0-1 1 0 0,1 1-1 0 0,-1-1 0 0 0,0 0 0 0 0,0 1 0 0 0,0-1 0 0 0,0 1 0 0 0,0-1 0 0 0,0 0 0 0 0,0 1 1 0 0,0-1-1 0 0,0-1 0 0 0,0 0-29 0 0,0 2 35 0 0,0 0-1 0 0,0 0 1 0 0,0-1-1 0 0,0 1 1 0 0,-1 0-1 0 0,1 0 1 0 0,0-1-1 0 0,0 1 1 0 0,0 0-1 0 0,0 0 1 0 0,0 0-1 0 0,0-1 1 0 0,0 1-1 0 0,-1 0 1 0 0,1 0-1 0 0,0 0 1 0 0,0-1-1 0 0,0 1 1 0 0,0 0 0 0 0,-1 0-1 0 0,1 0 1 0 0,0 0-1 0 0,0-1 1 0 0,-1 1-1 0 0,1 0 1 0 0,0 0-1 0 0,0 0 1 0 0,0 0-1 0 0,-1 0 1 0 0,1 0-1 0 0,0 0 1 0 0,0 0-1 0 0,-1 0 1 0 0,1 0-1 0 0,0 0 1 0 0,0 0-1 0 0,-1 0 1 0 0,-9 1-59 0 0,-1 3 66 0 0,1 0 0 0 0,-1 1 0 0 0,1 0-1 0 0,0 1 1 0 0,-12 8 0 0 0,-45 40 403 0 0,21-15-236 0 0,36-34-272 0 0,4-4-126 0 0,6-5-312 0 0,9-15 470 0 0,-7 15-19 0 0,2-1 8 0 0,10-15-28 0 0,-10 16 16 0 0,-2-1-550 0 0,9-12 608 0 0,-9 11-36 0 0,-4-3-8 0 0,-1-5 19 0 0,0 4 49 0 0,1 4-8 0 0,1 4-77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13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3501 5527 0 0,'0'0'6595'0'0,"7"0"-5686"0"0,29 0 4251 0 0,-35 3-4246 0 0,-2 0-558 0 0,1 0 0 0 0,-1 1 0 0 0,1-1 0 0 0,-1 0 0 0 0,0 0 0 0 0,0 0 0 0 0,0 0 0 0 0,-1 0 0 0 0,1 0 1 0 0,-1 0-1 0 0,1-1 0 0 0,-4 5 0 0 0,4-6-155 0 0,6-7 2693 0 0,12-13-3040 0 0,-12 12 795 0 0,-2-1-582 0 0,7-24-3 0 0,-8 24 67 0 0,0 0-67 0 0,8-24-38 0 0,-7 24 41 0 0,-1 1 0 0 0,6-23-41 0 0,-5 22 38 0 0,-1 0 8 0 0,8-25 14 0 0,-8 25-17 0 0,1 0-16 0 0,11-40 23 0 0,-6 21-6 0 0,-3 13-16 0 0,4-16-32 0 0,-5 16 20 0 0,5-14-20 0 0,-5 13 20 0 0,5-25-19 0 0,2-3 38 0 0,-1 7 15 0 0,10-22 64 0 0,-11 29-64 0 0,-3 14-20 0 0,10-29-45 0 0,1-2-11 0 0,1-5 11 0 0,-1-1 43 0 0,-3 11 16 0 0,6-21 91 0 0,-10 30-70 0 0,-2 3-20 0 0,4-3-20 0 0,2-6-40 0 0,3-9-11 0 0,0 1 0 0 0,-2-3 0 0 0,-4 9 11 0 0,-6 24 31 0 0,5-23-31 0 0,6-17 42 0 0,-15 48-44 0 0,10-26 46 0 0,0 6-33 0 0,-5 13 20 0 0,10-25-31 0 0,0-1-11 0 0,-1 0 0 0 0,0-5 0 0 0,-6 4 0 0 0,0 0 0 0 0,0 6 11 0 0,-5 22 31 0 0,5-20-31 0 0,5-8-11 0 0,4-6 53 0 0,-5 14-42 0 0,2-10-11 0 0,-2-1 0 0 0,-2 4 0 0 0,-2 3 0 0 0,-2 2 0 0 0,-1-1 0 0 0,1-5 53 0 0,1 11-42 0 0,1-7-11 0 0,4-6 0 0 0,-1 2 0 0 0,-4 4 0 0 0,-4 10 11 0 0,-3 17 31 0 0,4-19-31 0 0,4-5-11 0 0,2-2 0 0 0,0 0 0 0 0,-2 1 0 0 0,3-1 0 0 0,2-3 0 0 0,-2 0 0 0 0,0 2 0 0 0,2 0 0 0 0,-2 2 0 0 0,1-1 0 0 0,-4 8-11 0 0,-5 17-31 0 0,7-18 31 0 0,-6 19 10 0 0,4-19-51 0 0,-3 3 41 0 0,3-5 11 0 0,3-1 0 0 0,2-1 0 0 0,4 1 0 0 0,0 1 0 0 0,-3 1 0 0 0,1-2 0 0 0,0-1 0 0 0,-1 5-11 0 0,-10 18-31 0 0,6-17 31 0 0,-2-3 11 0 0,2 1 0 0 0,1-1 0 0 0,-2-1 0 0 0,-3 2 0 0 0,0 2 0 0 0,1 0 0 0 0,-9 10-15 0 0,1 15-106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14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11519 0 0,'0'0'887'0'0,"3"-7"1873"0"0,4-7 480 0 0,1 0 1 0 0,6-20 2375 0 0,-6 39-5512 0 0,21 17 0 0 0,-22-16 105 0 0,-5-6-190 0 0,0 0 0 0 0,0 0-1 0 0,0 1 1 0 0,0-1 0 0 0,0 1-1 0 0,0-1 1 0 0,0 1 0 0 0,0 0-1 0 0,3 1 1 0 0,1 0 17 0 0,0 0 185 0 0,32 9-34 0 0,-30-9-99 0 0,-1 0-15 0 0,36 12 38 0 0,-2-1-31 0 0,19 7-11 0 0,-26-11-46 0 0,9 3 36 0 0,2-2 9 0 0,-1 0 9 0 0,2-2 3 0 0,0 0 1 0 0,-4-1 7 0 0,-3 1 3 0 0,-5-1-27 0 0,4 0 8 0 0,-9 1-60 0 0,1 2-27 0 0,-24-7-63 0 0,-8 4-749 0 0,-7 24 466 0 0,7-23-14 0 0,-1-7-40 0 0,-29 10-3087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15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 1375 0 0,'-5'-9'5692'0'0,"-7"-12"8763"0"0,9 17-14004 0 0,3 3-368 0 0,0 1 1 0 0,0 0 0 0 0,0 0-1 0 0,0 0 1 0 0,1-1 0 0 0,-1 1-1 0 0,0 0 1 0 0,0 0 0 0 0,0 0-1 0 0,0 0 1 0 0,0 0 0 0 0,0-1-1 0 0,0 1 1 0 0,1 0-1 0 0,-1 0 1 0 0,0 0 0 0 0,0 0-1 0 0,0 0 1 0 0,0 0 0 0 0,0 0-1 0 0,1-1 1 0 0,-1 1 0 0 0,0 0-1 0 0,0 0 1 0 0,0 0-1 0 0,1 0 1 0 0,-1 0 0 0 0,0 0-1 0 0,0 0 1 0 0,0 0 0 0 0,0 0-1 0 0,1 0 1 0 0,-1 0 0 0 0,0 0-1 0 0,0 0 1 0 0,0 0-1 0 0,1 0 1 0 0,-1 0 0 0 0,0 0-1 0 0,0 0 1 0 0,0 0 0 0 0,0 1-1 0 0,1-1 1 0 0,-1 0 0 0 0,0 0-1 0 0,0 0 1 0 0,0 0-1 0 0,1 0 1 0 0,6 2-42 0 0,-4-1-11 0 0,0 0-1 0 0,0 0 0 0 0,0 0 0 0 0,0-1 0 0 0,0 0 0 0 0,4 1 219 0 0,-1 0-145 0 0,2 0-60 0 0,-4 0 42 0 0,0-1 0 0 0,0 1 0 0 0,0 0 0 0 0,0 1 0 0 0,5 2 0 0 0,16 5 10 0 0,-19-6 192 0 0,2-2-192 0 0,21 5 0 0 0,-22-5-3 0 0,-2 0-10 0 0,30 0 154 0 0,2 2-42 0 0,-2-1 61 0 0,-9 1-187 0 0,-13-1 22 0 0,10 4 1 0 0,-12-3-28 0 0,18 4-41 0 0,9 0 19 0 0,-1-3-31 0 0,-1 0-11 0 0,-3 1 0 0 0,-23-3 6 0 0,-6-1 1 0 0,1 0 0 0 0,-1 1-1 0 0,0-1 1 0 0,0 1 0 0 0,0 0 0 0 0,4 2-1 0 0,26 13 5 0 0,5-1-11 0 0,-2-6 0 0 0,-10-6 12 0 0,-12-2 41 0 0,1 1-38 0 0,-2 2 30 0 0,10 3-23 0 0,-19-6 136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11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881 88 5983 0 0,'3'-10'1028'0'0,"0"0"-1"0"0,0 1 1 0 0,1-1 0 0 0,0 1-1 0 0,1 0 1 0 0,6-9-1 0 0,-4 6 7760 0 0,-5 20-8299 0 0,8 26-37 0 0,-9-30-381 0 0,0-1-1 0 0,0 1 1 0 0,0 0 0 0 0,0 0 0 0 0,0 0 0 0 0,-1-1 0 0 0,0 1-1 0 0,0 5 1 0 0,0 1 27 0 0,11 262 1484 0 0,-7-110-1022 0 0,2-7-28 0 0,13 197 514 0 0,7 206-28 0 0,-25-507-954 0 0,-8 280 260 0 0,-18-1 200 0 0,-8 190-25 0 0,5-104-283 0 0,20-329-121 0 0,-82 475 181 0 0,48-358-229 0 0,-22 94 36 0 0,-28 47 46 0 0,52-180-16 0 0,24-94-63 0 0,-31 89 1 0 0,-8 13 40 0 0,-9 23 1 0 0,47-146-91 0 0,-19 98 0 0 0,34-140 0 0 0,-2 13 0 0 0,5-17 0 0 0,-1 2 0 0 0,-9 29 0 0 0,4-20 0 0 0,0 1 0 0 0,-9 19-57 0 0,9-25 42 0 0,-30 80 4 0 0,33-85-31 0 0,-14 29-33 0 0,13-31 59 0 0,-4 19-43 0 0,4-11 17 0 0,0 1 31 0 0,2 2 0 0 0,0-8-31 0 0,-1 8 31 0 0,0-2 0 0 0,1-9-31 0 0,-1 6 31 0 0,-4 3 11 0 0,2-2 0 0 0,0-2-11 0 0,-1 1-31 0 0,1-2 31 0 0,-1-1 11 0 0,1 2-11 0 0,1 2-31 0 0,0 1 31 0 0,1-2 0 0 0,1-8-42 0 0,2-5-64 0 0,3-15 106 0 0,-5 3 11 0 0,-3 8-11 0 0,0 3-31 0 0,-1 0 31 0 0,-1-2 11 0 0,1 0-11 0 0,-1 0 2 0 0,0 0-1 0 0,0 0 0 0 0,-1 0 1 0 0,1 1-1 0 0,-13-9 0 0 0,16 13 11 0 0,0 0-1 0 0,0 1 0 0 0,-1-1 1 0 0,1 1-1 0 0,0-1 0 0 0,-1 1 1 0 0,0 0-1 0 0,1 0 0 0 0,-1 0 1 0 0,1 1-1 0 0,-1 0 0 0 0,0-1 1 0 0,-7 2-1 0 0,8-1-2 0 0,1 1 0 0 0,-1 0-1 0 0,0 0 1 0 0,0 0 0 0 0,1 0 0 0 0,-1 0 0 0 0,1 1-1 0 0,-1-1 1 0 0,1 1 0 0 0,0-1 0 0 0,0 1 0 0 0,-1 0-1 0 0,1 0 1 0 0,0 0 0 0 0,1 0 0 0 0,-1 0 0 0 0,0 1-1 0 0,1-1 1 0 0,-1 1 0 0 0,1-1 0 0 0,-1 1-1 0 0,1-1 1 0 0,0 1 0 0 0,0 0 0 0 0,1-1 0 0 0,-1 1-1 0 0,0 0 1 0 0,1 3 0 0 0,0 6 2 0 0,3 6 0 0 0,3 4 0 0 0,-5-20 0 0 0,0 1 0 0 0,0-1 0 0 0,0 0 0 0 0,1 0 0 0 0,-1 0 0 0 0,1 1 0 0 0,0-2 0 0 0,-1 1 0 0 0,1 0 0 0 0,3 2 0 0 0,-1-1 0 0 0,-1-1 0 0 0,1 0 0 0 0,0 0 0 0 0,0 0 0 0 0,0-1 0 0 0,0 1 0 0 0,0-1 0 0 0,0 0 0 0 0,6 1 0 0 0,-3-2-2 0 0,0 1 0 0 0,-1-1 0 0 0,1-1 0 0 0,10-1-1 0 0,-8 0-55 0 0,-1-2-30 0 0,24-15 6 0 0,-24 15 9 0 0,-3-3-66 0 0,16-18 113 0 0,-20 25 21 0 0,0-1 1 0 0,-1 0-1 0 0,1 0 1 0 0,0 0-1 0 0,-1 0 1 0 0,1 0 0 0 0,-1 1-1 0 0,1-1 1 0 0,-1 0-1 0 0,1 0 1 0 0,-1-2-1 0 0,3-3-5 0 0,-1 3 4 0 0,-1 1-1 0 0,0-1 1 0 0,0 1 0 0 0,-1-1-1 0 0,1 1 1 0 0,0-1 0 0 0,-1 1 0 0 0,0-1-1 0 0,1-4 1 0 0,0-17-6 0 0,-5 6 12 0 0,3 15 0 0 0,-1 1 0 0 0,1-1 0 0 0,-1 0 0 0 0,0 1 0 0 0,0-1 0 0 0,0 1 0 0 0,-1 0 0 0 0,1-1 0 0 0,0 1 0 0 0,-1 0 0 0 0,1 1 0 0 0,-1-1 0 0 0,0 0 0 0 0,0 1 0 0 0,1-1 0 0 0,-1 1 0 0 0,0 0 0 0 0,0 0 0 0 0,-1 0 0 0 0,1 0 0 0 0,0 1 0 0 0,-4-1 0 0 0,4 0 0 0 0,0 1 0 0 0,0 0 0 0 0,0 0 0 0 0,0 0 0 0 0,0 0 0 0 0,0 0 0 0 0,0 1 0 0 0,0-1 0 0 0,0 1 0 0 0,0 0 0 0 0,0 0 0 0 0,0 0 0 0 0,0 0 0 0 0,1 1 0 0 0,-1-1 0 0 0,0 1 0 0 0,1-1 0 0 0,-1 1 0 0 0,1 0 0 0 0,-1 0 0 0 0,1 0 0 0 0,-3 4 0 0 0,1 0 17 0 0,0 0 0 0 0,0 0 0 0 0,1 0 0 0 0,0 1 0 0 0,0-1-1 0 0,0 1 1 0 0,1 0 0 0 0,0 0 0 0 0,1 0 0 0 0,0 0 0 0 0,0 0 0 0 0,0 0 0 0 0,1 0-1 0 0,-1 0 1 0 0,2 0 0 0 0,-1 0 0 0 0,4 13 0 0 0,2 6 11 0 0,-5-24-23 0 0,0 1 0 0 0,0-1-1 0 0,0 0 1 0 0,0 1 0 0 0,1-1 0 0 0,-1 0 0 0 0,0 0-1 0 0,1 0 1 0 0,3 3 0 0 0,-3-3-4 0 0,-1 0 0 0 0,1-1-1 0 0,0 1 1 0 0,1-1 0 0 0,-1 1 0 0 0,0-1 0 0 0,0 0-1 0 0,1 0 1 0 0,-1 0 0 0 0,0 0 0 0 0,1-1 0 0 0,-1 1-1 0 0,1-1 1 0 0,2 1 0 0 0,-1-1-1 0 0,0 0 0 0 0,0-1 0 0 0,0 1 0 0 0,1-1 0 0 0,-1 0 0 0 0,0 0 0 0 0,0-1 0 0 0,0 1 0 0 0,7-5 0 0 0,-4 2-4 0 0,0 0 1 0 0,12-11-1 0 0,-7 2-38 0 0,16-24 19 0 0,-2-4-25 0 0,-20 31 38 0 0,-3 5-5 0 0,-1 0 0 0 0,0 0 0 0 0,0 0 0 0 0,3-11 0 0 0,-2 11 3 0 0,-2 3 8 0 0,-1 0 0 0 0,1 1-1 0 0,0-1 1 0 0,0 0 0 0 0,-1 0-1 0 0,1 0 1 0 0,-1 0 0 0 0,0 0-1 0 0,1 1 1 0 0,-1-1-1 0 0,0 0 1 0 0,0-3 0 0 0,-2-14-19 0 0,2 16 21 0 0,-1 0 1 0 0,0 0-1 0 0,-1 0 1 0 0,1 0-1 0 0,0 0 0 0 0,-1 0 1 0 0,0 1-1 0 0,0-1 0 0 0,1 1 1 0 0,-1-1-1 0 0,-1 1 1 0 0,1 0-1 0 0,0 0 0 0 0,-1 0 1 0 0,1 0-1 0 0,-1 0 0 0 0,1 0 1 0 0,-1 1-1 0 0,0-1 1 0 0,0 1-1 0 0,0 0 0 0 0,0-1 1 0 0,-4 1-1 0 0,0-2 0 0 0,-1 1-1 0 0,1 1 1 0 0,-1-1 0 0 0,0 2-1 0 0,0-1 1 0 0,1 1 0 0 0,-1 0-1 0 0,-10 1 1 0 0,14 0 9 0 0,0 0 0 0 0,0 1 0 0 0,1-1 0 0 0,-1 0 1 0 0,1 1-1 0 0,-1 0 0 0 0,1 0 0 0 0,0 0 0 0 0,-1 0 0 0 0,1 1 0 0 0,0-1 0 0 0,0 1 0 0 0,1 0 0 0 0,-1 0 0 0 0,0 0 1 0 0,1 0-1 0 0,0 0 0 0 0,0 1 0 0 0,0-1 0 0 0,-2 6 0 0 0,0-1 12 0 0,1 0-1 0 0,0 0 1 0 0,1 1-1 0 0,-1 0 1 0 0,2-1-1 0 0,-1 1 1 0 0,1 0-1 0 0,0 9 1 0 0,2-1 5 0 0,5 9 24 0 0,3-4-25 0 0,-9-21-20 0 0,0 0-1 0 0,1-1 1 0 0,-1 1 0 0 0,1 0 0 0 0,-1-1 0 0 0,0 1 0 0 0,1-1-1 0 0,-1 1 1 0 0,1-1 0 0 0,-1 1 0 0 0,1-1 0 0 0,0 1 0 0 0,-1-1 0 0 0,2 1-1 0 0,0 1-1 0 0,1 0 1 0 0,-1 0-1 0 0,1 0 0 0 0,0-1 0 0 0,0 1 0 0 0,0-1 0 0 0,0 1 0 0 0,0-1 0 0 0,4 1 0 0 0,-4-2-1 0 0,1 0 0 0 0,-1 0 0 0 0,1 0 0 0 0,-1 0 0 0 0,1 0 0 0 0,-1-1 0 0 0,0 0 0 0 0,1 1 0 0 0,-1-1 0 0 0,0-1 0 0 0,1 1 0 0 0,4-3 0 0 0,-1 0-2 0 0,-1 0-1 0 0,0-1 1 0 0,-1 1-1 0 0,8-8 1 0 0,-11 10-4 0 0,0 0 0 0 0,1 0-1 0 0,-1 0 1 0 0,0-1 0 0 0,0 1 0 0 0,-1-1 0 0 0,1 1 0 0 0,0-1-1 0 0,1-4 1 0 0,1 0-3 0 0,2-5-44 0 0,5-18 0 0 0,-10 28 49 0 0,-1-1 0 0 0,1 1 0 0 0,-1-1 0 0 0,1 1 1 0 0,-1-1-1 0 0,0 1 0 0 0,0-1 0 0 0,0 1 0 0 0,0-1 1 0 0,0 1-1 0 0,-1-1 0 0 0,1 1 0 0 0,-2-4 0 0 0,1 5 3 0 0,1-1-1 0 0,-1 1 1 0 0,0 0-1 0 0,0-1 0 0 0,0 1 1 0 0,1 0-1 0 0,-1 0 0 0 0,0 0 1 0 0,-1 0-1 0 0,1 0 1 0 0,0 0-1 0 0,0 0 0 0 0,0 0 1 0 0,-1 0-1 0 0,1 1 0 0 0,0-1 1 0 0,-1 0-1 0 0,1 1 1 0 0,0-1-1 0 0,-1 1 0 0 0,1-1 1 0 0,-4 1-1 0 0,-3-2 2 0 0,-1 1 0 0 0,0 0 0 0 0,1 1 0 0 0,-1 0 0 0 0,0 0 0 0 0,-14 3 0 0 0,19-2 0 0 0,1 0 0 0 0,-1 1 0 0 0,1-1 0 0 0,-1 0 0 0 0,1 1 0 0 0,0 0 0 0 0,-1 0 0 0 0,1 0 0 0 0,0 0 0 0 0,0 1 0 0 0,0-1 0 0 0,1 1 0 0 0,-1-1 0 0 0,1 1 0 0 0,-1 0 0 0 0,1 0 0 0 0,-3 6 0 0 0,1-4 10 0 0,3-3-7 0 0,0-1 0 0 0,0 1 0 0 0,0-1 1 0 0,0 1-1 0 0,0-1 0 0 0,1 1 0 0 0,-1 0 0 0 0,1 0 0 0 0,-1-1 1 0 0,1 1-1 0 0,0 0 0 0 0,0 0 0 0 0,-1-1 0 0 0,1 1 1 0 0,0 0-1 0 0,1 2 0 0 0,-2 2-1 0 0,1-5 3 0 0,0 1 0 0 0,-1 0 0 0 0,1 0 0 0 0,0 0 1 0 0,0-1-1 0 0,1 1 0 0 0,-1 0 0 0 0,0 0 0 0 0,2 3 0 0 0,3 16 6 0 0,-4-19-11 0 0,0 0 0 0 0,0 0 0 0 0,0 0 0 0 0,0 0 0 0 0,0 0 0 0 0,0 0 0 0 0,1 0 0 0 0,-1 0 0 0 0,1 0 0 0 0,2 2 0 0 0,-2-2 0 0 0,0-1 0 0 0,0 1 0 0 0,0-1 0 0 0,0 0 0 0 0,0 0 0 0 0,0 1 0 0 0,1-1 0 0 0,-1-1 0 0 0,0 1 0 0 0,1 0 0 0 0,-1 0 0 0 0,0-1 0 0 0,1 0 0 0 0,-1 1 0 0 0,5-1 0 0 0,-3-1-1 0 0,0 0-1 0 0,1 0 1 0 0,-1-1-1 0 0,0 1 1 0 0,0-1-1 0 0,0 0 1 0 0,0 0-1 0 0,4-3 1 0 0,-7 4-6 0 0,0 0 1 0 0,1 1 0 0 0,-1-1 0 0 0,0 0-1 0 0,0 0 1 0 0,0 0 0 0 0,0 0-1 0 0,0 0 1 0 0,0 0 0 0 0,1-2-1 0 0,19-26-86 0 0,-16 21 65 0 0,-4 6 16 0 0,0 0 0 0 0,1 0 1 0 0,-1 0-1 0 0,0 0 0 0 0,0 0 1 0 0,0 0-1 0 0,-1-1 1 0 0,1 1-1 0 0,0 0 0 0 0,-1-1 1 0 0,1-3-1 0 0,0-1-29 0 0,-1-1 0 0 0,0 1 1 0 0,0-1-1 0 0,-1-8 0 0 0,1 14 36 0 0,-1 0-1 0 0,1 0 1 0 0,-1 0-1 0 0,0 1 1 0 0,0-1-1 0 0,0 0 1 0 0,0 1-1 0 0,0-1 1 0 0,0 0-1 0 0,0 1 1 0 0,-1-1 0 0 0,1 1-1 0 0,0 0 1 0 0,-1-1-1 0 0,1 1 1 0 0,-1 0-1 0 0,0 0 1 0 0,1 0-1 0 0,-1 0 1 0 0,0 0-1 0 0,0 0 1 0 0,1 0 0 0 0,-1 1-1 0 0,0-1 1 0 0,0 1-1 0 0,0-1 1 0 0,0 1-1 0 0,0 0 1 0 0,-3 0-1 0 0,1 0 6 0 0,0 0 1 0 0,0 0-1 0 0,-1 0 0 0 0,1 1 0 0 0,0 0 0 0 0,0 0 1 0 0,0 0-1 0 0,0 0 0 0 0,0 1 0 0 0,0-1 0 0 0,1 1 1 0 0,-6 3-1 0 0,5-3-6 0 0,1 1 0 0 0,0-1-1 0 0,0 1 1 0 0,0 0 0 0 0,0 0 0 0 0,1 0 0 0 0,-1 0 0 0 0,1 1 0 0 0,0-1 0 0 0,-1 1 0 0 0,2-1 0 0 0,-1 1-1 0 0,0 0 1 0 0,1-1 0 0 0,0 1 0 0 0,-1 0 0 0 0,1 0 0 0 0,1 0 0 0 0,-1 0 0 0 0,1 5 0 0 0,-1-7-202 0 0,2 2-44 0 0,4 13-895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43 142 3679 0 0,'0'-3'284'0'0,"1"-19"379"0"0,0 17-261 0 0,1-1 3243 0 0,0 2-1948 0 0,16-43 3982 0 0,-1 9-1181 0 0,-10 21 1986 0 0,-6 24-6084 0 0,2 22-1 0 0,-4-15-6 0 0,-78 348 2956 0 0,73-332-3178 0 0,2-1 0 0 0,1 1-1 0 0,2 0 1 0 0,1 0 0 0 0,1 0-1 0 0,6 32 1 0 0,0-26-171 0 0,8 16 0 0 0,-9-36 0 0 0,11 20 0 0 0,-10-24 0 0 0,15 20 0 0 0,-18-26 0 0 0,1 0 0 0 0,0-1 0 0 0,0 0 0 0 0,11 8 0 0 0,-9-9 0 0 0,-1 0 0 0 0,0 0 0 0 0,1 0 0 0 0,0-1 0 0 0,0 0 0 0 0,8 1 0 0 0,-8-2 0 0 0,1 0 0 0 0,0-1 0 0 0,0 0 0 0 0,-1-1 0 0 0,1 0 0 0 0,9-1 0 0 0,-7 0 0 0 0,1-1 0 0 0,-1 0 0 0 0,16-6 0 0 0,-10 2 0 0 0,26-13 0 0 0,6-11-45 0 0,-37 24-97 0 0,0-2 0 0 0,16-13-1 0 0,-13 8 46 0 0,4-1-314 0 0,0-1 0 0 0,-2 0 1 0 0,0-1-1 0 0,-1-1 0 0 0,17-24 1 0 0,-11 12-244 0 0,-13 16-28 0 0,3-14-13 0 0,-9 16-1 0 0,-1 8 508 0 0,-1 1 0 0 0,0-1-1 0 0,0 0 1 0 0,0 1 0 0 0,-1-1-1 0 0,1 0 1 0 0,-1 1 0 0 0,1-1 0 0 0,-1 1-1 0 0,0-1 1 0 0,0 1 0 0 0,0-1-1 0 0,0 1 1 0 0,0 0 0 0 0,-1 0-1 0 0,1-1 1 0 0,-1 1 0 0 0,1 0 0 0 0,-1 0-1 0 0,0 0 1 0 0,0 0 0 0 0,-2-1-1 0 0,-10-6-8056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4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11 158 11519 0 0,'-1'-1'887'0'0,"-7"-7"4414"0"0,8 8-4961 0 0,0-1 1 0 0,0 1 0 0 0,-1-1 0 0 0,1 1-1 0 0,0 0 1 0 0,0-1 0 0 0,0 1 0 0 0,0-1 0 0 0,0 1-1 0 0,-1-1 1 0 0,1 1 0 0 0,0-1 0 0 0,0 1 0 0 0,0-1-1 0 0,0 1 1 0 0,0 0 0 0 0,1-2 0 0 0,-1 1-403 0 0,1 0 1 0 0,-1 0-1 0 0,1-1 1 0 0,0 1-1 0 0,0 0 0 0 0,-1 0 1 0 0,1 0-1 0 0,0 0 1 0 0,2-2-1 0 0,0 1 809 0 0,0-2-317 0 0,5 0-41 0 0,1-1-262 0 0,29-11 446 0 0,10-2 23 0 0,-38 14-501 0 0,33-10 245 0 0,17-2-119 0 0,0 2-294 0 0,0 1-382 0 0,-50 10 367 0 0,34-5-652 0 0,0 2 104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4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1 235 10135 0 0,'0'0'8938'0'0,"10"3"-7476"0"0,42 10 995 0 0,-41-15-2075 0 0,33-3-30 0 0,-33 3-74 0 0,-1-2-28 0 0,29-12-9 0 0,-34 14-192 0 0,-1 1-1 0 0,0-1 1 0 0,0 0 0 0 0,0 0-1 0 0,0-1 1 0 0,0 1 0 0 0,5-4-1 0 0,-2 0 27 0 0,-1 2 18 0 0,0 1 1 0 0,-1-1-1 0 0,11-8 1 0 0,-9 5-20 0 0,21-18 265 0 0,-22 18-281 0 0,14-14 212 0 0,-16 15-217 0 0,-3 5-38 0 0,0 0 0 0 0,0 0 0 0 0,0 0 0 0 0,0 0 0 0 0,0-1 0 0 0,0 1 0 0 0,-1 0 0 0 0,1-1 0 0 0,0 1 0 0 0,-1 0 0 0 0,1-1 0 0 0,-1 1 0 0 0,1-2 0 0 0,0-2 12 0 0,0 4-21 0 0,-1 0-1 0 0,1 0 1 0 0,-1 0-1 0 0,1 0 0 0 0,-1 0 1 0 0,1-1-1 0 0,-1 1 1 0 0,0 0-1 0 0,0 0 0 0 0,0 0 1 0 0,0-1-1 0 0,0-1 0 0 0,0 0 8 0 0,0 1-7 0 0,0 1 0 0 0,0-1 1 0 0,0 1-1 0 0,0 0 0 0 0,0-1 0 0 0,-1 1 0 0 0,1 0 0 0 0,0-1 0 0 0,-1 1 1 0 0,1 0-1 0 0,-1-1 0 0 0,0 1 0 0 0,1 0 0 0 0,-1 0 0 0 0,0 0 0 0 0,0 0 1 0 0,0 0-1 0 0,0 0 0 0 0,-2-2 0 0 0,0 0 1 0 0,0 0-1 0 0,0 1 1 0 0,-1 0-1 0 0,-6-4 1 0 0,3 2 29 0 0,-1 1 0 0 0,0 0 0 0 0,-1 1 1 0 0,1 0-1 0 0,0 0 0 0 0,-1 0 0 0 0,1 1 0 0 0,-1 0 0 0 0,0 1 0 0 0,-15 1 1 0 0,19 0-8 0 0,0-1 0 0 0,0 1 0 0 0,1 0 1 0 0,-1 1-1 0 0,0-1 0 0 0,1 1 0 0 0,-1 0 1 0 0,1 0-1 0 0,0 0 0 0 0,0 0 0 0 0,0 1 1 0 0,0 0-1 0 0,0 0 0 0 0,0 0 1 0 0,1 0-1 0 0,-1 1 0 0 0,1-1 0 0 0,0 1 1 0 0,0 0-1 0 0,1 0 0 0 0,-5 8 0 0 0,4-7-20 0 0,2-4-2 0 0,0 1-1 0 0,0-1 0 0 0,0 1 0 0 0,0-1 1 0 0,1 1-1 0 0,-1 0 0 0 0,0 0 0 0 0,1-1 0 0 0,0 1 1 0 0,-1 3-1 0 0,-1 0 5 0 0,-1 19 70 0 0,1-17-56 0 0,1 22 95 0 0,1-21-96 0 0,0-3-4 0 0,0-1 0 0 0,0 1 0 0 0,0 0 0 0 0,1-1 0 0 0,1 6 0 0 0,-2-2 4 0 0,0-4-9 0 0,1 0 0 0 0,-1-1 0 0 0,1 1 0 0 0,-1 0 0 0 0,1 0 0 0 0,0-1 0 0 0,4 8 0 0 0,-3-2 9 0 0,-1-4 0 0 0,1 0-1 0 0,0 1 1 0 0,0-1 0 0 0,5 9 0 0 0,-3-5-2 0 0,-3-5-9 0 0,1 0 1 0 0,-1-1-1 0 0,1 1 0 0 0,0-1 1 0 0,0 1-1 0 0,0-1 1 0 0,6 6-1 0 0,12 18 51 0 0,-8-14-11 0 0,21 11-42 0 0,-27-20-14 0 0,0-1 0 0 0,0 0 0 0 0,1 0 0 0 0,-1-1 0 0 0,12 3-1 0 0,37 4-86 0 0,-54-9 79 0 0,1 0 0 0 0,0 0 0 0 0,0 0 0 0 0,0 0 0 0 0,0 0 0 0 0,0 0 0 0 0,0 0 0 0 0,3-1 0 0 0,4 0-27 0 0,-4 1-16 0 0,0-1 0 0 0,-1 0 1 0 0,1 0-1 0 0,0 0 0 0 0,-1-1 0 0 0,8-2 0 0 0,-3 1-57 0 0,-5 2 37 0 0,0 0 1 0 0,-1 0 0 0 0,1 0-1 0 0,0-1 1 0 0,0 0-1 0 0,-1 0 1 0 0,7-4 0 0 0,-1 1-52 0 0,-3 3-38 0 0,-1-1 0 0 0,0 0 0 0 0,0-1 0 0 0,8-6 0 0 0,-4 4-74 0 0,22-20-2337 0 0,6-8-5970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43 108 14279 0 0,'-17'-11'1527'0'0,"15"10"-1022"0"0,1 1 1 0 0,-1-1-1 0 0,1 1 0 0 0,0 0 0 0 0,-1-1 1 0 0,1 1-1 0 0,-1 0 0 0 0,1 0 1 0 0,-4 0 1560 0 0,4 4-1376 0 0,-4 16-58 0 0,4-15-210 0 0,1 1-94 0 0,5 34 267 0 0,1-4-180 0 0,3 3-57 0 0,-7-30-311 0 0,7 24 141 0 0,4 8 3 0 0,0 1-174 0 0,-3-4-17 0 0,-10-38 0 0 0,0 0 0 0 0,0 0 0 0 0,-1 0 0 0 0,1 0 0 0 0,0 0 0 0 0,0-1 0 0 0,0 1 0 0 0,0 0 0 0 0,0 0 0 0 0,-1 0 0 0 0,1 0 0 0 0,0 0 0 0 0,0 0 0 0 0,0 0 0 0 0,0 0 0 0 0,-1 0 0 0 0,1 0 0 0 0,0 0 0 0 0,0 0 0 0 0,0 0 0 0 0,0 0 0 0 0,-1 0 0 0 0,1 0 0 0 0,0 0 0 0 0,0 0 0 0 0,0 0 0 0 0,0 0 0 0 0,0 0 0 0 0,-1 0 0 0 0,1 0 0 0 0,0 0 0 0 0,0 1 0 0 0,0-1 0 0 0,0 0 0 0 0,0 0 0 0 0,-1 0 0 0 0,1 0 0 0 0,0 0 0 0 0,0 0 0 0 0,0 0 0 0 0,0 1 0 0 0,0-1 0 0 0,0 0 0 0 0,0 0 0 0 0,0 0 0 0 0,0 0 0 0 0,0 0 0 0 0,0 1 0 0 0,-1-1 0 0 0,1 0 0 0 0,0 0 0 0 0,0 0 0 0 0,0 0 0 0 0,0 1 0 0 0,0-1 0 0 0,0 0 0 0 0,0 0 0 0 0,0 0 0 0 0,0 0 0 0 0,1 1 0 0 0,-1-1 0 0 0,0 0 0 0 0,0 0 0 0 0,0 0 0 0 0,0 0 0 0 0,0 0 0 0 0,0 1 0 0 0,-2-4 0 0 0,0 1-1 0 0,0-1 1 0 0,0 0-1 0 0,1 0 1 0 0,-1 0-1 0 0,1 0 1 0 0,0 0-1 0 0,0 0 1 0 0,0 0-1 0 0,-1-6 1 0 0,-4-37 26 0 0,6 24 58 0 0,0 0 0 0 0,2 0 0 0 0,1 1 0 0 0,0-1 0 0 0,2 1 0 0 0,0 0-1 0 0,2 0 1 0 0,15-36 0 0 0,-8 31-84 0 0,9-5 0 0 0,0 11-15 0 0,-11 13-78 0 0,18-4-99 0 0,-23 8-37 0 0,3 3-279 0 0,37 3-1811 0 0,-37 0-3515 0 0,44 15-1864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1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38 7367 0 0,'-1'-2'4984'0'0,"0"1"-4754"0"0,1 0-1 0 0,-1 1 1 0 0,0-1 0 0 0,1 0-1 0 0,-1 1 1 0 0,0-1-1 0 0,0 0 1 0 0,0 1-1 0 0,1-1 1 0 0,-1 1-1 0 0,0-1 1 0 0,0 1 0 0 0,0-1-1 0 0,0 1 1 0 0,0 0-1 0 0,0 0 1 0 0,0-1-1 0 0,0 1 1 0 0,0 0 0 0 0,0 0-1 0 0,0 0 1 0 0,0 0-1 0 0,0 0 1 0 0,0 0-1 0 0,0 0 1 0 0,0 1-1 0 0,0-1 1 0 0,-2 1 0 0 0,-7 1 316 0 0,1 1 1 0 0,-1 1-1 0 0,1 0 0 0 0,0 0 1 0 0,0 1-1 0 0,0 0 1 0 0,1 0-1 0 0,0 1 1 0 0,-8 7-1 0 0,6-5-317 0 0,1 1-1 0 0,0 0 0 0 0,0 1 0 0 0,1 0 1 0 0,1 0-1 0 0,-9 16 0 0 0,14-24-183 0 0,1 0 0 0 0,0 1-1 0 0,0-1 1 0 0,0 0 0 0 0,0 1-1 0 0,1-1 1 0 0,-1 1 0 0 0,0-1 0 0 0,1 6-1 0 0,-1-1 16 0 0,0-4-30 0 0,0 0 0 0 0,0 0 0 0 0,0 0 0 0 0,1 0 0 0 0,-1 0 0 0 0,1 0 0 0 0,0 5 0 0 0,1-1 15 0 0,-1 5 79 0 0,4 12-43 0 0,1-12-6 0 0,-3-8-73 0 0,0-1 0 0 0,1 1 0 0 0,-1-1 0 0 0,1 0 0 0 0,0 0 0 0 0,0 0 0 0 0,4 3 0 0 0,-1-2-5 0 0,0 0 0 0 0,1-1-1 0 0,-1 0 1 0 0,10 3 0 0 0,-16-6 3 0 0,10 4-80 0 0,-1-6-16 0 0,26-7 0 0 0,-19 3-11 0 0,-8 3 62 0 0,-5 2 11 0 0,1 0 1 0 0,-1-1 0 0 0,1 0 0 0 0,-1 0 0 0 0,0 0 0 0 0,0 0 0 0 0,5-4 0 0 0,-1 2-22 0 0,-4 2 27 0 0,0 0 0 0 0,-1 0 0 0 0,1 1-1 0 0,0-2 1 0 0,-1 1 0 0 0,1 0-1 0 0,-1 0 1 0 0,0-1 0 0 0,2-2-1 0 0,2-1-30 0 0,-2 2-2 0 0,-1 1 0 0 0,0-1-1 0 0,0 0 1 0 0,5-7 0 0 0,-4 6 1 0 0,-2 3 29 0 0,0 0 1 0 0,-1 0-1 0 0,1 0 1 0 0,-1-1-1 0 0,1 1 1 0 0,-1 0-1 0 0,0 0 1 0 0,0-1-1 0 0,1-3 1 0 0,1-1-35 0 0,-1 0 0 0 0,0 1 1 0 0,0-1-1 0 0,-1-1 0 0 0,1 1 1 0 0,-1 0-1 0 0,-1 0 0 0 0,0 0 0 0 0,0 0 1 0 0,0-1-1 0 0,-1 1 0 0 0,0 0 1 0 0,0 0-1 0 0,-3-8 0 0 0,1 8-20 0 0,-1-1 1 0 0,0 1-1 0 0,-1 0 0 0 0,0 0 0 0 0,0 0 0 0 0,0 0 1 0 0,-1 1-1 0 0,-9-8 0 0 0,12 11 26 0 0,0 1 1 0 0,0 0-1 0 0,0 0 0 0 0,0 0 0 0 0,-1 0 0 0 0,1 0 1 0 0,-1 1-1 0 0,1 0 0 0 0,-5-2 0 0 0,6 3 7 0 0,-1 0 0 0 0,1-1 1 0 0,0 1-1 0 0,0 0 0 0 0,0 0 0 0 0,-1 0 0 0 0,1 1 1 0 0,0-1-1 0 0,0 0 0 0 0,0 1 0 0 0,-1 0 0 0 0,1-1 0 0 0,0 1 1 0 0,0 0-1 0 0,0 0 0 0 0,-3 2 0 0 0,3-1-91 0 0,-1 0 1 0 0,1 0-1 0 0,0 0 0 0 0,-1 0 0 0 0,1 1 0 0 0,0-1 0 0 0,0 1 1 0 0,1-1-1 0 0,-4 6 0 0 0,5-7 131 0 0,-2 2-501 0 0,2 2-95 0 0,0 16-375 0 0,0-15-153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5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86 12439 0 0,'-2'1'566'0'0,"-14"6"419"0"0,15-6 84 0 0,-1 1 359 0 0,0 2-730 0 0,0 0-1 0 0,0 0 1 0 0,1 0-1 0 0,-1 0 1 0 0,1 0-1 0 0,-2 9 1 0 0,4 24 944 0 0,0-29-1248 0 0,1 0-165 0 0,9 41 216 0 0,0-11 1403 0 0,0-4-1246 0 0,-9-25-325 0 0,1-3-145 0 0,6 19-32 0 0,-6-19-77 0 0,0-29-1193 0 0,1-5 1277 0 0,-4 4 44 0 0,2 0 0 0 0,0 0 0 0 0,1 0 0 0 0,2 0 0 0 0,0 0 0 0 0,13-33 0 0 0,-8 35-120 0 0,4-3-47 0 0,-6 16-67 0 0,8-6-27 0 0,-12 12-9 0 0,3 0-1 0 0,21-9 32 0 0,-21 9 135 0 0,-1 3-16 0 0,-1 0 0 0 0,0 0 0 0 0,0-1 0 0 0,0 0 0 0 0,6-1 0 0 0,-1-1 8 0 0,0 2-110 0 0,1 0-799 0 0,56 1-1632 0 0,-20 1 1201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5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49 7831 0 0,'-2'-2'234'0'0,"-11"-11"2815"0"0,9 9-1909 0 0,1 1-1 0 0,-1 0 1 0 0,0 1-1 0 0,0-1 1 0 0,0 0-1 0 0,0 1 1 0 0,0 0-1 0 0,-1 0 1 0 0,-8-2-1 0 0,7 2-663 0 0,0 1 0 0 0,-1 0 0 0 0,0 0-1 0 0,1 1 1 0 0,-1 0 0 0 0,-10 1 0 0 0,7 0-338 0 0,0 1 0 0 0,0 0 1 0 0,0 1-1 0 0,0 0 0 0 0,1 1 1 0 0,-1 0-1 0 0,1 1 0 0 0,0-1 1 0 0,-10 8-1 0 0,8-4 33 0 0,1-1 1 0 0,1 2-1 0 0,-1-1 0 0 0,1 1 1 0 0,1 1-1 0 0,0-1 0 0 0,0 2 1 0 0,1-1-1 0 0,0 1 0 0 0,1 0 1 0 0,-6 13-1 0 0,11-21-127 0 0,0 0 0 0 0,0 0-1 0 0,0-1 1 0 0,0 1 0 0 0,0 1 0 0 0,1-1 0 0 0,-1 0 0 0 0,1 6-1 0 0,0-1 23 0 0,-1-4-41 0 0,0-1 1 0 0,0 1-1 0 0,1-1 0 0 0,0 1 1 0 0,0 0-1 0 0,0-1 0 0 0,1 5 1 0 0,-1-1 6 0 0,2 7 57 0 0,8 23-16 0 0,11 3-89 0 0,-20-39 5 0 0,-1 1 0 0 0,1-1 1 0 0,-1 0-1 0 0,1-1 0 0 0,0 1 0 0 0,0 0 0 0 0,-1 0 0 0 0,1 0 0 0 0,0 0 0 0 0,0 0 0 0 0,0-1 0 0 0,0 1 0 0 0,1 0 0 0 0,27 19-173 0 0,-21-15 0 0 0,3-4-7 0 0,32 3-29 0 0,-41-4 194 0 0,0 0 0 0 0,-1 0-1 0 0,1 0 1 0 0,0 0 0 0 0,0 0-1 0 0,-1 0 1 0 0,1 0-1 0 0,3-1 1 0 0,28-7-214 0 0,-16 2 8 0 0,15-8 32 0 0,-16 5 9 0 0,-7 4 130 0 0,-5 2 23 0 0,0 1 0 0 0,-1-1 0 0 0,1 1 0 0 0,0-1 0 0 0,-1 0 0 0 0,0 0 0 0 0,5-6 0 0 0,2-1-83 0 0,-1-1 0 0 0,13-20-1 0 0,-18 25 89 0 0,-1 1-1 0 0,0-1 0 0 0,0 0 1 0 0,0 0-1 0 0,-1 0 1 0 0,0-1-1 0 0,0 1 0 0 0,-1-1 1 0 0,2-10-1 0 0,-3 3 85 0 0,-1 0 0 0 0,0 0 0 0 0,-1 1-1 0 0,0-1 1 0 0,-1 1 0 0 0,-1-1 0 0 0,0 1 0 0 0,-6-13-1 0 0,9 24 677 0 0,3 9-607 0 0,5 21-8 0 0,-6-21-33 0 0,2 2-14 0 0,14 42 52 0 0,-6-18-106 0 0,2 1-38 0 0,-10-26-36 0 0,0 0 0 0 0,1-1 0 0 0,6 11 0 0 0,-4-8 5 0 0,-2-1-125 0 0,4 0-40 0 0,21 25-161 0 0,-22-26-68 0 0,2-2-17 0 0,28 15-12 0 0,-28-16-41 0 0,0-4-19 0 0,28 2-1560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5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83 18975 0 0,'-21'-37'1906'0'0,"19"34"-1748"0"0,-1 0 0 0 0,1 0 1 0 0,-1 0-1 0 0,1 1 1 0 0,-1-1-1 0 0,0 1 1 0 0,0 0-1 0 0,0-1 1 0 0,0 1-1 0 0,0 1 1 0 0,-1-1-1 0 0,-5-2 0 0 0,-1 0 406 0 0,7 2-408 0 0,0 1-1 0 0,1 0 1 0 0,-1 0-1 0 0,0 0 1 0 0,0 0-1 0 0,-1 1 1 0 0,1-1-1 0 0,0 1 1 0 0,0 0-1 0 0,0-1 1 0 0,0 2-1 0 0,0-1 1 0 0,0 0-1 0 0,-6 2 1 0 0,4-1 1 0 0,0 1-1 0 0,1 0 1 0 0,-1 0 0 0 0,1 0 0 0 0,-1 1-1 0 0,1 0 1 0 0,0-1 0 0 0,-6 6-1 0 0,-2 3 190 0 0,1 1-1 0 0,0 1 1 0 0,1 0 0 0 0,-14 22-1 0 0,14-19-109 0 0,1 1-1 0 0,0 0 0 0 0,2 0 1 0 0,0 0-1 0 0,0 1 1 0 0,2 0-1 0 0,0 1 1 0 0,2-1-1 0 0,-3 28 1 0 0,5-39-182 0 0,1-1 1 0 0,0 1-1 0 0,2 10 1 0 0,-1-7-13 0 0,2 5 59 0 0,-1-8-96 0 0,0-1 0 0 0,1 1 0 0 0,5 8 0 0 0,23 26-33 0 0,-24-32-117 0 0,2-5-51 0 0,29 16-11 0 0,-29-15-46 0 0,3-4-193 0 0,35 4-87 0 0,-44-5 455 0 0,0 0 0 0 0,-1 0 0 0 0,1 0 0 0 0,0 0 1 0 0,0 0-1 0 0,3-1 0 0 0,35-4-505 0 0,-19-1-136 0 0,22-8-59 0 0,-22 5-1661 0 0,31-15-6593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6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25 289 13359 0 0,'-22'-2'8720'0'0,"30"4"-7835"0"0,24 5-449 0 0,-24-6-201 0 0,1-2-40 0 0,2 0-123 0 0,-6 1 64 0 0,1 0-1 0 0,0-1 1 0 0,0 0 0 0 0,11-4-1 0 0,-9 4 67 0 0,23-9 856 0 0,-22 7-863 0 0,26-12 45 0 0,-25 10-339 0 0,27-14-510 0 0,-4-1 305 0 0,-25 14 294 0 0,26-21 148 0 0,-29 23-102 0 0,-3 3-21 0 0,0 0 1 0 0,0-1-1 0 0,0 1 1 0 0,0-1-1 0 0,-1 1 1 0 0,1-1-1 0 0,-1 0 1 0 0,1 0-1 0 0,1-2 1 0 0,0 1 8 0 0,-2 1-13 0 0,1 1 0 0 0,-1 0 0 0 0,0-1 0 0 0,0 1 0 0 0,0 0 0 0 0,0-1 0 0 0,0 1 0 0 0,-1-1 0 0 0,1 0 0 0 0,1-2 0 0 0,4-17 49 0 0,-5-3-48 0 0,-2 20-8 0 0,0-1 1 0 0,0 1-1 0 0,0 0 0 0 0,-1 0 0 0 0,1 0 1 0 0,-1 0-1 0 0,0 0 0 0 0,0 0 0 0 0,-1 0 1 0 0,1 1-1 0 0,-1-1 0 0 0,0 1 0 0 0,0 0 1 0 0,0 0-1 0 0,0 0 0 0 0,0 0 0 0 0,-1 0 1 0 0,1 1-1 0 0,-1-1 0 0 0,-8-3 0 0 0,7 3 6 0 0,-1 1-1 0 0,0 0 0 0 0,0 0 0 0 0,-1 0 1 0 0,1 1-1 0 0,0 0 0 0 0,0 0 0 0 0,-1 0 1 0 0,1 1-1 0 0,0 0 0 0 0,-1 0 0 0 0,1 0 1 0 0,-12 4-1 0 0,8-1 84 0 0,0 0 0 0 0,0 1 0 0 0,0 0 0 0 0,1 1 0 0 0,0 0 0 0 0,0 0 0 0 0,0 1 0 0 0,1 1 0 0 0,0-1 0 0 0,0 1 0 0 0,0 0 0 0 0,1 1 0 0 0,0 0 0 0 0,1 0 0 0 0,0 1 0 0 0,-6 10 0 0 0,2-2 106 0 0,1 1 0 0 0,1 0 0 0 0,1 1 1 0 0,1 0-1 0 0,0 0 0 0 0,1 0 0 0 0,-2 26 0 0 0,7-29 15 0 0,5 26-22 0 0,-5-40-172 0 0,1 0 1 0 0,-1 0-1 0 0,0-1 1 0 0,1 1 0 0 0,-1 0-1 0 0,1 0 1 0 0,-1 0-1 0 0,3 2 1 0 0,19 40 132 0 0,-17-37-144 0 0,0 0-1 0 0,0 0 0 0 0,0-1 0 0 0,11 10 1 0 0,22 12 12 0 0,-20-19-124 0 0,20 5-59 0 0,-34-12 124 0 0,0 0 0 0 0,0 0 0 0 0,0-1 0 0 0,1 1 0 0 0,-1-1-1 0 0,1-1 1 0 0,6 2 0 0 0,-1-1-43 0 0,11 0-276 0 0,26-2-68 0 0,-23-2-14 0 0,51-16-150 0 0,-61 15 106 0 0,-1-1-1 0 0,0-1 1 0 0,0 0 0 0 0,19-13 0 0 0,-3-4-5698 0 0,-1-3-1969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6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32 21191 0 0,'-7'-7'627'0'0,"-1"-3"106"0"0,-1-5 5659 0 0,24 44-5923 0 0,-8-13-18 0 0,-4-5-304 0 0,8 34 461 0 0,38 250 1125 0 0,10 140-2958 0 0,-54-387 90 0 0,-4-41 526 0 0,-1-5-361 0 0,0 0 751 0 0,0 0 0 0 0,0 1 0 0 0,0-1 0 0 0,0 0 0 0 0,0 0 0 0 0,-1 0 0 0 0,0 4 0 0 0,-1 0-1133 0 0</inkml:trace>
  <inkml:trace contextRef="#ctx0" brushRef="#br0" timeOffset="1">24 501 20271 0 0,'-24'-6'4449'0'0,"30"2"-3954"0"0,16-12 1 0 0,-7 9-19 0 0,-5 3-336 0 0,36-8 473 0 0,152-28 162 0 0,-168 35-811 0 0,85-19-349 0 0,-101 21 302 0 0,-3 1-74 0 0,0-1 0 0 0,21-8 0 0 0,-20 8-5 0 0,-5 1-47 0 0,-1 0 0 0 0,1-1 1 0 0,0 0-1 0 0,11-6 0 0 0,14-8-2022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27 6911 0 0,'-24'-26'19720'0'0,"16"42"-19127"0"0,7-5-281 0 0,1-3-224 0 0,2 26 352 0 0,6 28 447 0 0,21 147 689 0 0,10 71-832 0 0,-30-223-744 0 0,0 0-55 0 0,15 88-965 0 0,-12-90-502 0 0,-4-23 852 0 0,-6-24-1734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7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8 138 21655 0 0,'-2'0'1664'0'0,"-3"-1"-1464"0"0,4-1 261 0 0,6-1 1855 0 0,5-1-2161 0 0,-4 1-30 0 0,0 1-1 0 0,0 0 1 0 0,0 0-1 0 0,0 0 0 0 0,11-1 1 0 0,180-36 589 0 0,79-33-3276 0 0,-266 70-6517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20 334 22111 0 0,'-3'0'1017'0'0,"-11"1"-25"0"0,11-1 119 0 0,11 0-852 0 0,2 0-154 0 0,-5 1-3 0 0,1-1 0 0 0,-1 0 0 0 0,0-1 0 0 0,1 1 0 0 0,9-3 0 0 0,-3 2 25 0 0,-4 0-8 0 0,1 0 1 0 0,-1-1-1 0 0,0 0 1 0 0,9-3-1 0 0,-15 5-108 0 0,32-10 124 0 0,53-22 0 0 0,-55 14-124 0 0,7-10-11 0 0,-12 3 12 0 0,-19 14 36 0 0,-6 7-39 0 0,0 0 1 0 0,0 0-1 0 0,0-1 0 0 0,-1 1 0 0 0,1-1 1 0 0,-1 1-1 0 0,0-1 0 0 0,-1 0 0 0 0,1 1 1 0 0,-1-1-1 0 0,0 0 0 0 0,0 1 0 0 0,0-1 1 0 0,-1 0-1 0 0,-1-4 0 0 0,0 2 5 0 0,-1 0 1 0 0,1 0-1 0 0,-2 0 1 0 0,1 1-1 0 0,-1 0 0 0 0,0-1 1 0 0,0 1-1 0 0,-1 1 0 0 0,1-1 1 0 0,-1 1-1 0 0,-1-1 1 0 0,1 1-1 0 0,-1 1 0 0 0,0-1 1 0 0,0 1-1 0 0,0 0 0 0 0,0 1 1 0 0,-8-4-1 0 0,9 5 19 0 0,-1 0 0 0 0,1 0 0 0 0,-1 0 0 0 0,1 1 0 0 0,-1 0 0 0 0,0 0 0 0 0,1 1 0 0 0,-1-1 0 0 0,0 1 0 0 0,0 0 0 0 0,0 1 0 0 0,1 0 0 0 0,-1 0 0 0 0,0 0-1 0 0,1 0 1 0 0,-1 1 0 0 0,1 0 0 0 0,-1 0 0 0 0,1 0 0 0 0,0 1 0 0 0,0 0 0 0 0,0 0 0 0 0,-6 5 0 0 0,3-1 58 0 0,-1 0 0 0 0,1 1 0 0 0,1 0 0 0 0,0 1 0 0 0,0 0 0 0 0,0 0-1 0 0,1 0 1 0 0,1 1 0 0 0,0 0 0 0 0,-5 11 0 0 0,6-13-43 0 0,1-4-17 0 0,1 0 0 0 0,0-1 0 0 0,1 1 0 0 0,-1 0 0 0 0,1 0 0 0 0,0 1 0 0 0,-1 5 0 0 0,-2-1 27 0 0,3-4-18 0 0,-1-1 0 0 0,1 0 0 0 0,0 0 0 0 0,0 1 0 0 0,1-1 0 0 0,-1 0-1 0 0,1 8 1 0 0,-3 31 159 0 0,3-22 1 0 0,1-9-133 0 0,-1-3 16 0 0,1 0 0 0 0,0-1 1 0 0,3 16-1 0 0,4 15 117 0 0,-2-18-17 0 0,10 20-73 0 0,-15-38-98 0 0,0-1 0 0 0,0 1-1 0 0,1-1 1 0 0,-1 0-1 0 0,0 1 1 0 0,3 2 0 0 0,23 33 61 0 0,-12-22-34 0 0,18 13-139 0 0,-31-27 85 0 0,-1-1 1 0 0,0 0 0 0 0,0 0-1 0 0,1 0 1 0 0,-1 0 0 0 0,1 0 0 0 0,-1 0-1 0 0,1-1 1 0 0,-1 1 0 0 0,3 0-1 0 0,35 14-158 0 0,-37-14 150 0 0,-1-1-1 0 0,1 1 1 0 0,0-1-1 0 0,0 1 1 0 0,0-1-1 0 0,-1 0 1 0 0,1 1-1 0 0,0-1 1 0 0,3 0-1 0 0,40 1-457 0 0,-21-3-108 0 0,12-8-104 0 0,1 0 0 0 0,38-18 0 0 0,18-17-2695 0 0,-46 19-5528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5:08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52 20271 0 0,'-3'-3'119'0'0,"-1"-2"119"0"0,1 0 0 0 0,-2 1 0 0 0,1 0-1 0 0,0 0 1 0 0,-1 1 0 0 0,0-1 0 0 0,1 1 0 0 0,-9-4 0 0 0,9 5-149 0 0,1 1 0 0 0,-1 0 0 0 0,1 0 1 0 0,0 0-1 0 0,-1 0 0 0 0,0 1 0 0 0,1-1 0 0 0,-1 1 0 0 0,-4 0 0 0 0,-4 0 112 0 0,-8-1 156 0 0,-1 0-1 0 0,0 2 1 0 0,0 1-1 0 0,1 1 1 0 0,-1 0-1 0 0,-20 7 1 0 0,28-6-162 0 0,1 0 0 0 0,-1 1 0 0 0,1 0 0 0 0,0 1 1 0 0,0 0-1 0 0,1 1 0 0 0,0 0 0 0 0,0 1 0 0 0,1 1 1 0 0,-12 11-1 0 0,16-11-11 0 0,-6 16-51 0 0,9-18-6 0 0,3 1-26 0 0,0 25-69 0 0,0-32-28 0 0,0 0-1 0 0,0 0 0 0 0,0 0 1 0 0,0 0-1 0 0,1 0 1 0 0,-1 0-1 0 0,0 0 1 0 0,0 0-1 0 0,1 0 1 0 0,-1 0-1 0 0,0 0 0 0 0,1 0 1 0 0,-1 0-1 0 0,1 0 1 0 0,0 0-1 0 0,0 1 1 0 0,29 43 34 0 0,-22-34-51 0 0,-4-6-9 0 0,0 1-1 0 0,1-1 1 0 0,0 0-1 0 0,0 0 1 0 0,9 6-1 0 0,-5-3-3 0 0,32 25-134 0 0,23 14-79 0 0,3 1 15 0 0,-4-1 16 0 0,-5-4 109 0 0,5 10 23 0 0,-45-35 44 0 0,16 21-1 0 0,-3 4-31 0 0,-30-42 62 0 0,-1 0 1 0 0,1 0-1 0 0,0 0 0 0 0,-1 0 1 0 0,1 0-1 0 0,-1 0 0 0 0,1 0 1 0 0,-1 0-1 0 0,0 0 0 0 0,1 1 0 0 0,-1-1 1 0 0,0 0-1 0 0,0 0 0 0 0,0 2 1 0 0,4 35 139 0 0,-3-38-129 0 0,-1 1-1 0 0,0-1 0 0 0,0 1 0 0 0,0-1 1 0 0,0 1-1 0 0,0 0 0 0 0,0-1 0 0 0,0 1 1 0 0,0-1-1 0 0,0 1 0 0 0,0-1 0 0 0,0 1 1 0 0,0-1-1 0 0,0 1 0 0 0,0 0 1 0 0,0-1-1 0 0,-1 1 0 0 0,1-1 0 0 0,0 1 1 0 0,0-1-1 0 0,-1 1 0 0 0,1-1 0 0 0,0 0 1 0 0,-1 1-1 0 0,0 0 0 0 0,-4 5 110 0 0,-1 0 0 0 0,0 0 0 0 0,0 0-1 0 0,-1-1 1 0 0,1 0 0 0 0,-1-1 0 0 0,-12 7 0 0 0,-3-3 393 0 0,-1 0-1 0 0,1-1 1 0 0,-36 5 0 0 0,-73 5 960 0 0,116-16-1328 0 0,-39 5-74 0 0,0-3 1 0 0,-95-6-1 0 0,119-3-69 0 0,14 0 10 0 0,13 2-18 0 0,1 2-43 0 0,1 1-48 0 0,1 0 1 0 0,-1 1-1 0 0,0-1 1 0 0,1 0 0 0 0,-1 0-1 0 0,1 1 1 0 0,-1-1 0 0 0,1 0-1 0 0,-1 0 1 0 0,1 0-1 0 0,-1 0 1 0 0,1-1 0 0 0,-2-14-6725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1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7679 439 21191 0 0,'0'0'1636'0'0,"-1"-2"-1059"0"0,-2-4-422 0 0,-18-41 1591 0 0,11 25-779 0 0,-19-33-1 0 0,25 48-809 0 0,0 1-1 0 0,-1 0 1 0 0,0 0-1 0 0,0 0 1 0 0,-1 0-1 0 0,0 1 1 0 0,0 0 0 0 0,-13-8-1 0 0,4 5 96 0 0,0 1 0 0 0,0 0 0 0 0,-25-7 0 0 0,-52-9 183 0 0,45 13-361 0 0,-206-43 246 0 0,175 42-236 0 0,-101-1-1 0 0,-258 14-68 0 0,137 0-18 0 0,-308-21-104 0 0,348 7 78 0 0,-281-7 29 0 0,347 11-14 0 0,-246-12-36 0 0,-459-8-78 0 0,857 28 129 0 0,-539 5 123 0 0,397-3-111 0 0,-81 3-15 0 0,76-3 2 0 0,-33 2 0 0 0,175-1 0 0 0,0 3 0 0 0,-79 19 0 0 0,-351 140-280 0 0,272-59 252 0 0,128-63 10 0 0,-102 42 0 0 0,158-77 18 0 0,1 0 0 0 0,4-1 0 0 0,-1 0 0 0 0,0-1 0 0 0,0 4 0 0 0,-2 0 0 0 0,1-1 0 0 0,-1 4 0 0 0,1-1 0 0 0,1 0 0 0 0,-1 0 0 0 0,2-1 0 0 0,0 1 0 0 0,0 7 0 0 0,-10 12 33 0 0,1 2-2 0 0,8-11-31 0 0,2-5 0 0 0,3-1 11 0 0,9-13 42 0 0,7-6 0 0 0,13-14-42 0 0,2-4-11 0 0,-2-3 0 0 0,-3 3 0 0 0,-5 3-11 0 0,-7 11-31 0 0,1-10 31 0 0,-5 2 11 0 0,-3 2 0 0 0,-5 1 0 0 0,-4 4 0 0 0,-2 4 0 0 0,-3 4 0 0 0,-2 3 0 0 0,3 2 0 0 0,1 5 0 0 0,0 6 0 0 0,12-11 7 0 0,3-3-3 0 0,1-1 1 0 0,0 0-1 0 0,-1 1 0 0 0,1-1 0 0 0,0 1 0 0 0,0-1 1 0 0,0 1-1 0 0,0 0 0 0 0,0-1 0 0 0,-1 5 0 0 0,-14 33 10 0 0,15-32-6 0 0,-1 3 34 0 0,-3 19-20 0 0,4-21-8 0 0,0 0 0 0 0,2 15 0 0 0,4 16 8 0 0,-5-38-18 0 0,1 0-1 0 0,-1 1 1 0 0,0-1 0 0 0,1 0 0 0 0,-1 0 0 0 0,1 1 0 0 0,-1-1 0 0 0,1 0 0 0 0,-1 0-1 0 0,2 2 1 0 0,1 2-1 0 0,1 1-1 0 0,-1-1 0 0 0,1 0 0 0 0,7 7 0 0 0,-8-10-3 0 0,1 1 0 0 0,-1-1 0 0 0,0 0 0 0 0,1 0 0 0 0,-1 0 0 0 0,1 0 0 0 0,0 0 0 0 0,0-1-1 0 0,7 2 1 0 0,-5-2-9 0 0,0 0-1 0 0,1-1 0 0 0,-1 0 1 0 0,7 0-1 0 0,-12 0 7 0 0,0 0 0 0 0,0 0 0 0 0,0 0 0 0 0,0-1 0 0 0,0 1-1 0 0,0 0 1 0 0,0 0 0 0 0,0-1 0 0 0,0 1 0 0 0,0 0 0 0 0,-1-1 0 0 0,2 0 0 0 0,23-11-18 0 0,-15 4-20 0 0,7-15 31 0 0,-15 21 11 0 0,-1 0 0 0 0,0-1 0 0 0,0 1 0 0 0,0 0 0 0 0,0-1 0 0 0,0 1 0 0 0,0-4 0 0 0,0-13 0 0 0,-7 0 0 0 0,3 16 4 0 0,1 0 0 0 0,-1 0-1 0 0,0 0 1 0 0,0 0 0 0 0,0 0 0 0 0,0 1-1 0 0,0 0 1 0 0,0-1 0 0 0,-1 1 0 0 0,1 0-1 0 0,-1 1 1 0 0,0-1 0 0 0,1 0 0 0 0,-1 1 0 0 0,0 0-1 0 0,-7-1 1 0 0,1 0 7 0 0,0 0-1 0 0,0 1 1 0 0,0 1 0 0 0,0 0-1 0 0,-16 1 1 0 0,14 1-11 0 0,-4 4 0 0 0,15-5 0 0 0,0 0 0 0 0,0-1 0 0 0,0 1 0 0 0,0 0 0 0 0,0 0 0 0 0,0 0 0 0 0,0 0 0 0 0,0 0 0 0 0,1 0 0 0 0,-1 0 0 0 0,0 0 0 0 0,1 0 0 0 0,-2 2 0 0 0,1-1 0 0 0,1 0 0 0 0,-1 0 0 0 0,0 0 0 0 0,1 0 0 0 0,0 0 0 0 0,-1 1 0 0 0,1-1 0 0 0,0 0 0 0 0,0 0 0 0 0,0 1 0 0 0,0-1 0 0 0,1 3 0 0 0,0-2 0 0 0,0 0 0 0 0,0-1 0 0 0,0 1 0 0 0,0 0 0 0 0,0-1 0 0 0,1 1 0 0 0,-1 0 0 0 0,1-1 0 0 0,0 0 0 0 0,0 1 0 0 0,0-1 0 0 0,0 0 0 0 0,2 2 0 0 0,-1-2 0 0 0,0 0 0 0 0,0 0 0 0 0,0 0 0 0 0,0 0 0 0 0,1-1 0 0 0,-1 1 0 0 0,1-1 0 0 0,-1 0 0 0 0,1 0 0 0 0,-1 0 0 0 0,1-1 0 0 0,4 1 0 0 0,-2-1-2 0 0,0 0 0 0 0,0-1 1 0 0,0 0-1 0 0,0 0 0 0 0,7-2 0 0 0,-12 3 0 0 0,0 0-1 0 0,0-1 0 0 0,0 1 0 0 0,-1 0 0 0 0,1 0 0 0 0,0-1 0 0 0,0 1 1 0 0,0 0-1 0 0,-1-1 0 0 0,1 1 0 0 0,0-1 0 0 0,0 1 0 0 0,-1-1 1 0 0,2 0-1 0 0,15-18-8 0 0,-12 14 6 0 0,-4 4 1 0 0,0 0 1 0 0,0-1-1 0 0,0 1 0 0 0,0-1 0 0 0,0 1 1 0 0,0-1-1 0 0,0 1 0 0 0,0-1 1 0 0,-1 0-1 0 0,1 1 0 0 0,0-1 0 0 0,-1-2 1 0 0,5-17-8 0 0,-5-1 11 0 0,0 20 0 0 0,-1-1 0 0 0,1 1 0 0 0,-1 0 0 0 0,0 0 0 0 0,0 0 0 0 0,0 0 0 0 0,-1-3 0 0 0,0 3 5 0 0,0-1 1 0 0,-1 1-1 0 0,1 0 0 0 0,0 0 0 0 0,-1 0 1 0 0,1 0-1 0 0,-1 1 0 0 0,0-1 0 0 0,0 1 1 0 0,1-1-1 0 0,-1 1 0 0 0,0 0 0 0 0,0 0 1 0 0,0 0-1 0 0,0 1 0 0 0,0-1 1 0 0,0 1-1 0 0,-6-1 0 0 0,-3 1 28 0 0,0 0 0 0 0,0 1 0 0 0,-18 3 0 0 0,20-2 0 0 0,2 1 0 0 0,-1 0 0 0 0,0 0 0 0 0,-10 6 0 0 0,14-5 21 0 0,-6 6-30 0 0,11-9-22 0 0,0-1 0 0 0,-1 0 0 0 0,1 1 0 0 0,0-1 0 0 0,0 0 0 0 0,-1 0 0 0 0,1 1 0 0 0,0-1 0 0 0,0 0 0 0 0,0 1 0 0 0,0-1 0 0 0,-1 1 0 0 0,1-1 0 0 0,0 0 0 0 0,0 1 0 0 0,0-1 0 0 0,0 1 0 0 0,0-1 0 0 0,0 0 0 0 0,0 1 0 0 0,-3 20-7 0 0,3-21 2 0 0,0 0 0 0 0,0 1 1 0 0,0-1-1 0 0,0 1 0 0 0,0-1 0 0 0,0 1 0 0 0,0-1 1 0 0,0 1-1 0 0,0-1 0 0 0,0 1 0 0 0,0-1 0 0 0,1 1 0 0 0,-1-1 1 0 0,0 1-1 0 0,0-1 0 0 0,0 1 0 0 0,1-1 0 0 0,-1 1 1 0 0,0-1-1 0 0,1 0 0 0 0,-1 1 0 0 0,0-1 0 0 0,1 0 0 0 0,-1 1 1 0 0,0-1-1 0 0,2 1 0 0 0,23 28-1426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1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66 8287 0 0,'0'0'756'0'0,"2"-4"-622"0"0,9-10 26 0 0,-8 10 1604 0 0,-2 0-704 0 0,0 0-756 0 0,-1 3-24 0 0,1 0-1 0 0,-1 0 1 0 0,1-1 0 0 0,-1 1 0 0 0,0 0-1 0 0,1 0 1 0 0,-1-1 0 0 0,0 1-1 0 0,0 0 1 0 0,0-1 0 0 0,0 1-1 0 0,0 0 1 0 0,0 0 0 0 0,0-1-1 0 0,-1 1 1 0 0,1 0 0 0 0,0 0-1 0 0,-1-1 1 0 0,1 1 0 0 0,-1 0-1 0 0,1 0 1 0 0,-1 0 0 0 0,1 0-1 0 0,-1-1 1 0 0,0 1 0 0 0,-1-1 0 0 0,1 2-201 0 0,1-1 1 0 0,-1 1 0 0 0,0 0 0 0 0,0 0 0 0 0,1 0 0 0 0,-1-1 0 0 0,0 1 0 0 0,0 0 0 0 0,1 0 0 0 0,-1 0 0 0 0,0 0 0 0 0,1 0 0 0 0,-1 0 0 0 0,0 1 0 0 0,0-1 0 0 0,1 0 0 0 0,-1 0 0 0 0,0 0 0 0 0,0 1 0 0 0,-1 0 122 0 0,-5 1 89 0 0,1 0-1 0 0,-1 1 1 0 0,0 0 0 0 0,1 0 0 0 0,0 0 0 0 0,-1 1-1 0 0,-8 7 1 0 0,0 2 129 0 0,-21 21-1 0 0,30-28-304 0 0,4-4-58 0 0,-1 0 0 0 0,1 1 0 0 0,0-1 0 0 0,0 1 0 0 0,0 0 0 0 0,0 0 1 0 0,0 0-1 0 0,1 0 0 0 0,-1 0 0 0 0,-1 4 0 0 0,-5 18 135 0 0,7-23-167 0 0,0 0 0 0 0,0 0 1 0 0,0 0-1 0 0,1 0 0 0 0,-1 0 0 0 0,1 0 1 0 0,0 0-1 0 0,-1 0 0 0 0,1 0 0 0 0,0 0 1 0 0,1 4-1 0 0,-1 1 24 0 0,0-1 45 0 0,2 1-38 0 0,9 22-29 0 0,-8-22 24 0 0,5-2-99 0 0,28 17-19 0 0,-27-17-13 0 0,0-5-68 0 0,28 0-32 0 0,-28 0-4 0 0,1-2-20 0 0,2 0 116 0 0,-7 2 0 0 0,1-1 1 0 0,0-1-1 0 0,0 1 1 0 0,0-1-1 0 0,8-4 1 0 0,-5 4-25 0 0,25-13-495 0 0,-5 1 22 0 0,-22 10-86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7.30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79 3 17967 0 0,'0'0'1387'0'0,"-1"0"-896"0"0,-5-3 842 0 0,5 3-1231 0 0,0 1 1 0 0,0-1-1 0 0,0 1 1 0 0,0-1 0 0 0,1 1-1 0 0,-1-1 1 0 0,0 1-1 0 0,0 0 1 0 0,1-1-1 0 0,-1 1 1 0 0,-1 1-1 0 0,2-1 17 0 0,-5 5 486 0 0,-2 7-239 0 0,1 1-1 0 0,1 0 0 0 0,0 0 0 0 0,1 1 0 0 0,0-1 0 0 0,-2 20 0 0 0,-5 98 1380 0 0,10-115-1556 0 0,-5 141 1449 0 0,6-129-1249 0 0,2-1 0 0 0,0 0-1 0 0,10 38 1 0 0,-6-51-114 0 0,12 20-47 0 0,-17-33-212 0 0,-1-1 1 0 0,1 0 0 0 0,-1 0 0 0 0,1 0-1 0 0,0 0 1 0 0,0 1 0 0 0,-1-1-1 0 0,1 0 1 0 0,0-1 0 0 0,0 1 0 0 0,0 0-1 0 0,2 1 1 0 0,24 20 200 0 0,-27-21-199 0 0,1 0-1 0 0,0 0 0 0 0,0-1 0 0 0,0 1 1 0 0,0 0-1 0 0,0-1 0 0 0,1 1 0 0 0,-1-1 0 0 0,0 1 1 0 0,0-1-1 0 0,0 1 0 0 0,2-1 0 0 0,33 10 214 0 0,-34-10-210 0 0,-1 1 0 0 0,1-1 0 0 0,-1 0 0 0 0,1 1 0 0 0,-1-1 1 0 0,1 0-1 0 0,0 0 0 0 0,-1 0 0 0 0,1 0 0 0 0,1-1 0 0 0,-3 1-21 0 0,15-1 97 0 0,23-6-1 0 0,-14 0-115 0 0,-1-2-1 0 0,0 0 0 0 0,-1-1 1 0 0,36-23-1 0 0,-31 15-371 0 0,0-1-1 0 0,-2 0 1 0 0,25-26-1 0 0,-47 42 235 0 0,1 0-1 0 0,-1-1 0 0 0,0 1 0 0 0,0-1 1 0 0,3-5-1 0 0,-1 2-33 0 0,-5 6 153 0 0,1 1 0 0 0,-1-1-1 0 0,1 0 1 0 0,-1 1 0 0 0,0-1 0 0 0,1 1-1 0 0,-1-1 1 0 0,0 0 0 0 0,1 1 0 0 0,-1-1-1 0 0,0 0 1 0 0,0 1 0 0 0,1-1 0 0 0,-1 0-1 0 0,0 0 1 0 0,0-1-111 0 0,1 0-30 0 0,-1 0 0 0 0,0 0-1 0 0,1 0 1 0 0,-1 0 0 0 0,0 0-1 0 0,0 0 1 0 0,0 0-1 0 0,0 0 1 0 0,-1 0 0 0 0,1 0-1 0 0,0 0 1 0 0,-1 0 0 0 0,0 0-1 0 0,1 0 1 0 0,-1 0 0 0 0,0 0-1 0 0,0 0 1 0 0,0 1 0 0 0,0-1-1 0 0,0 0 1 0 0,-2-1-1 0 0,-8-6-8961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7.6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20 279 20271 0 0,'-3'1'310'0'0,"-12"1"1589"0"0,13-2-1348 0 0,11-5-263 0 0,48-26 289 0 0,151-81 310 0 0,-170 91-911 0 0,109-54-353 0 0,-134 69 145 0 0,6-3-175 0 0,10-2-5850 0 0,7-1-1262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8.0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33 1 11975 0 0,'-3'2'774'0'0,"0"1"-1"0"0,0-1 1 0 0,1 1-1 0 0,-1 0 1 0 0,1 0 0 0 0,0 0-1 0 0,0 0 1 0 0,0 1-1 0 0,0-1 1 0 0,-2 7-1 0 0,3-7-452 0 0,0 1-1 0 0,0 0 0 0 0,1-1 1 0 0,-1 1-1 0 0,1 0 0 0 0,0 0 0 0 0,0-1 1 0 0,1 5-1 0 0,4 33 1036 0 0,-4-31-1204 0 0,7 31 556 0 0,7 17 59 0 0,1-3-86 0 0,0-10-124 0 0,-8-21-347 0 0,-6-19 1430 0 0,1-11-1586 0 0,5-18-27 0 0,-7 22-22 0 0,0 0 0 0 0,0 0 1 0 0,-1 0-1 0 0,1 0 0 0 0,-1 0 0 0 0,1 0 0 0 0,-1 0 1 0 0,0 0-1 0 0,0 0 0 0 0,0 0 0 0 0,0 0 0 0 0,0-2 1 0 0,-1-5 6 0 0,4-17-44 0 0,1-1 0 0 0,1 1-1 0 0,1 0 1 0 0,18-46 0 0 0,-23 69-15 0 0,1-1 1 0 0,-1 0-1 0 0,1 1 1 0 0,0-1-1 0 0,5-5 1 0 0,-2 2-10 0 0,-4 5 30 0 0,0 0-1 0 0,0 0 1 0 0,0 0 0 0 0,0 0 0 0 0,1 0-1 0 0,-1 1 1 0 0,1-1 0 0 0,-1 0-1 0 0,1 1 1 0 0,0-1 0 0 0,2-1-1 0 0,1-1-42 0 0,-1 0-154 0 0,3 2-1 0 0,20-9-20 0 0,-20 8-84 0 0,1 3-37 0 0,26 0-10 0 0,-26 0-22 0 0,1 3-90 0 0,27 6-38 0 0,-27-6-1598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8.3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60 314 9671 0 0,'-11'5'15340'0'0,"19"-5"-14889"0"0,27 0-34 0 0,-26 0-101 0 0,0-4-41 0 0,2 0-187 0 0,-6 2-25 0 0,0 0 0 0 0,1 0 0 0 0,-1-1-1 0 0,0 1 1 0 0,0-1 0 0 0,5-4 0 0 0,-2 1 23 0 0,26-17 333 0 0,-24 17-337 0 0,-4 2-1 0 0,-1 0 0 0 0,1 0-1 0 0,-1 0 1 0 0,9-10-1 0 0,-6 7-11 0 0,23-24 225 0 0,-24 24-238 0 0,-3 3 10 0 0,1 0 1 0 0,-1-1 0 0 0,6-9 0 0 0,4-4 30 0 0,-10 9-29 0 0,-1-7-4 0 0,-3 15-61 0 0,0 0 0 0 0,0 0 0 0 0,0 0 0 0 0,0 0 0 0 0,0 0 0 0 0,0 0 0 0 0,0 0 0 0 0,0 0 0 0 0,0 0-1 0 0,0 0 1 0 0,-1 0 0 0 0,1 0 0 0 0,0 0 0 0 0,-1 0 0 0 0,1 0 0 0 0,-1 1 0 0 0,1-1 0 0 0,-1 0 0 0 0,1 0 0 0 0,-2-1 0 0 0,1 0-1 0 0,-1 0-2 0 0,0 0 0 0 0,0 0 0 0 0,0 0 0 0 0,0 0 0 0 0,0 0 0 0 0,0 0 0 0 0,-1 0 0 0 0,1 1 0 0 0,-1 0 0 0 0,1-1 0 0 0,-1 1 0 0 0,1 0 0 0 0,-1 0 0 0 0,0 0 0 0 0,0 0 0 0 0,-5 0 0 0 0,-2-1 0 0 0,-1 1 0 0 0,1 1 0 0 0,-12 0 0 0 0,13 0 3 0 0,-1 2 0 0 0,1-1 1 0 0,-1 1-1 0 0,1 0 0 0 0,0 1 0 0 0,0 0 0 0 0,0 1 1 0 0,1 0-1 0 0,-1 0 0 0 0,1 1 0 0 0,0 0 0 0 0,0 0 1 0 0,0 1-1 0 0,1 0 0 0 0,0 0 0 0 0,0 1 0 0 0,0 0 1 0 0,1 0-1 0 0,-10 15 0 0 0,8-10 5 0 0,0 1 0 0 0,1 1 0 0 0,0 0 0 0 0,1-1 0 0 0,1 2 0 0 0,0-1 0 0 0,1 1 0 0 0,1-1 0 0 0,0 1 0 0 0,1 0 0 0 0,0 22 0 0 0,3-23 56 0 0,10 29 0 0 0,-9-36-53 0 0,1-1-1 0 0,-1 1 1 0 0,1-1 0 0 0,1 0-1 0 0,4 7 1 0 0,19 17 26 0 0,-26-29-43 0 0,0 0 0 0 0,0 0 0 0 0,0 0 0 0 0,1 0 0 0 0,-1 0 0 0 0,0-1 0 0 0,1 1 0 0 0,-1 0 0 0 0,1-1 0 0 0,2 2 0 0 0,40 16-76 0 0,-42-17 74 0 0,-1 0-1 0 0,1-1 0 0 0,0 1 0 0 0,-1 0 0 0 0,1-1 1 0 0,0 0-1 0 0,0 1 0 0 0,-1-1 0 0 0,4 0 0 0 0,29 2-137 0 0,-17-3-22 0 0,20-7-7 0 0,-18 2-16 0 0,-7 2 113 0 0,-4 2-37 0 0,0-1 0 0 0,0-1 1 0 0,14-7-1 0 0,-10 5 19 0 0,-4 3-29 0 0,1-2 1 0 0,-1 1-1 0 0,13-10 0 0 0,32-22-681 0 0,-6 2-53 0 0,-5 1 47 0 0,-7 4 31 0 0,-14 12 479 0 0,-15 13 41 0 0,0-2 5 0 0,19-15 20 0 0,-19 16 84 0 0,-1 0 37 0 0,13-12 10 0 0,-13 13 202 0 0,0 0 143 0 0,14-13 16 0 0,-14 13 751 0 0,1 0-623 0 0,20-14 0 0 0,-20 14 0 0 0,-1 0 0 0 0,14-10 0 0 0,-14 10-16 0 0,0-2-68 0 0,2 0-209 0 0,16-20 350 0 0,-18 22-356 0 0,10-18 259 0 0,-12 19-293 0 0,-2 2-32 0 0,0-1 0 0 0,0 1 0 0 0,0 0 0 0 0,-1-1 0 0 0,1 1 0 0 0,0 0 0 0 0,0-1 1 0 0,-1 1-1 0 0,1-1 0 0 0,-1 1 0 0 0,1-1 0 0 0,0-2 0 0 0,2-13 121 0 0,-2 16-130 0 0,-1 0 0 0 0,0 0 0 0 0,0 0 0 0 0,1 1 1 0 0,-1-1-1 0 0,0 0 0 0 0,0 0 0 0 0,0 0 0 0 0,0 0 0 0 0,-1 0 0 0 0,1 0 0 0 0,0 0 0 0 0,0 0 1 0 0,0 0-1 0 0,-1 0 0 0 0,1 0 0 0 0,-1 0 0 0 0,1 0 0 0 0,-1-1 0 0 0,0 0 24 0 0,0 1-24 0 0,1 0 0 0 0,0 0 1 0 0,-1 0-1 0 0,1 0 0 0 0,0 0 0 0 0,-1 0 0 0 0,1 1 1 0 0,-1-1-1 0 0,1 0 0 0 0,-1 0 0 0 0,0 0 0 0 0,1 1 1 0 0,-1-1-1 0 0,0 0 0 0 0,0 0 0 0 0,0 1 0 0 0,1-1 0 0 0,-3 0 1 0 0,1-1 23 0 0,-2 0 3 0 0,1 0 0 0 0,0 0 0 0 0,-1 0 0 0 0,1 1 0 0 0,-1-1 0 0 0,1 1 0 0 0,-1 0-1 0 0,0 0 1 0 0,1 0 0 0 0,-1 0 0 0 0,0 1 0 0 0,0-1 0 0 0,0 1 0 0 0,1 0 0 0 0,-5 1 0 0 0,-4 0 64 0 0,0 0 0 0 0,0 2 1 0 0,-16 4-1 0 0,17-3-61 0 0,-1 1 0 0 0,1 0 1 0 0,0 1-1 0 0,0 0 0 0 0,1 1 0 0 0,0 0 1 0 0,0 0-1 0 0,0 1 0 0 0,1 0 0 0 0,1 1 0 0 0,-1 0 1 0 0,-13 19-1 0 0,15-17-9 0 0,-1 1 0 0 0,1 0 0 0 0,1 0 0 0 0,0 1 0 0 0,1-1 0 0 0,0 1 0 0 0,1 0 0 0 0,0 1 0 0 0,1-1 0 0 0,-2 26 0 0 0,7-24 38 0 0,6 25 23 0 0,-7-38-79 0 0,-1 0 0 0 0,1 0 0 0 0,-1 0 0 0 0,1 0 0 0 0,0 0-1 0 0,0-1 1 0 0,1 4 0 0 0,17 29 91 0 0,-8-18-17 0 0,-2-7-79 0 0,17 16 1 0 0,-19-20-9 0 0,0 0 0 0 0,1 0 0 0 0,0 0 0 0 0,15 5 0 0 0,-12-6-3 0 0,-1-1-1 0 0,1 0 1 0 0,21 3 0 0 0,-16-4-33 0 0,1-1 1 0 0,26-3-1 0 0,-12-2-257 0 0,0-2 0 0 0,-1-1 0 0 0,0-1 0 0 0,-1-2 0 0 0,1-1 0 0 0,52-29 0 0 0,-38 16-464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8.8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20735 0 0,'0'0'5232'0'0,"5"11"-4591"0"0,-4-11-628 0 0,5 13 172 0 0,1-1-1 0 0,-2 1 1 0 0,0 0-1 0 0,0 1 1 0 0,3 18-1 0 0,67 454 2927 0 0,-72-465-3049 0 0,-1-9-128 0 0,-1 1 0 0 0,0 18 0 0 0,0-21 11 0 0,-2 32-289 0 0,1-34 193 0 0,1-4 35 0 0,-1-1 0 0 0,0 1-1 0 0,-1-1 1 0 0,1 1 0 0 0,0-1 0 0 0,-1 1 0 0 0,0-1-1 0 0,-1 4 1 0 0,-4 15-2367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9.2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1 136 17047 0 0,'0'0'4274'0'0,"10"-2"-3459"0"0,53-16 349 0 0,-50 15-989 0 0,39-14 660 0 0,17-8-197 0 0,-4 1-112 0 0,-7 3-242 0 0,-49 18-246 0 0,31-9 130 0 0,-4 3-178 0 0,-28 7-138 0 0,-2 2-266 0 0,-1 0 368 0 0,0 1-1 0 0,1 0 1 0 0,-1 0-1 0 0,6 2 0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9.58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 32 11055 0 0,'-7'-10'14389'0'0,"11"18"-13933"0"0,1 0-311 0 0,-2-3-30 0 0,0-1 1 0 0,-1 1-1 0 0,1 0 1 0 0,-1 0-1 0 0,2 10 1 0 0,14 39 393 0 0,2 8-93 0 0,-4-15-319 0 0,-1 2-31 0 0,-4-10-53 0 0,-5-11-13 0 0,-6-28 0 0 0,0 0 0 0 0,0 0 0 0 0,0 0 0 0 0,0 0 0 0 0,0 0 0 0 0,0 0 0 0 0,0 0 0 0 0,0 0 0 0 0,0 0 0 0 0,0 0 0 0 0,0 0 0 0 0,0 0 0 0 0,0 0 0 0 0,0 0 0 0 0,0 0 0 0 0,0 1 0 0 0,0-1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0,-1 0 0 0 0,-3-6 0 0 0,-4-13 0 0 0,2 6 11 0 0,1 0-1 0 0,1-1 0 0 0,0 1 1 0 0,1-1-1 0 0,0 0 1 0 0,1 0-1 0 0,0 0 1 0 0,1 0-1 0 0,1 0 1 0 0,1-1-1 0 0,0 1 1 0 0,3-17-1 0 0,2 7-10 0 0,4-1-13 0 0,6-5-55 0 0,-7 19-19 0 0,10-7-1 0 0,-14 13-12 0 0,4 2-49 0 0,24-11-19 0 0,-24 11-7 0 0,-4 3 116 0 0,-1 1 0 0 0,1-1-1 0 0,0 0 1 0 0,0 0 0 0 0,4-2-1 0 0,1 1-28 0 0,-1 1-196 0 0,0 2-4 0 0,25 6-21 0 0,-26-6-91 0 0,1 1-44 0 0,29 11-1034 0 0,-28-11-4296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9.93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30 61 14679 0 0,'0'0'1682'0'0,"4"-5"350"0"0,9-15 750 0 0,-13 20-2684 0 0,1-1 0 0 0,-1 1 0 0 0,0 0-1 0 0,0 0 1 0 0,0 0 0 0 0,1-1 0 0 0,-1 1-1 0 0,0 0 1 0 0,0 0 0 0 0,0-1 0 0 0,0 1-1 0 0,0 0 1 0 0,1 0 0 0 0,-1-1 0 0 0,0 1 0 0 0,0 0-1 0 0,0 0 1 0 0,0-1 0 0 0,0 1 0 0 0,0 0-1 0 0,0-1 1 0 0,0 1 0 0 0,0 0 0 0 0,0 0 0 0 0,0-1-1 0 0,0 1 1 0 0,0 0 0 0 0,0-1 0 0 0,0 1-1 0 0,-10-17 4345 0 0,10 16-4362 0 0,0 0 0 0 0,0 1-1 0 0,-1-1 1 0 0,1 1-1 0 0,0-1 1 0 0,-1 1 0 0 0,1-1-1 0 0,0 1 1 0 0,-1-1-1 0 0,1 1 1 0 0,-1-1-1 0 0,1 1 1 0 0,-1 0 0 0 0,1-1-1 0 0,-1 1 1 0 0,1 0-1 0 0,-1-1 1 0 0,1 1 0 0 0,-1 0-1 0 0,0-1 1 0 0,1 1-1 0 0,-1 0 1 0 0,1 0-1 0 0,-1 0 1 0 0,0 0 0 0 0,1 0-1 0 0,-1 0 1 0 0,1 0-1 0 0,-1 0 1 0 0,0 0 0 0 0,1 0-1 0 0,-1 0 1 0 0,0 0-1 0 0,1 0 1 0 0,-1 0-1 0 0,0 1 1 0 0,-9 11-48 0 0,8-8-32 0 0,0 0 0 0 0,1 0 0 0 0,0 0 0 0 0,-2 9 0 0 0,1 23 0 0 0,6 7 0 0 0,6 4 0 0 0,-6-35 0 0 0,0 0 0 0 0,7 10 0 0 0,-7-14 0 0 0,0-1 0 0 0,1 1 0 0 0,9 10 0 0 0,20 17 23 0 0,-33-34-16 0 0,-1-1 0 0 0,1 1 0 0 0,0 0 0 0 0,0 0 0 0 0,-1-1 0 0 0,1 1 0 0 0,0-1 0 0 0,0 1 0 0 0,0-1 0 0 0,0 1 0 0 0,0-1 0 0 0,0 1 0 0 0,0-1 0 0 0,0 0 0 0 0,2 1 0 0 0,31 8 122 0 0,-26-7 2 0 0,1-5-51 0 0,26-8-254 0 0,-21 5-107 0 0,-7 2 181 0 0,-4 2 30 0 0,1 0-1 0 0,-1 0 1 0 0,0 0-1 0 0,0-1 1 0 0,0 1-1 0 0,4-5 1 0 0,-1 2-21 0 0,-3 3 41 0 0,-1 0 0 0 0,1 0 1 0 0,-1 0-1 0 0,0 0 0 0 0,0 0 0 0 0,0-1 1 0 0,0 1-1 0 0,3-6 0 0 0,0 2-37 0 0,-2 2 16 0 0,0 1 1 0 0,-1-1 0 0 0,1 0-1 0 0,-1 0 1 0 0,2-4 0 0 0,0 2-8 0 0,-2 4 43 0 0,-1 0 0 0 0,1 0-1 0 0,-1 0 1 0 0,0 0-1 0 0,0 0 1 0 0,0-1 0 0 0,0 1-1 0 0,-1 0 1 0 0,1 0-1 0 0,0-5 1 0 0,1 0-42 0 0,4-22-313 0 0,-2-1-103 0 0,-3 25 413 0 0,0 3 42 0 0,-1 0 0 0 0,0 0 0 0 0,0 0 0 0 0,0 0 0 0 0,0 0 0 0 0,0 0 0 0 0,0-1 0 0 0,0 1 0 0 0,-1-2 0 0 0,0-3-19 0 0,0-1-42 0 0,0 1 0 0 0,-1-1 1 0 0,1 1-1 0 0,-5-11 0 0 0,5 17 78 0 0,1 5 0 0 0,2 23 10 0 0,5 13 11 0 0,-5-28-2 0 0,7 19-69 0 0,3 3-47 0 0,-4-11-79 0 0,-6-18-40 0 0,2 2-10 0 0,9 21-18 0 0,-9-21-75 0 0,-1-2-39 0 0,12 17-5 0 0,-11-17-24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0.3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19 205 919 0 0,'-1'-2'67'0'0,"-12"-27"13282"0"0,13 23-10222 0 0,-4-7 4025 0 0,11 26-6576 0 0,4 16 185 0 0,3 15-366 0 0,-3-8-222 0 0,-2-7-106 0 0,2 0-43 0 0,-9-24 317 0 0,1-10-277 0 0,0-1-43 0 0,-1 3-11 0 0,-1 1 1 0 0,0 0 0 0 0,1-1 0 0 0,-1 1-1 0 0,0-1 1 0 0,0 1 0 0 0,-1-1 0 0 0,2-5-1 0 0,10-39 76 0 0,-6 29-31 0 0,0 1 1 0 0,10-20 0 0 0,-13 31-58 0 0,5-9 66 0 0,13-26-48 0 0,-14 25-7 0 0,-4 8 2 0 0,1 1 0 0 0,-1 1 0 0 0,10-14 0 0 0,11-12 0 0 0,-2 6 10 0 0,-17 22 318 0 0,4 5-214 0 0,28 3 55 0 0,-28-3 20 0 0,-5 7 7 0 0,16 41 142 0 0,-3-5-90 0 0,-1-3-139 0 0,4 8-35 0 0,0-3-47 0 0,1 4-208 0 0,-11-28 41 0 0,-7-16-200 0 0,-1-1-89 0 0,8 19-19 0 0,-8-19-20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0.66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0 202 12439 0 0,'0'-78'1184'0'0,"0"21"2232"0"0,6-10 4060 0 0,-3 75-6825 0 0,2 1-461 0 0,-2-2 38 0 0,0-1 1 0 0,-1 1-1 0 0,4 13 1 0 0,25 83 990 0 0,68 255 1739 0 0,-83-292-2981 0 0,-4-9-322 0 0,-9-48 275 0 0,3 26-592 0 0,-3-12 65 0 0,-2-18-19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6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 44 8287 0 0,'0'0'756'0'0,"-1"-1"-622"0"0,-5-8 2414 0 0,5 6-1143 0 0,-3-8 48 0 0,3 8 138 0 0,1 2-1435 0 0,0 0-1 0 0,0 0 1 0 0,-1 1-1 0 0,1-1 1 0 0,0 0 0 0 0,0 1-1 0 0,0-1 1 0 0,-1 0 0 0 0,1 1-1 0 0,0-1 1 0 0,-1 0-1 0 0,1 1 1 0 0,-1-1 0 0 0,1 1-1 0 0,0-1 1 0 0,-1 0 0 0 0,1 1-1 0 0,-1-1 1 0 0,0 1-1 0 0,1 0 1 0 0,-1-1 0 0 0,1 1-1 0 0,-1-1 1 0 0,0 1-1 0 0,1 0 1 0 0,-1 0 0 0 0,0-1-1 0 0,1 1 1 0 0,-1 0 0 0 0,0 0-1 0 0,1 0 1 0 0,-1-1-1 0 0,0 1 1 0 0,0 0 0 0 0,1 0-1 0 0,-1 0 1 0 0,0 1 0 0 0,-1-1-1 0 0,-1 0 164 0 0,0 0 0 0 0,0 1-1 0 0,0-1 1 0 0,0 1-1 0 0,0 0 1 0 0,0-1 0 0 0,-5 4-1 0 0,2 0-163 0 0,-1 0-1 0 0,1 0 1 0 0,0 1 0 0 0,0 0-1 0 0,1 0 1 0 0,0 0-1 0 0,0 1 1 0 0,0 0-1 0 0,0 0 1 0 0,1 0-1 0 0,-6 12 1 0 0,5-8-205 0 0,0 1 1 0 0,1 0 0 0 0,0 1 0 0 0,1-1-1 0 0,0 1 1 0 0,-1 12 0 0 0,4-21 64 0 0,-1-1-1 0 0,1 1 1 0 0,0 0 0 0 0,0-1 0 0 0,0 1 0 0 0,0-1 0 0 0,0 1-1 0 0,1-1 1 0 0,0 4 0 0 0,0 0 14 0 0,1 6 55 0 0,5 16-11 0 0,-4-19-48 0 0,-2-5-8 0 0,0-1 0 0 0,0 1 0 0 0,1-1 0 0 0,-1 0 0 0 0,1 1 0 0 0,4 4 0 0 0,6 12 6 0 0,-2-9 25 0 0,-4-5-44 0 0,1 0 0 0 0,13 8 0 0 0,-14-11-4 0 0,0 0 0 0 0,0 0 0 0 0,0-1 0 0 0,0 1 0 0 0,12 1 0 0 0,-11-3 0 0 0,0 0 0 0 0,0 0 0 0 0,0 0 0 0 0,15-2 0 0 0,18-7-16 0 0,-32 5-59 0 0,-1-2 6 0 0,20-15-27 0 0,-20 15-133 0 0,-2-1-54 0 0,19-20-6 0 0,-18 20-37 0 0,-2-1-128 0 0,15-21-53 0 0,-15 21-1530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2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26 136 1839 0 0,'-11'2'19346'0'0,"19"1"-18717"0"0,25 12-83 0 0,-25-11-299 0 0,1-7-136 0 0,1 1-82 0 0,-6 1-11 0 0,1 0 0 0 0,0-1 0 0 0,-1 1 1 0 0,1-1-1 0 0,-1 0 0 0 0,7-3 0 0 0,18-10-5 0 0,4-4-13 0 0,-4-1 11 0 0,-6 1 42 0 0,-22 18-46 0 0,0 1 0 0 0,0-1 0 0 0,0 0-1 0 0,0 0 1 0 0,0 0 0 0 0,-1 1 0 0 0,1-1 0 0 0,0 0-1 0 0,-1 0 1 0 0,1 0 0 0 0,0 0 0 0 0,-1 0 0 0 0,1 0 0 0 0,-1 0-1 0 0,0 0 1 0 0,1 0 0 0 0,-1-1 0 0 0,1 0 0 0 0,-1-1 18 0 0,2-1 44 0 0,-3 1-16 0 0,0 0-37 0 0,-1 1 0 0 0,1-1 0 0 0,-1 1 0 0 0,1 0 0 0 0,-1-1-1 0 0,0 1 1 0 0,0 0 0 0 0,0 0 0 0 0,0 0 0 0 0,0 0 0 0 0,0 1-1 0 0,-1-1 1 0 0,1 0 0 0 0,-1 1 0 0 0,1 0 0 0 0,-1-1 0 0 0,1 1-1 0 0,-1 0 1 0 0,0 1 0 0 0,1-1 0 0 0,-1 0 0 0 0,0 1 0 0 0,0-1-1 0 0,0 1 1 0 0,1 0 0 0 0,-1 0 0 0 0,0 0 0 0 0,0 0-1 0 0,0 1 1 0 0,-3 0 0 0 0,-2 0 38 0 0,-1 1 0 0 0,1 0 1 0 0,0 0-1 0 0,0 1 0 0 0,0 0 0 0 0,0 1 0 0 0,0 0 0 0 0,1 0 0 0 0,0 0 0 0 0,0 1 0 0 0,0 0 1 0 0,0 0-1 0 0,1 1 0 0 0,0 0 0 0 0,0 0 0 0 0,0 0 0 0 0,1 1 0 0 0,0 0 0 0 0,0 0 1 0 0,1 0-1 0 0,-6 13 0 0 0,6-13-17 0 0,3-4-20 0 0,-1 0-1 0 0,1 0 0 0 0,0 0 1 0 0,0 0-1 0 0,0 0 1 0 0,0 0-1 0 0,0 0 1 0 0,0 4-1 0 0,-3 19 64 0 0,3-13-13 0 0,6 19-54 0 0,10 5-28 0 0,-11-30-57 0 0,5-2-9 0 0,29 16-19 0 0,-28-16-84 0 0,40-9-268 0 0,-31 1 185 0 0,-9 0 143 0 0,30-11-637 0 0,-3-2-1163 0 0,-28 12-5776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0.9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228 15 20271 0 0,'-2'-1'928'0'0,"0"-2"-618"0"0,0 0-17 0 0,-12-3 459 0 0,12 5-330 0 0,-9 8 689 0 0,0 2-578 0 0,1 0 0 0 0,0 1 1 0 0,0 0-1 0 0,1 1 0 0 0,0 0 0 0 0,1 0 0 0 0,-8 15 0 0 0,3-6-71 0 0,-9 12 507 0 0,-18 38 0 0 0,33-55-678 0 0,0 0 0 0 0,1 1-1 0 0,1 0 1 0 0,-6 30 0 0 0,11-33-42 0 0,2 24-32 0 0,1-19-133 0 0,14 24-73 0 0,-14-35-11 0 0,1-1 0 0 0,0 1 0 0 0,1-1 0 0 0,-1 0 0 0 0,7 6 0 0 0,-7-8 0 0 0,1 0 0 0 0,0 0 0 0 0,1 0 0 0 0,-1 0 0 0 0,11 4 0 0 0,-7-4 0 0 0,0 0 0 0 0,0-1 0 0 0,15 4 0 0 0,-15-6 0 0 0,0 1 0 0 0,0-1 0 0 0,0-1 0 0 0,11 0 0 0 0,-9-1-16 0 0,0-1 1 0 0,12-3-1 0 0,-23 5 16 0 0,16-5-241 0 0,15-10-82 0 0,-17 7-18 0 0,-6 3 213 0 0,-3 2-49 0 0,-1 0 0 0 0,0-1-1 0 0,0 1 1 0 0,0-1-1 0 0,5-5 1 0 0,24-24-735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4.9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231 197 5063 0 0,'0'0'6764'0'0,"7"-2"-4890"0"0,21-7 40 0 0,-21 7 2572 0 0,-3-3-3277 0 0,15-15-117 0 0,-15 15-460 0 0,-4 4-595 0 0,0 0 1 0 0,0 0-1 0 0,0 0 0 0 0,0 1 1 0 0,0-1-1 0 0,0 0 1 0 0,1 0-1 0 0,-1 0 0 0 0,0 1 1 0 0,0-1-1 0 0,1 0 1 0 0,-1 0-1 0 0,0 1 0 0 0,1-1 1 0 0,-1 0-1 0 0,1 0 1 0 0,0-1 6 0 0,0 1 0 0 0,0 0 0 0 0,-1 0 1 0 0,1-1-1 0 0,0 1 0 0 0,-1 0 0 0 0,0 0 0 0 0,1-1 1 0 0,-1 1-1 0 0,0-1 0 0 0,1 1 0 0 0,-1-2 0 0 0,1-3 169 0 0,-1 0-1 0 0,0 1 0 0 0,0-1 0 0 0,0 0 0 0 0,-1 0 0 0 0,0 1 0 0 0,0-1 0 0 0,-2-6 0 0 0,2 9-106 0 0,0 0 1 0 0,-1 0 0 0 0,1 0-1 0 0,-1 0 1 0 0,1 0-1 0 0,-1 0 1 0 0,0 0-1 0 0,0 1 1 0 0,0-1 0 0 0,-1 0-1 0 0,1 1 1 0 0,-1 0-1 0 0,1 0 1 0 0,-1 0-1 0 0,0 0 1 0 0,0 0 0 0 0,-3-2-1 0 0,1 2 18 0 0,-1-1 0 0 0,1 1 0 0 0,-1 0 0 0 0,0 1 0 0 0,0-1 0 0 0,0 1 0 0 0,1 0 0 0 0,-1 1 0 0 0,0-1 0 0 0,-10 2 0 0 0,12-1-88 0 0,0 1 0 0 0,-1 0-1 0 0,1 0 1 0 0,0 1 0 0 0,0-1 0 0 0,0 1-1 0 0,0 0 1 0 0,0 0 0 0 0,0 0 0 0 0,1 1-1 0 0,-1-1 1 0 0,1 1 0 0 0,-1 0 0 0 0,1 0-1 0 0,-4 5 1 0 0,-5 6-4 0 0,1 1 0 0 0,1 0 1 0 0,1 1-1 0 0,0 0 0 0 0,0 1 0 0 0,-9 29 0 0 0,5-4 61 0 0,-14 74 0 0 0,23-93-44 0 0,2 1 0 0 0,0 0 1 0 0,3 47-1 0 0,0-66-20 0 0,-1-1 1 0 0,1 1-1 0 0,0 0 0 0 0,0 0 1 0 0,0 0-1 0 0,4 7 1 0 0,-1-2 11 0 0,-2-2-1 0 0,0-1 0 0 0,0 0 0 0 0,1 0 0 0 0,4 8 1 0 0,-2-4-2 0 0,4 5 74 0 0,11 13-1 0 0,-9-17 0 0 0,16 10-8 0 0,-26-21-97 0 0,0 0 0 0 0,1 0 0 0 0,-1 0 0 0 0,0 0 0 0 0,1-1-1 0 0,-1 1 1 0 0,1 0 0 0 0,-1-1 0 0 0,1 1 0 0 0,2 0 0 0 0,-4-1-7 0 0,16 5 40 0 0,23 5 0 0 0,-32-9-32 0 0,0 0 0 0 0,0-1 1 0 0,0 0-1 0 0,0 0 0 0 0,0-1 0 0 0,7-1 0 0 0,-3 0-5 0 0,-1-1 0 0 0,0 0-1 0 0,12-5 1 0 0,-8 2-3 0 0,21-14 0 0 0,10-11-17 0 0,4-10-199 0 0,-10 6-111 0 0,-5 5-626 0 0,-13 11 409 0 0,-16 15-43 0 0,2-2-153 0 0,20-16-69 0 0,-20 16-1083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5.4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23 189 1375 0 0,'0'-2'107'0'0,"-2"-2"618"0"0,1 0 1 0 0,1 0-1 0 0,-1 1 0 0 0,1-1 0 0 0,-1 0 1 0 0,1 0-1 0 0,0 0 0 0 0,1-4 0 0 0,1-6 1664 0 0,10-109 10572 0 0,-12 120-12034 0 0,-1 1-486 0 0,1 2-395 0 0,0-1 0 0 0,0 1-1 0 0,0 0 1 0 0,-1-1 0 0 0,1 1 0 0 0,0 0 0 0 0,0 0-1 0 0,0-1 1 0 0,-1 1 0 0 0,1 0 0 0 0,0 0-1 0 0,0-1 1 0 0,-1 1 0 0 0,1 0 0 0 0,0 0-1 0 0,0 0 1 0 0,-1 0 0 0 0,1 0 0 0 0,0-1 0 0 0,-1 1-1 0 0,1 0 1 0 0,0 0 0 0 0,-1 0 0 0 0,1 0-1 0 0,0 0 1 0 0,-1 0 0 0 0,0 0 16 0 0,0 1 0 0 0,1-1 0 0 0,-1 1 0 0 0,0-1 0 0 0,1 1 0 0 0,-1-1 0 0 0,1 1 0 0 0,-1-1 0 0 0,0 1 0 0 0,1-1 0 0 0,-1 1 0 0 0,1 0 0 0 0,0-1 1 0 0,-1 1-1 0 0,1 0 0 0 0,-1 0 0 0 0,1-1 0 0 0,0 2 0 0 0,-3 3 147 0 0,2-1 1 0 0,-1 1 0 0 0,1 0-1 0 0,-1 0 1 0 0,1 0 0 0 0,1 0-1 0 0,-1 7 1 0 0,-2 25 410 0 0,2-28-521 0 0,1 27 311 0 0,4 15-31 0 0,-4-41-320 0 0,6 30 169 0 0,-5-31-196 0 0,7 28 121 0 0,3-2-64 0 0,6 7 6 0 0,-13-35-79 0 0,0 0 0 0 0,0 0 0 0 0,0-1 0 0 0,6 7 0 0 0,-5-8-14 0 0,-1 0 1 0 0,1-1-1 0 0,0 1 0 0 0,1-1 0 0 0,-1 0 1 0 0,10 5-1 0 0,-9-6-5 0 0,1-1 1 0 0,0 1-1 0 0,0-1 0 0 0,11 1 1 0 0,-17-2-3 0 0,0-1 1 0 0,1 0-1 0 0,-1 0 1 0 0,0 1-1 0 0,0-1 1 0 0,0 0 0 0 0,1 0-1 0 0,-1 0 1 0 0,0-1-1 0 0,0 1 1 0 0,3-1-1 0 0,25-5-35 0 0,-15 0-89 0 0,14-8-11 0 0,-15 5 4 0 0,13-11-7 0 0,-15 9-27 0 0,-5 4 109 0 0,-2 3 0 0 0,-1 0 0 0 0,1 0 0 0 0,-1-1-1 0 0,5-8 1 0 0,-3 7 2 0 0,-3 3 29 0 0,0 0 0 0 0,0 0 1 0 0,0 1-1 0 0,0-1 0 0 0,-1 0 0 0 0,1-1 1 0 0,-1 1-1 0 0,1-4 0 0 0,1 1-15 0 0,-1 3 16 0 0,-1 0 1 0 0,1 0-1 0 0,-1 0 1 0 0,0 0-1 0 0,-1 0 1 0 0,1 0-1 0 0,0-4 1 0 0,1 1-16 0 0,-1 4 20 0 0,-1-1 1 0 0,1 1 0 0 0,-1 0-1 0 0,1-1 1 0 0,-1 1 0 0 0,0-1-1 0 0,0 1 1 0 0,0-4-1 0 0,0 5 23 0 0,0-15-110 0 0,-1 1-1 0 0,-1-1 1 0 0,0 0-1 0 0,-9-29 1 0 0,7 34 111 0 0,4 9 23 0 0,-1 6 11 0 0,-2 13 58 0 0,2-12 39 0 0,2 2 18 0 0,-1 2-98 0 0,3 27 203 0 0,4 5 73 0 0,-6-31-271 0 0,8 26 213 0 0,-7-27-227 0 0,0-4-9 0 0,-1 1 1 0 0,1-1 0 0 0,0 1-1 0 0,3 6 1 0 0,-2-4-5 0 0,-2-4-12 0 0,0 0 0 0 0,1-1-1 0 0,-1 1 1 0 0,1 0-1 0 0,0-1 1 0 0,0 0 0 0 0,3 4-1 0 0,10 17-16 0 0,-11-18-69 0 0,2 2 1 0 0,17 23-40 0 0,-17-23-185 0 0,1-2-467 0 0,20 18 341 0 0,-21-18-118 0 0,3-6-1934 0 0,33 0 1771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5.7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13 123 10591 0 0,'-1'-7'164'0'0,"-10"-24"11089"0"0,11 39-9259 0 0,3 11-2718 0 0,-3-18 1045 0 0,1 6 214 0 0,2 1-161 0 0,14 38 314 0 0,-6-8 51 0 0,1-1 1 0 0,-2 0 152 0 0,-7-29-796 0 0,-1-2 24 0 0,-1-1-1 0 0,1 1 1 0 0,1 11 0 0 0,-3-15-69 0 0,0 10-67 0 0,0-11 128 0 0,-2-10 222 0 0,0-15-309 0 0,0-1 0 0 0,2 1 0 0 0,1-1 0 0 0,5-36 0 0 0,-5 58-22 0 0,0-8-11 0 0,0-3-9 0 0,1 1 0 0 0,0 1 0 0 0,1-1 0 0 0,9-24 0 0 0,-4 15-66 0 0,-7 20 65 0 0,-1 1-1 0 0,1-1 1 0 0,0 1 0 0 0,-1-1-1 0 0,1 1 1 0 0,0-1-1 0 0,0 1 1 0 0,0 0 0 0 0,0-1-1 0 0,0 1 1 0 0,0 0 0 0 0,0 0-1 0 0,3-3 1 0 0,-1 1-58 0 0,0-1-200 0 0,5 1-315 0 0,29-14-585 0 0,-26 18 744 0 0,1 0 210 0 0,-4 0-377 0 0,0-1-1 0 0,0 2 0 0 0,-1-1 1 0 0,10 4-1 0 0,26 6-7572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6.11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31 46 3679 0 0,'-1'-3'5623'0'0,"-20"-36"9834"0"0,20 41-15335 0 0,0-1-1 0 0,1 1 1 0 0,-1 0-1 0 0,0 0 0 0 0,1 0 1 0 0,-1 0-1 0 0,1 4 1 0 0,-1 0 55 0 0,0-4-117 0 0,1 0 0 0 0,-1 0 0 0 0,1 0 0 0 0,0 0 0 0 0,-1 0 0 0 0,1-1-1 0 0,0 1 1 0 0,0 0 0 0 0,0 0 0 0 0,1 0 0 0 0,-1 0 0 0 0,1 2 0 0 0,0 2 83 0 0,1 24 531 0 0,3-3-158 0 0,-4-17-410 0 0,0-4 22 0 0,0 1 0 0 0,0 0 1 0 0,3 10-1 0 0,-2-8-31 0 0,-2-5-46 0 0,1 0-1 0 0,-1 0 1 0 0,1-1-1 0 0,1 1 1 0 0,-1 0-1 0 0,0-1 1 0 0,4 6-1 0 0,5 14 136 0 0,-7-17-9 0 0,2 0-20 0 0,15 20-74 0 0,-19-25-80 0 0,-1 0 0 0 0,1 0 0 0 0,-1-1 0 0 0,1 1 0 0 0,0 0 0 0 0,-1-1 0 0 0,1 1 0 0 0,0 0 0 0 0,0-1 0 0 0,-1 1 0 0 0,1-1 0 0 0,0 1 0 0 0,0-1 0 0 0,0 0-1 0 0,0 1 1 0 0,0-1 0 0 0,0 0 0 0 0,-1 0-3 0 0,8 3 3 0 0,0 0 0 0 0,1-1-1 0 0,10 2 1 0 0,-15-3-3 0 0,0-1 0 0 0,0 0 0 0 0,0 0 0 0 0,0-1 0 0 0,0 1 0 0 0,0-1 0 0 0,0 0 0 0 0,-1 0 0 0 0,8-3 0 0 0,-3 1 0 0 0,-1-1 0 0 0,1 0 0 0 0,11-8 0 0 0,-14 7 0 0 0,1 0 0 0 0,-1 0 0 0 0,6-6 0 0 0,9-17 0 0 0,-7-2 0 0 0,-11 21-164 0 0,0 0 0 0 0,0 0 0 0 0,-1 0-1 0 0,-1 0 1 0 0,0-1 0 0 0,0 1 0 0 0,0 0 0 0 0,-1 0 0 0 0,-1 0-1 0 0,0-1 1 0 0,0 1 0 0 0,0 1 0 0 0,-1-1 0 0 0,-1 0 0 0 0,1 1 0 0 0,-8-11-1 0 0,2 6-1020 0 0,7 11 536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6.46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1 188 3223 0 0,'0'0'4747'0'0,"8"2"-2290"0"0,26 4-35 0 0,-26-5-261 0 0,5-2-118 0 0,39-4-25 0 0,-30 2-203 0 0,-10 1-1417 0 0,-3 0-106 0 0,0 0 1 0 0,-1 0-1 0 0,11-4 1 0 0,-9 4-118 0 0,-5 1-37 0 0,0-1-1 0 0,0 1 1 0 0,0-1 0 0 0,0 0-1 0 0,7-4 1 0 0,-4 3-12 0 0,-4 2-62 0 0,-1-1 0 0 0,1 1 1 0 0,-1-1-1 0 0,0 0 0 0 0,0 0 1 0 0,0 0-1 0 0,4-3 0 0 0,13-9 223 0 0,-15 10-19 0 0,0-1-56 0 0,13-14-20 0 0,-13 14-7 0 0,-4 0-10 0 0,3-15-38 0 0,-5 12-10 0 0,-1 3-69 0 0,-1 1 1 0 0,0 0-1 0 0,0 1 1 0 0,-1-1-1 0 0,1 0 1 0 0,-1 1-1 0 0,0 0 1 0 0,0 0-1 0 0,0 0 1 0 0,0 0-1 0 0,-1 1 1 0 0,1-1-1 0 0,-1 1 1 0 0,1 0-1 0 0,-1 1 1 0 0,0-1-1 0 0,0 1 1 0 0,0 0-1 0 0,-5-1 1 0 0,5 1-15 0 0,0 1 0 0 0,0-1 1 0 0,0 1-1 0 0,0 0 0 0 0,-1 0 1 0 0,1 0-1 0 0,0 1 1 0 0,0 0-1 0 0,0 0 0 0 0,0 0 1 0 0,0 1-1 0 0,0 0 0 0 0,0 0 1 0 0,1 0-1 0 0,-1 0 1 0 0,0 1-1 0 0,1-1 0 0 0,0 1 1 0 0,-5 4-1 0 0,1 2 39 0 0,1-1 0 0 0,0 1 1 0 0,1 1-1 0 0,0-1 0 0 0,0 1 0 0 0,1 0 0 0 0,0 1 1 0 0,1-1-1 0 0,0 1 0 0 0,1 0 0 0 0,0 0 0 0 0,0 0 1 0 0,1 0-1 0 0,0 17 0 0 0,1-23-48 0 0,1-1 0 0 0,0 0 0 0 0,0 0 0 0 0,1 0 0 0 0,-1 0 1 0 0,1 0-1 0 0,1 6 0 0 0,1 0 20 0 0,1 6 85 0 0,12 20-112 0 0,-13-30-35 0 0,1 0-1 0 0,0-1 1 0 0,0 1-1 0 0,9 7 1 0 0,16 12-185 0 0,-22-21-60 0 0,3 0-11 0 0,33 11-17 0 0,-42-15 245 0 0,1 1 0 0 0,0-1 1 0 0,0 1-1 0 0,-1-1 0 0 0,1 1 0 0 0,0-1 0 0 0,0 0 1 0 0,-1 0-1 0 0,3 0 0 0 0,32 0-345 0 0,-16-2-4 0 0,24-6-19 0 0,-21 3-78 0 0,25-10-36 0 0,-23 7-1063 0 0,31-14-4427 0 0,-10 2-1901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26.83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348 386 19351 0 0,'-7'-6'410'0'0,"4"3"-203"0"0,0 1-1 0 0,0 0 0 0 0,-1-1 1 0 0,1 1-1 0 0,0 0 1 0 0,-1 1-1 0 0,-5-3 1 0 0,5 2-35 0 0,0 0 1 0 0,0 0-1 0 0,0 0 1 0 0,0 1-1 0 0,0 0 1 0 0,0-1-1 0 0,-1 1 1 0 0,1 1-1 0 0,-7-1 1 0 0,1 0-48 0 0,-1-1 123 0 0,1 1 0 0 0,-1 1 0 0 0,1 0 1 0 0,-1 0-1 0 0,1 1 0 0 0,0 0 0 0 0,-1 1 0 0 0,1 0 0 0 0,0 0 0 0 0,-16 7 0 0 0,18-5-87 0 0,1 0-1 0 0,-1 0 1 0 0,1 0-1 0 0,0 1 1 0 0,1 0-1 0 0,-1 0 1 0 0,1 1-1 0 0,0 0 1 0 0,0 0-1 0 0,1 0 1 0 0,0 1-1 0 0,0 0 1 0 0,-7 13-1 0 0,7-10-54 0 0,1 0-1 0 0,0 0 1 0 0,1 1-1 0 0,0-1 1 0 0,1 1-1 0 0,0 0 1 0 0,1 0 0 0 0,0 0-1 0 0,0 0 1 0 0,1 0-1 0 0,2 13 1 0 0,-2-18-84 0 0,1-1 0 0 0,-1 0 0 0 0,1 1 0 0 0,1-1 1 0 0,3 10-1 0 0,-2-5 2 0 0,4 8 36 0 0,9 14-67 0 0,-6-18-82 0 0,-5-6 57 0 0,-3-4 13 0 0,0-1 0 0 0,1 0 0 0 0,-1 1 1 0 0,1-1-1 0 0,0 0 0 0 0,0-1 0 0 0,0 1 0 0 0,4 2 1 0 0,18 16-214 0 0,-12-12-51 0 0,16 6-6 0 0,-27-14 257 0 0,-1-1 0 0 0,0 1 0 0 0,1-1 0 0 0,-1 1 0 0 0,1-1 0 0 0,-1 1 0 0 0,0-1 0 0 0,1 0 0 0 0,1 1 0 0 0,31 4-396 0 0,-33-5 388 0 0,0 0 0 0 0,1 0 1 0 0,-1 0-1 0 0,0 0 0 0 0,0 0 1 0 0,1 0-1 0 0,-1 0 0 0 0,0 0 1 0 0,0 0-1 0 0,1 0 0 0 0,1-1 1 0 0,31-8-448 0 0,-33 9 436 0 0,1-1 0 0 0,0 1 1 0 0,-1-1-1 0 0,1 1 0 0 0,-1-1 0 0 0,1 0 0 0 0,-1 0 1 0 0,1 0-1 0 0,0-1 0 0 0,31-19-542 0 0,-24 16-42 0 0</inkml:trace>
  <inkml:trace contextRef="#ctx0" brushRef="#br0" timeOffset="1">349 51 19807 0 0,'-8'-10'395'0'0,"5"5"-149"0"0,0 1 0 0 0,-1 0 0 0 0,0 0 0 0 0,0 0 0 0 0,0 1-1 0 0,-5-4 1 0 0,-1 0-114 0 0,10 6-85 0 0,-1 1 0 0 0,0 0-1 0 0,0 0 1 0 0,1-1 0 0 0,-1 1 0 0 0,0 0-1 0 0,0 0 1 0 0,1 0 0 0 0,-1 0-1 0 0,0 0 1 0 0,0 0 0 0 0,0 0 0 0 0,1 0-1 0 0,-1 0 1 0 0,0 0 0 0 0,0 0 0 0 0,1 1-1 0 0,-1-1 1 0 0,0 0 0 0 0,0 1-1 0 0,-1-1 112 0 0,-1 1-33 0 0,0 0 1 0 0,0 0 0 0 0,1 1-1 0 0,-1-1 1 0 0,0 0-1 0 0,1 1 1 0 0,-1 0 0 0 0,1-1-1 0 0,0 1 1 0 0,-1 0-1 0 0,1 0 1 0 0,0 1 0 0 0,0-1-1 0 0,1 0 1 0 0,-1 1 0 0 0,0-1-1 0 0,1 1 1 0 0,-1-1-1 0 0,1 1 1 0 0,0 0 0 0 0,0-1-1 0 0,-1 5 1 0 0,-2 4 389 0 0,1 1 1 0 0,1 0-1 0 0,-3 24 0 0 0,4 0 240 0 0,0 1 0 0 0,6 38-1 0 0,15 72 574 0 0,-20-145-1314 0 0,14 85 325 0 0,2-2 0 0 0,41 121 0 0 0,-40-163-339 0 0,10 12 0 0 0,-4-17-1456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2.66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1693 15663 0 0,'0'0'1786'0'0,"-2"-1"-916"0"0,-5-2 214 0 0,5 3 42 0 0,2-3-72 0 0,-1 0-866 0 0,0 1-54 0 0,0 0 1 0 0,0 0-1 0 0,1 0 0 0 0,-1 0 0 0 0,1 0 1 0 0,0 0-1 0 0,0-1 0 0 0,0 1 0 0 0,0 0 1 0 0,0 0-1 0 0,0-1 0 0 0,0 1 0 0 0,1 0 1 0 0,-1 0-1 0 0,2-4 0 0 0,11-25 455 0 0,-10 24-507 0 0,12-23 316 0 0,11-12 45 0 0,3-2-8 0 0,0-1 34 0 0,3 0 11 0 0,0-1 0 0 0,0 1 3 0 0,-2 0 34 0 0,-1 3 6 0 0,1 1-62 0 0,-5 8-26 0 0,1 1-151 0 0,4 1-52 0 0,-4 5-155 0 0,7-3 3 0 0,2-1-23 0 0,2-2-35 0 0,1-2 20 0 0,3-2-20 0 0,0-1 20 0 0,0 1-14 0 0,6-4 130 0 0,-7 4-29 0 0,4-3-1 0 0,1 0-11 0 0,-7 7-106 0 0,10-7-11 0 0,4 1 0 0 0,0 2 0 0 0,-2 4 0 0 0,-3 4 0 0 0,-5 5 0 0 0,-1 0 0 0 0,-25 14 0 0 0,24-13-53 0 0,3 0 42 0 0,8-4 11 0 0,-8 6 0 0 0,5-3-60 0 0,-3 4-32 0 0,-1-1-47 0 0,-17 9 39 0 0,-20 8 11 0 0,1 0 16 0 0,23-10 45 0 0,-23 10-39 0 0,-1 0 0 0 0,29-7 54 0 0,6 4 24 0 0,-24 3 31 0 0,27-5-31 0 0,8-5-11 0 0,4-5 0 0 0,-1-1 0 0 0,-6 2 0 0 0,-2 4 0 0 0,7 2 65 0 0,-11 4-6 0 0,5-3-47 0 0,1 0-12 0 0,-8 3 11 0 0,-34 5 119 0 0,0 2-63 0 0,25-1-3 0 0,-25 1 64 0 0,-1-3-75 0 0,22-10-42 0 0,-27 11-10 0 0,0 1 1 0 0,-1-1-1 0 0,1 0 0 0 0,0 0 1 0 0,0 0-1 0 0,-1 0 0 0 0,3-3 1 0 0,-4 5-1 0 0,0 0 0 0 0,0 0 1 0 0,0-1-1 0 0,0 1 0 0 0,1 0 1 0 0,-1 0-1 0 0,0 0 0 0 0,0 0 1 0 0,0 0-1 0 0,0 0 0 0 0,0-1 1 0 0,0 1-1 0 0,0 0 0 0 0,0 0 1 0 0,0 0-1 0 0,1 0 0 0 0,-1 0 1 0 0,0-1-1 0 0,0 1 0 0 0,0 0 1 0 0,0 0-1 0 0,0 0 0 0 0,0 0 1 0 0,0-1-1 0 0,0 1 0 0 0,0 0 1 0 0,0 0-1 0 0,0 0 0 0 0,0 0 1 0 0,0 0-1 0 0,0-1 0 0 0,-1 1 1 0 0,1 0-1 0 0,0 0 0 0 0,0 0 1 0 0,0 0-1 0 0,0-1 0 0 0,0 1 1 0 0,0 0-1 0 0,-6-8 68 0 0,-13-9 129 0 0,16 15-156 0 0,-5 1-20 0 0,5 1-2 0 0,-1 1-1 0 0,1 0 1 0 0,0 0 0 0 0,-1 0 0 0 0,1 1 0 0 0,0-1 0 0 0,0 1 0 0 0,0-1 0 0 0,0 1-1 0 0,0 0 1 0 0,-3 4 0 0 0,3-4 3 0 0,0 0-52 0 0,-2 1 128 0 0,1 0 0 0 0,0 0 0 0 0,0 0 0 0 0,0 1 0 0 0,0 0 0 0 0,1-1 0 0 0,-1 1 0 0 0,1 0 0 0 0,-3 6 0 0 0,-3 15-60 0 0,8-22-39 0 0,0 0 0 0 0,1 0 0 0 0,0 1 0 0 0,0-1 0 0 0,0 0 0 0 0,0 0 0 0 0,0 0 0 0 0,1 5 0 0 0,1-3 0 0 0,-1 0 0 0 0,1-1 0 0 0,-1 1 0 0 0,1 0 0 0 0,0-1 0 0 0,6 8 0 0 0,-6-8-3 0 0,1-1 1 0 0,0 1-1 0 0,0-1 0 0 0,0 0 1 0 0,1 0-1 0 0,-1-1 0 0 0,0 1 1 0 0,8 4-1 0 0,-4-4-30 0 0,0 0-1 0 0,0-1 1 0 0,11 3 0 0 0,-10-3-179 0 0,1-4-243 0 0,23-6 298 0 0,-23 6 27 0 0,-3-2 9 0 0,18-11 4 0 0,-18 11 10 0 0,-1-1 3 0 0,14-15 0 0 0,-18 19 97 0 0,1 0 0 0 0,-1 0 0 0 0,0 0 0 0 0,0 0 0 0 0,0-1 0 0 0,0 1 0 0 0,0 0 0 0 0,-1 0 0 0 0,1-1 0 0 0,0 1 0 0 0,-1 0 0 0 0,1-1 0 0 0,0 1 0 0 0,-1-2 0 0 0,2-2-7 0 0,1-3-58 0 0,0-15 4 0 0,-3 20 66 0 0,0 0 1 0 0,0 0-1 0 0,0 0 0 0 0,-1 1 0 0 0,1-1 0 0 0,-2-3 0 0 0,-6-14 2 0 0,-3 8 0 0 0,10 11 0 0 0,-2-2 0 0 0,-1 1 0 0 0,1-1 0 0 0,0 1 0 0 0,-1 0 0 0 0,-7-4 0 0 0,-3 3 0 0 0,9 3-5 0 0,0 0 1 0 0,0 1-1 0 0,0-1 1 0 0,0 1-1 0 0,0 0 0 0 0,0 0 1 0 0,0 1-1 0 0,0-1 0 0 0,0 1 1 0 0,0 0-1 0 0,1 0 1 0 0,-8 5-1 0 0,-1 4-7 0 0,-4 6 12 0 0,1 5 11 0 0,5-4 42 0 0,9-15 11 0 0,1 2 5 0 0,-5 16 23 0 0,5-16 11 0 0,2 0 1 0 0,1 18-5 0 0,-1-18-23 0 0,5 1-22 0 0,-2-1-54 0 0,0-1 0 0 0,0-1 0 0 0,0 1-1 0 0,0-1 1 0 0,7 5 0 0 0,-6-6-11 0 0,0 0 1 0 0,0 0-1 0 0,0-1 0 0 0,0 1 1 0 0,9 0-1 0 0,-13-2 5 0 0,0 0-1 0 0,1 1 1 0 0,-1-1 0 0 0,0 0-1 0 0,0 0 1 0 0,0 0 0 0 0,0 0-1 0 0,1 0 1 0 0,-1-1 0 0 0,0 1-1 0 0,1 0 1 0 0,26-7-31 0 0,-21 5-65 0 0,1-2 2 0 0,22-11 11 0 0,-17 6 0 0 0,10-15-6 0 0,-21 21 82 0 0,0 0-1 0 0,0 1 1 0 0,0-1 0 0 0,0 0-1 0 0,2-6 1 0 0,-3 7 11 0 0,-1 0 0 0 0,1-1 0 0 0,-1 1 0 0 0,1 0 0 0 0,-1 0 0 0 0,0-1 0 0 0,1-1 0 0 0,-1 2 2 0 0,-1 1 0 0 0,1-1 0 0 0,0 1 0 0 0,-1-1 0 0 0,1 1 0 0 0,0-1 0 0 0,-1 1 0 0 0,0-1 0 0 0,-1-1 0 0 0,-11-11 0 0 0,9 10 11 0 0,-1 1-1 0 0,0 0 1 0 0,0 1 0 0 0,0-1-1 0 0,0 1 1 0 0,0 0 0 0 0,-1 0-1 0 0,1 0 1 0 0,-1 1 0 0 0,1 0-1 0 0,-1 0 1 0 0,1 1 0 0 0,-1-1-1 0 0,0 1 1 0 0,1 0 0 0 0,-1 1-1 0 0,0-1 1 0 0,-8 3 0 0 0,1 4 31 0 0,-4 7-31 0 0,1 8-11 0 0,4 4 11 0 0,4-2 42 0 0,7-12 0 0 0,1 15-31 0 0,0-26-20 0 0,0 0 0 0 0,0-1 0 0 0,0 1 1 0 0,0 0-1 0 0,0-1 0 0 0,0 1 0 0 0,0 0 1 0 0,0-1-1 0 0,1 1 0 0 0,-1 0 0 0 0,0-1 1 0 0,0 1-1 0 0,1 0 0 0 0,-1-1 0 0 0,0 1 1 0 0,1 0-1 0 0,-1-1 0 0 0,1 1 0 0 0,-1-1-2 0 0,2 3 1 0 0,0 0 0 0 0,-1-1 1 0 0,1 0-1 0 0,0 1 0 0 0,1-1 0 0 0,-1 0 0 0 0,0 0 0 0 0,0 0 0 0 0,6 3 0 0 0,-5-4-1 0 0,0 0 0 0 0,-1 0 0 0 0,1-1 0 0 0,0 1 0 0 0,0-1 0 0 0,0 0 0 0 0,0 0 0 0 0,0 0 0 0 0,0 0 0 0 0,-1 0 0 0 0,1 0 0 0 0,0-1 0 0 0,3 0 0 0 0,-2-1-1 0 0,0 1 0 0 0,-1 0-1 0 0,0-1 1 0 0,1 1 0 0 0,-1-1 0 0 0,0 0 0 0 0,0 0 0 0 0,3-3-1 0 0,16-15-54 0 0,-20 18 49 0 0,-1 1 0 0 0,1-1 0 0 0,-1 0-1 0 0,0 1 1 0 0,1-1 0 0 0,-1 0 0 0 0,0 0 0 0 0,0 1-1 0 0,0-1 1 0 0,1-3 0 0 0,0-1-4 0 0,1-3-53 0 0,-3-9-3 0 0,0 17 63 0 0,0 0 0 0 0,-1 0 1 0 0,1 0-1 0 0,0 0 0 0 0,-1 0 0 0 0,1 0 0 0 0,-1 0 1 0 0,1 0-1 0 0,-1 0 0 0 0,1 0 0 0 0,-1 0 0 0 0,1 0 1 0 0,-2 0-1 0 0,0-2-5 0 0,1 3 5 0 0,1-1 0 0 0,-1 0 1 0 0,1 1-1 0 0,-1-1 0 0 0,0 1 1 0 0,0-1-1 0 0,1 1 1 0 0,-1-1-1 0 0,0 1 0 0 0,0-1 1 0 0,0 1-1 0 0,1 0 1 0 0,-1-1-1 0 0,0 1 0 0 0,0 0 1 0 0,-2-1-1 0 0,-23-3-10 0 0,18 5 14 0 0,2 0 2 0 0,-5 0-3 0 0,7-1 2 0 0,0 1 0 0 0,1-1 0 0 0,-1 1 0 0 0,0 0 0 0 0,1 0 0 0 0,-1 0 0 0 0,1 0 0 0 0,0 1 1 0 0,-1-1-1 0 0,-2 3 0 0 0,1-1 35 0 0,1-1 0 0 0,0 1 1 0 0,0 0-1 0 0,-7 6 0 0 0,9-6 28 0 0,1 1-11 0 0,-5 12-31 0 0,5-12 6 0 0,3-3-205 0 0,0 0 126 0 0,0 0 1 0 0,0 1-1 0 0,0-1 0 0 0,0 0 1 0 0,0 1-1 0 0,-1-1 1 0 0,1 1-1 0 0,2 2 1 0 0,-3-2-239 0 0,1 0 0 0 0,-1-1 1 0 0,1 1-1 0 0,0-1 0 0 0,0 1 0 0 0,0-1 0 0 0,0 1 0 0 0,0-1 1 0 0,3 1-1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6.9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26 71 3679 0 0,'0'0'284'0'0,"-6"-6"-201"0"0,5 1 2466 0 0,0-6-2502 0 0,0 8-58 0 0,1 7-1501 0 0,-3 14 7152 0 0,2-20-4520 0 0,-5-5 3310 0 0,7 3-3573 0 0,1-13-90 0 0,-2 13 1351 0 0,0 3-2038 0 0,0 0-1 0 0,0-1 1 0 0,0 1-1 0 0,0 0 1 0 0,0 0-1 0 0,0-1 1 0 0,1 1-1 0 0,-1 0 1 0 0,0 0-1 0 0,1 0 1 0 0,-1-1-1 0 0,2-1 1 0 0,-1 1 98 0 0,0-2 1989 0 0,-4 0-1795 0 0,3 4-336 0 0,0-1 1 0 0,0 1 0 0 0,-1 0 0 0 0,1 0-1 0 0,0 0 1 0 0,0-1 0 0 0,0 1 0 0 0,0 0 0 0 0,0 0-1 0 0,0-1 1 0 0,0 1 0 0 0,0 0 0 0 0,-1 0-1 0 0,1 0 1 0 0,0 0 0 0 0,0-1 0 0 0,0 1 0 0 0,0 0-1 0 0,-1 0 1 0 0,1 0 0 0 0,0 0 0 0 0,0 0-1 0 0,0-1 1 0 0,-1 1 0 0 0,1 0 0 0 0,0 0-1 0 0,0 0 1 0 0,0 0 0 0 0,-1 0 0 0 0,1 0 0 0 0,0 0-1 0 0,-1 0 1 0 0,-2-1 17 0 0,3 1-26 0 0,0 0 0 0 0,-1 0 0 0 0,1 1 1 0 0,0-1-1 0 0,0 0 0 0 0,0 0 0 0 0,0 0 0 0 0,-1 0 0 0 0,1 0 0 0 0,0 0 0 0 0,0 0 0 0 0,0 1 0 0 0,0-1 0 0 0,0 0 0 0 0,-1 0 0 0 0,1 0 1 0 0,0 0-1 0 0,0 0 0 0 0,0 1 0 0 0,0-1 0 0 0,0 0 0 0 0,0 0 0 0 0,0 0 0 0 0,0 1 0 0 0,0-1 0 0 0,0 0 0 0 0,0 0 0 0 0,0 0 1 0 0,0 1-1 0 0,0-1 0 0 0,0 0 0 0 0,0 0 0 0 0,0 0 0 0 0,0 1 0 0 0,0-1 0 0 0,0 0 0 0 0,0 0 0 0 0,0 0 0 0 0,0 0 0 0 0,0 1 0 0 0,7 34 63 0 0,1-2 32 0 0,4 11 34 0 0,28 134 324 0 0,-25-80-181 0 0,2 103-1 0 0,-17-171-299 0 0,2 19-80 0 0,-2-41 45 0 0,-1 21-170 0 0,-1-10 64 0 0,2-15-57 0 0,-1 1-24 0 0,-3 12-9 0 0,3-12-25 0 0,0-10-1963 0 0,-2-13-3694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7.30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13 133 9671 0 0,'-13'-16'2226'0'0,"15"12"-908"0"0,-2 0-880 0 0,0 2-293 0 0,0 1 1 0 0,0 0-1 0 0,1-1 1 0 0,-1 1-1 0 0,0 0 1 0 0,1-1-1 0 0,-1 1 1 0 0,1 0-1 0 0,-1 0 1 0 0,1 0-1 0 0,-1-1 1 0 0,1 1-1 0 0,0 0 1 0 0,0 0-1 0 0,1-1 1 0 0,0-3 282 0 0,-1 3-262 0 0,0 0-1 0 0,0 1 0 0 0,0-1 1 0 0,0 0-1 0 0,0 1 0 0 0,1-1 0 0 0,-1 1 1 0 0,0 0-1 0 0,1-1 0 0 0,-1 1 0 0 0,1 0 1 0 0,1-2-1 0 0,17-12 1100 0 0,-16 11-103 0 0,4-1-432 0 0,24-13-186 0 0,-24 13-37 0 0,2 3-42 0 0,26-8-136 0 0,-26 8-59 0 0,46 2 456 0 0,-47 3-523 0 0,27 10-3 0 0,-27-10-13 0 0,-2 4-58 0 0,21 24-29 0 0,-27-30-90 0 0,0 1-1 0 0,0-1 1 0 0,0 0 0 0 0,0 0-1 0 0,0 0 1 0 0,0 1-1 0 0,0-1 1 0 0,-1 0 0 0 0,2 3-1 0 0,2 4 22 0 0,-2-5-14 0 0,-1 0 0 0 0,1 0 0 0 0,-1 0 0 0 0,1 0 0 0 0,-1 1-1 0 0,0-1 1 0 0,-1 1 0 0 0,2 5 0 0 0,0-1 10 0 0,0-3 0 0 0,-1 0 0 0 0,0 0 0 0 0,0 0-1 0 0,0 9 1 0 0,-1 19 56 0 0,-1-24-66 0 0,0 0 0 0 0,-1 0 0 0 0,0 0 0 0 0,0-1 0 0 0,-1 1 0 0 0,0-1 0 0 0,-1 1 0 0 0,0-1 0 0 0,0 0 0 0 0,-1 0 0 0 0,0-1 0 0 0,0 0 0 0 0,-12 14 0 0 0,6-11-14 0 0,0 0 0 0 0,0 0 0 0 0,-1-1 0 0 0,0 0 0 0 0,-1-1-1 0 0,1-1 1 0 0,-26 11 0 0 0,31-15-19 0 0,0-1 0 0 0,0 0 0 0 0,0 0 0 0 0,-8 1 0 0 0,2-4-64 0 0,12 1 79 0 0,0 0-17 0 0,0 0 0 0 0,0 0 0 0 0,0-1 0 0 0,-1 1 0 0 0,1 0-1 0 0,0 0 1 0 0,0-1 0 0 0,0 1 0 0 0,0-1 0 0 0,0 1 0 0 0,1-1 0 0 0,-1 1-1 0 0,0-1 1 0 0,0 1 0 0 0,0-1 0 0 0,0 0 0 0 0,1 0 0 0 0,-1 1-1 0 0,0-1 1 0 0,0 0 0 0 0,1 0 0 0 0,-1 0 0 0 0,1 0 0 0 0,-1 0-1 0 0,1 0 1 0 0,-1 0 0 0 0,1 0 0 0 0,0 0 0 0 0,-1 0 0 0 0,1 0-1 0 0,0 0 1 0 0,0-1 0 0 0,-1-2-43 0 0,1 2 34 0 0,-1 1 0 0 0,1 0 0 0 0,0-1 0 0 0,0 1 0 0 0,0 0 0 0 0,0-1 0 0 0,0 1 0 0 0,0 0 0 0 0,1-1 0 0 0,-1 1 0 0 0,0 0 0 0 0,1-1 0 0 0,-1 1 0 0 0,1-2-1 0 0,0-3-112 0 0,-1 5 33 0 0,1-1-1 0 0,-1 0 0 0 0,1 0 0 0 0,-1 0 0 0 0,1 1 1 0 0,-1-1-1 0 0,1 0 0 0 0,0 1 0 0 0,0-1 0 0 0,0 0 1 0 0,0 1-1 0 0,0-1 0 0 0,2-1 0 0 0,13-20-5590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2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23 14743 0 0,'-2'-1'672'0'0,"0"-1"-428"0"0,-13-7 583 0 0,9 7-274 0 0,1 0 1 0 0,-1 0 0 0 0,1 1-1 0 0,-1 0 1 0 0,0 0-1 0 0,0 0 1 0 0,-6 0-1 0 0,-2 1 661 0 0,-26 3 0 0 0,28-1-977 0 0,1 1 1 0 0,-1 0-1 0 0,0 1 1 0 0,1 0 0 0 0,-20 10-1 0 0,28-12-146 0 0,2 1-33 0 0,-6 11-60 0 0,6-10-27 0 0,9 0-12 0 0,26 17-52 0 0,-26-16-3 0 0,0-3 0 0 0,26 7-5 0 0,-25-7-25 0 0,1 1-15 0 0,33 11-3 0 0,-32-11-1 0 0,-1 1-6 0 0,29 12-1 0 0,-29-13 0 0 0,-3 2-160 0 0,19 13 152 0 0,-20-13 0 0 0,-7 0 27 0 0,-7 16 106 0 0,6-18 44 0 0,0-1 1 0 0,0 0-1 0 0,-1 0 0 0 0,1 0 1 0 0,0 0-1 0 0,-1 0 0 0 0,0 0 0 0 0,1-1 1 0 0,-1 1-1 0 0,0-1 0 0 0,0 1 1 0 0,0-1-1 0 0,-3 0 0 0 0,-44 10 360 0 0,35-8-309 0 0,1 0 15 0 0,0-1 1 0 0,0 0 0 0 0,0-1-1 0 0,0 0 1 0 0,0-1 0 0 0,-22-3-1 0 0,22-2-16 0 0,-3-4-54 0 0,16 8-31 0 0,0 0 0 0 0,0 1 0 0 0,1-1 0 0 0,-1 0 0 0 0,0 0 0 0 0,0 0 0 0 0,0 1 0 0 0,1-1 0 0 0,-1 0 1 0 0,1 0-1 0 0,-1 0 0 0 0,0 0 0 0 0,1 0 0 0 0,0-1 0 0 0,-1 1 0 0 0,1 0 0 0 0,0 0 0 0 0,-1 0 0 0 0,1 0 0 0 0,0 0 0 0 0,0 0 0 0 0,0-1 0 0 0,0 1 0 0 0,0 0 0 0 0,0 0 0 0 0,1 0 0 0 0,-1 0 0 0 0,0 0 0 0 0,0-1 0 0 0,1 1 0 0 0,-1 0 0 0 0,1 0 0 0 0,-1 0 0 0 0,1 0 0 0 0,1-2 0 0 0,12-16-460 0 0,-5 11-118 0 0,10-6-1372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7.6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150 110 17047 0 0,'-1'-1'779'0'0,"-8"-8"260"0"0,8 8-873 0 0,0 0 1 0 0,-1 0-1 0 0,1 0 1 0 0,0 0 0 0 0,-1 1-1 0 0,1-1 1 0 0,-1 0-1 0 0,1 1 1 0 0,-1-1 0 0 0,1 1-1 0 0,-1-1 1 0 0,0 1 0 0 0,1-1-1 0 0,-1 1 1 0 0,1 0-1 0 0,-4 0 1 0 0,0 0 25 0 0,1 0-45 0 0,1-1 1 0 0,-1 1-1 0 0,0 0 1 0 0,0 0 0 0 0,0 1-1 0 0,1-1 1 0 0,-1 1-1 0 0,0 0 1 0 0,0 0 0 0 0,1 0-1 0 0,-1 0 1 0 0,1 1 0 0 0,-1-1-1 0 0,1 1 1 0 0,0 0-1 0 0,-1 0 1 0 0,1 0 0 0 0,0 0-1 0 0,0 1 1 0 0,1-1 0 0 0,-1 1-1 0 0,0 0 1 0 0,1 0-1 0 0,0 0 1 0 0,-1 0 0 0 0,1 0-1 0 0,0 0 1 0 0,1 1 0 0 0,-1-1-1 0 0,1 1 1 0 0,-2 5-1 0 0,0-3-46 0 0,2-4-61 0 0,0 0-1 0 0,1 0 1 0 0,-1 1 0 0 0,0-1 0 0 0,1 0-1 0 0,-1 0 1 0 0,1 1 0 0 0,0-1 0 0 0,0 0-1 0 0,0 1 1 0 0,0 2 0 0 0,0 2 50 0 0,-1-3-27 0 0,1 0 0 0 0,0 0-1 0 0,0 0 1 0 0,0 0 0 0 0,1 0-1 0 0,0 5 1 0 0,3 17 126 0 0,-4-24-167 0 0,1 1 1 0 0,-1-1-1 0 0,0 0 0 0 0,1 0 0 0 0,-1 0 0 0 0,1 0 0 0 0,0 1 0 0 0,0-1 0 0 0,-1 0 0 0 0,1 0 0 0 0,3 3 0 0 0,-1 0 28 0 0,-2-3-38 0 0,-1-1-1 0 0,1 0 1 0 0,-1 0-1 0 0,1 0 1 0 0,0 0-1 0 0,-1 0 1 0 0,1 0-1 0 0,0-1 1 0 0,0 1-1 0 0,1 1 1 0 0,23 24 24 0 0,-24-26-33 0 0,0 1-1 0 0,-1 0 1 0 0,1 0 0 0 0,0-1 0 0 0,0 1 0 0 0,0 0 0 0 0,0-1-1 0 0,0 1 1 0 0,0-1 0 0 0,0 1 0 0 0,0-1 0 0 0,0 1 0 0 0,0-1 0 0 0,1 1-1 0 0,6 1-2 0 0,-1 0 0 0 0,1 0-1 0 0,15 2 1 0 0,-15-4-11 0 0,-1 0 0 0 0,1-1 0 0 0,0 0 1 0 0,0 0-1 0 0,10-3 0 0 0,19-11-81 0 0,-25 7 32 0 0,-5 4 49 0 0,-5 2 1 0 0,1 0-1 0 0,-1 0 1 0 0,0 0-1 0 0,1 0 1 0 0,-1 0-1 0 0,0 0 0 0 0,0 0 1 0 0,0-1-1 0 0,2-4 1 0 0,12-16-68 0 0,-9 11 13 0 0,1-20 12 0 0,-6 1 30 0 0,-3 19-25 0 0,-3 0 32 0 0,-1-1 0 0 0,0 1 1 0 0,-1 1-1 0 0,0-1 0 0 0,-1 1 0 0 0,-10-15 0 0 0,9 17-92 0 0,-1 1-1 0 0,0 0 1 0 0,0 0-1 0 0,-18-12 0 0 0,21 16 2 0 0,0 1 0 0 0,0-1 0 0 0,0 2 0 0 0,-1-1 0 0 0,1 1-1 0 0,-1-1 1 0 0,1 2 0 0 0,-1-1 0 0 0,-11 0 0 0 0,15 2 16 0 0,0 0 0 0 0,0 0 0 0 0,0 1 0 0 0,0-1 1 0 0,0 1-1 0 0,0 0 0 0 0,0 0 0 0 0,0 0 0 0 0,1 0 0 0 0,-1 1 1 0 0,0-1-1 0 0,1 1 0 0 0,-1 0 0 0 0,-4 3 0 0 0,7-4 49 0 0,-1-1 0 0 0,0 1 0 0 0,0 0 0 0 0,1 0 0 0 0,-1-1 0 0 0,1 1 0 0 0,-1 0-1 0 0,1 0 1 0 0,-1 0 0 0 0,1 0 0 0 0,-1 0 0 0 0,1 0 0 0 0,0 0 0 0 0,0 0 0 0 0,-1 0 0 0 0,1 1 0 0 0,0 0-87 0 0,-2 2-1290 0 0,6 29-11402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8.00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 56 7831 0 0,'0'0'603'0'0,"0"-3"-140"0"0,-3-21 4674 0 0,3-4 5261 0 0,4 36-10032 0 0,9 26-13 0 0,-9-18-1 0 0,2 31 401 0 0,11 124 1005 0 0,-14-150-1505 0 0,2 5-97 0 0,2 4 5 0 0,6 27-66 0 0,-2-19-98 0 0,1-2-89 0 0,-10-30-13 0 0,1 2-47 0 0,9 23-201 0 0,-9-23-89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8.41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55 205 9215 0 0,'0'0'12339'0'0,"9"3"-11217"0"0,37 10 412 0 0,-11-24-997 0 0,-24 6-438 0 0,-8 5-52 0 0,1-1 0 0 0,-1 0 1 0 0,0-1-1 0 0,0 1 0 0 0,1-1 0 0 0,-1 1 1 0 0,0-1-1 0 0,5-4 0 0 0,-1 1 22 0 0,-5 4-33 0 0,1-1-1 0 0,0 1 0 0 0,0-1 1 0 0,-1 0-1 0 0,1 0 0 0 0,-1 0 0 0 0,1 0 1 0 0,1-3-1 0 0,1 0 26 0 0,0 1 114 0 0,-1-2-41 0 0,15-17-19 0 0,-13 13-3 0 0,-2-11-4 0 0,-3 18-95 0 0,-1 1 0 0 0,0-1 0 0 0,0 0 0 0 0,-1 0 0 0 0,1 0 0 0 0,-1-4 0 0 0,-1 4 10 0 0,1-1 0 0 0,-1 0 0 0 0,0 1-1 0 0,0-1 1 0 0,0 1 0 0 0,0 0 0 0 0,-1-1 0 0 0,1 1 0 0 0,-1 1 0 0 0,0-1 0 0 0,0 0 0 0 0,0 0 0 0 0,0 1 0 0 0,-1 0 0 0 0,1 0 0 0 0,-1 0 0 0 0,1 0-1 0 0,-1 0 1 0 0,-5-1 0 0 0,0 0 27 0 0,0 0 0 0 0,1 1 0 0 0,-1 0 0 0 0,0 0 0 0 0,0 1-1 0 0,0 0 1 0 0,-16 1 0 0 0,20 0-29 0 0,1 1-1 0 0,-1 0 0 0 0,0 0 1 0 0,0 1-1 0 0,1-1 1 0 0,-1 1-1 0 0,1 0 0 0 0,-1 0 1 0 0,1 0-1 0 0,0 1 1 0 0,0 0-1 0 0,0-1 0 0 0,0 1 1 0 0,0 1-1 0 0,1-1 1 0 0,-1 1-1 0 0,1-1 1 0 0,0 1-1 0 0,0 0 0 0 0,0 0 1 0 0,1 0-1 0 0,-1 0 1 0 0,1 1-1 0 0,-2 4 0 0 0,0 2 1 0 0,0 1 0 0 0,1-1 0 0 0,0 1 0 0 0,1-1 0 0 0,0 1 0 0 0,0 0 0 0 0,2 0 0 0 0,0 16 0 0 0,2-15 21 0 0,11 29-31 0 0,-10-34-14 0 0,1 0 1 0 0,0 0-1 0 0,8 12 0 0 0,-5-9-11 0 0,-5-8 0 0 0,1 1 1 0 0,-1 0-1 0 0,1-1 0 0 0,0 1 0 0 0,0-1 0 0 0,1 0 0 0 0,5 5 0 0 0,16 12-90 0 0,-19-15-135 0 0,4 0-59 0 0,32 14-13 0 0,-41-18 285 0 0,0-1 0 0 0,0 1 1 0 0,0 0-1 0 0,1-1 0 0 0,-1 1 0 0 0,0-1 0 0 0,0 0 0 0 0,1 1 0 0 0,-1-1 1 0 0,0 0-1 0 0,1 0 0 0 0,2 0 0 0 0,31 0-411 0 0,-17-3-47 0 0,21-7-1060 0 0,-20 2-4409 0 0,29-16-1893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8.7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214 19 6911 0 0,'-4'-3'198'0'0,"-14"-7"319"0"0,15 9 408 0 0,0 0 0 0 0,1 0 0 0 0,-1 0-1 0 0,0 1 1 0 0,0-1 0 0 0,0 1 0 0 0,1 0 0 0 0,-1 0 0 0 0,0 0-1 0 0,-4 0 1 0 0,1 1-134 0 0,0 0 0 0 0,0 1 1 0 0,0-1-1 0 0,-9 5 0 0 0,5-2-372 0 0,1 1 0 0 0,-1 0 0 0 0,1 1 0 0 0,0 0 1 0 0,-10 9-1 0 0,13-9-264 0 0,0 0 0 0 0,1 0 0 0 0,0 0 0 0 0,0 1 0 0 0,0 0 0 0 0,1 0 1 0 0,0 0-1 0 0,-6 14 0 0 0,9-12 17 0 0,1 13-11 0 0,0-21-153 0 0,0 0-1 0 0,0-1 0 0 0,0 1 1 0 0,0 0-1 0 0,0-1 1 0 0,0 1-1 0 0,0 0 0 0 0,0-1 1 0 0,1 1-1 0 0,-1 0 1 0 0,0-1-1 0 0,1 1 0 0 0,-1 0 1 0 0,0-1-1 0 0,1 1 1 0 0,-1-1-1 0 0,1 1 0 0 0,15 26 31 0 0,-15-27-36 0 0,-1 1 1 0 0,1 0-1 0 0,-1 0 1 0 0,1-1-1 0 0,-1 1 1 0 0,1 0-1 0 0,0-1 1 0 0,-1 1-1 0 0,1 0 1 0 0,0-1-1 0 0,-1 1 1 0 0,1-1-1 0 0,0 1 1 0 0,0-1-1 0 0,0 1 1 0 0,0-1-1 0 0,41 19 9 0 0,-22-14-11 0 0,20 4 0 0 0,14 3 0 0 0,-44-10 0 0 0,0 1 0 0 0,0 1 0 0 0,18 9 0 0 0,-23-9 3 0 0,1-1 1 0 0,-1 2-1 0 0,0-1 0 0 0,8 9 0 0 0,-7-7 73 0 0,-5-2-55 0 0,0 0-1 0 0,-1 1 1 0 0,1-1 0 0 0,-1 0-1 0 0,0 5 1 0 0,0 0 3 0 0,1-8-19 0 0,-1-1 1 0 0,0 1-1 0 0,0 0 0 0 0,0 0 0 0 0,0 0 1 0 0,0 0-1 0 0,0 0 0 0 0,0 0 0 0 0,0 0 0 0 0,-1-1 1 0 0,1 1-1 0 0,0 0 0 0 0,-1 1 0 0 0,-2 6 39 0 0,-1 0-1 0 0,0 1 1 0 0,-1-2-1 0 0,0 1 0 0 0,0 0 1 0 0,0-1-1 0 0,-1 0 1 0 0,-12 11-1 0 0,-3-2-77 0 0,0 0 1 0 0,-1-1-1 0 0,-35 17 0 0 0,1-8-8075 0 0,41-18 73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9.09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168 25 14279 0 0,'-25'-19'1763'0'0,"24"18"-1426"0"0,1 1-1 0 0,-1-1 1 0 0,0 1-1 0 0,0-1 1 0 0,0 1 0 0 0,0-1-1 0 0,0 1 1 0 0,0 0 0 0 0,0 0-1 0 0,1-1 1 0 0,-1 1-1 0 0,0 0 1 0 0,0 0 0 0 0,0 0-1 0 0,0 0 1 0 0,0 0 0 0 0,0 0-1 0 0,0 0 1 0 0,0 0-1 0 0,0 0 1 0 0,-2 1 0 0 0,2-1-726 0 0,0 1 454 0 0,1-1 1 0 0,-1 1-1 0 0,0-1 0 0 0,1 0 0 0 0,-1 1 1 0 0,1-1-1 0 0,-1 1 0 0 0,1 0 1 0 0,0-1-1 0 0,-1 1 0 0 0,1-1 0 0 0,-1 1 1 0 0,1 0-1 0 0,0-1 0 0 0,0 1 0 0 0,-1 0 1 0 0,1-1-1 0 0,0 1 0 0 0,0 0 1 0 0,0 0-1 0 0,-1 7 556 0 0,0-1-444 0 0,1-4-67 0 0,0 1 0 0 0,0-1 0 0 0,0 1 0 0 0,1 0 0 0 0,-1-1 0 0 0,2 6 0 0 0,37 156 1378 0 0,3 11-867 0 0,-35-136-689 0 0,-1 0 0 0 0,0 55 0 0 0,-8-64-300 0 0,1-22 296 0 0,1-7 24 0 0,0 0-1 0 0,0 1 1 0 0,-1-1-1 0 0,1 0 1 0 0,-1 0-1 0 0,1 1 1 0 0,-1-1-1 0 0,0 0 1 0 0,0 0-1 0 0,-1 3 1 0 0,0 0-100 0 0,1-3 58 0 0,1-1 0 0 0,0 0 0 0 0,-1 1 1 0 0,0-1-1 0 0,1 1 0 0 0,-1-1 0 0 0,0 0 1 0 0,1 0-1 0 0,-1 1 0 0 0,0-1 0 0 0,0 0 0 0 0,0 0 1 0 0,-2 2-1 0 0,0 0-740 0 0,-17 11-13266 0 0</inkml:trace>
  <inkml:trace contextRef="#ctx0" brushRef="#br0" timeOffset="1">7 425 4607 0 0,'-7'-4'10654'0'0,"15"1"-8958"0"0,1-1-1244 0 0,-4 1-100 0 0,1 1-1 0 0,-1 0 0 0 0,1 0 0 0 0,-1 1 0 0 0,9-2 1 0 0,45-10 1404 0 0,8-2-927 0 0,-53 12-707 0 0,39-12 234 0 0,7-3-264 0 0,-6 3-17 0 0,-46 11-65 0 0,-3 2-1 0 0,0 1 0 0 0,0-1 1 0 0,0 1-1 0 0,0 0 0 0 0,7-1 0 0 0,19-2-10 0 0,-31 3 0 0 0,1 1-1 0 0,0 0 0 0 0,0 0 1 0 0,-1 0-1 0 0,1 0 0 0 0,0 0 1 0 0,-1 0-1 0 0,1 0 0 0 0,0 0 1 0 0,-1 0-1 0 0,1 0 0 0 0,0 0 1 0 0,0 1-1 0 0,-1-1 0 0 0,1 0 1 0 0,0 0-1 0 0,-1 1 0 0 0,1-1 1 0 0,-1 0-1 0 0,2 1 0 0 0,28 16 54 0 0,-22-13 36 0 0,-8 1 88 0 0,2 14 44 0 0,-2-14 11 0 0,1 1 8 0 0,0 28 306 0 0,0-5-1 0 0,0 1-184 0 0,2-1-67 0 0,0 15-276 0 0,-2-37-35 0 0,0-2-130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9.44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 4 14279 0 0,'0'0'632'0'0,"-11"-3"3344"0"0,44 32-5696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39.78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 64 9215 0 0,'-10'-10'14579'0'0,"18"9"-13934"0"0,24-3-154 0 0,-32 4-481 0 0,0 0-1 0 0,0-1 1 0 0,1 1 0 0 0,-1 0 0 0 0,0 0 0 0 0,0 0 0 0 0,1 0 0 0 0,-1 0-1 0 0,0 0 1 0 0,0 0 0 0 0,1 0 0 0 0,-1 0 0 0 0,0 0 0 0 0,1 0 0 0 0,-1 0-1 0 0,0 0 1 0 0,0 0 0 0 0,1 0 0 0 0,-1 0 0 0 0,0 0 0 0 0,0 0 0 0 0,1 0-1 0 0,-1 0 1 0 0,0 0 0 0 0,0 1 0 0 0,1-1 0 0 0,-1 0 0 0 0,0 0 0 0 0,0 0-1 0 0,1 0 1 0 0,-1 1 0 0 0,0-1 0 0 0,0 0 0 0 0,0 0 0 0 0,1 0 0 0 0,-1 1-1 0 0,0-1 1 0 0,0 0 0 0 0,0 0 0 0 0,0 1 0 0 0,0-1 0 0 0,0 0 0 0 0,1 0-1 0 0,-1 1 1 0 0,0 0 0 0 0,3 5 139 0 0,7 23 581 0 0,2 27 361 0 0,7 92 1 0 0,-9-63-698 0 0,-5-46-359 0 0,-4-25-53 0 0,5 20-134 0 0,0-11 22 0 0,-5-17-206 0 0,1-1-90 0 0,8 15-19 0 0,-7-15-26 0 0</inkml:trace>
  <inkml:trace contextRef="#ctx0" brushRef="#br0" timeOffset="1">255 36 8751 0 0,'-1'-3'674'0'0,"-4"-14"4368"0"0,4 14-2386 0 0,5-9 5809 0 0,19 32-8015 0 0,-22-19-427 0 0,-1-1 1 0 0,1 1 0 0 0,0-1-1 0 0,-1 1 1 0 0,1 0 0 0 0,-1-1-1 0 0,1 1 1 0 0,-1 0-1 0 0,1-1 1 0 0,-1 1 0 0 0,1 0-1 0 0,-1 0 1 0 0,0 0 0 0 0,1-1-1 0 0,-1 1 1 0 0,0 0-1 0 0,0 1 1 0 0,26 91 1132 0 0,14 102 0 0 0,-30-126-876 0 0,-4-13-529 0 0,-4-49 171 0 0,-1 19-800 0 0,-2-5 250 0 0,0-16-1694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40.11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12 299 18887 0 0,'0'0'863'0'0,"-2"0"-14"0"0,-6-1-451 0 0,6 1 749 0 0,9-4-499 0 0,0 0-438 0 0,-2 1-51 0 0,-1 0 0 0 0,1 1 0 0 0,0 0 1 0 0,9-3-1 0 0,33-13 442 0 0,6-3-190 0 0,0-2-215 0 0,-44 18-166 0 0,-2 2 11 0 0,0-1 0 0 0,-1 2 0 0 0,14-5 0 0 0,10-2 70 0 0,-23 6 116 0 0,47 6 313 0 0,-52 4-370 0 0,9 22 13 0 0,-8-16 1 0 0,-2 22 128 0 0,-1 6-64 0 0,1-8-159 0 0,1-1-129 0 0,4 20-1456 0 0,-5-47 1301 0 0,1 14-2666 0 0</inkml:trace>
  <inkml:trace contextRef="#ctx0" brushRef="#br0" timeOffset="1">282 3 13359 0 0,'0'0'1424'0'0,"-9"-3"2216"0"0,64 19-9272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40.7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96 14279 0 0,'0'0'11307'0'0,"7"5"-10953"0"0,22 18-15 0 0,-28-23-319 0 0,0 0 0 0 0,-1 1-1 0 0,1-1 1 0 0,0 1 0 0 0,-1-1 0 0 0,1 1-1 0 0,-1 0 1 0 0,1-1 0 0 0,-1 1 0 0 0,1-1 0 0 0,-1 1-1 0 0,1 0 1 0 0,-1-1 0 0 0,1 1 0 0 0,-1 0-1 0 0,1 1 1 0 0,2 4 86 0 0,-2-3-57 0 0,1-1 0 0 0,-1 1 0 0 0,0 0 0 0 0,0 0 0 0 0,0 0 1 0 0,-1 0-1 0 0,2 5 0 0 0,0-1-1 0 0,2 22 173 0 0,0 23 48 0 0,-4-43-194 0 0,-2 8-59 0 0,1-33-16 0 0,2-12-67 0 0,0 3 54 0 0,1-7 2 0 0,2-2-31 0 0,5-2 31 0 0,5 3 23 0 0,-2 7 47 0 0,-5 16 34 0 0,12-10 110 0 0,-14 14 246 0 0,4 4-220 0 0,0-1-141 0 0,-3 1 81 0 0,-1 1 0 0 0,1-1-1 0 0,9-5 1 0 0,-6 9 78 0 0,28 6-39 0 0,-28-6-15 0 0,-2 3-1 0 0,21 14-19 0 0,-15-7-71 0 0,16 26-25 0 0,-4 5-61 0 0,-3 6-165 0 0,-6-10-697 0 0,-2-2-175 0 0,-6-15 358 0 0,-6-16-59 0 0,2 0-1668 0 0,18 24-6619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41.2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289 75 21191 0 0,'-1'-4'969'0'0,"0"-1"-623"0"0,-11-24 731 0 0,10 26-585 0 0,-1 0 147 0 0,1-1-425 0 0,1 3-121 0 0,0 0 0 0 0,0 0 0 0 0,0-1 0 0 0,0 1 1 0 0,0 0-1 0 0,0 0 0 0 0,0 0 0 0 0,0 0 0 0 0,-1 0 0 0 0,1 0 1 0 0,-3-1-1 0 0,2 1 19 0 0,0-1 0 0 0,0 1 0 0 0,0 0 0 0 0,0 0 0 0 0,0-1 0 0 0,0 2 0 0 0,0-1 0 0 0,-1 0 0 0 0,1 0 0 0 0,0 1 0 0 0,0-1 0 0 0,-1 1 0 0 0,1 0 0 0 0,0-1 0 0 0,-1 1 0 0 0,1 0 0 0 0,-1 1 0 0 0,1-1 0 0 0,0 0 0 0 0,-1 1 0 0 0,1-1 0 0 0,0 1 0 0 0,0 0 0 0 0,-4 1 0 0 0,0 2 15 0 0,0 1 0 0 0,1-1 1 0 0,-1 1-1 0 0,1 1 0 0 0,0-1 0 0 0,0 1 1 0 0,0-1-1 0 0,1 2 0 0 0,-7 12 0 0 0,4-6-54 0 0,1 1-1 0 0,0 0 0 0 0,-8 28 0 0 0,12-30-51 0 0,-1 0 1 0 0,0 23-1 0 0,5-4-10 0 0,4 5 7 0 0,-6-35-27 0 0,0 0-1 0 0,0 0 0 0 0,1 0 0 0 0,-1 0 0 0 0,0 0 1 0 0,1 0-1 0 0,-1 0 0 0 0,1 0 0 0 0,-1 0 1 0 0,1 0-1 0 0,0 1 0 0 0,2 4-48 0 0,-1-3 18 0 0,-1 0 0 0 0,0-1 0 0 0,1 0 0 0 0,-1 1 0 0 0,1-1 0 0 0,0 0 1 0 0,2 3-1 0 0,4 0-174 0 0,24 14-60 0 0,-24-14-22 0 0,2-5-7 0 0,29-1 18 0 0,-38 1 266 0 0,0 0 0 0 0,1 0 1 0 0,-1 0-1 0 0,0-1 0 0 0,1 1 1 0 0,-1 0-1 0 0,0 0 0 0 0,1-1 1 0 0,-1 1-1 0 0,2-2 0 0 0,25-9-146 0 0,-14 3 5 0 0,-6 4 108 0 0,-4 1 17 0 0,1 0 0 0 0,-1 0 0 0 0,0 0 0 0 0,0 0 0 0 0,6-6-1 0 0,15-15-60 0 0,-14 12 7 0 0,-5 5 57 0 0,-2 2-26 0 0,0 0-1 0 0,-1-1 0 0 0,6-10 0 0 0,-4 9-2 0 0,-3 4 24 0 0,0 0 1 0 0,0 1 0 0 0,0-1-1 0 0,-1 0 1 0 0,1 0-1 0 0,-1-1 1 0 0,0 1-1 0 0,2-5 1 0 0,-1 1-30 0 0,0 4 26 0 0,-1 0-1 0 0,0 0 0 0 0,0 0 1 0 0,0 0-1 0 0,0 0 1 0 0,-1-1-1 0 0,1-2 0 0 0,0 0-20 0 0,0 4 27 0 0,0 0 0 0 0,-1 0-1 0 0,0-1 1 0 0,1 1 0 0 0,-1 0 0 0 0,0 0 0 0 0,0-1-1 0 0,-1-3 1 0 0,0-9-134 0 0,1 14 156 0 0,0-1-1 0 0,0 1 1 0 0,0 0-1 0 0,0-1 1 0 0,0 1 0 0 0,0 0-1 0 0,-1 0 1 0 0,1-1-1 0 0,-1 1 1 0 0,0-2-1 0 0,-1-1 7 0 0,1 1 317 0 0,0 7-163 0 0,-2 0-80 0 0,2-3-37 0 0,1 0 0 0 0,-1 0 0 0 0,0 0 0 0 0,1 1 0 0 0,-1-1 0 0 0,1 0 0 0 0,-1 1 0 0 0,1-1 0 0 0,-1 0 0 0 0,1 1 0 0 0,0-1 0 0 0,0 0-1 0 0,0 3 1 0 0,-1 1 62 0 0,-1 20 376 0 0,4 19 128 0 0,36 262 1621 0 0,-16-148-1561 0 0,-7-48-322 0 0,13 116-35 0 0,-25-180-88 0 0,-2-1 0 0 0,-10 90-1 0 0,8-124-139 0 0,-1-1 0 0 0,-1 1 0 0 0,1-1-1 0 0,-2 1 1 0 0,1-1 0 0 0,-10 17 0 0 0,11-23-72 0 0,0-1 0 0 0,0-1 1 0 0,0 1-1 0 0,0 0 0 0 0,0 0 1 0 0,0-1-1 0 0,-1 1 0 0 0,0-1 1 0 0,1 0-1 0 0,-1 0 0 0 0,0 0 1 0 0,0 0-1 0 0,0-1 0 0 0,0 1 1 0 0,0-1-1 0 0,-1 1 0 0 0,1-1 1 0 0,0 0-1 0 0,-1 0 0 0 0,1-1 1 0 0,-1 1-1 0 0,1-1 0 0 0,-1 0 1 0 0,-6 0-1 0 0,-7-2 1 0 0,-1 0-1 0 0,1-2 1 0 0,0 0 0 0 0,1-1-1 0 0,-1-1 1 0 0,1 0-1 0 0,-16-9 1 0 0,11 4-13 0 0,0-2-1 0 0,1 0 1 0 0,0-1-1 0 0,-27-26 1 0 0,34 27-402 0 0,1 0 1 0 0,0-1-1 0 0,-12-20 1 0 0,7 6-2416 0 0,2 0-3327 0 0,-2-7-3324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2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202 29 10591 0 0,'0'0'964'0'0,"1"-2"-794"0"0,3-10 12 0 0,-3 9 1797 0 0,-2 2-792 0 0,-1-1-893 0 0,1 1 0 0 0,-1 0 1 0 0,1 0-1 0 0,-1 0 0 0 0,0 1 1 0 0,1-1-1 0 0,-1 0 0 0 0,0 0 1 0 0,0 1-1 0 0,1-1 0 0 0,-1 1 1 0 0,0 0-1 0 0,0 0 0 0 0,0-1 1 0 0,1 1-1 0 0,-1 0 0 0 0,0 0 1 0 0,0 1-1 0 0,0-1 0 0 0,0 0 1 0 0,1 1-1 0 0,-1-1 0 0 0,0 1 1 0 0,-3 1-1 0 0,-7 2 44 0 0,0 1 0 0 0,-16 9 0 0 0,17-8 104 0 0,-2 0-130 0 0,-6 6-68 0 0,8-3-144 0 0,8-7 55 0 0,9 4-710 0 0,19 18 419 0 0,-18-18 3 0 0,2-3-102 0 0,29 7 123 0 0,-29-7 1 0 0,-1 0 6 0 0,22 9 1 0 0,-23-9 0 0 0,1 1-104 0 0,23 15 104 0 0,-23-15 0 0 0,-7 3 17 0 0,0-4 89 0 0,0 1-1 0 0,0-1 0 0 0,-1 0 1 0 0,1 1-1 0 0,-1-1 0 0 0,0 7 1 0 0,-1-8 9 0 0,1-1 0 0 0,0 0-1 0 0,0 1 1 0 0,-1-1 0 0 0,1 0 0 0 0,-1 0 0 0 0,1 1 0 0 0,-1-1 0 0 0,0 0 0 0 0,1 0 0 0 0,-1 0-1 0 0,0 0 1 0 0,0 0 0 0 0,0 0 0 0 0,0 0 0 0 0,0 0 0 0 0,0 0 0 0 0,0 0 0 0 0,0 0 0 0 0,0-1-1 0 0,0 1 1 0 0,0 0 0 0 0,-2 0 0 0 0,-12 6 101 0 0,1-1 0 0 0,-1 0-1 0 0,-1-1 1 0 0,1-1 0 0 0,0 0 0 0 0,-1-1-1 0 0,0-1 1 0 0,0 0 0 0 0,-24-1-1 0 0,20-3-100 0 0,5-2-28 0 0,14 4 13 0 0,1 0 0 0 0,-1-1 0 0 0,1 1 0 0 0,0 0 0 0 0,-1 0 0 0 0,1-1 0 0 0,0 1 0 0 0,-1 0 0 0 0,1-1 0 0 0,0 1 0 0 0,0 0 0 0 0,-1-1 0 0 0,1 1 0 0 0,0 0 0 0 0,0-1-1 0 0,0 1 1 0 0,-1 0 0 0 0,1-1 0 0 0,0 1 0 0 0,0-1 0 0 0,0 1 0 0 0,0 0 0 0 0,0-1 0 0 0,0 1 0 0 0,0-1 0 0 0,0 0 0 0 0,0 1-9 0 0,0 0 0 0 0,0 0 0 0 0,0 0 0 0 0,0 0 0 0 0,0-1 0 0 0,0 1 0 0 0,0 0 0 0 0,0 0 0 0 0,0 0-1 0 0,0 0 1 0 0,0-1 0 0 0,0 1 0 0 0,0 0 0 0 0,0 0 0 0 0,-1 0 0 0 0,1 0 0 0 0,0 0 0 0 0,0-1 0 0 0,0 1 0 0 0,0 0 0 0 0,0 0-1 0 0,0 0 1 0 0,0 0 0 0 0,0 0 0 0 0,-1 0 0 0 0,1-1 0 0 0,0 1 0 0 0,0 0 0 0 0,0 0 0 0 0,0 0 0 0 0,0 0 0 0 0,0 0 0 0 0,-1 0-1 0 0,4-4-426 0 0,9-9-1453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6:43.00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 2570 4607 0 0,'-11'6'20448'0'0,"20"-4"-20096"0"0,1 0-236 0 0,-4-1-10 0 0,0 0 0 0 0,0 0 1 0 0,-1-1-1 0 0,8 1 0 0 0,-6-6 182 0 0,3 1-195 0 0,-5 1-2 0 0,0 0 0 0 0,1 0 0 0 0,-1 0 0 0 0,9-8 0 0 0,-5 5-16 0 0,24-21 254 0 0,13-15 28 0 0,0-5-137 0 0,0 0-19 0 0,-1 0 102 0 0,-4 1 22 0 0,-2-1 70 0 0,-3 1 22 0 0,-3 1 14 0 0,0-2-10 0 0,0-2-122 0 0,6-5-39 0 0,70-106-21 0 0,-70 88-124 0 0,-11 19 71 0 0,0 0-29 0 0,-3 5 327 0 0,-2 2 39 0 0,-4 7-434 0 0,9-16-45 0 0,-6 14-37 0 0,5-7-7 0 0,0 2 0 0 0,0-2 0 0 0,0-2 0 0 0,-2 0 0 0 0,-3 2 0 0 0,0 2 0 0 0,-2 1 0 0 0,-1 2 0 0 0,0 0 0 0 0,0 1 0 0 0,0 3 0 0 0,0-1 0 0 0,-1 1 0 0 0,2-3 0 0 0,1 2 0 0 0,-2-2 0 0 0,0 0 0 0 0,1 0 0 0 0,-3 4 0 0 0,-2 4 0 0 0,-3 3 0 0 0,1 3 0 0 0,0 0 0 0 0,3 1 0 0 0,1-1 0 0 0,0 1 0 0 0,-2 0 0 0 0,-2 1-35 0 0,-9 17 15 0 0,1-8-254 0 0,1-26-277 0 0,-4 18 551 0 0,0 0 0 0 0,1-1 0 0 0,1-22 27 0 0,-4 44 309 0 0,0 0-123 0 0,-5-8-33 0 0,5 11-179 0 0,-1 1 0 0 0,1 0 1 0 0,0 0-1 0 0,0-1 0 0 0,-1 1 0 0 0,1 0 0 0 0,0 0 1 0 0,-1 0-1 0 0,1-1 0 0 0,0 1 0 0 0,-1 0 0 0 0,1 0 1 0 0,0 0-1 0 0,-1 0 0 0 0,1 0 0 0 0,0 0 0 0 0,-1-1 1 0 0,1 1-1 0 0,0 0 0 0 0,-1 0 0 0 0,1 0 0 0 0,0 0 1 0 0,-1 0-1 0 0,1 1 0 0 0,-1-1 0 0 0,1 0 0 0 0,0 0 1 0 0,-1 0-1 0 0,1 0 0 0 0,-11 9-1 0 0,0 8 0 0 0,3 5 0 0 0,7-19 0 0 0,0 0 0 0 0,1-1 0 0 0,-1 1 0 0 0,1 0 0 0 0,0 0 0 0 0,0-1 0 0 0,0 1 0 0 0,1 3 0 0 0,-1-5 0 0 0,0 1 0 0 0,0-1 0 0 0,1 1 0 0 0,-1-1 0 0 0,1 1 0 0 0,-1-1 0 0 0,1 0 0 0 0,-1 1 0 0 0,1-1 0 0 0,0 0 0 0 0,0 1 0 0 0,-1-1 0 0 0,1 0 0 0 0,0 0 0 0 0,0 0 0 0 0,1 1 0 0 0,-1-1 0 0 0,0 0 0 0 0,0-1 0 0 0,3 3 0 0 0,-2-3 0 0 0,1 1 0 0 0,0-1 0 0 0,0 1 0 0 0,0-1 0 0 0,0 0 0 0 0,0 0 0 0 0,0 0 0 0 0,0-1 0 0 0,0 1 0 0 0,0-1 0 0 0,-1 1 0 0 0,1-1 0 0 0,4-2 0 0 0,0 0 0 0 0,-1 0 0 0 0,0 0 0 0 0,0 0 0 0 0,9-8 0 0 0,-9 6 0 0 0,0 1 0 0 0,-1-1 0 0 0,6-7 0 0 0,-8 8 0 0 0,1-1 0 0 0,-1 0 0 0 0,5-9 0 0 0,1-13 0 0 0,-8 6 0 0 0,-6 2 0 0 0,-5 1 0 0 0,-3 4 0 0 0,-4 5 0 0 0,-2 5 0 0 0,0 5 0 0 0,3 5 0 0 0,2 6 0 0 0,2 6 0 0 0,1 6 0 0 0,3 3 0 0 0,5 2 0 0 0,3-25 0 0 0,0 1 0 0 0,1-1 0 0 0,-1 1 0 0 0,1-1 0 0 0,0 1 0 0 0,2 5 0 0 0,-2-8 0 0 0,0 0 0 0 0,0 1 0 0 0,0-1 0 0 0,1 0 0 0 0,-1 0 0 0 0,1 0 0 0 0,-1 0 0 0 0,1 0 0 0 0,-1 0 0 0 0,1 0 0 0 0,0-1 0 0 0,0 1 0 0 0,0 0 0 0 0,3 1 0 0 0,-3-2 0 0 0,1 0 0 0 0,0 0 0 0 0,0 0 0 0 0,0 0 0 0 0,0-1 0 0 0,0 1 0 0 0,-1-1 0 0 0,1 0 0 0 0,0 0 0 0 0,0 0 0 0 0,0 0 0 0 0,5-1 0 0 0,-4 0 0 0 0,0 0 0 0 0,-1 0 0 0 0,1-1 0 0 0,-1 1 0 0 0,0-1 0 0 0,1 0 0 0 0,-1 0 0 0 0,4-3 0 0 0,-1 1 0 0 0,0-1 0 0 0,-1 0 0 0 0,6-6 0 0 0,7-15 0 0 0,-11 4 0 0 0,-5 0 0 0 0,-3 20 0 0 0,1 0 0 0 0,-1 0 0 0 0,1 0 0 0 0,-1 0 0 0 0,1 1 0 0 0,-1-1 0 0 0,0 0 0 0 0,-2-2 0 0 0,-9-8 0 0 0,-3 5 0 0 0,-2 3 0 0 0,1 7 0 0 0,-1 6 0 0 0,2 5 0 0 0,0 9 0 0 0,14-19 0 0 0,-1 0 0 0 0,1 0 0 0 0,0 0 0 0 0,0 0 0 0 0,-1 7 0 0 0,2-8 0 0 0,0-1 0 0 0,0 0 0 0 0,0 0 0 0 0,0 0 0 0 0,0 1 0 0 0,0-1 0 0 0,1 0 0 0 0,-1 0 0 0 0,1 0 0 0 0,0 0 0 0 0,-1 0 0 0 0,1 0 0 0 0,0 0 0 0 0,2 3 0 0 0,-2-3 0 0 0,1 0 0 0 0,-1-1 0 0 0,1 1 0 0 0,0-1 0 0 0,-1 1 0 0 0,1-1 0 0 0,0 0 0 0 0,0 0 0 0 0,0 0 0 0 0,0 0 0 0 0,0 0 0 0 0,0 0 0 0 0,0-1 0 0 0,0 1 0 0 0,0-1 0 0 0,5 1 0 0 0,-5-1 0 0 0,1 0 0 0 0,-1 0 0 0 0,1-1 0 0 0,-1 1 0 0 0,1-1 0 0 0,-1 0 0 0 0,0 1 0 0 0,1-1 0 0 0,-1 0 0 0 0,0-1 0 0 0,1 1 0 0 0,3-3 0 0 0,-2 1 0 0 0,0 0 0 0 0,0 0 0 0 0,-1-1 0 0 0,6-5 0 0 0,8-18 0 0 0,-15 24 6 0 0,-1 0-49 0 0,1 1 1 0 0,-1-1-1 0 0,0 0 1 0 0,0 0-1 0 0,0 0 1 0 0,0 0-1 0 0,0 0 1 0 0,-1 0-1 0 0,1 0 1 0 0,-1 0-1 0 0,0 0 1 0 0,0-1-1 0 0,0 1 1 0 0,-1-6-1 0 0,-5-6-176 0 0,-4 0 130 0 0,8 13 84 0 0,-1 0 1 0 0,1 1-1 0 0,0-1 1 0 0,0 1-1 0 0,-1 0 1 0 0,1 0-1 0 0,-1 0 0 0 0,1 0 1 0 0,-1 0-1 0 0,0 0 1 0 0,1 1-1 0 0,-1-1 1 0 0,1 1-1 0 0,-1 0 0 0 0,0 0 1 0 0,0 0-1 0 0,1 0 1 0 0,-4 0-1 0 0,2 1-1 0 0,-1 0-1 0 0,1 0 1 0 0,0 1 0 0 0,-1-1 0 0 0,1 1-1 0 0,0 0 1 0 0,0 0 0 0 0,0 0 0 0 0,1 0-1 0 0,-6 4 1 0 0,-4 6 6 0 0,-5 10 0 0 0,2 3 15 0 0,11-18 3 0 0,4-5-5 0 0,-1 1 1 0 0,1-1 0 0 0,0 1-1 0 0,0-1 1 0 0,0 1-1 0 0,0-1 1 0 0,-1 6-1 0 0,-4 13 38 0 0,5-15 148 0 0,2 0 34 0 0,4 22-1 0 0,-5-28-226 0 0,0 1 0 0 0,0-1 0 0 0,0 0-1 0 0,0 1 1 0 0,0-1 0 0 0,0 1 0 0 0,0-1 0 0 0,0 1 0 0 0,1-1 0 0 0,-1 1-1 0 0,0-1 1 0 0,0 0 0 0 0,1 1 0 0 0,-1-1 0 0 0,0 0 0 0 0,0 1 0 0 0,1-1-1 0 0,-1 0 1 0 0,1 1 0 0 0,-1-1 0 0 0,0 0 0 0 0,1 1 0 0 0,-1-1 0 0 0,0 0-1 0 0,1 0 1 0 0,-1 0 0 0 0,1 1 0 0 0,-1-1 0 0 0,1 0 0 0 0,-1 0 0 0 0,1 0-1 0 0,0 0 1 0 0,35 16 10 0 0,-27-12-142 0 0,-2-7-78 0 0,23-9-20 0 0,-28 11 199 0 0,1 1 1 0 0,-1-1-1 0 0,0 0 0 0 0,0 0 1 0 0,1 0-1 0 0,-1 0 1 0 0,0 0-1 0 0,0-1 0 0 0,0 1 1 0 0,0-1-1 0 0,2-2 1 0 0,1-1-12 0 0,-3 4 23 0 0,0-1 0 0 0,0 1-1 0 0,0-1 1 0 0,0 1 0 0 0,0-1 0 0 0,0 0 0 0 0,0 0-1 0 0,0 0 1 0 0,2-4 0 0 0,0 0-11 0 0,-2 4 15 0 0,0 0-1 0 0,0 0 1 0 0,0-1-1 0 0,0 1 1 0 0,-1-1-1 0 0,1 1 1 0 0,1-5-1 0 0,0 0-3 0 0,-1 6 4 0 0,-1-1 0 0 0,0 1 0 0 0,0-1 0 0 0,0 0 0 0 0,-1 0 0 0 0,1 1 0 0 0,0-1 0 0 0,-1 0 0 0 0,1 0 0 0 0,-1 0 0 0 0,1 0 0 0 0,-1 0 0 0 0,0-3 0 0 0,1-1-5 0 0,0 1 4 0 0,-1 4 6 0 0,0-1-1 0 0,0 1 0 0 0,0 0 1 0 0,0-1-1 0 0,0 1 0 0 0,0 0 0 0 0,0-1 1 0 0,0 1-1 0 0,-1 0 0 0 0,1 0 0 0 0,0-1 1 0 0,-1 0-1 0 0,-7-20-7 0 0,7 19 10 0 0,0 1 1 0 0,-1 0-1 0 0,1-1 1 0 0,-1 1-1 0 0,1 0 1 0 0,-1 0-1 0 0,0 0 1 0 0,0 0-1 0 0,0 0 1 0 0,0 1-1 0 0,0-1 0 0 0,0 1 1 0 0,0-1-1 0 0,-1 1 1 0 0,-3-2-1 0 0,3 2-19 0 0,-1-1 1 0 0,0 1-1 0 0,0 0 0 0 0,-1 1 0 0 0,1-1 1 0 0,0 1-1 0 0,0 0 0 0 0,0 0 0 0 0,-5 1 0 0 0,-2 1-106 0 0,0 0-1 0 0,0 1 0 0 0,0 0 0 0 0,0 1 0 0 0,1 0 0 0 0,-16 9 0 0 0,4 1-452 0 0,1 0-112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03.3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261 1089 24847 162827 63985,'1'7'0'0'0,"1"3"0"0"0,-1-1 0 0 0,0-3 64 0 0,0 1-64 0 0,1-2 0 0 0,-2-1 0 0 0,1-2 0 0 0,-1 0 0 0 0,0-1 0 0 0,1-1 0 0 0,-2 0 0 0 0,1-1 0 0 0,-1-3 0 0 0,0-3 0 0 0,-1-2 0 0 0,1-1 0 0 0,-2-3 0 0 0,2 4 0 0 0</inkml:trace>
  <inkml:trace contextRef="#ctx0" brushRef="#br0" timeOffset="-1">292 1089 25674 162827 63985,'0'8'29'0'0,"0"7"-29"0"0,0-4 0 0 0,0-5 0 0 0,0-2 64 0 0,0-3-64 0 0,0-1 0 0 0,0-1 0 0 0,2-6 0 0 0,0-2 0 0 0,1-5 0 0 0,0 0 0 0 0</inkml:trace>
  <inkml:trace contextRef="#ctx0" brushRef="#br0" timeOffset="-3">95 1089 28158 165406 63987,'0'23'57'0'0,"2"-1"-57"0"0,-1-3 0 0 0,1-5 64 0 0,0-2-64 0 0,1-4 0 0 0,-1-3 0 0 0,-1-2 0 0 0,0-1 0 0 0,-1-2 0 0 0,1 0 0 0 0,4-9 0 0 0,2-3 0 0 0,0-6 0 0 0,0 0 0 0 0,-1-6 0 0 0,-1 2 0 0 0,-4 17 0 0 0</inkml:trace>
  <inkml:trace contextRef="#ctx0" brushRef="#br0" timeOffset="-5">119 1089 28703 165406 63987,'-1'10'0'0'0,"1"0"64"0"0,-1-4-64 0 0,1-3 0 0 0,0-2 0 0 0,1-2 0 0 0,-1 1 0 0 0,0-1 0 0 0,0 0 0 0 0,5-7 0 0 0,3-8 0 0 0,-7 13 0 0 0</inkml:trace>
  <inkml:trace contextRef="#ctx0" brushRef="#br0" timeOffset="-7">185 1089 28767 163807 63987,'-1'13'0'0'0,"1"4"0"0"0,-1-5 0 0 0,1-4 0 0 0,0-3 0 0 0,0-3 0 0 0,0-2 0 0 0,0-1 0 0 0,0 1 0 0 0,3-10 0 0 0,2-3 0 0 0,0-5 0 0 0,0 3 0 0 0</inkml:trace>
  <inkml:trace contextRef="#ctx0" brushRef="#br0" timeOffset="-9">221 1089 26735 163807 63987,'0'2'0'0'0,"1"15"-96"0"0,1-5 16 0 0,0-3 8 0 0,-1-5-15480 0 0,0-2 4617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03.35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276 369 30087 164430 65953,'0'2'0'0'0,"1"4"0"0"0,1 2 0 0 0,0 0 0 0 0,0-2 0 0 0,0-2 0 0 0,-1-1 0 0 0,-1-2 0 0 0,0-1 0 0 0,0 0 0 0 0,1-5 0 0 0,-1-2 0 0 0,-1-3 0 0 0,-1-3 0 0 0,2 10 0 0 0</inkml:trace>
  <inkml:trace contextRef="#ctx0" brushRef="#br0" timeOffset="-1">256 369 29767 164430 65953,'3'9'0'0'0,"0"4"0"0"0,-1-1 0 0 0,-1 0 0 0 0,0-2 0 0 0,-1-2 0 0 0,-1 0 0 0 0,0-2 0 0 0,-1 0 0 0 0,1-2 0 0 0,-2 0 0 0 0,1-1 0 0 0,-1-1 0 0 0,1 0 0 0 0,0-1 0 0 0,-1 0 0 0 0,1-1 0 0 0,-1-1 0 0 0,0 0 0 0 0,-1-2 0 0 0,1 1 0 0 0,-1-2 0 0 0,-1-3 0 0 0,0 1 0 0 0,0-2 0 0 0,1 2 0 0 0,1 0 0 0 0,1 3 0 0 0,0-3 0 0 0,0 0 0 0 0,0 2 0 0 0,1 0 0 0 0,1 2 0 0 0,0 1 0-525 6,0 0 0 525-6,0 1 0-496-3,0 0 0 496 3,-1-4 0-505 5,0-1 0-708-14,0 1 0 677 14,1 0 0 536-5,-1 1 0 0 0,1 1 0 0 0,-1-3 0 0 0,0 2 0 0 0</inkml:trace>
  <inkml:trace contextRef="#ctx0" brushRef="#br0" timeOffset="-3">203 369 29695 161155 65957,'3'9'0'0'0,"1"1"0"0"0,-2-3 0 0 0,-1-3 0 0 0,0-1 0 0 0,-1-2 0 0 0,0-1 0 0 0,0-1 0 0 0,-1-1 0 0 0,-2-1-64 0 0,0-4 64 0 0,-1 0 0 0 0,0-3 0 0 0,2 6-36 0 0</inkml:trace>
  <inkml:trace contextRef="#ctx0" brushRef="#br0" timeOffset="-5">155 369 29263 161155 65957,'2'4'0'0'0,"0"-2"0"0"0,-2-1 0 0 0,1-1 0 0 0,-2-1 0 0 0,1 0 0 0 0,0 1 0 0 0,1-5 0 0 0</inkml:trace>
  <inkml:trace contextRef="#ctx0" brushRef="#br0" timeOffset="-7">73 369 29225 161155 65957,'1'4'-10'0'0,"5"25"-422"0"0,-1-7-400 0 0,-1-6-10400 0 0,-1-7-5487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11.29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74 1455 2271 0 0,'0'0'7594'0'0,"-2"-2"-7456"0"0,1-1-40 0 0,0 3-6 0 0,1-1 0 0 0,-1 0 0 0 0,1 0 0 0 0,0 0 1 0 0,-1 0-1 0 0,1 0 0 0 0,-1 1 0 0 0,1-1 1 0 0,0 0-1 0 0,0 0 0 0 0,-1-2 0 0 0,-5 8 4356 0 0,-4 1 1334 0 0,6-1-6124 0 0,0 17 4158 0 0,6-28-3763 0 0,5-17-31 0 0,-5 17 1060 0 0,3 0-996 0 0,13-18-17 0 0,-13 18 755 0 0,-1 0-771 0 0,10-17-31 0 0,-10 17 104 0 0,-1 0-60 0 0,9-18-32 0 0,-8 17 913 0 0,-2 2-894 0 0,10-19-30 0 0,-9 19 36 0 0,1-1-5 0 0,11-19-32 0 0,-11 19 615 0 0,-4 2-570 0 0,1-16-43 0 0,-1 17-16 0 0,0 0 0 0 0,1-1-1 0 0,-1 1 1 0 0,1 0 0 0 0,-1 0 0 0 0,3-5 0 0 0,-1 1 1 0 0,-1 1 236 0 0,0 1-165 0 0,3-25 245 0 0,-1 5-314 0 0,3-1 0 0 0,-4 21 338 0 0,0 0-272 0 0,4-17-10 0 0,-4 17-3 0 0,0 0-11 0 0,4-18-31 0 0,-4 14 20 0 0,-4-5-20 0 0,1 12-18 0 0,1 0 0 0 0,0 1 0 0 0,0-1-1 0 0,0 0 1 0 0,0 1 0 0 0,0-1 0 0 0,0 1 0 0 0,0-1 0 0 0,1 0 0 0 0,-1 1 0 0 0,1-1 0 0 0,-1 1 0 0 0,1-3 0 0 0,1 0 5 0 0,-1-2 44 0 0,-1 3 0 0 0,-3-15-42 0 0,0-5-11 0 0,0 1 0 0 0,-3 5 0 0 0,1-3 0 0 0,1-3 0 0 0,-1 5 0 0 0,-1 1 0 0 0,2-5 0 0 0,1-3 0 0 0,-1 4 11 0 0,-4-20 53 0 0,7 37-10 0 0,0 1 5 0 0,-3-10-35 0 0,2 7 35 0 0,-3-8 6 0 0,0-5-12 0 0,3-5-42 0 0,-1 2-11 0 0,-3 1 0 0 0,-1 3 0 0 0,1 1 0 0 0,-1 0 0 0 0,1 0 11 0 0,0-1 31 0 0,1 0-31 0 0,0 0-11 0 0,-1 1 0 0 0,-1 5 0 0 0,1-3 0 0 0,2-2 0 0 0,0-2 0 0 0,-1 1 0 0 0,1 2 0 0 0,-2-2 0 0 0,1 1 0 0 0,0 0 0 0 0,3-1 0 0 0,1-4 0 0 0,-1 1-11 0 0,-2 0-46 0 0,2 19 71 0 0,-2-35-221 0 0,3 19 196 0 0,-8-45-53 0 0,3 20-117 0 0,4 29 157 0 0,2 6-40 0 0,3-8-6 0 0,-1 13 34 0 0,5 4 8 0 0,34 10 15 0 0,-33-10 13 0 0,1 0 0 0 0,-1 0 0 0 0,0-1 0 0 0,9 0 0 0 0,32-7 0 0 0,3 1 0 0 0,-3-9 0 0 0,-41 13-3 0 0,1 1 1 0 0,-1 0-1 0 0,10 1 0 0 0,-10 0-51 0 0,-2 5-430 0 0,13 17 473 0 0,-18-21 11 0 0,-1 0 0 0 0,0-1 0 0 0,1 1 0 0 0,-1 0 0 0 0,0 0 0 0 0,1 0 0 0 0,-1 0 0 0 0,0 0 0 0 0,0 0 0 0 0,0 0 0 0 0,0 0 0 0 0,0 0 0 0 0,0 0 0 0 0,0 0 0 0 0,0 0 0 0 0,-1 1 0 0 0,1 0 0 0 0,-2 15 11 0 0,3-8 31 0 0,4 11-20 0 0,-3-10 20 0 0,2 13-31 0 0,-3 1-11 0 0,-2-4 11 0 0,1-12 31 0 0,0 8-19 0 0,0-7 25 0 0,3 8-25 0 0,6 20 83 0 0,-6-14-95 0 0,-4-2-11 0 0,-3 18 64 0 0,3-22-53 0 0,1-9 31 0 0,3 12-31 0 0,-1 0 0 0 0,-1-12 31 0 0,1 11-31 0 0,-1 6-11 0 0,5 1 0 0 0,2 2 0 0 0,-6-4 0 0 0,-2 0 0 0 0,1 0 0 0 0,4 3 0 0 0,4-2 11 0 0,-7-16 31 0 0,0 10-20 0 0,-2-11 20 0 0,0 6-20 0 0,1-6 20 0 0,2 12-31 0 0,4 8-11 0 0,-1-1 0 0 0,-4-4 0 0 0,0-1 0 0 0,4-1 11 0 0,-4-12 31 0 0,3 11-31 0 0,-2 3-11 0 0,-2 1 0 0 0,3 0 0 0 0,3 2 0 0 0,-2-1 0 0 0,-4-3 0 0 0,-3-3 0 0 0,-1-2 0 0 0,0 0 0 0 0,-1-1 0 0 0,-1-1 0 0 0,0-3 11 0 0,4-6 31 0 0,-2 9-31 0 0,-1 2-11 0 0,1 2 0 0 0,0-3 0 0 0,-1-1 0 0 0,-2 0 0 0 0,0-1 0 0 0,-1-4 0 0 0,0-1 11 0 0,3 3 31 0 0,1 2-20 0 0,-1 1 20 0 0,1-3-20 0 0,1-8 20 0 0,-3 3-16 0 0,4-6 46 0 0,0 1-4 0 0,-2 2-34 0 0,-12 26 145 0 0,15-29-179 0 0,-7 11 11 0 0,-1-2 31 0 0,0-2-31 0 0,-1-1-11 0 0,1 1 0 0 0,-1 2 0 0 0,1 1 0 0 0,0-1 0 0 0,0-1 0 0 0,0 0 0 0 0,-1 0 0 0 0,1 0 0 0 0,3 0-15 0 0,4-7-107 0 0,4-9-2313 0 0,8-22 1539 0 0,-8 22-1100 0 0,17-33-12932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16.19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334 1246 2327 0 0,'-1'1'174'0'0,"-29"33"4107"0"0,13-14 3015 0 0,9-12-4216 0 0,-2 1 1 0 0,-15 10 1440 0 0,28-26-4417 0 0,11-21-26 0 0,-11 21-13 0 0,0 1-1 0 0,14-27-11 0 0,4-11-42 0 0,-1-10-78 0 0,-5 9-6 0 0,-5 21 72 0 0,0-7 60 0 0,-8 24-44 0 0,0 0 651 0 0,-5 11-601 0 0,2-4-60 0 0,1 0 0 0 0,-1 0 0 0 0,1 1-1 0 0,-1-1 1 0 0,1 0 0 0 0,-1 1 0 0 0,1-1-1 0 0,-1 0 1 0 0,1 1 0 0 0,-1-1 0 0 0,1 1-1 0 0,0-1 1 0 0,-1 1 0 0 0,1-1 0 0 0,0 1 0 0 0,-1-1-1 0 0,1 1 1 0 0,0 0 0 0 0,-7 16 46 0 0,0-1 0 0 0,-1 0 1 0 0,-13 20-1 0 0,4-8 37 0 0,-90 150 504 0 0,106-173-517 0 0,-3 5-6 0 0,2-5-5 0 0,3-5-63 0 0,-1 0 0 0 0,0 0 0 0 0,0 0 0 0 0,0 0-1 0 0,0 0 1 0 0,0 0 0 0 0,0 0 0 0 0,0 0 0 0 0,0 0 0 0 0,1 0 0 0 0,-1 0 0 0 0,0 0-1 0 0,0 0 1 0 0,0 0 0 0 0,0 0 0 0 0,0 0 0 0 0,0 0 0 0 0,0 0 0 0 0,1 0 0 0 0,-1 0-1 0 0,0 0 1 0 0,0 0 0 0 0,0 0 0 0 0,0 0 0 0 0,0 0 0 0 0,0 0 0 0 0,0 0 0 0 0,0 0-1 0 0,1 0 1 0 0,-1 0 0 0 0,0 0 0 0 0,0 0 0 0 0,0 0 0 0 0,0 0 0 0 0,0 1 0 0 0,0-1-1 0 0,0 0 1 0 0,0 0 0 0 0,0 0 0 0 0,0 0 0 0 0,0 0 0 0 0,0 0 0 0 0,0 0 0 0 0,1 0-1 0 0,-1 1 1 0 0,0-1 0 0 0,0 0 0 0 0,0 0 0 0 0,0 0 0 0 0,0 0 0 0 0,0 0 0 0 0,0 0-1 0 0,0 0 1 0 0,0 1 0 0 0,0-1 0 0 0,0 0 0 0 0,0 0 0 0 0,0 0 0 0 0,-1 0 0 0 0,1 0-1 0 0,24-30 11 0 0,1-11-11 0 0,-3 6 0 0 0,-1-4 0 0 0,1-4 0 0 0,3-6-60 0 0,-10 16 37 0 0,0 0-2 0 0,-12 26 409 0 0,-4 8-301 0 0,-4 7-47 0 0,1 0 0 0 0,0 0 0 0 0,0 0 0 0 0,1 0 0 0 0,-5 15 0 0 0,-3 9 18 0 0,-12 21-33 0 0,-26 71 408 0 0,37-75 132 0 0,12-46-457 0 0,6-7-43 0 0,-6 4-61 0 0,7-5 4 0 0,-1 0 0 0 0,12-11-1 0 0,-13 11-5 0 0,-2 0-5 0 0,1 1 0 0 0,-1 0-1 0 0,0-1 1 0 0,0 1 0 0 0,0-1-1 0 0,4-10 1 0 0,10-21-84 0 0,0-6-16 0 0,-4 5 31 0 0,0-11-4 0 0,-4 3 51 0 0,-4 9-19 0 0,-5 9 165 0 0,-3 27-17 0 0,2 0-95 0 0,1 0 0 0 0,-1-1-1 0 0,1 1 1 0 0,-1 0 0 0 0,1 0-1 0 0,-1 0 1 0 0,0 0 0 0 0,1 0-1 0 0,-1 0 1 0 0,1 0 0 0 0,-1 0-1 0 0,1 1 1 0 0,-1-1 0 0 0,1 0-1 0 0,-1 0 1 0 0,1 0 0 0 0,-1 0-1 0 0,1 1 1 0 0,-1-1 0 0 0,1 0-1 0 0,-1 1 1 0 0,-8 12 47 0 0,0 0-1 0 0,2 1 1 0 0,-1-1-1 0 0,-9 27 1 0 0,-16 66 22 0 0,16-49-55 0 0,6-21 7 0 0,-21 72 65 0 0,29-93-79 0 0,3-7 12 0 0,0-8-23 0 0,0 0-1 0 0,0 0 1 0 0,0 0-1 0 0,0 0 1 0 0,0 1-1 0 0,0-1 1 0 0,0 0-1 0 0,0 0 1 0 0,0 0-1 0 0,0 0 1 0 0,1 0-1 0 0,-1 0 1 0 0,0 0 0 0 0,0 1-1 0 0,0-1 1 0 0,0 0-1 0 0,0 0 1 0 0,0 0-1 0 0,0 0 1 0 0,1 0-1 0 0,-1 0 1 0 0,0 0-1 0 0,0 0 1 0 0,0 0-1 0 0,0 0 1 0 0,0 0-1 0 0,0 0 1 0 0,1 0 0 0 0,-1 0-1 0 0,0 0 1 0 0,0 0-1 0 0,0 0 1 0 0,0 0-1 0 0,0 0 1 0 0,0 0-1 0 0,1 0 1 0 0,-1 0-1 0 0,0 0 1 0 0,0 0-1 0 0,0 0 1 0 0,0 0-1 0 0,0 0 1 0 0,0 0 0 0 0,1 0-1 0 0,3-3 2 0 0,-1 1-1 0 0,1-1 1 0 0,-1 0 0 0 0,1 0 0 0 0,-1 0-1 0 0,4-5 1 0 0,-4 4-3 0 0,-1 1-7 0 0,1 0 0 0 0,0-1 0 0 0,-1 0 0 0 0,0 1 0 0 0,3-7 0 0 0,0-1-3 0 0,14-25-13 0 0,2-8-24 0 0,-13 29 39 0 0,9-23-67 0 0,0-8 8 0 0,-6 9 45 0 0,-2-1-25 0 0,-3 6 36 0 0,-5 10 12 0 0,-4 22 0 0 0,0 7 0 0 0,-9 19-2 0 0,11-19 3 0 0,0 1 11 0 0,-31 145 38 0 0,25-111-36 0 0,6-36 28 0 0,-1 11-20 0 0,2-14-1 0 0,6-8 0 0 0,2 0-17 0 0,-1-1 0 0 0,11-12-1 0 0,-13 11-3 0 0,0 0 0 0 0,-1 1 0 0 0,7-15 0 0 0,5-15 0 0 0,-6 1 0 0 0,-7 24-8 0 0,-1 7-3 0 0,-1 0 1 0 0,0-1 0 0 0,-1 0-1 0 0,1-8 1 0 0,1-20-13 0 0,-3-8-19 0 0,1 27 32 0 0,-4-25-90 0 0,2 21 67 0 0,-23-120-543 0 0,24 135 534 0 0,0 3 13 0 0,-6 8 29 0 0,3 13 67 0 0,-4 82 267 0 0,7-81-190 0 0,1 0 1 0 0,5 32 0 0 0,-5-50-73 0 0,3 1-1 0 0,5 13-6 0 0,-6-13-1 0 0,3-11-11 0 0,11-17-31 0 0,-15 22-19 0 0,-1 0-1 0 0,1 1 1 0 0,-1-1 0 0 0,1 0 0 0 0,-1 0 0 0 0,0 1 0 0 0,1-1-1 0 0,-1 0 1 0 0,0 0 0 0 0,0 1 0 0 0,1-1 0 0 0,-1 0 0 0 0,0 0 0 0 0,0-1-1 0 0,4-29 9 0 0,-3-3-11 0 0,-3-1 0 0 0,-1-10-60 0 0,-4-1-57 0 0,-2 1 0 0 0,-1 1 0 0 0,-28-74 0 0 0,23 87 43 0 0,11 27 64 0 0,4 4 9 0 0,0 0-1 0 0,0 0 1 0 0,0 0 0 0 0,0 0 0 0 0,0 0-1 0 0,0-1 1 0 0,0 1 0 0 0,0 0-1 0 0,0 0 1 0 0,0 0 0 0 0,-1 0 0 0 0,1 0-1 0 0,0-1 1 0 0,0 1 0 0 0,0 0-1 0 0,0 0 1 0 0,0 0 0 0 0,0 0-1 0 0,0 0 1 0 0,-1 0 0 0 0,1 0 0 0 0,0 0-1 0 0,0 0 1 0 0,0-1 0 0 0,0 1-1 0 0,0 0 1 0 0,-1 0 0 0 0,1 0-1 0 0,0 0 1 0 0,0 0 0 0 0,0 0 0 0 0,0 0-1 0 0,-1 0 1 0 0,1 0 0 0 0,0 0-1 0 0,0 0 1 0 0,-10 4-11 0 0,9-3 13 0 0,0 1 0 0 0,0-1 0 0 0,1 1 0 0 0,-1-1 0 0 0,0 1 0 0 0,1-1 1 0 0,-1 1-1 0 0,1-1 0 0 0,-1 3 0 0 0,-3 18 76 0 0,1 0 0 0 0,1 0-1 0 0,1 0 1 0 0,1 0 0 0 0,4 40 0 0 0,0-34-4 0 0,6 11 6 0 0,2-4-12 0 0,-10-32-65 0 0,0 1 0 0 0,-1-1-1 0 0,1 1 1 0 0,0-1 0 0 0,1 1 0 0 0,2 2 0 0 0,-4-5-2 0 0,0 0 0 0 0,0 1 0 0 0,0-1 0 0 0,0 0 0 0 0,0 0 0 0 0,0 0 0 0 0,0-1 0 0 0,1 1 0 0 0,-1 0 0 0 0,0 0 0 0 0,1-1 0 0 0,-1 1 0 0 0,1 0 0 0 0,-1-1 0 0 0,0 0 0 0 0,1 1 0 0 0,-1-1 0 0 0,1 0 0 0 0,2 1 0 0 0,-2-2 0 0 0,-1 0 0 0 0,1 0 0 0 0,-1 0 0 0 0,0 0 0 0 0,1 0 0 0 0,-1 0 0 0 0,0 0 0 0 0,0 0 0 0 0,0-1 0 0 0,0 1 0 0 0,0 0 0 0 0,0-1 0 0 0,0 1 0 0 0,0 0 0 0 0,-1-1 0 0 0,1 1 0 0 0,0-1 0 0 0,0-2 0 0 0,0 1 0 0 0,0 0 0 0 0,-1 0 0 0 0,1-1 0 0 0,-1 1 0 0 0,0 0 0 0 0,0 0 0 0 0,-1-5 0 0 0,-5-39-112 0 0,-17-87-331 0 0,-18-58 121 0 0,34 170 311 0 0,0 0 0 0 0,6 18-10 0 0,0 5 0 0 0,-5 11 10 0 0,3-1 33 0 0,2 1-1 0 0,0 0 1 0 0,0 20-1 0 0,6 40 160 0 0,-4-61-152 0 0,0 21 127 0 0,3 0 0 0 0,0 0 0 0 0,18 62 0 0 0,-20-89-21 0 0,2-12-81 0 0,0 3-51 0 0,-1-1-1 0 0,-1 0 0 0 0,1 0 0 0 0,2-7 0 0 0,-5 11-2 0 0,1-1-3 0 0,-1 0-1 0 0,1 0 1 0 0,-1 0 0 0 0,1 0 0 0 0,-1 0-1 0 0,0 0 1 0 0,0 0 0 0 0,0 0 0 0 0,0 0-1 0 0,-1 0 1 0 0,1 0 0 0 0,0 0 0 0 0,-1 0-1 0 0,0 0 1 0 0,-1-3 0 0 0,2 3 2 0 0,-28-115-277 0 0,-51-183-767 0 0,74 284 963 0 0,3 7 35 0 0,-1 1-1 0 0,0-1 0 0 0,-1 0 0 0 0,1 1 1 0 0,-2 0-1 0 0,-7-12 0 0 0,12 19 49 0 0,0 1 0 0 0,-1-1 0 0 0,1 1-1 0 0,0 0 1 0 0,0-1 0 0 0,-1 1 0 0 0,1-1 0 0 0,0 1-1 0 0,-1 0 1 0 0,1-1 0 0 0,0 1 0 0 0,-1 0 0 0 0,1-1-1 0 0,-1 1 1 0 0,1 0 0 0 0,0 0 0 0 0,-1-1 0 0 0,1 1-1 0 0,-1 0 1 0 0,1 0 0 0 0,-1 0 0 0 0,1-1 0 0 0,-1 1 0 0 0,1 0-1 0 0,-1 0 1 0 0,1 0 0 0 0,-1 0 0 0 0,1 0 0 0 0,-1 0-1 0 0,0 0 1 0 0,-2 4 35 0 0,1 1 31 0 0,1 8 1 0 0,-1 0 0 0 0,2 0 0 0 0,0 1 0 0 0,0-1 0 0 0,1 0 0 0 0,1 0 0 0 0,5 21 0 0 0,2 1 5 0 0,5 5-47 0 0,0-4 16 0 0,1-4-31 0 0,-1-5 0 0 0,-13-27-11 0 0,-1 0 1 0 0,0 0-1 0 0,0-1 1 0 0,0 1-1 0 0,0 0 1 0 0,0 0-1 0 0,0 0 1 0 0,0 0-1 0 0,0 0 1 0 0,0 0-1 0 0,0 0 1 0 0,0-1-1 0 0,1 1 1 0 0,-1 0-1 0 0,0 0 1 0 0,0 0-1 0 0,0 0 1 0 0,0 0-1 0 0,0 0 1 0 0,0 0-1 0 0,1 0 1 0 0,-1 0 0 0 0,0 0-1 0 0,0 0 1 0 0,0 0-1 0 0,0 0 1 0 0,0 0-1 0 0,1 0 1 0 0,-1 0-1 0 0,0 0 1 0 0,0 0-1 0 0,0 0 1 0 0,0 0-1 0 0,0 0 1 0 0,1 0-1 0 0,-1 0 1 0 0,0 0-1 0 0,0 0 1 0 0,0 0-1 0 0,0 0 1 0 0,0 0-1 0 0,0 0 1 0 0,1 0-1 0 0,-1 0 1 0 0,0 1-1 0 0,0-1 1 0 0,0 0-1 0 0,0 0 1 0 0,0 0-1 0 0,0 0 1 0 0,0 0-1 0 0,0 0 1 0 0,0 0-1 0 0,0 1 1 0 0,1-1-1 0 0,-1 0 1 0 0,0 0-1 0 0,0 0 1 0 0,0 0-1 0 0,13-24-50 0 0,-12 18 19 0 0,0 1 0 0 0,-1-1 0 0 0,1 1 0 0 0,-1-1-1 0 0,-1 1 1 0 0,1-1 0 0 0,-2-5 0 0 0,2 7 25 0 0,-4-25-219 0 0,-2 1-1 0 0,-14-48 0 0 0,11 48 78 0 0,8 24 125 0 0,-70-225-1161 0 0,68 222 1104 0 0,-7-9 13 0 0,10 16 68 0 0,0-1-1 0 0,-1 0 0 0 0,1 1 0 0 0,-1-1 0 0 0,1 0 1 0 0,-1 1-1 0 0,1-1 0 0 0,-1 1 0 0 0,0-1 0 0 0,1 1 1 0 0,-1-1-1 0 0,0 1 0 0 0,-1-1 0 0 0,2 1 6 0 0,0 0 1 0 0,-1 0-1 0 0,1 0 0 0 0,-1 0 0 0 0,1 0 0 0 0,0 0 1 0 0,-1 0-1 0 0,1 0 0 0 0,0 0 0 0 0,-1 0 0 0 0,1 0 1 0 0,0 0-1 0 0,-1 0 0 0 0,1 0 0 0 0,0 1 0 0 0,-1-1 1 0 0,1 0-1 0 0,0 0 0 0 0,-1 0 0 0 0,1 1 0 0 0,0-1 1 0 0,0 0-1 0 0,-1 0 0 0 0,1 1 0 0 0,0-1 1 0 0,0 0-1 0 0,0 1 0 0 0,-1-1 0 0 0,1 0 0 0 0,0 1 1 0 0,0-1-1 0 0,0 1 0 0 0,-4 16 237 0 0,7 89 361 0 0,0-67-517 0 0,-3 0 19 0 0,4 25 109 0 0,-4-76-196 0 0,1 7-55 0 0,0 0 0 0 0,-1-1 0 0 0,0 1 1 0 0,0 0-1 0 0,-1-7 0 0 0,-4-18-92 0 0,-6-20 11 0 0,-13-35-26 0 0,18 69 120 0 0,0 3-30 0 0,6 13 52 0 0,0 0-1 0 0,0 0 0 0 0,0 1 1 0 0,0-1-1 0 0,0 0 1 0 0,0 0-1 0 0,0 0 1 0 0,0 0-1 0 0,0 0 0 0 0,0 0 1 0 0,0 0-1 0 0,0 0 1 0 0,0 0-1 0 0,0 0 1 0 0,0 0-1 0 0,0 0 0 0 0,0 0 1 0 0,0 0-1 0 0,0 0 1 0 0,0 0-1 0 0,0 0 1 0 0,-1 0-1 0 0,1 0 0 0 0,0 0 1 0 0,0 0-1 0 0,0 0 1 0 0,0 0-1 0 0,0 0 1 0 0,0 0-1 0 0,0 0 0 0 0,0 0 1 0 0,0 0-1 0 0,0 0 1 0 0,0 18-10 0 0,8 13 11 0 0,3 0 0 0 0,3 4 53 0 0,-3-9-31 0 0,5 7 20 0 0,-4-8-20 0 0,-10-21 95 0 0,-1-8-52 0 0,2-20-6 0 0,0-10-47 0 0,0 0-12 0 0,-3-3-101 0 0,-1 1-1 0 0,-2 0 1 0 0,-9-46 0 0 0,10 75 47 0 0,-2-4 30 0 0,4 11 23 0 0,0 0 0 0 0,0 0 0 0 0,0 0 0 0 0,0 0 0 0 0,0 0 0 0 0,0 1 0 0 0,0-1 0 0 0,0 0 0 0 0,0 0 1 0 0,0 0-1 0 0,0 0 0 0 0,-1 0 0 0 0,1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0,0-1 0 0 0,-5 18-10 0 0,4-3 66 0 0,2 24-1 0 0,-1-34-59 0 0,4 71 229 0 0,1 68 457 0 0,-7-105-410 0 0,4 8 121 0 0,-2-42-241 0 0,3-9-97 0 0,9-19-43 0 0,-5-2-11 0 0,-3-2-11 0 0,-1-3-42 0 0,-1-7-11 0 0,1-11-72 0 0,0 8-8 0 0,0 16 69 0 0,-2 19-10 0 0,-1 1-3 0 0,0 1 52 0 0,0 2-4 0 0,0 0 1 0 0,0 0-1 0 0,0 0 1 0 0,0 0-1 0 0,1 0 1 0 0,-1 0 0 0 0,1-3-1 0 0,-7 19 35 0 0,5-1 85 0 0,-1-1-1 0 0,2 13 1 0 0,0-20-73 0 0,-1 31 278 0 0,2 0 0 0 0,11 68 0 0 0,-9-83-221 0 0,0-2-4 0 0,-1-3 88 0 0,1-21-81 0 0,13-22-54 0 0,-13 20-16 0 0,-1 4-4 0 0,-1 0 1 0 0,0 0 0 0 0,1-1-1 0 0,-2 1 1 0 0,1-1 0 0 0,0 1 0 0 0,-1-1-1 0 0,1-5 1 0 0,1-24-106 0 0,-3-113-340 0 0,-1 61 76 0 0,2 81 338 0 0,1 8 9 0 0,2 20 37 0 0,-1 105 479 0 0,-2-14 205 0 0,4-65-429 0 0,-4-46-198 0 0,1 0-1 0 0,1 11 0 0 0,-2-12-33 0 0,3-8-9 0 0,8-23-11 0 0,-4 0-11 0 0,-3-2 0 0 0,-1-11-67 0 0,-7-196-762 0 0,3 233 724 0 0,2 7-27 0 0,3 86 375 0 0,17 170 703 0 0,-16-224-877 0 0,0 0 6 0 0,1 14 16 0 0,-5-46-70 0 0,1-7 0 0 0,7-23-27 0 0,-7 18-51 0 0,-1-1 1 0 0,0 1-1 0 0,-1-14 1 0 0,0 21 59 0 0,0-24-124 0 0,-2 1 0 0 0,-2-1 0 0 0,0 1 0 0 0,-9-31 0 0 0,-13-66-287 0 0,26 121 407 0 0,-2-9-8 0 0,2 10 9 0 0,0 0 0 0 0,0 0 0 0 0,0 0 0 0 0,0 0 0 0 0,0 0 0 0 0,0 0 0 0 0,0-1 0 0 0,0 1 0 0 0,0 0 0 0 0,0 0 0 0 0,0 0 0 0 0,0 0 0 0 0,0 0 0 0 0,0 0 0 0 0,0 0 0 0 0,0 0 0 0 0,0 0 0 0 0,0 0 0 0 0,0 0 0 0 0,0 0 0 0 0,0-1 0 0 0,0 1 0 0 0,0 0 0 0 0,0 0 0 0 0,0 0 0 0 0,0 0 0 0 0,0 0 0 0 0,0 0 0 0 0,0 0 0 0 0,0 0 0 0 0,0 0 0 0 0,0 0 0 0 0,0 0 0 0 0,0-1 0 0 0,0 1 0 0 0,0 0 0 0 0,0 0 0 0 0,0 0-1 0 0,0 0 1 0 0,0 0 0 0 0,0 0 0 0 0,0 0 0 0 0,0 0 0 0 0,1 0 0 0 0,-1 0 0 0 0,0 0 0 0 0,0 0 0 0 0,0 0 0 0 0,0 0 0 0 0,0 0 0 0 0,0 0 0 0 0,0 0 0 0 0,0 0 0 0 0,0 0 0 0 0,0 0 0 0 0,0 0 0 0 0,1 0 0 0 0,-1 0 0 0 0,0 0 0 0 0,0 0 0 0 0,15 28 15 0 0,-12-20-1 0 0,9 28 87 0 0,-10-30-79 0 0,18 61 161 0 0,15 98-1 0 0,-28-122-35 0 0,-2 78 317 0 0,-5-116-392 0 0,0 0-12 0 0,1 12-37 0 0,-1-14-2 0 0,1-7 0 0 0,1-24-10 0 0,-2-5-11 0 0,0-3-15 0 0,-2 7-59 0 0,-62-327-827 0 0,50 288 672 0 0,13 102 240 0 0,12 66 449 0 0,45 183 0 0 0,-40-230-268 0 0,-6-24-99 0 0,5 7-10 0 0,-8-22-16 0 0,8 11-73 0 0,-12-20-32 0 0,0-10-10 0 0,5-21-30 0 0,-7 25 75 0 0,-1 1 0 0 0,0-1 0 0 0,0 0-1 0 0,0 1 1 0 0,1-1 0 0 0,-1 1 0 0 0,0-1-1 0 0,0 1 1 0 0,0-1 0 0 0,0 0-1 0 0,0 1 1 0 0,0-1 0 0 0,0 1 0 0 0,0-1-1 0 0,0 1 1 0 0,0-1 0 0 0,0 0 0 0 0,-1 1-1 0 0,1-2 1 0 0,-58-233-575 0 0,29 106 276 0 0,-24-66-186 0 0,50 188 488 0 0,3 19 12 0 0,4 22 65 0 0,83 418 867 0 0,-46-264-492 0 0,-40-184-419 0 0,-1-8-10 0 0,0-20-12 0 0,0 16-18 0 0,-1 3 4 0 0,0-1-1 0 0,0 0 1 0 0,0 1 0 0 0,-3-8 0 0 0,-2-9-58 0 0,-9-35-74 0 0,-21-65-35 0 0,-30-123-361 0 0,61 223 451 0 0,22 71 0 0 0,24 298 820 0 0,-17-100-257 0 0,-19-220-406 0 0,2 6-8 0 0,-2-14-54 0 0,-5-39-27 0 0,-3-12-36 0 0,-26-136-272 0 0,-6-46-444 0 0,33 193 685 0 0,2 15-11 0 0,3 11 30 0 0,3 7 57 0 0,-1 0 0 0 0,0 0 1 0 0,0 0-1 0 0,4 21 1 0 0,9 60 4 0 0,-14-68-2 0 0,6 43 242 0 0,-4 0-1 0 0,-2 1 1 0 0,-8 94 0 0 0,4-160-68 0 0,1-8-111 0 0,3-15-95 0 0,3-40 0 0 0,-6 50 28 0 0,-1-15-140 0 0,0 0 1 0 0,-2 1-1 0 0,0-1 1 0 0,-12-45-1 0 0,9 46 54 0 0,-57-256-1142 0 0,61 276 1108 0 0,5 112 38 0 0,33 205 0 0 0,-31-279 86 0 0,1-6 0 0 0,6 8 0 0 0,0-11-16 0 0,-10-20-64 0 0,1-11-19 0 0,10-17-5 0 0,-13 22 99 0 0,-1 1-1 0 0,1-1 1 0 0,-1 0-1 0 0,1 1 0 0 0,-1-1 1 0 0,0 0-1 0 0,0 1 1 0 0,1-1-1 0 0,-1 0 0 0 0,0 0 1 0 0,0 1-1 0 0,0-1 1 0 0,0 0-1 0 0,0-1 0 0 0,2-5-19 0 0,-2 3 7 0 0,1 0 0 0 0,-1 0-1 0 0,0 0 1 0 0,0 0 0 0 0,0 0-1 0 0,-1-4 1 0 0,-3-26-238 0 0,-17-66 0 0 0,-8 8 115 0 0,-16-62 9 0 0,-30-268-810 0 0,59 294 588 0 0,15 123 595 0 0,8 114 511 0 0,1 52-88 0 0,-6-127-664 0 0,0-5 0 0 0,0-5 0 0 0,-1 1 0 0 0,-4-6 0 0 0,3-19 0 0 0,0 0 0 0 0,0 0 0 0 0,0 0 0 0 0,0 1 0 0 0,0-1 0 0 0,0 0 0 0 0,0 0 0 0 0,0 0 0 0 0,0 0 0 0 0,-1 0 0 0 0,1 1 0 0 0,0-1 0 0 0,0 0 0 0 0,0 0 0 0 0,0 0 0 0 0,0 0 0 0 0,0 0 0 0 0,-1 0 0 0 0,1 0 0 0 0,0 1 0 0 0,0-1 0 0 0,0 0 0 0 0,0 0 0 0 0,-1 0 0 0 0,1 0 0 0 0,0 0 0 0 0,0 0 0 0 0,0 0 0 0 0,-1 0 0 0 0,1 0 0 0 0,0 0 0 0 0,0 0 0 0 0,0 0 0 0 0,0 0 0 0 0,-1 0 0 0 0,1 0 0 0 0,0 0 0 0 0,0 0 0 0 0,0 0 0 0 0,0-1 0 0 0,-1 1 0 0 0,1 0 0 0 0,0 0 0 0 0,0 0 0 0 0,0 0 0 0 0,0 0 0 0 0,-1 0 0 0 0,1-1 0 0 0,-7-12-15 0 0,-12-31-273 0 0,2 4 64 0 0,11 21 146 0 0,-2-1 1 0 0,-1 2-1 0 0,0-1 1 0 0,-2 1 0 0 0,-13-19-1 0 0,14 27 50 0 0,-3 2-20 0 0,1 5 36 0 0,7 3 12 0 0,0-1 0 0 0,0 1 0 0 0,0 1 0 0 0,0-1 0 0 0,0 1 0 0 0,-6 1 0 0 0,-6 1 0 0 0,-1-3 141 0 0,-20 5 0 0 0,36-5-135 0 0,0 0 151 0 0,10 5-483 0 0,24 13-1013 0 0,-24-13-4687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0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141 434 2495 0 0,'-5'4'0'0'0,"-2"1"0"0"0,0 2 0 0 0,0-2 0 0 0,1 1 0 0 0,-5 5 1826 0 0,18-26-1546 0 0,-5 11 72 0 0,-10 3 2617 0 0,7 2-2614 0 0,0 0-1 0 0,-1 0 1 0 0,1 0-1 0 0,0 0 1 0 0,0 1-1 0 0,-1-1 1 0 0,1 0-1 0 0,0 0 1 0 0,0 1-1 0 0,1-1 1 0 0,-1 1-1 0 0,0-1 1 0 0,0 1-1 0 0,1-1 1 0 0,-1 1-1 0 0,1-1 1 0 0,-3 10 7879 0 0,9-16-8154 0 0,19-13-91 0 0,-19 13-117 0 0,-2 0-125 0 0,16-20 55 0 0,-18 21 52 0 0,6-14 108 0 0,-6 14 331 0 0,4-7-81 0 0,-6 10-157 0 0,1 1-1 0 0,-1-1 0 0 0,0 1 1 0 0,1-1-1 0 0,-1 1 1 0 0,0-1-1 0 0,1 0 0 0 0,-1 1 1 0 0,0-1-1 0 0,1 0 1 0 0,-1 0-1 0 0,0 1 1 0 0,0-1-1 0 0,0 0 0 0 0,0 1 1 0 0,0-2-1 0 0,9 0 35 0 0,27-4-129 0 0,-27 5-66 0 0,-2-3-221 0 0,20-12 151 0 0,-20 13 7 0 0,-4-2-102 0 0,2 0 230 0 0,-3 3 19 0 0,0 0 1 0 0,0 0-1 0 0,0 0 1 0 0,-1 0-1 0 0,1 0 1 0 0,-1 0-1 0 0,0 0 1 0 0,2-5 0 0 0,4-6 21 0 0,-5 9 267 0 0,-2 3-244 0 0,1 1-1 0 0,-1-1 0 0 0,0 0 0 0 0,1 0 0 0 0,-1 0 0 0 0,0 0 0 0 0,0 1 0 0 0,0-1 1 0 0,0 0-1 0 0,0 0 0 0 0,0 0 0 0 0,0-1 0 0 0,0 1 14 0 0,1-2 322 0 0,4-1-577 0 0,16-15 166 0 0,-19 17 52 0 0,-1 0-1 0 0,0 0 1 0 0,1 0 0 0 0,-1 0 0 0 0,0 0 0 0 0,0 0 0 0 0,0 0-1 0 0,0-2 1 0 0,3-11 12 0 0,-2 7 31 0 0,4-5-22 0 0,0 3 24 0 0,9-12-21 0 0,4 2 38 0 0,-15 16 181 0 0,0 0-148 0 0,12-11 9 0 0,-12 11 173 0 0,0 0-193 0 0,8-13-5 0 0,-8 10-22 0 0,1-4-34 0 0,-3 8 98 0 0,5 0-43 0 0,22-9 0 0 0,-15 6-21 0 0,22-10-45 0 0,-4-1-23 0 0,-26 13 39 0 0,0 0 41 0 0,0 1-67 0 0,-3 2-32 0 0,0-1 1 0 0,-1 1-1 0 0,0 0 1 0 0,1-1 0 0 0,-1 0-1 0 0,0 0 1 0 0,3-2-1 0 0,-6 8-22 0 0,-5 15 42 0 0,-2-10 11 0 0,2-3-20 0 0,5-5-73 0 0,6 5-714 0 0,17 19 727 0 0,-17-19-4 0 0,-6-4-285 0 0,-5 6 358 0 0,-2-5 27 0 0,2-2 48 0 0,-27 10 336 0 0,32-10-519 0 0,2-5-812 0 0,4-12 917 0 0,-5 16 14 0 0,0 0 0 0 0,0-1 0 0 0,0 1 0 0 0,0-1 0 0 0,0 1 0 0 0,0-1 0 0 0,-1 1 0 0 0,1 0 0 0 0,0-1 0 0 0,0 1 0 0 0,0-1 0 0 0,0 1 0 0 0,-1 0 0 0 0,1-1 0 0 0,0 1 0 0 0,0 0 0 0 0,-1-1 0 0 0,1 1 0 0 0,0 0 0 0 0,0-1 0 0 0,-1 1 0 0 0,0-1 0 0 0,-5-2 0 0 0,1 3 0 0 0,0 0 14 0 0,1 1 44 0 0,-9-4 46 0 0,13 3-103 0 0,0 0-1 0 0,-1 0 1 0 0,1 0 0 0 0,0 0-1 0 0,0 0 1 0 0,-1 0-1 0 0,1 0 1 0 0,0 0 0 0 0,0 0-1 0 0,-1 0 1 0 0,1-1-1 0 0,0 1 1 0 0,0 0 0 0 0,-1 0-1 0 0,1 0 1 0 0,0 0-1 0 0,0 0 1 0 0,0-1 0 0 0,-1 1-1 0 0,1 0 1 0 0,0 0-1 0 0,0 0 1 0 0,0-1 0 0 0,0 1-1 0 0,0 0 1 0 0,-1 0-1 0 0,1-1 1 0 0,0 1 0 0 0,0 0-1 0 0,0 0 1 0 0,0-1-1 0 0,0 1 1 0 0,0 0 0 0 0,0 0-1 0 0,0-1 1 0 0,0 1 0 0 0,0 0-1 0 0,0-1 1 0 0,0 1-1 0 0,0 0 1 0 0,0 0 0 0 0,0 0-1 0 0,0 0 1 0 0,0-1-1 0 0,0 1 1 0 0,0 0 0 0 0,0 0-1 0 0,0 0 1 0 0,0 0 0 0 0,0 0-1 0 0,0 0 1 0 0,0 0-1 0 0,0 0 1 0 0,0-1 0 0 0,0 1-1 0 0,0 0 1 0 0,0 0 0 0 0,0 0-1 0 0,0 0 1 0 0,0 0-1 0 0,0 0 1 0 0,0 0 0 0 0,0 0-1 0 0,-1 0 1 0 0,1 0-1 0 0,0-1 1 0 0,0 1 0 0 0,0 0-1 0 0,0 0 1 0 0,0 0 0 0 0,0 0-1 0 0,0 0 1 0 0,0 0-1 0 0,0 0 1 0 0,0 0 0 0 0,-1 0-1 0 0,1 0 1 0 0,0 0 0 0 0,0 0-1 0 0,0 0 1 0 0,0 0-1 0 0,0 0 1 0 0,0 0 0 0 0,0 0-1 0 0,0 0 1 0 0,-1 0 0 0 0,0 0 33 0 0,0 0 1 0 0,-1 0 0 0 0,1 0 0 0 0,-1 1 0 0 0,1-1 0 0 0,0 0 0 0 0,0 1-1 0 0,-1-1 1 0 0,1 1 0 0 0,0-1 0 0 0,0 1 0 0 0,-1 0 0 0 0,1 0-1 0 0,0-1 1 0 0,0 1 0 0 0,0 0 0 0 0,-2 2 0 0 0,-19 21 408 0 0,16-16-420 0 0,0 0 19 0 0,0-4-31 0 0,-1-1-11 0 0,1-3-11 0 0,-2 2-31 0 0,0 0 31 0 0,3-1 11 0 0,4-1 0 0 0,1 1 0 0 0,-1-1 0 0 0,0 0 0 0 0,1 0 0 0 0,-1 0 0 0 0,0 1 0 0 0,1-1 0 0 0,-1 0 0 0 0,0 1 0 0 0,1-1 0 0 0,-1 0 0 0 0,0 1 0 0 0,1-1 0 0 0,-1 1 0 0 0,1-1 0 0 0,-1 2 0 0 0,-8 8 0 0 0,1-1 0 0 0,2 2 0 0 0,1-2-19 0 0,0 0-132 0 0,-1 2-76 0 0,5-11 145 0 0,-1 2 9 0 0,-65 44 101 0 0,44-20 176 0 0,20-23-187 0 0,-10 16 30 0 0,7-8-47 0 0,-1 0 0 0 0,0 0 0 0 0,-2-2 0 0 0,2-3 0 0 0,-2-2 0 0 0,-12 6 160 0 0,10-3 171 0 0,-8 13-122 0 0,9-8-129 0 0,1 1-23 0 0,1 1-46 0 0,-1-2-11 0 0,2-2 0 0 0,-1-3-12 0 0,0-3-36 0 0,0-2 36 0 0,0 1 12 0 0,0 4 0 0 0,0 2 0 0 0,0 1 0 0 0,-2 7 2 0 0,8-15-20 0 0,-1-1-82 0 0,2-1 86 0 0,1 0 0 0 0,0 0 1 0 0,0 1-1 0 0,-1-1 0 0 0,1 0 0 0 0,0 0 0 0 0,-1 0 0 0 0,1 0 1 0 0,0 0-1 0 0,0 0 0 0 0,-1 0 0 0 0,1 0 0 0 0,0 0 0 0 0,-1 0 0 0 0,1 0 1 0 0,0-1-1 0 0,0 1 0 0 0,-1 0 0 0 0,1 0 0 0 0,0 0 0 0 0,-1 0 1 0 0,1 0-1 0 0,0 0 0 0 0,-1-1 0 0 0,0 0-8 0 0,0 0 1 0 0,0 0-1 0 0,0 0 0 0 0,1-1 0 0 0,-1 1 1 0 0,0 0-1 0 0,0 0 0 0 0,1-1 1 0 0,-1 1-1 0 0,1-1 0 0 0,-1-1 0 0 0,-2-7 20 0 0,2 8 23 0 0,1 5 0 0 0,-5 20-52 0 0,3-18-14 0 0,-2 0-51 0 0,-5 8-381 0 0,8-12 380 0 0,4-4-50 0 0,9-13-13 0 0,-9 12-1410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1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8287 0 0,'0'0'888'0'0,"-6"1"2688"0"0,-1 8-3304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1375 0 0,'-5'4'136'0'0,"-1"1"-136"0"0,1-3 160 0 0</inkml:trace>
  <inkml:trace contextRef="#ctx0" brushRef="#br0" timeOffset="1">16 143 1839 0 0,'-5'2'176'0'0,"-1"-4"-48"0"0,4-5-32 0 0,4-5-96 0 0,-7 9 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1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26 200 17967 0 0,'-11'0'800'0'0,"5"0"352"0"0,-3-2 184 0 0</inkml:trace>
  <inkml:trace contextRef="#ctx0" brushRef="#br0" timeOffset="1">147 171 9215 0 0,'0'0'976'0'0,"-6"0"992"0"0</inkml:trace>
  <inkml:trace contextRef="#ctx0" brushRef="#br0" timeOffset="2">288 1 4143 0 0,'-16'0'8408'0'0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11519 0 0,'-5'2'1024'0'0,"1"-1"320"0"0,0 3 1352 0 0,-1 1-792 0 0,1-1-720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3.2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34 139 12439 0 0,'0'0'1967'0'0,"8"-3"-1283"0"0,36-13 796 0 0,-2 0 575 0 0,4-1 21 0 0,-1-1-1190 0 0,-7 1-318 0 0,-16 7-453 0 0,-14 4-41 0 0,7-9 5 0 0,-11 11 1 0 0,-7 2 0 0 0,-1 0-17 0 0,0 0 1 0 0,1 0-1 0 0,-1 1 0 0 0,0-1 1 0 0,0 1-1 0 0,0 0 0 0 0,0 0 1 0 0,0 0-1 0 0,0 0 0 0 0,0 1 1 0 0,-6 0-1 0 0,-6 0 179 0 0,0 2 0 0 0,1-1-1 0 0,-1 2 1 0 0,0 0 0 0 0,-25 9-1 0 0,30-8-68 0 0,0 1 0 0 0,0 0-1 0 0,0 0 1 0 0,1 1 0 0 0,0 1 0 0 0,0 0-1 0 0,-17 15 1 0 0,13-5 215 0 0,11-13-321 0 0,2-2-46 0 0,0-1 1 0 0,1 0 0 0 0,-1 0-1 0 0,0 0 1 0 0,0 1-1 0 0,0-1 1 0 0,1 0 0 0 0,-1 1-1 0 0,1-1 1 0 0,-1 1 0 0 0,1-1-1 0 0,-1 0 1 0 0,1 1-1 0 0,0 2 1 0 0,-1 0 39 0 0,0 1 112 0 0,1-1-156 0 0,0-1 0 0 0,0 1 0 0 0,1 0 0 0 0,-1 0 0 0 0,3 5 0 0 0,-1-1-4 0 0,-2-7-9 0 0,0 0 0 0 0,0 0 0 0 0,0 0 0 0 0,0-1 0 0 0,1 1 0 0 0,-1 0 0 0 0,0 0 0 0 0,1 0 0 0 0,-1-1 0 0 0,0 1 0 0 0,1 0 0 0 0,-1-1 0 0 0,1 1 0 0 0,-1 0 0 0 0,2 0 0 0 0,17 24-13 0 0,-14-19-114 0 0,3-2-9 0 0,22 15-33 0 0,-23-15-155 0 0,2-2-62 0 0,28 6-15 0 0,-20-7-8 0 0,-8-1 264 0 0,-3 0-4 0 0,0 0 0 0 0,0 0 0 0 0,0-1-1 0 0,7-1 1 0 0,-3 0-4 0 0,-2 2-59 0 0,-1-2-1 0 0,1 1 1 0 0,10-4-1 0 0,-7 2-77 0 0,31-9-1570 0 0,-8 0-521 0 0,-25 9-4673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4.98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46 207 11055 0 0,'0'0'2723'0'0,"1"-5"-1884"0"0,-1-13 5 0 0,1 13-11 0 0,2-21 816 0 0,-2 21-866 0 0,0 0-172 0 0,5-25 1843 0 0,0 9-2030 0 0,-4 16 1092 0 0,-4 3-1273 0 0,-4-4-10 0 0,5 5-1 0 0,-1 3-4 0 0,-3 4-107 0 0,-1 1 0 0 0,2 0 0 0 0,-1 1 0 0 0,1-1 0 0 0,0 1 1 0 0,1-1-1 0 0,-1 1 0 0 0,2 0 0 0 0,-1 1 0 0 0,1-1 0 0 0,-2 13 0 0 0,0 9 102 0 0,0 60 0 0 0,3-76-184 0 0,1-7-10 0 0,0 0-1 0 0,0 0 1 0 0,1 0 0 0 0,1 8-1 0 0,-1-7-18 0 0,5 24 71 0 0,-5-26-68 0 0,-1-4-5 0 0,1 0 0 0 0,-1 0 0 0 0,0 0 0 0 0,1 0-1 0 0,0 0 1 0 0,-1 0 0 0 0,1 0 0 0 0,0 0-1 0 0,0 0 1 0 0,0 0 0 0 0,2 2 0 0 0,8 16 61 0 0,-11-20-67 0 0,0 1-1 0 0,1-1 1 0 0,-1 0-1 0 0,0 1 1 0 0,0-1-1 0 0,0 0 1 0 0,0 0-1 0 0,1 1 1 0 0,-1-1-1 0 0,0 0 1 0 0,0 0-1 0 0,1 1 1 0 0,-1-1-1 0 0,0 0 1 0 0,0 0-1 0 0,1 0 1 0 0,-1 0 0 0 0,0 1-1 0 0,1-1 1 0 0,-1 0-1 0 0,0 0 1 0 0,1 0-1 0 0,-1 0 1 0 0,0 0-1 0 0,0 0 1 0 0,1 0-1 0 0,-1 0 1 0 0,0 0-1 0 0,1 0 1 0 0,-1 0-1 0 0,0 0 1 0 0,1 0-1 0 0,-1 0 1 0 0,0 0-1 0 0,1 0 1 0 0,-1 0-1 0 0,0 0 1 0 0,1-1 0 0 0,-1 1-1 0 0,0 0 1 0 0,1 0-1 0 0,-1 0-1 0 0,6-1 9 0 0,0 0 0 0 0,0-1 0 0 0,0 0 0 0 0,0 0 0 0 0,5-3-1 0 0,-5 2-6 0 0,0-1 0 0 0,-1 0 0 0 0,1 0 0 0 0,-1-1-1 0 0,8-8 1 0 0,-3 3-11 0 0,-6 5-11 0 0,1 0 1 0 0,-1 0 0 0 0,0 0 0 0 0,4-9 0 0 0,18-26-128 0 0,-12 15 63 0 0,-10 19-4 0 0,-1 0 0 0 0,-2 4 85 0 0,-1 1-1 0 0,1 0 1 0 0,-1 0 0 0 0,1 0-1 0 0,-1 0 1 0 0,1 0 0 0 0,0 0-1 0 0,0 0 1 0 0,-1 1 0 0 0,1-1-1 0 0,0 0 1 0 0,0 0 0 0 0,0 1-1 0 0,0-1 1 0 0,0 0 0 0 0,0 1-1 0 0,0-1 1 0 0,0 1 0 0 0,0-1-1 0 0,0 1 1 0 0,2-1 0 0 0,-1 2 0 0 0,0 0 1 0 0,0 0 0 0 0,1 1-1 0 0,-1-1 1 0 0,0 0 0 0 0,0 1-1 0 0,0-1 1 0 0,0 1 0 0 0,-1 0-1 0 0,1 0 1 0 0,2 3 0 0 0,4 8-52 0 0,-6-6 44 0 0,10 21-42 0 0,-9-20 67 0 0,-1-4 14 0 0,-1 0 0 0 0,1 0 0 0 0,0-1 0 0 0,0 1 0 0 0,0-1 0 0 0,4 6 0 0 0,-1-1 21 0 0,-3-4-10 0 0,1 1 1 0 0,0-1 0 0 0,0 0-1 0 0,0 0 1 0 0,5 4 0 0 0,11 13 61 0 0,-14-15-19 0 0,4-2-3 0 0,27 12-3 0 0,-27-12-10 0 0,-1-5-3 0 0,26-2 0 0 0,-25 2-129 0 0,-2-5-545 0 0,23-16-240 0 0,-29 21 775 0 0,0 0 0 0 0,0 1 0 0 0,0-1 0 0 0,0 0 0 0 0,0 0 0 0 0,0 0 0 0 0,0 0 0 0 0,0 1 0 0 0,-1-1 0 0 0,1 0 0 0 0,1-2 0 0 0,3-5-183 0 0,-2 4 289 0 0,0-1 0 0 0,0 1 0 0 0,-1-1 0 0 0,4-10 0 0 0,-1 7 294 0 0,-3 3-59 0 0,1 1 0 0 0,-1 0-1 0 0,0-1 1 0 0,-1 1 0 0 0,1-1 0 0 0,0-7-1 0 0,3-7 51 0 0,-1-1-1 0 0,-1 1 0 0 0,0-1 1 0 0,-2 0-1 0 0,-1-29 0 0 0,-2 37-302 0 0,0-1 0 0 0,-1 0-1 0 0,0 1 1 0 0,0-1-1 0 0,-2 1 1 0 0,1 0-1 0 0,-2 0 1 0 0,0 1-1 0 0,0-1 1 0 0,-1 1 0 0 0,-13-16-1 0 0,16 23-68 0 0,1 1-1 0 0,-2 0 1 0 0,1 0 0 0 0,0 0-1 0 0,0 0 1 0 0,-1 1 0 0 0,-5-3-1 0 0,7 4-147 0 0,-11 8-265 0 0,12-5 216 0 0,1 2-58 0 0,-3 15-29 0 0,3-15-4 0 0,2 3-13 0 0,4 19-58 0 0,-4-20-29 0 0,3 1-1056 0 0,12 22-4420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5.44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249 166 10135 0 0,'0'0'464'0'0,"3"-5"-9"0"0,7-16-111 0 0,-7 15 627 0 0,1-1 123 0 0,-3 4-856 0 0,1 0-1 0 0,-1 0 1 0 0,0 0-1 0 0,0-1 1 0 0,0 1-1 0 0,1-5 1 0 0,1-3 965 0 0,-1 5-763 0 0,-2 4-234 0 0,1 1 0 0 0,0-1-1 0 0,-1 0 1 0 0,1 0-1 0 0,-1 0 1 0 0,1 0 0 0 0,-1-1-1 0 0,0 1 1 0 0,0 0 0 0 0,0-2-1 0 0,0-13 1147 0 0,0 12-128 0 0,-2 1-537 0 0,-6-14-235 0 0,8 18-425 0 0,0-1 0 0 0,-1 0 0 0 0,1 1 1 0 0,0-1-1 0 0,-1 1 0 0 0,1-1 0 0 0,0 1 1 0 0,-1-1-1 0 0,1 0 0 0 0,-1 1 0 0 0,1-1 0 0 0,-1 1 1 0 0,1 0-1 0 0,-1-1 0 0 0,1 1 0 0 0,-1-1 0 0 0,1 1 1 0 0,-1 0-1 0 0,0-1 0 0 0,1 1 0 0 0,-1 0 0 0 0,0 0 1 0 0,1-1-1 0 0,-2 1 0 0 0,1 0 73 0 0,0-1-73 0 0,1 1 1 0 0,-1-1-1 0 0,0 1 0 0 0,0 0 1 0 0,1-1-1 0 0,-1 1 1 0 0,0 0-1 0 0,0 0 0 0 0,0 0 1 0 0,0-1-1 0 0,1 1 0 0 0,-1 0 1 0 0,0 0-1 0 0,0 0 1 0 0,0 0-1 0 0,0 0 0 0 0,-1 1 1 0 0,0-1 55 0 0,-2 0 10 0 0,-1 0 0 0 0,1 1 0 0 0,0-1 0 0 0,0 1 0 0 0,0 0 1 0 0,0 0-1 0 0,0 1 0 0 0,0-1 0 0 0,-7 4 0 0 0,-29 19 561 0 0,27-13-516 0 0,0 0 1 0 0,0 1-1 0 0,1 0 0 0 0,1 1 0 0 0,0 1 0 0 0,0-1 1 0 0,2 2-1 0 0,-1-1 0 0 0,2 1 0 0 0,0 1 1 0 0,1-1-1 0 0,1 1 0 0 0,0 1 0 0 0,1-1 0 0 0,0 1 1 0 0,2 0-1 0 0,-2 17 0 0 0,5-3-11 0 0,2-23-106 0 0,-1-1 1 0 0,1 0 0 0 0,5 12-1 0 0,-6-16-14 0 0,1 1-1 0 0,0-1 0 0 0,0 1 0 0 0,0-1 1 0 0,0 0-1 0 0,1 0 0 0 0,-1 0 0 0 0,6 5 0 0 0,0-2-7 0 0,0 0-1 0 0,12 6 0 0 0,-20-12-2 0 0,1 1 0 0 0,0 0-1 0 0,0-1 1 0 0,0 1 0 0 0,0-1-1 0 0,0 1 1 0 0,0-1 0 0 0,1 0 0 0 0,-1 0-1 0 0,0 1 1 0 0,0-1 0 0 0,0 0 0 0 0,0 0-1 0 0,2 0 1 0 0,32 2-28 0 0,-33-2 26 0 0,-1 0 0 0 0,0 0 0 0 0,0 0-1 0 0,1 0 1 0 0,-1 0 0 0 0,0 0 0 0 0,1 0 0 0 0,-1-1 0 0 0,0 1 0 0 0,0 0-1 0 0,0-1 1 0 0,2 0 0 0 0,39-17-90 0 0,-35 13 71 0 0,1 1-1 0 0,-1-2 1 0 0,9-6 0 0 0,12-14-93 0 0,-26 24 102 0 0,1 0-1 0 0,-1 0 1 0 0,0-1-1 0 0,0 1 1 0 0,0-1-1 0 0,0 1 1 0 0,0-1-1 0 0,0 0 1 0 0,1-3-1 0 0,1-2-14 0 0,-2 5 20 0 0,0 1 0 0 0,0-1-1 0 0,0 0 1 0 0,0-1-1 0 0,-1 1 1 0 0,1 0 0 0 0,1-7-1 0 0,-1 3 1 0 0,0 3 1 0 0,0 0 0 0 0,0 0 0 0 0,-1 0 0 0 0,1 0 0 0 0,-1 0 0 0 0,0-6 0 0 0,1 2 0 0 0,1-7-44 0 0,3-24 41 0 0,-1-6 13 0 0,-1 3 0 0 0,-3 13 11 0 0,-1 24 42 0 0,0 11 11 0 0,0 30 0 0 0,0-34-62 0 0,5 126 60 0 0,-1-97-91 0 0,-2-19-10 0 0,-2-7-12 0 0,1 0 1 0 0,1 0 0 0 0,-1 0 0 0 0,1 0 0 0 0,2 7 0 0 0,7 16-705 0 0,-9-26 676 0 0,-1 1 1 0 0,0-1-1 0 0,1 0 0 0 0,0 1 0 0 0,-1-1 1 0 0,1 0-1 0 0,4 3 0 0 0,-1 0-47 0 0,-1 1-265 0 0,24-41-15146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5.78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28 42 8751 0 0,'-2'-7'262'0'0,"-10"-27"10511"0"0,12 34-10702 0 0,-1 0 1 0 0,1 0-1 0 0,0 0 0 0 0,-1 0 0 0 0,1 0 1 0 0,0-1-1 0 0,-1 1 0 0 0,1 0 1 0 0,0 0-1 0 0,-1 0 0 0 0,1 0 1 0 0,0 0-1 0 0,-1 0 0 0 0,1 0 0 0 0,0 0 1 0 0,-1 0-1 0 0,1 0 0 0 0,0 0 1 0 0,-1 0-1 0 0,1 1 0 0 0,0-1 0 0 0,0 0 1 0 0,-1 0-1 0 0,1 0 0 0 0,0 0 1 0 0,-1 0-1 0 0,1 1 0 0 0,0-1 1 0 0,0 0-1 0 0,-1 0 0 0 0,1 0 0 0 0,0 1 1 0 0,0-1-1 0 0,-1 0 0 0 0,1 0 1 0 0,0 1-1 0 0,0 0 0 0 0,-1 4 341 0 0,-1 20 1092 0 0,6 52 272 0 0,25 130-1 0 0,3 40-291 0 0,-16-12-2611 0 0,-16-230 599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6.1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9 34 9215 0 0,'-1'-3'707'0'0,"-3"-16"3742"0"0,0 7 6067 0 0,10 53-9237 0 0,2 2-89 0 0,14 312 2444 0 0,-14-102-2821 0 0,-8-250-821 0 0,0 1-1 0 0,1-1 1 0 0,-1 1-1 0 0,1-1 1 0 0,2 7-1 0 0,-3-8-14 0 0,1 1 0 0 0,-1-1 0 0 0,1 0 0 0 0,-1 0 0 0 0,0 1-1 0 0,1-1 1 0 0,-1 4 0 0 0,2 0-454 0 0,9 18-130 0 0,-9-18-1262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7.30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207 155 11975 0 0,'0'0'1394'0'0,"2"-4"-590"0"0,11-23 1256 0 0,-2-1 166 0 0,-8 20-1835 0 0,-1 4 4 0 0,0-1-1 0 0,0 0 1 0 0,-1 0 0 0 0,2-7-1 0 0,2-10 684 0 0,-5 22-1032 0 0,1-1 0 0 0,-1 0 1 0 0,0 0-1 0 0,0 0 1 0 0,0 0-1 0 0,1 0 1 0 0,-1 0-1 0 0,0 0 1 0 0,0 0-1 0 0,0 0 1 0 0,0 0-1 0 0,-1 0 1 0 0,1 0-1 0 0,0 0 1 0 0,0 0-1 0 0,-1 1 1 0 0,1-1-1 0 0,0 0 1 0 0,-1-1-1 0 0,0-1 95 0 0,0 2-110 0 0,1 1 1 0 0,0-1-1 0 0,0 0 0 0 0,-1 1 0 0 0,1-1 0 0 0,0 0 1 0 0,-1 1-1 0 0,1-1 0 0 0,-1 1 0 0 0,1-1 0 0 0,-1 1 1 0 0,1-1-1 0 0,-1 1 0 0 0,1-1 0 0 0,-1 1 0 0 0,0-1 1 0 0,1 1-1 0 0,-1 0 0 0 0,0-1 0 0 0,1 1 0 0 0,-1 0 1 0 0,0-1-1 0 0,1 1 0 0 0,-1 0 0 0 0,0 0 0 0 0,1 0 1 0 0,-1 0-1 0 0,0 0 0 0 0,0 0 0 0 0,1 0 0 0 0,-1 0 1 0 0,0 0-1 0 0,0 0 0 0 0,1 0 0 0 0,-2 0 0 0 0,-22 8 514 0 0,13-3-336 0 0,1 1 0 0 0,0 0 0 0 0,0 1 0 0 0,1 0 0 0 0,0 0 0 0 0,-9 10 0 0 0,4-3 120 0 0,1 1 0 0 0,-19 28-1 0 0,27-36-247 0 0,3-4-45 0 0,0 0 0 0 0,0-1 0 0 0,0 1 1 0 0,1 0-1 0 0,-1 1 0 0 0,1-1 1 0 0,0 0-1 0 0,-2 6 0 0 0,0 17 75 0 0,3-24-108 0 0,0-1-1 0 0,0 1 1 0 0,0-1 0 0 0,0 1 0 0 0,0-1 0 0 0,1 1 0 0 0,-1-1 0 0 0,0 1-1 0 0,1-1 1 0 0,-1 1 0 0 0,1-1 0 0 0,0 1 0 0 0,0-1 0 0 0,-1 0-1 0 0,1 1 1 0 0,0-1 0 0 0,0 0 0 0 0,0 0 0 0 0,0 0 0 0 0,0 0 0 0 0,2 1-1 0 0,3 2-2 0 0,-1-1 0 0 0,1-1-1 0 0,0 1 1 0 0,1-1-1 0 0,7 2 1 0 0,-4-1-64 0 0,2-5-3 0 0,57-8-65 0 0,-59 8 105 0 0,-2 0-9 0 0,0 1 0 0 0,-1-1-1 0 0,15 1 1 0 0,-12 0 7 0 0,-5 0 8 0 0,0 0-1 0 0,0 1 1 0 0,0 0-1 0 0,0 0 1 0 0,0 0 0 0 0,9 2-1 0 0,24 2-72 0 0,-38-4 92 0 0,0-1 1 0 0,0 1-1 0 0,1 0 1 0 0,-1 0 0 0 0,1 0-1 0 0,-1 0 1 0 0,0 0-1 0 0,1 0 1 0 0,-1 0-1 0 0,0 0 1 0 0,1 0 0 0 0,-1 0-1 0 0,0 0 1 0 0,1 0-1 0 0,-1 1 1 0 0,0-1-1 0 0,1 0 1 0 0,-1 0 0 0 0,0 0-1 0 0,0 0 1 0 0,1 0-1 0 0,-1 1 1 0 0,0-1-1 0 0,1 0 1 0 0,-1 0 0 0 0,0 0-1 0 0,0 1 1 0 0,1-1-1 0 0,-1 0 1 0 0,0 1-1 0 0,0-1 1 0 0,0 0 0 0 0,1 0-1 0 0,-1 1 1 0 0,0-1-1 0 0,0 0 1 0 0,0 1 0 0 0,0-1-1 0 0,0 0 1 0 0,0 1-1 0 0,0 0 1 0 0,2 2-7 0 0,-2-1 8 0 0,1-1 0 0 0,-1 0 0 0 0,1 0 0 0 0,-1 1 0 0 0,0-1-1 0 0,1 0 1 0 0,-1 1 0 0 0,0-1 0 0 0,0 1 0 0 0,0-1 0 0 0,0 0 0 0 0,0 1 0 0 0,0-1 0 0 0,0 0-1 0 0,-1 1 1 0 0,1-1 0 0 0,0 0 0 0 0,-1 1 0 0 0,1-1 0 0 0,-1 0 0 0 0,1 0 0 0 0,-1 1-1 0 0,0-1 1 0 0,1 0 0 0 0,-3 2 0 0 0,-29 24 192 0 0,-2-2 0 0 0,-1-2 1 0 0,-49 27-1 0 0,22-14-45 0 0,51-30-144 0 0,0 0 0 0 0,1-1 0 0 0,-21 7 0 0 0,19-10-3 0 0,-1-1-13 0 0,12-1 22 0 0,1 0-1 0 0,-1-1 1 0 0,1 1 0 0 0,0 0 0 0 0,-1 0-1 0 0,1 0 1 0 0,-1 0 0 0 0,1-1 0 0 0,-1 1-1 0 0,1 0 1 0 0,-1-1 0 0 0,1 1 0 0 0,0 0-1 0 0,-1-1 1 0 0,1 1 0 0 0,0 0 0 0 0,-1-1-1 0 0,1 1 1 0 0,0-1 0 0 0,0 1 0 0 0,-1-1-1 0 0,-1-3-2299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8.08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17 67 15199 0 0,'0'0'1172'0'0,"0"-3"-765"0"0,-1-9-242 0 0,0 9 1247 0 0,1-1-584 0 0,-2-2-568 0 0,1 0 467 0 0,-1 0 0 0 0,1-1 0 0 0,-1-8 0 0 0,-1 11 231 0 0,3 4-948 0 0,0 0-1 0 0,0 0 1 0 0,0 0 0 0 0,0 0 0 0 0,-1 0 0 0 0,1-1 0 0 0,0 1 0 0 0,0 0 0 0 0,0 0 0 0 0,0 0 0 0 0,0 0-1 0 0,0 0 1 0 0,0 0 0 0 0,0 0 0 0 0,0 0 0 0 0,0 0 0 0 0,0 0 0 0 0,-1 0 0 0 0,1 0 0 0 0,0 0 0 0 0,0 0-1 0 0,0 0 1 0 0,0 0 0 0 0,0 0 0 0 0,0 0 0 0 0,0 0 0 0 0,0 0 0 0 0,0 0 0 0 0,0 0 0 0 0,0 1-1 0 0,-1-1 1 0 0,1 0 0 0 0,0 0 0 0 0,0 0 0 0 0,0 0 0 0 0,0 0 0 0 0,0 0 0 0 0,0 0 0 0 0,0 0 0 0 0,0 0-1 0 0,0 0 1 0 0,0 0 0 0 0,0 0 0 0 0,0 0 0 0 0,0 0 0 0 0,0 1 0 0 0,0-1 0 0 0,0 0 0 0 0,0 0 0 0 0,0 0-1 0 0,0 0 1 0 0,0 0 0 0 0,0 0 0 0 0,0 0 0 0 0,0 0 0 0 0,0 0 0 0 0,0 0 0 0 0,0 0 0 0 0,0 1 0 0 0,0-1-1 0 0,0 0 1 0 0,0 0 0 0 0,0 0 0 0 0,0 0 0 0 0,0 0 0 0 0,0 0 0 0 0,0 0 0 0 0,0 7 70 0 0,1 21 305 0 0,22 173 655 0 0,9 90-492 0 0,-30-277-524 0 0,-1 44 12 0 0,-2-31-36 0 0,-2-7 0 0 0,3-20 0 0 0,0 0 0 0 0,0 0 0 0 0,0 0 0 0 0,0 1 0 0 0,0-1 0 0 0,-1 0 0 0 0,1 0 0 0 0,0 0 0 0 0,0 1 0 0 0,0-1 0 0 0,0 0 0 0 0,0 0 0 0 0,0 0 0 0 0,0 1 0 0 0,0-1 0 0 0,-1 0 0 0 0,1 0 0 0 0,0 0 0 0 0,0 0 0 0 0,0 1 0 0 0,0-1 0 0 0,0 0 0 0 0,-1 0 0 0 0,1 0 0 0 0,0 0 0 0 0,0 0 0 0 0,0 0 0 0 0,-1 1 0 0 0,1-1 0 0 0,0 0 0 0 0,0 0 0 0 0,-1 0 0 0 0,1 0 0 0 0,0 0 0 0 0,0 0 0 0 0,0 0 0 0 0,-1 0 0 0 0,0-1 0 0 0,1 1 0 0 0,-1-1 0 0 0,1 1 0 0 0,-1-1 0 0 0,1 1 0 0 0,-1-1 0 0 0,1 0 0 0 0,0 1 0 0 0,-1-1 0 0 0,1 0 0 0 0,0 1 0 0 0,-1-1 0 0 0,1 0 0 0 0,0 0 0 0 0,-4-20 0 0 0,3-10-23 0 0,0 0 0 0 0,2 0 0 0 0,1 0 0 0 0,2 1 0 0 0,13-56-1 0 0,-12 73-18 0 0,12-24 31 0 0,2 8 0 0 0,-19 28 9 0 0,1 0 1 0 0,-1 1-1 0 0,1-1 0 0 0,-1 1 0 0 0,0-1 0 0 0,1 1 0 0 0,-1-1 0 0 0,1 1 0 0 0,-1 0 0 0 0,1-1 0 0 0,0 1 0 0 0,-1 0 0 0 0,1-1 0 0 0,-1 1 0 0 0,1 0 0 0 0,0 0 0 0 0,-1-1 1 0 0,1 1-1 0 0,0 0 0 0 0,-1 0 0 0 0,2 0 0 0 0,-2 0 2 0 0,5-2-2 0 0,0 1 1 0 0,0 0-1 0 0,1 0 1 0 0,-1 1-1 0 0,0-1 1 0 0,8 1-1 0 0,-9 1 2 0 0,0 0 0 0 0,0 0 0 0 0,0 1 0 0 0,0-1 0 0 0,0 1 0 0 0,0 0 0 0 0,0 0 0 0 0,0 0 0 0 0,6 5 0 0 0,-4-2 0 0 0,0 0 0 0 0,0 0 0 0 0,-1 1 0 0 0,6 7 0 0 0,-4-4 0 0 0,0 1 0 0 0,6 12 0 0 0,6 23 0 0 0,-5 0 0 0 0,-8 0 11 0 0,-5-32 12 0 0,-1 0 0 0 0,-1 1-1 0 0,0-1 1 0 0,-1 0 0 0 0,0 0 0 0 0,-5 14 0 0 0,6-21-2 0 0,-1 0 0 0 0,0 0 0 0 0,-1-1-1 0 0,1 1 1 0 0,-1-1 0 0 0,0 0 0 0 0,0 0 0 0 0,-1 0-1 0 0,0 0 1 0 0,0-1 0 0 0,0 1 0 0 0,0-1 0 0 0,0 0-1 0 0,-1 0 1 0 0,-8 5 0 0 0,11-8-19 0 0,0 0-1 0 0,0 0 0 0 0,0 0 1 0 0,0 0-1 0 0,0-1 1 0 0,0 1-1 0 0,0-1 1 0 0,0 0-1 0 0,0 1 1 0 0,0-1-1 0 0,-1 0 0 0 0,1 0 1 0 0,0 0-1 0 0,0 0 1 0 0,0-1-1 0 0,0 1 1 0 0,-4-2-1 0 0,3 1 2 0 0,0 0-1 0 0,0-1 1 0 0,0 0-1 0 0,0 0 1 0 0,0 0 0 0 0,0 0-1 0 0,1 0 1 0 0,-1 0-1 0 0,-4-6 1 0 0,0-1 2 0 0,1 1-1 0 0,0-2 1 0 0,1 1 0 0 0,0-1-1 0 0,-7-19 1 0 0,7 14-173 0 0,0-1 0 0 0,2 1 0 0 0,0-1 0 0 0,0 1 0 0 0,2-1 0 0 0,0-25 0 0 0,1 36-120 0 0,3 0-455 0 0,12-14 261 0 0,-11 14-1487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8.49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70 120 17047 0 0,'0'0'1543'0'0,"-1"-3"-1268"0"0,0 1-78 0 0,0 0 1 0 0,1 0-1 0 0,-1 1 1 0 0,0-1-1 0 0,0 0 1 0 0,0 0-1 0 0,0 1 1 0 0,0-1 0 0 0,0 1-1 0 0,-1-1 1 0 0,1 1-1 0 0,-1-1 1 0 0,1 1-1 0 0,-1 0 1 0 0,1 0-1 0 0,-1-1 1 0 0,0 1-1 0 0,1 0 1 0 0,-1 1 0 0 0,0-1-1 0 0,0 0 1 0 0,0 0-1 0 0,-3 0 1 0 0,4 1-151 0 0,0 0 1 0 0,0 0-1 0 0,0 0 1 0 0,0 0-1 0 0,1 1 0 0 0,-1-1 1 0 0,0 0-1 0 0,0 0 1 0 0,0 1-1 0 0,1-1 0 0 0,-1 1 1 0 0,0-1-1 0 0,1 0 1 0 0,-1 1-1 0 0,0 0 1 0 0,1-1-1 0 0,-1 1 0 0 0,0-1 1 0 0,1 1-1 0 0,-1 0 1 0 0,1-1-1 0 0,-1 1 1 0 0,0 1-1 0 0,0 0 43 0 0,0 1 0 0 0,-1-1 0 0 0,1 1 0 0 0,0-1-1 0 0,1 1 1 0 0,-1 0 0 0 0,0 4 0 0 0,-4 36 534 0 0,3-27-395 0 0,2 1-116 0 0,2 2 106 0 0,-1-8-163 0 0,-1-2-9 0 0,0 0-1 0 0,1 0 0 0 0,1 0 0 0 0,3 12 0 0 0,5 14 21 0 0,-6-24-57 0 0,-4-8-3 0 0,1 0-1 0 0,1 0 0 0 0,-1 0 0 0 0,0 0 1 0 0,1 0-1 0 0,-1 0 0 0 0,1-1 1 0 0,0 1-1 0 0,2 2 0 0 0,-1-2-4 0 0,-1 0 0 0 0,1 0-1 0 0,0 0 1 0 0,-1 0 0 0 0,1-1-1 0 0,4 3 1 0 0,1 0-8 0 0,-1-1 1 0 0,16 5-1 0 0,-23-9 6 0 0,8 3-84 0 0,0-7-6 0 0,22-11 9 0 0,-17 5-2 0 0,-7 4 53 0 0,-2 3 4 0 0,0 0-1 0 0,-1-1 1 0 0,0 0-1 0 0,1 1 1 0 0,3-9-1 0 0,0 5-5 0 0,-4 3 12 0 0,0 1 0 0 0,0-1 0 0 0,0 0 0 0 0,-1 0 0 0 0,1 0 0 0 0,-1 0 0 0 0,2-5 0 0 0,4-9-53 0 0,0 0-1 0 0,-1 0 0 0 0,-1 0 1 0 0,5-29-1 0 0,-8 26 58 0 0,-2 0 0 0 0,0 1 0 0 0,-2-1 0 0 0,-5-38 0 0 0,2 40 16 0 0,-1 5-1 0 0,5 14 1 0 0,-1 0 0 0 0,1 0 0 0 0,0 0 0 0 0,0-1 0 0 0,0 1 0 0 0,0 0 0 0 0,0 0 0 0 0,0 0 0 0 0,0 0-1 0 0,0 0 1 0 0,0 0 0 0 0,0 0 0 0 0,0 0 0 0 0,0 0 0 0 0,0 0 0 0 0,-1 0 0 0 0,1 0 0 0 0,0 0 0 0 0,0 0 0 0 0,0 0 0 0 0,0-1 0 0 0,0 1 0 0 0,0 0 0 0 0,0 0 0 0 0,0 0 0 0 0,0 0 0 0 0,-1 0 0 0 0,1 0 0 0 0,0 0 0 0 0,0 0 0 0 0,0 0 0 0 0,0 1 0 0 0,0-1 0 0 0,0 0 0 0 0,0 0 0 0 0,0 0 0 0 0,-1 0 0 0 0,1 0 0 0 0,0 0 0 0 0,0 0 0 0 0,0 0 0 0 0,0 0 0 0 0,0 0 0 0 0,0 0 0 0 0,0 0 0 0 0,0 0-1 0 0,0 0 1 0 0,-2 6 14 0 0,1 2 28 0 0,1-2-33 0 0,2 20 53 0 0,4 14 17 0 0,9 51 51 0 0,-7-57-119 0 0,4 2-11 0 0,-1-9-12 0 0,-9-22-48 0 0,1 0-12 0 0,8 15-31 0 0,-9-15-129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8.8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 24 15199 0 0,'-1'-4'696'0'0,"-1"-16"5243"0"0,2 26-5121 0 0,0 30 424 0 0,8 91 1002 0 0,33 176 1 0 0,-29-233-1992 0 0,-3-28-254 0 0,2 9-190 0 0,-2-16-146 0 0,-4-16-78 0 0,-3-14-97 0 0,17 30-15709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9.29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202 175 9671 0 0,'0'0'748'0'0,"1"-4"-492"0"0,3-18 4008 0 0,-4 18-1914 0 0,3-25 1235 0 0,-4-4-1527 0 0,1 32-2004 0 0,0-7 276 0 0,-1 0 0 0 0,0 1 0 0 0,-1-1 0 0 0,-4-14 0 0 0,5 20-278 0 0,1 1 0 0 0,-1-1 1 0 0,0 0-1 0 0,1 1 0 0 0,-1 0 0 0 0,0-1 0 0 0,0 1 1 0 0,0-1-1 0 0,0 1 0 0 0,0 0 0 0 0,0 0 0 0 0,-1-1 1 0 0,1 1-1 0 0,0 0 0 0 0,0 0 0 0 0,-1 0 0 0 0,1 0 1 0 0,-1 1-1 0 0,1-1 0 0 0,-1 0 0 0 0,1 1 0 0 0,-1-1 1 0 0,0 1-1 0 0,1-1 0 0 0,-1 1 0 0 0,0 0 0 0 0,1-1 1 0 0,-1 1-1 0 0,0 0 0 0 0,1 0 0 0 0,-1 0 0 0 0,0 1 1 0 0,1-1-1 0 0,-3 1 0 0 0,-1 0 37 0 0,-1 1 0 0 0,1 1 0 0 0,-1-1 0 0 0,1 1 1 0 0,0 0-1 0 0,0 0 0 0 0,0 0 0 0 0,1 1 0 0 0,-1 0 0 0 0,1 0 0 0 0,-6 6 0 0 0,0 2 38 0 0,1-1 0 0 0,0 2-1 0 0,-9 16 1 0 0,12-17-68 0 0,0 1 0 0 0,1-1-1 0 0,0 1 1 0 0,1 0 0 0 0,0 1 0 0 0,1-1 0 0 0,1 1-1 0 0,0-1 1 0 0,0 1 0 0 0,2 19 0 0 0,3-6 13 0 0,-1-20-55 0 0,0 1 0 0 0,1-1 0 0 0,3 7 0 0 0,10 13-17 0 0,-15-26-6 0 0,-1 0 1 0 0,1-1 0 0 0,-1 1-1 0 0,1 0 1 0 0,0-1 0 0 0,-1 1-1 0 0,1 0 1 0 0,0-1 0 0 0,-1 1-1 0 0,1-1 1 0 0,0 1 0 0 0,0-1-1 0 0,0 0 1 0 0,0 1 0 0 0,29 15-141 0 0,-22-12-6 0 0,-1-4 92 0 0,0-1-1 0 0,0 1 1 0 0,11-3-1 0 0,-6 0 11 0 0,-2 2-107 0 0,1-4-3 0 0,31-16 0 0 0,-24 10 0 0 0,-10 6 107 0 0,-5 3 20 0 0,1-1 0 0 0,-1 1-1 0 0,1-1 1 0 0,-1 1-1 0 0,0-1 1 0 0,0 0-1 0 0,5-7 1 0 0,13-14-127 0 0,-13 12 7 0 0,-3 5 109 0 0,-4 5 25 0 0,1 0-1 0 0,0-1 1 0 0,-1 1-1 0 0,0-1 1 0 0,0 1-1 0 0,0-1 1 0 0,0 0-1 0 0,0 1 1 0 0,1-7-1 0 0,0 3-16 0 0,-1 4 19 0 0,0-1 1 0 0,0 1-1 0 0,-1 0 1 0 0,1-1-1 0 0,-1 1 1 0 0,1 0 0 0 0,-1-1-1 0 0,0 1 1 0 0,0-1-1 0 0,0-2 1 0 0,1-1-12 0 0,-1 3 15 0 0,0 1 0 0 0,0-1 1 0 0,0 1-1 0 0,0-1 0 0 0,0 1 0 0 0,0-1 1 0 0,-1 1-1 0 0,0-4 0 0 0,0 3 3 0 0,0-4-17 0 0,-1-1 0 0 0,0 1 0 0 0,-3-8 1 0 0,-2 1 15 0 0,-5-2 22 0 0,12 15-4 0 0,-1 0 0 0 0,0 1 0 0 0,0-1 1 0 0,1 0-1 0 0,-1 1 0 0 0,0-1 0 0 0,0 1 1 0 0,0-1-1 0 0,1 1 0 0 0,-1-1 0 0 0,0 1 0 0 0,0-1 1 0 0,0 1-1 0 0,0 0 0 0 0,0 0 0 0 0,0-1 1 0 0,0 1-1 0 0,0 0 0 0 0,-2 0 0 0 0,3 0 9 0 0,-1 0 1 0 0,0 1-1 0 0,0-1 0 0 0,0 0 0 0 0,0 1 0 0 0,1-1 1 0 0,-1 1-1 0 0,0-1 0 0 0,1 1 0 0 0,-1-1 0 0 0,0 1 1 0 0,1 0-1 0 0,-1-1 0 0 0,1 1 0 0 0,-1 0 0 0 0,0-1 1 0 0,0 2-1 0 0,-1 2 55 0 0,0 1 0 0 0,0-1-1 0 0,0 1 1 0 0,1 0 0 0 0,-2 7 0 0 0,0 13 110 0 0,1 0 0 0 0,1 0 1 0 0,1-1-1 0 0,1 1 0 0 0,7 36 0 0 0,-4-30-68 0 0,34 192 274 0 0,-7-56-354 0 0,-24-118-35 0 0,0 72 0 0 0,-7-106 0 0 0,-1 1 0 0 0,0-1 0 0 0,-1 1 0 0 0,-8 27 0 0 0,8-37 45 0 0,0 1 0 0 0,-1-1 0 0 0,0 1 0 0 0,0-1 0 0 0,0 0 0 0 0,-1 0 0 0 0,1-1 0 0 0,-2 1 0 0 0,1-1 0 0 0,0 1 0 0 0,-1-1 0 0 0,0-1 0 0 0,-7 6 0 0 0,10-8-9 0 0,0-1 0 0 0,0 0 0 0 0,-1 1-1 0 0,1-1 1 0 0,-1 0 0 0 0,1 0 0 0 0,-1-1 0 0 0,1 1 0 0 0,-1 0 0 0 0,0-1-1 0 0,1 1 1 0 0,-1-1 0 0 0,0 0 0 0 0,1 0 0 0 0,-1 0 0 0 0,0 0 0 0 0,-2-1-1 0 0,0 0-10 0 0,1-1 0 0 0,0 1 0 0 0,1-1 0 0 0,-1 0 0 0 0,0 0 0 0 0,0 0-1 0 0,1 0 1 0 0,-1 0 0 0 0,1-1 0 0 0,-4-3 0 0 0,0-1-36 0 0,0-1 0 0 0,0 0 0 0 0,1-1 1 0 0,0 1-1 0 0,0-1 0 0 0,1 0 0 0 0,0-1 0 0 0,-3-10 0 0 0,1 1-314 0 0,2 0-1 0 0,1-1 1 0 0,0 1 0 0 0,1-1-1 0 0,0-33 1 0 0,3 23-350 0 0,2 0 1 0 0,1 0-1 0 0,6-32 1 0 0,1 26-371 0 0,0 5-101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29.67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41 45 20271 0 0,'-1'-4'928'0'0,"0"0"-595"0"0,-10-23 674 0 0,10 24-660 0 0,0 3-21 0 0,-10-5 443 0 0,11 4-738 0 0,0 1 0 0 0,-1 0 0 0 0,1 0 0 0 0,0 0 0 0 0,0 0 0 0 0,-1 0 0 0 0,1 0 0 0 0,0 0 0 0 0,-1 0 0 0 0,1 0 0 0 0,0 0 0 0 0,0 0 0 0 0,-1 0 0 0 0,1 0 0 0 0,0 0 0 0 0,-1 0 0 0 0,1 0 0 0 0,0 0 0 0 0,-1 0 0 0 0,1 0 0 0 0,0 0-1 0 0,0 0 1 0 0,-1 0 0 0 0,1 0 0 0 0,0 1 0 0 0,0-1 0 0 0,-1 0 0 0 0,1 0 0 0 0,0 0 0 0 0,0 1 0 0 0,-1-1 0 0 0,1 0 0 0 0,0 0 0 0 0,0 0 0 0 0,0 1 0 0 0,-1-1 0 0 0,0 4 79 0 0,0-1-1 0 0,0 1 1 0 0,1 0-1 0 0,-1-1 1 0 0,1 1 0 0 0,0 0-1 0 0,0-1 1 0 0,0 1-1 0 0,0 0 1 0 0,2 5-1 0 0,-2-2-70 0 0,5 23 130 0 0,2 5-150 0 0,2 7-46 0 0,1 3-274 0 0,-3 7-376 0 0,-7-47 313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53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225 102 7367 0 0,'1'-4'334'0'0,"2"0"-214"0"0,0-2-30 0 0,0-19 380 0 0,-3 23-201 0 0,0 0 1 0 0,-1 0-1 0 0,1 0 1 0 0,0 1-1 0 0,-1-1 1 0 0,0 0-1 0 0,1 0 1 0 0,-1 0-1 0 0,0 0 1 0 0,0 1-1 0 0,0-1 1 0 0,0 0-1 0 0,0 1 1 0 0,0-1-1 0 0,0 1 1 0 0,-1-1-1 0 0,1 1 1 0 0,-2-2-1 0 0,-1-1 396 0 0,0 1-1 0 0,0 0 1 0 0,-1 0 0 0 0,1 0-1 0 0,-6-2 1 0 0,6 4-286 0 0,0-1 0 0 0,0 1 0 0 0,0 0 0 0 0,0 0 0 0 0,0 1 0 0 0,0-1 0 0 0,-1 1 0 0 0,1 0 0 0 0,0 0 0 0 0,0 0 0 0 0,0 1 0 0 0,-8 1 0 0 0,6 0-129 0 0,-1 0 0 0 0,1 0 0 0 0,-1 0 1 0 0,1 1-1 0 0,0 0 0 0 0,-11 8 0 0 0,2 3 235 0 0,13-11-211 0 0,1 3-161 0 0,-2 17-8 0 0,2-17-27 0 0,8 1-24 0 0,25 28-43 0 0,11 1-24 0 0,-1-4-55 0 0,-1 2-22 0 0,-31-24 77 0 0,5 5-66 0 0,12 18-9 0 0,-26-32 80 0 0,1 1-1 0 0,-1-1 1 0 0,0 1-1 0 0,0-1 1 0 0,0 1-1 0 0,0 0 1 0 0,1 3-1 0 0,11 25-16 0 0,-13-30 22 0 0,0 1 0 0 0,1 0 0 0 0,-1 0 0 0 0,0-1 0 0 0,1 1 0 0 0,-1 0 0 0 0,0 0 0 0 0,0 0 0 0 0,0-1 0 0 0,0 1 0 0 0,0 0 0 0 0,0 0 0 0 0,0 0 0 0 0,0 0 0 0 0,0 1 0 0 0,-5 27 2 0 0,4-26 17 0 0,-1 0 0 0 0,1 0 0 0 0,0-1 0 0 0,-1 1 0 0 0,0 0 0 0 0,1-1 0 0 0,-1 0 0 0 0,0 1 0 0 0,0-1 0 0 0,-1 0 1 0 0,1 0-1 0 0,0 0 0 0 0,-4 2 0 0 0,1-1 35 0 0,0 0 1 0 0,-1 0-1 0 0,1 0 0 0 0,-1-1 1 0 0,-10 3-1 0 0,-2 0 108 0 0,0-1 0 0 0,-36 2 0 0 0,46-5-134 0 0,0-1-1 0 0,0 0 1 0 0,0-1 0 0 0,0 0 0 0 0,0 0-1 0 0,1-1 1 0 0,-1 0 0 0 0,0 0-1 0 0,-10-5 1 0 0,16 6-77 0 0,0 0 0 0 0,0 0 0 0 0,-1-1 0 0 0,1 1 0 0 0,0-1-1 0 0,0 1 1 0 0,0-1 0 0 0,1 0 0 0 0,-1 0 0 0 0,0 0 0 0 0,1 0 0 0 0,-1 0 0 0 0,1 0 0 0 0,-1 0 0 0 0,1 0-1 0 0,0-1 1 0 0,0 1 0 0 0,0-1 0 0 0,0 1 0 0 0,1 0 0 0 0,-1-1 0 0 0,1 1 0 0 0,-1-1 0 0 0,1-3-1 0 0,0 3-1971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30.03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48 21 15663 0 0,'-13'-10'1528'0'0,"-1"2"-1360"0"0,2 6 1464 0 0,3 18-1632 0 0,31 21-2032 0 0,20-3-3992 0 0</inkml:trace>
  <inkml:trace contextRef="#ctx0" brushRef="#br0" timeOffset="1">195 310 8951 0 0,'0'0'434'0'0,"0"4"-186"0"0,4 21 282 0 0,0-9 8 0 0,5 12 2812 0 0,-8-23-3033 0 0,46 156 8413 0 0,-45-155-8522 0 0,0-1-43 0 0,5 17-12 0 0,-5-17 666 0 0,2-11-744 0 0,9-19-10 0 0,-9 14-1 0 0,1-37 200 0 0,7-26 131 0 0,-11 65-374 0 0,4-19 129 0 0,3-4-11 0 0,-7 30-125 0 0,0-6 16 0 0,0 4-12 0 0,0 1 1 0 0,-1-1-1 0 0,1 1 0 0 0,0-1 1 0 0,1 1-1 0 0,-1 0 1 0 0,3-6-1 0 0,7-13 66 0 0,-8 17 149 0 0,6 5-141 0 0,26 0 11 0 0,-26 0 1 0 0,-4 7-17 0 0,19 31-59 0 0,0 3 14 0 0,1 9-132 0 0,-21-42 58 0 0,14 25-135 0 0,5 3-334 0 0,-7-15 214 0 0,-12-16-25 0 0,2 1-101 0 0,18 17-47 0 0,-18-17-1531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30.46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311 50 13823 0 0,'-3'-2'109'0'0,"-8"-6"818"0"0,-1 0 0 0 0,-14-7 0 0 0,20 13 235 0 0,0-1 0 0 0,0 1 0 0 0,0 0 0 0 0,-9-1 0 0 0,4 1-815 0 0,1 1-1 0 0,-1 0 1 0 0,1 0 0 0 0,-1 1-1 0 0,1 1 1 0 0,-1 0 0 0 0,0 0-1 0 0,-19 6 1 0 0,24-5-264 0 0,1 0 0 0 0,-1 0 0 0 0,1 1 1 0 0,0 0-1 0 0,0 0 0 0 0,0 0 0 0 0,0 1 0 0 0,1-1 0 0 0,-1 1 0 0 0,1 0 0 0 0,0 1 0 0 0,0-1 1 0 0,0 1-1 0 0,1 0 0 0 0,0-1 0 0 0,0 1 0 0 0,-5 11 0 0 0,5-10-28 0 0,0 1-1 0 0,1 0 1 0 0,0 0-1 0 0,0 1 1 0 0,1-1 0 0 0,-1 0-1 0 0,2 0 1 0 0,-1 1-1 0 0,1-1 1 0 0,0 1-1 0 0,0-1 1 0 0,1 0 0 0 0,0 1-1 0 0,3 10 1 0 0,6 17 34 0 0,-4-18-16 0 0,10 13-77 0 0,-15-27-11 0 0,0 0 0 0 0,1-1 0 0 0,-1 1 0 0 0,1 0-1 0 0,0-1 1 0 0,-1 1 0 0 0,1-1 0 0 0,0 1 0 0 0,5 3 0 0 0,-1-1-14 0 0,-2 1-60 0 0,5-1-34 0 0,25 15-18 0 0,-26-15-3 0 0,2-5-128 0 0,42-1 16 0 0,-44-4 121 0 0,22-14-27 0 0,-23 14-13 0 0,-1-2-1 0 0,19-21 0 0 0,-23 26 149 0 0,0 0 1 0 0,0-1-1 0 0,0 1 0 0 0,-1 0 0 0 0,1-1 1 0 0,0 1-1 0 0,-1-1 0 0 0,0 1 0 0 0,1-1 1 0 0,0-2-1 0 0,0-2-31 0 0,11-22-234 0 0,-10 21 237 0 0,-2 6 25 0 0,0-1 0 0 0,0 0 0 0 0,0 0 0 0 0,0 0 0 0 0,0 0 0 0 0,0 0 0 0 0,-1-4 0 0 0,1 1-15 0 0,1-5-91 0 0,-2-13 7 0 0,-3-5 29 0 0,-3 4 41 0 0,1 8 103 0 0,4 14 52 0 0,-1 3 110 0 0,2 0-198 0 0,0 0 1 0 0,-1 0 0 0 0,1 0 0 0 0,0 0 0 0 0,-1 0 0 0 0,1 0 0 0 0,0 1 0 0 0,-1-1-1 0 0,1 0 1 0 0,0 0 0 0 0,-1 0 0 0 0,1 0 0 0 0,0 0 0 0 0,-1 0 0 0 0,1 0 0 0 0,0 1-1 0 0,0-1 1 0 0,-1 0 0 0 0,1 0 0 0 0,0 1 0 0 0,-1-1 0 0 0,1 0 0 0 0,0 0 0 0 0,0 1-1 0 0,0-1 1 0 0,-1 0 0 0 0,1 0 0 0 0,0 1 0 0 0,0-1 0 0 0,0 0 0 0 0,0 1 0 0 0,0-1-1 0 0,0 0 1 0 0,-1 1 0 0 0,1 28 342 0 0,1-1-1 0 0,1 1 1 0 0,8 41 0 0 0,27 88 223 0 0,-10-45-351 0 0,9 90 456 0 0,-33-175-499 0 0,-1 1 0 0 0,-2 0 0 0 0,-1-1 0 0 0,-1 1 0 0 0,-7 32 0 0 0,7-50-124 0 0,-1 1 0 0 0,-1-1-1 0 0,0 0 1 0 0,0-1 0 0 0,-1 1 0 0 0,0-1 0 0 0,-1 0 0 0 0,-10 15 0 0 0,12-21-39 0 0,0 1 0 0 0,0-1 0 0 0,-1 0 0 0 0,1 0 0 0 0,-1 0 0 0 0,0 0 0 0 0,1-1 0 0 0,-2 0 0 0 0,1 0 0 0 0,0 0-1 0 0,-1-1 1 0 0,1 0 0 0 0,-1 0 0 0 0,0 0 0 0 0,1-1 0 0 0,-1 1 0 0 0,0-1 0 0 0,-7 0 0 0 0,2-1-55 0 0,1-1-1 0 0,-1 0 1 0 0,1-1 0 0 0,0 0 0 0 0,0 0-1 0 0,-1-1 1 0 0,2 0 0 0 0,-1-1-1 0 0,-10-5 1 0 0,-2-3-1227 0 0,1 0 0 0 0,-35-28-1 0 0,30 19-8115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31.99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78 1327 14279 0 0,'0'0'3768'0'0,"-1"-4"-2953"0"0,0-12 94 0 0,1 12 999 0 0,0-1-1043 0 0,-1-16-395 0 0,1 16 691 0 0,-3-12-834 0 0,3 14-133 0 0,-2 4 13 0 0,-4 4-111 0 0,0 1 0 0 0,0 0 0 0 0,1 0 0 0 0,-1 0 0 0 0,1 1 0 0 0,1 0 0 0 0,-1 0 0 0 0,1 0 0 0 0,1 0 0 0 0,-1 0 0 0 0,1 1 0 0 0,0 0 0 0 0,1 0 0 0 0,0-1 0 0 0,0 2 0 0 0,1-1 0 0 0,-1 10 0 0 0,3-10-43 0 0,5 19-42 0 0,-6-24-11 0 0,1 0 0 0 0,1-1 0 0 0,-1 1 0 0 0,0 0 0 0 0,0-1 0 0 0,1 1 0 0 0,0-1 0 0 0,-1 0 0 0 0,4 3 0 0 0,-4-3 0 0 0,1 0 0 0 0,0-1 0 0 0,-1 1 0 0 0,1-1 0 0 0,0 0 0 0 0,0 0 0 0 0,0 1 0 0 0,0-1 0 0 0,0-1 0 0 0,0 1 0 0 0,0 0 0 0 0,0 0 0 0 0,0-1 0 0 0,0 1 0 0 0,1-1 0 0 0,3 1 0 0 0,-3-2 0 0 0,0 1 0 0 0,0-1 0 0 0,0 0 0 0 0,0 0 0 0 0,0 0 0 0 0,0 0 0 0 0,0-1 0 0 0,0 1 0 0 0,-1-1 0 0 0,1 1 0 0 0,-1-1 0 0 0,1 0 0 0 0,4-4 0 0 0,-4 2 0 0 0,0 1 0 0 0,0-1 0 0 0,-1 0 0 0 0,1 0 0 0 0,-1 0 0 0 0,1 0 0 0 0,-1 0 0 0 0,1-6 0 0 0,0 2 0 0 0,0 0 0 0 0,2-16 0 0 0,-4 15-2 0 0,0 7-3 0 0,-1 0 0 0 0,1-1 1 0 0,-1 1-1 0 0,0 0 0 0 0,0 0 1 0 0,0 0-1 0 0,0-1 1 0 0,-1 1-1 0 0,1 0 0 0 0,-2-3 1 0 0,2 0-5 0 0,-6-16-60 0 0,-2 4 44 0 0,-4 0-23 0 0,-3 5 36 0 0,1 8 12 0 0,0 8 0 0 0,12-3 14 0 0,0 0-1 0 0,1 0 1 0 0,-1 0-1 0 0,1 0 1 0 0,-1 0-1 0 0,1 0 1 0 0,-1 1 0 0 0,1-1-1 0 0,0 1 1 0 0,0-1-1 0 0,0 1 1 0 0,0-1-1 0 0,0 1 1 0 0,0-1 0 0 0,0 1-1 0 0,0 0 1 0 0,0 0-1 0 0,1 0 1 0 0,-1-1-1 0 0,1 1 1 0 0,-1 0 0 0 0,1 3-1 0 0,2 11 54 0 0,3 6 10 0 0,13 27 147 0 0,-4-22-75 0 0,-11-22-49 0 0,0 0 11 0 0,12 17 1 0 0,-12-17 1317 0 0,4-10-1323 0 0,20-14-18 0 0,-26 19-85 0 0,-1-1 0 0 0,1 1-1 0 0,-1 0 1 0 0,0 0 0 0 0,1 0 0 0 0,-1 0 0 0 0,0-1 0 0 0,1 1 0 0 0,-1 0 0 0 0,0 0 0 0 0,1-1 0 0 0,-1 1-1 0 0,0 0 1 0 0,0-1 0 0 0,1 1 0 0 0,-1 0 0 0 0,0-1 0 0 0,0 1 0 0 0,0 0 0 0 0,1-1 0 0 0,-1 1 0 0 0,0 0 0 0 0,0-1-1 0 0,0 1 1 0 0,0-1 0 0 0,0 1 0 0 0,0-1 0 0 0,1-20 64 0 0,-2-5-54 0 0,-4 0-13 0 0,-2 4 0 0 0,-1 6 0 0 0,-2 7 0 0 0,1 6 0 0 0,-1 5 0 0 0,1 4 0 0 0,2 3 0 0 0,3 4 11 0 0,2 1 45 0 0,3-1 4 0 0,1 1 213 0 0,-2 20 255 0 0,0-31 0 0 0,43-7-437 0 0,-34 4 153 0 0,-1-5-155 0 0,23-15-1 0 0,-23 16 85 0 0,1 1-98 0 0,29-8-3 0 0,-29 9 0 0 0,1-1 20 0 0,29-6 85 0 0,-30 6 42 0 0,4 0 5 0 0,2 0-154 0 0,-2 0-3 0 0,-1 0 0 0 0,19-7 0 0 0,19-8-58 0 0,11-6-9 0 0,-2-5 0 0 0,-3-4 0 0 0,-2-3 0 0 0,-4-4 0 0 0,0 0 0 0 0,2 1 0 0 0,0 2 0 0 0,-2 2 0 0 0,-3 3 0 0 0,2-4 0 0 0,2-2 0 0 0,0-4 0 0 0,0-5 0 0 0,0-2 0 0 0,-1-5 0 0 0,-1-3 0 0 0,-1-2 0 0 0,0 2 0 0 0,-2 5 0 0 0,-7 7 0 0 0,-4 7 0 0 0,6-3 0 0 0,-1 2 0 0 0,0 0 0 0 0,-4-2 0 0 0,-6 1 0 0 0,-3 2 0 0 0,0 0 0 0 0,1-1 0 0 0,1 1 0 0 0,-27 36 0 0 0,-1-1 0 0 0,1 1 0 0 0,0 0 0 0 0,-1 1 0 0 0,1-1 0 0 0,0 0 0 0 0,0 0 0 0 0,0 1 0 0 0,0-1 0 0 0,1 1 0 0 0,3-2 0 0 0,-5 3 0 0 0,0 0 0 0 0,0 1 0 0 0,0-1 0 0 0,-1 0 0 0 0,1 1 0 0 0,0-1 0 0 0,0 1 0 0 0,-1-1 0 0 0,1 1 0 0 0,0-1 0 0 0,-1 1 0 0 0,1 0 0 0 0,-1-1 0 0 0,1 1 0 0 0,-1 0 0 0 0,1-1 0 0 0,-1 1 0 0 0,1 0 0 0 0,-1 0 0 0 0,0 0 0 0 0,1-1 0 0 0,-1 1 0 0 0,0 0 0 0 0,0 0 0 0 0,1 0 0 0 0,-1 1 0 0 0,2 18-1460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4.31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84 82 11519 0 0,'-1'-1'887'0'0,"-1"0"-591"0"0,-17-14 2119 0 0,2 0 0 0 0,-22-22 0 0 0,34 28-1132 0 0,7 5 257 0 0,11 5-13 0 0,-10 0-1881 0 0,1-1 618 0 0,2 3 11 0 0,25 10 386 0 0,-3 0 20 0 0,-9-2-371 0 0,-14-9-13 0 0,2 3-1 0 0,33 20 220 0 0,-21-13-312 0 0,-14-9-4 0 0,2 3-8 0 0,20 14-35 0 0,-20-15-18 0 0,-1 1-3 0 0,20 18-5 0 0,-19-18-23 0 0,-1 1-11 0 0,31 30 91 0 0,-5-6-48 0 0,3 3-23 0 0,-2-1-94 0 0,392 345 613 0 0,-279-270-375 0 0,23 18 46 0 0,77 103-18 0 0,-201-186-239 0 0,230 180 22 0 0,-97-86-14 0 0,-44-26-16 0 0,168 134 172 0 0,6 22 13 0 0,-206-172-195 0 0,114 82 0 0 0,121 106 61 0 0,-70-52-58 0 0,-76-64-35 0 0,-183-159 0 0 0,25 22 0 0 0,17 17 0 0 0,3 4 0 0 0,34 32 0 0 0,-19-20 273 0 0,-16-15 374 0 0,-6-8-530 0 0,-8-5-739 0 0,-4-5 234 0 0,-10-7 377 0 0,8 8 11 0 0,-1 0 0 0 0,-1-3 0 0 0,1-6 0 0 0,-7-8 0 0 0,-3-5 0 0 0,-12-9 0 0 0,-8-1 3 0 0,0 1 1 0 0,0-1-1 0 0,0 1 1 0 0,0-1-1 0 0,0 0 0 0 0,0 1 1 0 0,0-1-1 0 0,0 0 0 0 0,-1 0 1 0 0,1 0-1 0 0,0 0 0 0 0,-1 0 1 0 0,1 0-1 0 0,0 0 1 0 0,-1 0-1 0 0,1 0 0 0 0,0-1 1 0 0,-1 1-1 0 0,3-2 13 0 0,7-15 32 0 0,-9 17-45 0 0,-1 0 0 0 0,1-1 0 0 0,0 1 0 0 0,-1 0-1 0 0,0-1 1 0 0,1 1 0 0 0,-1-1 0 0 0,0 1 0 0 0,0-1 0 0 0,0 1 0 0 0,0-1 0 0 0,0 1-1 0 0,0-1 1 0 0,0 1 0 0 0,0-1 0 0 0,0 1 0 0 0,-1-1 0 0 0,0-2 0 0 0,-1-2 17 0 0,0-14 16 0 0,1-36 0 0 0,1 38-14 0 0,-3-24 1 0 0,0 24-23 0 0,-1 1 0 0 0,0 0 0 0 0,-8-17 0 0 0,4 13 0 0 0,-5-28 0 0 0,11 36 0 0 0,-1-28 0 0 0,3 34 0 0 0,0 0 0 0 0,0-1 0 0 0,-1 1 0 0 0,0-1 0 0 0,0 1 0 0 0,-1 0 0 0 0,0-1 0 0 0,0 1 0 0 0,0 0 0 0 0,-7-12 0 0 0,3 11 0 0 0,1 0 0 0 0,-1 1 0 0 0,-1 0 0 0 0,1 0 0 0 0,-1 0 0 0 0,-8-6 0 0 0,11 12 0 0 0,3 1 0 0 0,1 0 0 0 0,-1 0 0 0 0,1 0 0 0 0,-1 0 0 0 0,0 0 0 0 0,1 0 0 0 0,-1 0 0 0 0,1 0 0 0 0,-1 0 0 0 0,1 0 0 0 0,-1 0 0 0 0,1 1 0 0 0,-1-1 0 0 0,1 0 0 0 0,-1 0 0 0 0,1 1 0 0 0,-1-1 0 0 0,1 0 0 0 0,-1 1 0 0 0,0 0 0 0 0,-31 26 0 0 0,-8 9 0 0 0,-6 6 0 0 0,-2-1 0 0 0,9-7 11 0 0,1-1 31 0 0,0 1-31 0 0,2-3-11 0 0,8-5 11 0 0,-30 24 650 0 0,21-16-398 0 0,6-8-254 0 0,28-23-9 0 0,-1 0 0 0 0,0 1 0 0 0,1-1 0 0 0,0 1 0 0 0,0 0 0 0 0,0 0 0 0 0,-4 7 0 0 0,6-8 0 0 0,0-1 0 0 0,0 1 0 0 0,0-1 0 0 0,1 1 0 0 0,-1 0 0 0 0,1-1 0 0 0,0 1 0 0 0,0 0 0 0 0,0-1 0 0 0,0 1 0 0 0,0 0 0 0 0,0-1 0 0 0,1 1 0 0 0,0 2 0 0 0,0-3 0 0 0,-1-1 0 0 0,1 0 0 0 0,0 1 0 0 0,0-1 0 0 0,-1 0 0 0 0,1 0 0 0 0,0 0 0 0 0,0 0 0 0 0,1 0 0 0 0,-1 0 0 0 0,0 0 0 0 0,0 0 0 0 0,2 1 0 0 0,3 2 0 0 0,21 22 0 0 0,-1-4 0 0 0,-19-17 0 0 0,-1-2 0 0 0,16 3 0 0 0,-18-5 0 0 0,46 9 0 0 0,2-3 0 0 0,74 1 0 0 0,2 1 0 0 0,-116-8 0 0 0,-4 0 0 0 0,-1 0 0 0 0,1 0 0 0 0,0-1 0 0 0,0 0 0 0 0,0 0 0 0 0,0-1 0 0 0,12-2 0 0 0,-20 3 0 0 0,1 0 0 0 0,0-1 0 0 0,-1 1 0 0 0,1 0 0 0 0,-1 0 0 0 0,1 0 0 0 0,-1 0 0 0 0,1-1 0 0 0,-1 1 0 0 0,1 0 0 0 0,-1-1 0 0 0,1 1 0 0 0,-1 0 0 0 0,1-1 0 0 0,-1 1 0 0 0,0 0 0 0 0,1-1 0 0 0,-1 1 0 0 0,1-1 0 0 0,-1 1 0 0 0,0-1 0 0 0,1 1 0 0 0,-1-1 0 0 0,0 0 0 0 0,0 1 0 0 0,0-1 0 0 0,-1 1 0 0 0,1-1 0 0 0,0 1 0 0 0,0 0 0 0 0,-1-1 0 0 0,1 1 0 0 0,0-1 0 0 0,-1 1 0 0 0,1 0 0 0 0,0-1 0 0 0,-1 1 0 0 0,1 0 0 0 0,0-1 0 0 0,-1 1 0 0 0,1 0 0 0 0,-1 0 0 0 0,1 0 0 0 0,-1-1 0 0 0,-28-9 0 0 0,27 10 0 0 0,-3-1 0 0 0,4 1 0 0 0,0 0 0 0 0,0-1 0 0 0,0 1 0 0 0,0 0 0 0 0,0 0 0 0 0,0-1 0 0 0,0 1 0 0 0,0 0 0 0 0,0-1 0 0 0,0 1 0 0 0,0-1 0 0 0,0 1 0 0 0,0-1 0 0 0,-1-1 0 0 0,3 1 0 0 0,0 0 0 0 0,0-1 0 0 0,0 1 0 0 0,0 0 0 0 0,0 0 0 0 0,0-1 0 0 0,0 1 0 0 0,0 0 0 0 0,0 0 0 0 0,1 0 0 0 0,1 0 0 0 0,-2 0 0 0 0,3-2-92 0 0,0 0 1 0 0,1 1-1 0 0,-1-1 0 0 0,1 1 0 0 0,6-2 1 0 0,11-6-207 0 0,-17 9 283 0 0,-2 0 7 0 0,-1 0 0 0 0,1 1 0 0 0,0-1 0 0 0,-1 0 0 0 0,1-1 0 0 0,-1 1 0 0 0,1 0 0 0 0,-1-1 0 0 0,0 0-1 0 0,0 1 1 0 0,1-1 0 0 0,-1 0 0 0 0,2-3 0 0 0,-4 5 8 0 0,0 0 0 0 0,0 0 0 0 0,0 0 0 0 0,0 0 0 0 0,0 0 0 0 0,0 0 0 0 0,0 0 0 0 0,1-1 0 0 0,-1 1 0 0 0,0 0 0 0 0,0 0 0 0 0,0 0 0 0 0,0 0 0 0 0,0 0 0 0 0,0 0 0 0 0,0 0 0 0 0,0-1 0 0 0,0 1 0 0 0,0 0 0 0 0,0 0 0 0 0,0 0 0 0 0,0 0 0 0 0,0 0 0 0 0,0 0 0 0 0,0 0 0 0 0,0-1 0 0 0,0 1 0 0 0,-1 0 0 0 0,1 0 0 0 0,0 0 0 0 0,0 0 0 0 0,0 0 0 0 0,0 0 0 0 0,0 0 0 0 0,0 0 0 0 0,0 0 0 0 0,0-1 0 0 0,0 1 0 0 0,0 0 0 0 0,0 0 0 0 0,0 0 0 0 0,-1 0 0 0 0,1 0 0 0 0,0 0 0 0 0,0 0 0 0 0,0 0 0 0 0,0 0 0 0 0,0 0 0 0 0,0 0 0 0 0,-16-3 0 0 0,-11 1 0 0 0,-1-1 0 0 0,-64-9-23 0 0,14 1-29 0 0,-96-2-1 0 0,149 14 53 0 0,-9 1 0 0 0,19 1 0 0 0,19-1 0 0 0,21-1 0 0 0,272-20-75 0 0,-281 17 33 0 0,-6 1 31 0 0,-28-1 11 0 0,-123 6-44 0 0,57 0 24 0 0,10 0-33 0 0,43-1 42 0 0,10 0 11 0 0,36-5 0 0 0,0 0 0 0 0,0-1 0 0 0,15-6 0 0 0,-15 4 0 0 0,2 0-11 0 0,0-2 0 0 0,0 0 0 0 0,-1-1 0 0 0,0-1 0 0 0,0-1 0 0 0,26-21 0 0 0,-20 12-5 0 0,0 0 0 0 0,-2-2 0 0 0,29-37 0 0 0,-44 51 0 0 0,0 1 0 0 0,-1-1 0 0 0,0 0 1 0 0,0 0-1 0 0,0 0 0 0 0,-1 0 1 0 0,0-1-1 0 0,0 1 0 0 0,3-16 0 0 0,-6 22 8 0 0,0 0 6 0 0,0 1 1 0 0,0 0-1 0 0,0-1 0 0 0,0 1 1 0 0,0 0-1 0 0,0 0 0 0 0,0-1 1 0 0,0 1-1 0 0,0 0 1 0 0,0-1-1 0 0,0 1 0 0 0,0 0 1 0 0,0-1-1 0 0,0 1 0 0 0,0 0 1 0 0,0-1-1 0 0,0 1 0 0 0,0 0 1 0 0,0 0-1 0 0,-1-1 1 0 0,1 1-1 0 0,0 0 0 0 0,0 0 1 0 0,0-1-1 0 0,0 1 0 0 0,-1 0 1 0 0,1 0-1 0 0,0-1 1 0 0,0 1-1 0 0,-1 0 0 0 0,1 0 1 0 0,0 0-1 0 0,-1-1 0 0 0,-4 2-40 0 0,-22 8 31 0 0,-21 18 0 0 0,-2 10-31 0 0,1 5 31 0 0,12-4-1 0 0,24-22-49 0 0,-11 22-18 0 0,18-28-1 0 0,7-1 13 0 0,0-3 61 0 0,0 0 0 0 0,0 1 0 0 0,4 9 0 0 0,-4-15 5 0 0,0 0 0 0 0,-1 0 0 0 0,1 0 0 0 0,0-1 0 0 0,0 1 0 0 0,-1 0 0 0 0,1-1-1 0 0,0 1 1 0 0,0-1 0 0 0,0 1 0 0 0,0-1 0 0 0,0 1 0 0 0,0-1 0 0 0,0 0 0 0 0,0 1-1 0 0,0-1 1 0 0,0 0 0 0 0,0 0 0 0 0,0 0 0 0 0,0 0 0 0 0,0 0 0 0 0,0 0 0 0 0,1 0 0 0 0,-1 0-1 0 0,0 0 1 0 0,0 0 0 0 0,0-1 0 0 0,0 1 0 0 0,0 0 0 0 0,1-1 0 0 0,4-1-4 0 0,0-1 0 0 0,0 1 1 0 0,8-6-1 0 0,-8 5 11 0 0,0-2-1 0 0,-1 1 1 0 0,0 0-1 0 0,0-1 1 0 0,0 0-1 0 0,-1 0 1 0 0,1-1-1 0 0,6-10 1 0 0,1-6 29 0 0,11-25 0 0 0,-12 24-27 0 0,9-16-8 0 0,44-65 0 0 0,-25 55 0 0 0,-38 46-12 0 0,-8 8-36 0 0,-28 25 36 0 0,-8 5 12 0 0,-8 7 0 0 0,-8 12 0 0 0,3 6 0 0 0,12-4 0 0 0,34-42 0 0 0,-10 23 0 0 0,17-33 0 0 0,1 1 0 0 0,0-1 0 0 0,0 1 0 0 0,1 0 0 0 0,-1 0 0 0 0,1 0 0 0 0,0-1 0 0 0,-1 9 0 0 0,3-11 0 0 0,-1 0 0 0 0,0 0 0 0 0,1 0 0 0 0,-1 0 0 0 0,1 0 0 0 0,0 0 0 0 0,-1 0 0 0 0,1-1 0 0 0,0 1 0 0 0,0 0 0 0 0,0-1 0 0 0,0 1 0 0 0,1 0 0 0 0,-1-1 0 0 0,3 3 0 0 0,-4-4 0 0 0,1 1 0 0 0,-1-1 0 0 0,1 0 0 0 0,-1 0 0 0 0,1 0 0 0 0,-1 1 0 0 0,1-1 0 0 0,-1 0 0 0 0,1 0 0 0 0,-1 0 0 0 0,1 0 0 0 0,-1 0 0 0 0,1 0 0 0 0,-1 0 0 0 0,1 0 0 0 0,0 0 0 0 0,-1 0 0 0 0,1 0 0 0 0,-1 0 0 0 0,1 0 0 0 0,-1-1 0 0 0,1 1 0 0 0,-1 0 0 0 0,1 0 0 0 0,-1 0 0 0 0,1-1 0 0 0,-1 1 0 0 0,0 0 0 0 0,1-1 0 0 0,0 0 0 0 0,13-12 0 0 0,-11 9 0 0 0,10-11 18 0 0,0-2 0 0 0,-1 0 0 0 0,-1 0 0 0 0,12-25 1 0 0,-3 7 18 0 0,60-84-37 0 0,-31 48 0 0 0,-47 68-11 0 0,-9 10-31 0 0,-28 30 31 0 0,-10 6 11 0 0,-10 3 0 0 0,-7 1 0 0 0,0-5 0 0 0,7-9 0 0 0,13-4 0 0 0,40-27 0 0 0,-1 0 0 0 0,0 0 0 0 0,0 0 0 0 0,1 1 0 0 0,-1-1 0 0 0,1 1 0 0 0,0 0 0 0 0,0-1 0 0 0,-3 7 0 0 0,5-9 0 0 0,0 0 0 0 0,-1 1 0 0 0,1-1 0 0 0,0 1 0 0 0,0-1 0 0 0,0 1 0 0 0,0-1 0 0 0,0 1 0 0 0,0-1 0 0 0,0 1 0 0 0,0-1 0 0 0,0 1 0 0 0,0-1 0 0 0,1 1 0 0 0,-1-1 0 0 0,0 1 0 0 0,0-1 0 0 0,0 1 0 0 0,1-1 0 0 0,-1 1 0 0 0,0-1 0 0 0,0 0 0 0 0,1 1 0 0 0,-1-1 0 0 0,0 1 0 0 0,1-1 0 0 0,-1 0 0 0 0,0 1 0 0 0,1-1 0 0 0,-1 0 0 0 0,1 0 0 0 0,-1 1 0 0 0,1-1 0 0 0,1 1 0 0 0,1 0 0 0 0,-1-1 0 0 0,0 1 0 0 0,0-1 0 0 0,0 0 0 0 0,1 1 0 0 0,-1-1 0 0 0,3-1 0 0 0,6 0 0 0 0,0 0 0 0 0,16-5 0 0 0,-3 0 11 0 0,0-2-1 0 0,-1-1 1 0 0,0-1 0 0 0,0 0-1 0 0,-1-2 1 0 0,0-1 0 0 0,-1 0-1 0 0,-1-2 1 0 0,0 0 0 0 0,-1-2-1 0 0,22-23 1 0 0,-28 26-11 0 0,-5 6 0 0 0,1-2 0 0 0,-1 1 0 0 0,10-16 0 0 0,-17 22 0 0 0,-2 2 0 0 0,-4 1 0 0 0,-24 13 0 0 0,-8 9 0 0 0,-12 11 0 0 0,-11 10 0 0 0,-1 1 0 0 0,9-5 0 0 0,10-1 0 0 0,40-35 0 0 0,-1-1 0 0 0,0 1 0 0 0,1 0 0 0 0,-1 0 0 0 0,1 0 0 0 0,0 0 0 0 0,0 0 0 0 0,0 0 0 0 0,1 0 0 0 0,-1 1 0 0 0,-1 3 0 0 0,4-5 0 0 0,-1-1 0 0 0,0 0 0 0 0,0 0 0 0 0,0 1 0 0 0,1-1 0 0 0,-1 0 0 0 0,0 0 0 0 0,1 0 0 0 0,-1 1 0 0 0,1-1 0 0 0,-1 0 0 0 0,1 0 0 0 0,0 0 0 0 0,0 0 0 0 0,-1 0 0 0 0,1 0 0 0 0,0 0 0 0 0,0 0 0 0 0,0-1 0 0 0,0 1 0 0 0,0 0 0 0 0,0 0 0 0 0,1 0 0 0 0,-1-1 0 0 0,0 1 0 0 0,0-1 0 0 0,0 0 0 0 0,0 0 0 0 0,0 1 0 0 0,0-1 0 0 0,0 0 0 0 0,0 0 0 0 0,0 0 0 0 0,0 0 0 0 0,0 0 0 0 0,0-1 0 0 0,0 1 0 0 0,0 0 0 0 0,0 0 0 0 0,0 0 0 0 0,0-1 0 0 0,1 0 0 0 0,15-9 0 0 0,-13 7 0 0 0,308-210 117 0 0,-306 208-170 0 0,-9 12 0 0 0,-22 27 42 0 0,-7 5 0 0 0,-6-1-31 0 0,0 1 31 0 0,25-24 11 0 0,-13 19 0 0 0,22-29 0 0 0,1 0 0 0 0,-1 0 0 0 0,2 1 0 0 0,-1-1 0 0 0,-3 11 0 0 0,6-16 0 0 0,0 1 0 0 0,-1-1 0 0 0,1 0 0 0 0,0 0 0 0 0,0 1 0 0 0,0-1 0 0 0,0 0 0 0 0,0 0 0 0 0,0 1 0 0 0,0-1 0 0 0,0 0 0 0 0,0 0 0 0 0,0 1 0 0 0,0-1 0 0 0,0 0 0 0 0,0 0 0 0 0,0 1 0 0 0,0-1 0 0 0,0 0 0 0 0,0 0 0 0 0,0 0 0 0 0,1 1 0 0 0,-1-1 0 0 0,0 0 0 0 0,0 0 0 0 0,0 1 0 0 0,0-1 0 0 0,0 0 0 0 0,1 0 0 0 0,-1 0 0 0 0,0 0 0 0 0,0 1 0 0 0,0-1 0 0 0,0 0 0 0 0,1 0 0 0 0,8-4 0 0 0,8-12 0 0 0,-8 5 7 0 0,1 0 0 0 0,1 0 0 0 0,0 2 0 0 0,0-1 1 0 0,1 1-1 0 0,1 1 0 0 0,-1 0 0 0 0,17-8 0 0 0,16-7-31 0 0,49-23-69 0 0,-89 44 83 0 0,-7 6 9 0 0,-27 24 1 0 0,-12-1 0 0 0,-3-2 12 0 0,-2 0 36 0 0,5-3-36 0 0,4 0-12 0 0,6 4 11 0 0,26-21 10 0 0,9-2 0 0 0,-1-1-20 0 0,0-1 0 0 0,1 1 0 0 0,-1-1-1 0 0,0 0 1 0 0,1 0 0 0 0,-1-1 0 0 0,1 1-1 0 0,-1-1 1 0 0,1 1 0 0 0,-1-1 0 0 0,1 0 0 0 0,-1-1-1 0 0,7 0 1 0 0,1-1-1 0 0,-1-1 0 0 0,0 1 0 0 0,0-2 0 0 0,-1 1 0 0 0,1-2 0 0 0,-1 1 0 0 0,13-9 0 0 0,-3 0 0 0 0,-1-2 0 0 0,27-27 0 0 0,-45 42 0 0 0,3-3 0 0 0,-4 8 0 0 0,-19 34 0 0 0,-9 7 0 0 0,-1-6 0 0 0,2-13-11 0 0,28-26 10 0 0,0-1-1 0 0,0 0 1 0 0,0 1-1 0 0,-1-1 0 0 0,1 0 1 0 0,0 0-1 0 0,0 1 1 0 0,0-1-1 0 0,-1 0 1 0 0,1 0-1 0 0,0 1 0 0 0,-1-1 1 0 0,1 0-1 0 0,0 0 1 0 0,0 0-1 0 0,-1 0 1 0 0,1 1-1 0 0,0-1 0 0 0,-1 0 1 0 0,1 0-1 0 0,0 0 1 0 0,-1 0-1 0 0,1 0 0 0 0,0 0 1 0 0,-1 0-1 0 0,0 0 1 0 0,-5-2 0 0 0,1 0 0 0 0,-1 0-1 0 0,0-1 1 0 0,1 0 0 0 0,0 0 0 0 0,0-1 0 0 0,0 1 0 0 0,0-1 0 0 0,-7-6 0 0 0,4 2 1 0 0,-1 1 0 0 0,-12-7 0 0 0,9 8 8 0 0,0 0 0 0 0,-1 1-1 0 0,0 0 1 0 0,0 1 0 0 0,-15-3 0 0 0,0 2 6 0 0,-37-2 0 0 0,54 8 28 0 0,-19 2-31 0 0,5 2-23 0 0,20-4-51 0 0,12 4-119 0 0,-1 0 161 0 0,-3-3 16 0 0,0 0 0 0 0,-1 0 0 0 0,1 0 0 0 0,0 0 1 0 0,1-1-1 0 0,-1 1 0 0 0,0-1 0 0 0,0 0 0 0 0,1 0 0 0 0,-1 0 0 0 0,1 0 1 0 0,5 0-1 0 0,25 2-14 0 0,-5-2-6 0 0,-1 2-1 0 0,1 1 0 0 0,0 1 1 0 0,45 15-1 0 0,-57-14 26 0 0,-3-1-11 0 0,-13-4 9 0 0,-1-1 0 0 0,1 0-1 0 0,0 1 1 0 0,0-1-1 0 0,-1 0 1 0 0,1 0-1 0 0,0 1 1 0 0,0-1 0 0 0,0 0-1 0 0,-1 0 1 0 0,1 0-1 0 0,0 0 1 0 0,0 0 0 0 0,0 0-1 0 0,-1 0 1 0 0,1 0-1 0 0,1-1 1 0 0,-2 1-1 0 0,0-1 0 0 0,0 1 0 0 0,1 0 0 0 0,-1 0 0 0 0,0-1 0 0 0,0 1 0 0 0,0 0 0 0 0,0-1 0 0 0,0 1 0 0 0,0 0 0 0 0,0-1 0 0 0,0 1 0 0 0,0 0 0 0 0,0-1 0 0 0,0 1 0 0 0,0 0 0 0 0,0-1 0 0 0,0 1 0 0 0,0 0 0 0 0,0-1 0 0 0,0 1 0 0 0,0 0 0 0 0,0 0 0 0 0,0-1 0 0 0,-1 1 0 0 0,1 0 0 0 0,0-1 0 0 0,-20-27-164 0 0,15 21 144 0 0,3 4 23 0 0,1 1 0 0 0,0 0 0 0 0,0 0 0 0 0,-1-1 0 0 0,1 1 0 0 0,1-1 0 0 0,-1 1 0 0 0,0 0 0 0 0,1-1 0 0 0,-1 0 0 0 0,1 1 0 0 0,0-1 0 0 0,0 1 0 0 0,0-1 0 0 0,0 1 0 0 0,0-1 0 0 0,0 0 0 0 0,1 1 0 0 0,0-4 0 0 0,2-1 0 0 0,0 1 0 0 0,0 0 0 0 0,1 0 0 0 0,0 0 0 0 0,6-8 0 0 0,-5 8 0 0 0,-1 1 0 0 0,0-1 0 0 0,-1 1 0 0 0,1-1 0 0 0,-1 0 0 0 0,4-13 0 0 0,-6 13-3 0 0,0 0-1 0 0,-1 0 1 0 0,0 0 0 0 0,0 0-1 0 0,0 0 1 0 0,-2-9 0 0 0,-1-22-24 0 0,3 35 25 0 0,1-1 1 0 0,-1 0 0 0 0,0 1 0 0 0,1-1 0 0 0,0 1 0 0 0,-1-1 0 0 0,1 1 0 0 0,0-1-1 0 0,0 1 1 0 0,1 0 0 0 0,2-5 0 0 0,-4 6-3 0 0,1 1-1 0 0,0-1 1 0 0,-1 0-1 0 0,1 0 1 0 0,0 1-1 0 0,-1-1 1 0 0,1 0-1 0 0,0 1 1 0 0,0-1 0 0 0,0 1-1 0 0,0-1 1 0 0,0 1-1 0 0,0-1 1 0 0,1 1-1 0 0,8-2-20 0 0,-9 2 22 0 0,0 0 0 0 0,0 0 1 0 0,0 0-1 0 0,0 0 0 0 0,-1 0 0 0 0,1 1 0 0 0,0-1 0 0 0,0 0 1 0 0,0 0-1 0 0,0 1 0 0 0,0-1 0 0 0,0 1 0 0 0,-1-1 1 0 0,1 1-1 0 0,0-1 0 0 0,1 2 0 0 0,18 18-20 0 0,-16-15-50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5.26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445 103 11975 0 0,'3'-2'923'0'0,"51"-31"2924"0"0,59-30 2248 0 0,-112 63-5999 0 0,0-1-1 0 0,0 1 1 0 0,0-1-1 0 0,0 1 0 0 0,-1-1 1 0 0,1 1-1 0 0,0 0 0 0 0,0-1 1 0 0,0 1-1 0 0,0 0 1 0 0,0 0-1 0 0,2 0 0 0 0,-2 0-58 0 0,-1 0 1 0 0,0 0-1 0 0,0 0 0 0 0,0 0 0 0 0,0 1 0 0 0,0-1 0 0 0,0 0 1 0 0,0 0-1 0 0,0 0 0 0 0,1 1 0 0 0,-1-1 0 0 0,0 0 0 0 0,0 0 0 0 0,0 0 1 0 0,0 1-1 0 0,0-1 0 0 0,0 0 0 0 0,0 0 0 0 0,0 0 0 0 0,0 1 0 0 0,0-1 1 0 0,0 0-1 0 0,0 0 0 0 0,0 0 0 0 0,-1 1 0 0 0,1-1 0 0 0,0 0 1 0 0,0 0-1 0 0,0 0 0 0 0,0 0 0 0 0,0 1 0 0 0,0-1 0 0 0,0 0 0 0 0,-1 0 1 0 0,-12 20 1085 0 0,12-19-1332 0 0,-3 5 534 0 0,-3 2-18 0 0,-33 38 289 0 0,33-37-511 0 0,-24 26 297 0 0,-14 12 31 0 0,0 0-218 0 0,6-3-62 0 0,7-10-121 0 0,0 2-12 0 0,2-3 0 0 0,-5 1 0 0 0,11-15-13 0 0,19-16-55 0 0,5-3 61 0 0,-1 0 0 0 0,1 0 0 0 0,0-1 0 0 0,-1 1 0 0 0,1 0-1 0 0,0 0 1 0 0,-1-1 0 0 0,1 1 0 0 0,0 0 0 0 0,0-1 0 0 0,-1 1 0 0 0,1 0 0 0 0,0-1 0 0 0,0 1 0 0 0,-1 0 0 0 0,1-1 0 0 0,0 1 0 0 0,0 0 0 0 0,0-1 0 0 0,0 1 0 0 0,0-1 0 0 0,0 1 0 0 0,0 0 0 0 0,0-1 0 0 0,0 1 0 0 0,0-1 0 0 0,0 1 0 0 0,0 0-1 0 0,0-1 1 0 0,0 0 0 0 0,1-13-142 0 0,3-6-30 0 0,1 0-1 0 0,1 0 1 0 0,11-24 0 0 0,3-10-143 0 0,-15 39 256 0 0,0-1 1 0 0,-2 0-1 0 0,0 0 1 0 0,2-26-1 0 0,-5 38 54 0 0,1-1-1 0 0,-2 0 0 0 0,1 1 1 0 0,0-1-1 0 0,-1 0 1 0 0,0 1-1 0 0,0-1 1 0 0,0 1-1 0 0,-1-1 0 0 0,1 1 1 0 0,-1 0-1 0 0,0 0 1 0 0,-1-1-1 0 0,1 2 1 0 0,-1-1-1 0 0,1 0 0 0 0,-1 0 1 0 0,0 1-1 0 0,0-1 1 0 0,-7-4-1 0 0,-3 0 24 0 0,5 6 46 0 0,1 0 0 0 0,0 0 1 0 0,-13 0-1 0 0,17 1-42 0 0,1 1 0 0 0,0 0-1 0 0,0 0 1 0 0,-1 0 0 0 0,1 0-1 0 0,0 1 1 0 0,0-1 0 0 0,0 1 0 0 0,-4 1-1 0 0,0-1 15 0 0,-26 7 118 0 0,24-5-118 0 0,5-2-11 0 0,-1 0 1 0 0,0 0-1 0 0,1 0 1 0 0,-1 0-1 0 0,1 1 0 0 0,0 0 1 0 0,-5 2-1 0 0,1 1 11 0 0,-5 2 59 0 0,4-2-59 0 0,5-3-13 0 0,0 0 1 0 0,1 0-1 0 0,-1 0 0 0 0,0 0 1 0 0,1 0-1 0 0,-1 1 0 0 0,1 0 1 0 0,-3 3-1 0 0,-13 15 73 0 0,13-16 7 0 0,1 5 7 0 0,-14 27 1 0 0,14-27 0 0 0,3-1 0 0 0,-3 29 0 0 0,3-28 0 0 0,4-1-17 0 0,9 31-58 0 0,-12-38-23 0 0,0 0 0 0 0,1 0 0 0 0,0-1 0 0 0,-1 1-1 0 0,1 0 1 0 0,0-1 0 0 0,0 1 0 0 0,0 0 0 0 0,2 1 0 0 0,28 38 48 0 0,-25-34-51 0 0,0-1 0 0 0,0 0-1 0 0,13 9 1 0 0,-7-6-7 0 0,-8-5-11 0 0,1-1 0 0 0,0 0 0 0 0,0 1 0 0 0,0-2 0 0 0,1 1 0 0 0,7 2 0 0 0,39 17-180 0 0,-7-5-162 0 0,-8-6-222 0 0,-18-5 252 0 0,-14-5-129 0 0,0-1-58 0 0,2 1 195 0 0,2 0-273 0 0,2-1-6157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5.6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82 149 9215 0 0,'0'-1'707'0'0,"0"-3"-139"0"0,0 2 200 0 0,1 1 0 0 0,0 0 0 0 0,-1 0 0 0 0,1 0 0 0 0,0-1 1 0 0,-1 1-1 0 0,1 0 0 0 0,0 0 0 0 0,0 0 0 0 0,0 0 0 0 0,0 0 0 0 0,2-1 0 0 0,-2 1-548 0 0,0 0 224 0 0,0 0 0 0 0,1-1 0 0 0,-1 1 0 0 0,1 0 0 0 0,0 0 0 0 0,-1 0 0 0 0,1 0 0 0 0,0 0 0 0 0,-1 0 0 0 0,1 0 0 0 0,3 0 0 0 0,-3 10-52 0 0,8 26-24 0 0,-8-26-101 0 0,-6-1-47 0 0,1 2-152 0 0,1-6-28 0 0,1 0-1 0 0,-1 1 0 0 0,-1-1 0 0 0,1 0 1 0 0,0 0-1 0 0,-1 0 0 0 0,-4 4 0 0 0,-22 31-72 0 0,-2-2-310 0 0,24-30-79 0 0,2-2-9 0 0,-19 16-30 0 0,19-16-123 0 0</inkml:trace>
  <inkml:trace contextRef="#ctx0" brushRef="#br0" timeOffset="1">272 21 16127 0 0,'2'-10'1576'0'0,"-2"-1"104"0"0,-21 61-3688 0 0,14 6 1928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5.98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70 0 10591 0 0,'0'0'1326'0'0,"-4"6"-312"0"0,-12 19 325 0 0,12-19 62 0 0,0 2-27 0 0,-12 24-148 0 0,12-24 1085 0 0,1-1-1274 0 0,-12 23-454 0 0,12-22 1758 0 0,5-10-2173 0 0,7-4-3 0 0,-1-1 1 0 0,11-10-1 0 0,17-14 139 0 0,-24 23-212 0 0,1 0 0 0 0,0 1-1 0 0,1 1 1 0 0,-1 0 0 0 0,26-7 0 0 0,-16 8-20 0 0,11 3-4 0 0,-31 2-72 0 0,0 0 0 0 0,1 0 1 0 0,-1 1-1 0 0,0-1 0 0 0,0 1 1 0 0,0 0-1 0 0,6 2 0 0 0,19 14-206 0 0,-22-12-33 0 0,-2 4-270 0 0,10 28 99 0 0,-10-28-59 0 0,-4-1-1526 0 0,3 35-6074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6.33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94 130 10591 0 0,'0'0'5563'0'0,"5"2"-4039"0"0,27 6 860 0 0,4 1-275 0 0,4-2-1221 0 0,-31-6-832 0 0,7 2 275 0 0,1-1 0 0 0,-1-1 0 0 0,22-1 0 0 0,-35 0-298 0 0,2 0 56 0 0,0-1 0 0 0,0 1 0 0 0,0-1 0 0 0,0 0 0 0 0,0 0 0 0 0,0-1 0 0 0,0 0 0 0 0,-1 1 0 0 0,1-2 0 0 0,5-2 0 0 0,-9 4-67 0 0,0 0 0 0 0,-1 0-1 0 0,1 0 1 0 0,-1 0 0 0 0,1 0-1 0 0,-1 1 1 0 0,1-1 0 0 0,-1 0-1 0 0,1 0 1 0 0,-1-1 0 0 0,0 1-1 0 0,0 0 1 0 0,1 0 0 0 0,-1 0 0 0 0,0 0-1 0 0,0 0 1 0 0,0 0 0 0 0,0 0-1 0 0,0 0 1 0 0,-1 0 0 0 0,1 0-1 0 0,0 0 1 0 0,0 0 0 0 0,-1 0 0 0 0,1 0-1 0 0,-1-2 1 0 0,-1-1 49 0 0,0 0 0 0 0,1 1-1 0 0,-2-1 1 0 0,-4-7 0 0 0,0 2 20 0 0,-1 1 1 0 0,0-1-1 0 0,-1 1 0 0 0,0 1 1 0 0,0 0-1 0 0,-1 0 0 0 0,0 1 1 0 0,0 0-1 0 0,0 0 0 0 0,-1 1 1 0 0,-12-4-1 0 0,2 5 4 0 0,-17 5-7 0 0,-3 6-7 0 0,32-4-54 0 0,0 0-1 0 0,-13 6 1 0 0,17-6-14 0 0,0 0 0 0 0,0 0 0 0 0,0 0 1 0 0,0 1-1 0 0,-6 5 0 0 0,5-3-4 0 0,1 1 0 0 0,0-1 0 0 0,0 1 0 0 0,-7 11 0 0 0,7-8-31 0 0,1 1 1 0 0,-4 11-1 0 0,5-14-61 0 0,6 27-151 0 0,-1-25 159 0 0,-1-1-177 0 0,3 0-11 0 0,12 29-10 0 0,-15-36 245 0 0,-1-1-1 0 0,1 0 1 0 0,-1 1 0 0 0,1-1 0 0 0,0 0-1 0 0,0 1 1 0 0,0-1 0 0 0,0 0 0 0 0,-1 0-1 0 0,3 1 1 0 0,3 6-78 0 0,-3-4 15 0 0,0 0 1 0 0,0-1 0 0 0,1 1 0 0 0,0-1-1 0 0,7 6 1 0 0,-4-2-22 0 0,-3-4 28 0 0,-1 0 1 0 0,1 0-1 0 0,-1 0 0 0 0,1-1 1 0 0,0 1-1 0 0,0-1 0 0 0,6 3 1 0 0,0 1-110 0 0,31 15-2098 0 0,5 0-5836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6.69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292 136 13823 0 0,'1'-2'209'0'0,"-1"-1"-70"0"0,-4-9 984 0 0,2 8-736 0 0,0 0 0 0 0,1 1 1 0 0,-1 0-1 0 0,0-1 0 0 0,0 1 1 0 0,-1 0-1 0 0,1 0 0 0 0,-1 0 0 0 0,1 0 1 0 0,-1 0-1 0 0,0 1 0 0 0,-4-3 0 0 0,-3-3 491 0 0,1 0-485 0 0,0 1 0 0 0,0 0-1 0 0,-1 0 1 0 0,0 1 0 0 0,0 0 0 0 0,0 1 0 0 0,-1 0 0 0 0,0 1-1 0 0,1 0 1 0 0,-20-3 0 0 0,28 6-351 0 0,1 1-1 0 0,0 0 1 0 0,-1-1 0 0 0,1 1-1 0 0,0 0 1 0 0,-1 0 0 0 0,1 0-1 0 0,-1 0 1 0 0,1 0-1 0 0,0 1 1 0 0,-1-1 0 0 0,-1 1-1 0 0,-10 1 346 0 0,6 1-131 0 0,-24 13 148 0 0,26-11-273 0 0,-15 18-10 0 0,19-23-114 0 0,0 1-1 0 0,0 0 1 0 0,1 0 0 0 0,-1 0-1 0 0,0 0 1 0 0,1 0 0 0 0,-1-1-1 0 0,1 1 1 0 0,-1 0 0 0 0,1 0-1 0 0,0 0 1 0 0,-1 1 0 0 0,1-1-1 0 0,0 1 1 0 0,-10 45-8 0 0,9-3-102 0 0,1-36-4 0 0,4 1-14 0 0,9 27-99 0 0,-9-27-41 0 0,1-1-10 0 0,14 22-9 0 0,-18-27 227 0 0,1 0 1 0 0,-1 0-1 0 0,1-1 0 0 0,0 1 0 0 0,0-1 1 0 0,0 1-1 0 0,0-1 0 0 0,0 0 1 0 0,4 3-1 0 0,0-1-53 0 0,-4-1 37 0 0,0-1 0 0 0,0 1 0 0 0,0-1 0 0 0,1 0-1 0 0,-1 0 1 0 0,1 0 0 0 0,5 3 0 0 0,-1-1-50 0 0,-4-2 17 0 0,0 1-1 0 0,0-1 1 0 0,1 0 0 0 0,-1 0 0 0 0,1 0-1 0 0,4 1 1 0 0,-1 0-46 0 0,5 2-1804 0 0,17 2-5991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7.0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429 40 10591 0 0,'0'-36'8016'0'0,"-2"35"-6668"0"0,1 1-1264 0 0,1 0-1 0 0,0 0 0 0 0,-1-1 1 0 0,1 1-1 0 0,-1 0 1 0 0,1 0-1 0 0,0 0 1 0 0,-1-1-1 0 0,1 1 1 0 0,-1 0-1 0 0,1 0 0 0 0,0 0 1 0 0,-1 0-1 0 0,1 0 1 0 0,-1 0-1 0 0,1 0 1 0 0,-1 0-1 0 0,1 0 0 0 0,0 0 1 0 0,-1 0-1 0 0,1 0 1 0 0,-1 0-1 0 0,1 0 1 0 0,-1 0-1 0 0,1 0 0 0 0,0 1 1 0 0,-1-1-1 0 0,1 0 1 0 0,-1 0-1 0 0,1 0 1 0 0,0 1-1 0 0,-1-1 0 0 0,1 0 1 0 0,0 1-1 0 0,-1-1 1 0 0,1 0-1 0 0,0 1 1 0 0,-1-1-1 0 0,1 1 0 0 0,-6 4 157 0 0,3-3-125 0 0,0 1 0 0 0,0 0 0 0 0,0 0 0 0 0,1 0 1 0 0,-1 0-1 0 0,-3 5 0 0 0,-22 32 646 0 0,-7 11-149 0 0,-8 5-61 0 0,35-44-490 0 0,1-2 7 0 0,-1-1-1 0 0,-14 16 1 0 0,13-15-36 0 0,2-1 17 0 0,-1-1-1 0 0,-14 13 0 0 0,13-13-40 0 0,-27 23-124 0 0,-7 3-136 0 0,5-6-519 0 0,18-14 326 0 0,15-10-56 0 0,-1-1-225 0 0,-16 7-96 0 0,17-7-1374 0 0</inkml:trace>
  <inkml:trace contextRef="#ctx0" brushRef="#br0" timeOffset="1">124 287 9215 0 0,'0'0'707'0'0,"3"-1"-464"0"0,11-5 5266 0 0,-8 7-3633 0 0,32 7 888 0 0,-30-7-2348 0 0,-2 0-27 0 0,-1 0 1 0 0,1 1 0 0 0,-1-1 0 0 0,8 4 0 0 0,-4-2-158 0 0,29 12 363 0 0,9 6-129 0 0,-38-18-384 0 0,27 16 351 0 0,-28-16-346 0 0,-4-2-32 0 0,-1 1 1 0 0,1 0-1 0 0,-1 0 0 0 0,0 0 1 0 0,0 0-1 0 0,0 0 0 0 0,5 5 0 0 0,11 9 216 0 0,-14-11 1 0 0,1 1 0 0 0,16 21-29 0 0,-16-20-118 0 0,-6 4-45 0 0,0-11-80 0 0,0 5 2 0 0,0 0 0 0 0,0 0 0 0 0,0 0 0 0 0,-1 1 0 0 0,0-1 0 0 0,0 0 0 0 0,-2 6 0 0 0,1-8-2 0 0,0 0 0 0 0,0 0 0 0 0,0 0 0 0 0,0 0 0 0 0,-1 0 0 0 0,1-1 0 0 0,-1 1 0 0 0,0-1 0 0 0,0 1 0 0 0,0-1 0 0 0,-4 2 0 0 0,-3 3-8 0 0,6-4-3 0 0,0 0 0 0 0,-1 0 0 0 0,1-1 0 0 0,-1 0 1 0 0,-5 2-1 0 0,-29 12-152 0 0,7-4-89 0 0,14-4 95 0 0,13-6-157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34.0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1235 1513 9671 0 0,'0'0'748'0'0,"0"-1"-492"0"0,-3-3 792 0 0,2-1 2500 0 0,-1 0-2343 0 0,0 1 0 0 0,-1 0 0 0 0,1 0 0 0 0,-5-5 0 0 0,-14-14 1317 0 0,16 17-2255 0 0,-1 0 1 0 0,1 0 0 0 0,0 0-1 0 0,1 0 1 0 0,-8-14-1 0 0,7 5-82 0 0,0 0 1 0 0,2-1-1 0 0,-1 1 0 0 0,2-1 0 0 0,-2-19 1 0 0,3 13 6 0 0,-10-37 0 0 0,1 24 81 0 0,-2 0 0 0 0,-27-54 0 0 0,21 59-268 0 0,-1 0 0 0 0,-43-52 1 0 0,6 9-9 0 0,11-2-100 0 0,35 55 49 0 0,-2 0 0 0 0,0 1-1 0 0,-18-22 1 0 0,-90-90-841 0 0,110 119 810 0 0,2 0-1 0 0,0 0 1 0 0,-10-22-1 0 0,10 18-24 0 0,-17-25 1 0 0,6 17 88 0 0,-1 1-1 0 0,-37-34 1 0 0,-17-14-339 0 0,63 62 360 0 0,-1 0-1 0 0,0 1 1 0 0,0 0-1 0 0,-14-6 1 0 0,-55-22-4 0 0,4 3 2 0 0,67 29 2 0 0,1 0 0 0 0,-1 1 0 0 0,0 1 0 0 0,-1-1 0 0 0,1 2 0 0 0,0-1 0 0 0,-1 2 0 0 0,1-1 0 0 0,0 1 0 0 0,-19 3 0 0 0,13 0 0 0 0,-14 1 0 0 0,29-5 0 0 0,1 0 0 0 0,-2 0 0 0 0,-4 0 88 0 0,0 0 63 0 0,6 1-149 0 0,0 0 0 0 0,0 0 0 0 0,0 0-1 0 0,0 0 1 0 0,-1 0 0 0 0,1-1 0 0 0,0 1 0 0 0,0 0-1 0 0,0 0 1 0 0,0 0 0 0 0,0 0 0 0 0,0 0 0 0 0,0 0-1 0 0,0 0 1 0 0,0 0 0 0 0,0 0 0 0 0,0 0 0 0 0,0-1-1 0 0,0 1 1 0 0,0 0 0 0 0,0 0 0 0 0,0 0 0 0 0,0 0-1 0 0,0 0 1 0 0,0 0 0 0 0,0 0 0 0 0,0 0 0 0 0,0 0-1 0 0,0-1 1 0 0,0 1 0 0 0,0 0 0 0 0,0 0-1 0 0,0 0 1 0 0,0 0 0 0 0,0 0 0 0 0,0 0 0 0 0,1 0-1 0 0,-1 0 1 0 0,0 0 0 0 0,0 0 0 0 0,0 0 0 0 0,0 0-1 0 0,0 0 1 0 0,0-1 0 0 0,0 1 0 0 0,0 0 0 0 0,0 0-1 0 0,0 0 1 0 0,0 0 0 0 0,1 0 0 0 0,-2 0 213 0 0,-4 1-172 0 0,4 0 14 0 0,1 0 0 0 0,0 0 0 0 0,-1 0 0 0 0,1 0 1 0 0,0 0-1 0 0,0 0 0 0 0,0 0 0 0 0,0 0 0 0 0,0 0 0 0 0,0 0 0 0 0,0 0 0 0 0,0 0 0 0 0,0 0 0 0 0,1 1 0 0 0,0 6-54 0 0,0-1-1 0 0,1 0 0 0 0,0 1 0 0 0,4 10 0 0 0,-1-10-2 0 0,-1 0 0 0 0,10 11 0 0 0,-3-4 0 0 0,22 41 0 0 0,-8-11-12 0 0,-25-44 8 0 0,0 0 0 0 0,1 0 0 0 0,0 0-1 0 0,-1 0 1 0 0,1 0 0 0 0,-1 0 0 0 0,1 0 0 0 0,0 0-1 0 0,0 0 1 0 0,-1-1 0 0 0,1 1 0 0 0,0 0 0 0 0,2 1-1 0 0,23 16-60 0 0,-19-13 1 0 0,-3-5-117 0 0,16 3 159 0 0,-9 2-20 0 0,15 13 42 0 0,-19-14 194 0 0,-1 4-138 0 0,20 22-45 0 0,-25-30-11 0 0,0 1 0 0 0,-1 0 0 0 0,1-1 0 0 0,0 1 0 0 0,0-1 0 0 0,0 1 0 0 0,0-1 0 0 0,0 1 0 0 0,0-1 0 0 0,0 1 0 0 0,0-1 0 0 0,0 0 0 0 0,0 0 0 0 0,0 1 0 0 0,0-1 0 0 0,0 0 0 0 0,1 0 0 0 0,-12-16 0 0 0,11 14-1 0 0,-1 0-1 0 0,1 0 1 0 0,0 0-1 0 0,-1 0 1 0 0,1 0-1 0 0,0 0 1 0 0,0 1-1 0 0,0-1 1 0 0,0 0-1 0 0,1 0 1 0 0,-1 1-1 0 0,0-1 1 0 0,1 1-1 0 0,-1-1 1 0 0,3-1-1 0 0,-1 1-10 0 0,-1 0 0 0 0,0 0 0 0 0,-1 0 0 0 0,1-1 0 0 0,0 1-1 0 0,0 0 1 0 0,-1-1 0 0 0,0 1 0 0 0,1-1 0 0 0,1-4 0 0 0,-2-2 0 0 0,0 0 1 0 0,-1 1-1 0 0,1-1 1 0 0,-2 0-1 0 0,-1-13 1 0 0,1 14 4 0 0,0 0 1 0 0,1 0 0 0 0,-1 0-1 0 0,2 0 1 0 0,-1 0 0 0 0,1 0-1 0 0,3-10 1 0 0,1 1-133 0 0,15-25 0 0 0,-13 28 16 0 0,-1-1 1 0 0,8-21-1 0 0,-13 29 115 0 0,0 0 0 0 0,0 0 0 0 0,0-7 0 0 0,-1 7 3 0 0,0 1 1 0 0,1 0 0 0 0,0 0 0 0 0,2-9 0 0 0,-3 15 4 0 0,0 0-1 0 0,0 0 0 0 0,0 0 1 0 0,0-1-1 0 0,0 1 1 0 0,0 0-1 0 0,0 0 0 0 0,0 0 1 0 0,0 0-1 0 0,0-1 1 0 0,0 1-1 0 0,0 0 1 0 0,0 0-1 0 0,0 0 0 0 0,0 0 1 0 0,0-1-1 0 0,0 1 1 0 0,0 0-1 0 0,0 0 0 0 0,0 0 1 0 0,0 0-1 0 0,0-1 1 0 0,0 1-1 0 0,0 0 1 0 0,0 0-1 0 0,0 0 0 0 0,0 0 1 0 0,0 0-1 0 0,-1-1 1 0 0,1 1-1 0 0,0 0 1 0 0,0 0-1 0 0,0 0 0 0 0,0 0 1 0 0,-1 0-1 0 0,-7 0-50 0 0,-17 8-78 0 0,9-2 74 0 0,-12-1 58 0 0,1 2-1 0 0,1 1 1 0 0,-29 13-1 0 0,-23 6-15 0 0,74-26 8 0 0,1 1-1 0 0,-1-1 1 0 0,0 1-1 0 0,0 0 1 0 0,1 0-1 0 0,-1 1 1 0 0,1-1-1 0 0,0 1 1 0 0,-1-1-1 0 0,1 1 1 0 0,0 0-1 0 0,1 0 1 0 0,-6 7-1 0 0,7-9 3 0 0,10 12-47 0 0,16 19 50 0 0,-24-31 4 0 0,-1 0-1 0 0,1 0 1 0 0,0-1 0 0 0,-1 1 0 0 0,1 0 0 0 0,0 0-1 0 0,0 0 1 0 0,0-1 0 0 0,-1 1 0 0 0,1 0 0 0 0,0-1-1 0 0,0 1 1 0 0,2 0 0 0 0,29 13 49 0 0,-4-3-53 0 0,-26-10-5 0 0,1 0-1 0 0,-1 0 1 0 0,0 0-1 0 0,0-1 1 0 0,1 1-1 0 0,-1-1 1 0 0,0 0-1 0 0,1 1 1 0 0,1-1-1 0 0,2 0-3 0 0,-5 0-2 0 0,1 0 0 0 0,-1-1 0 0 0,1 1 0 0 0,-1 0 0 0 0,1 0 0 0 0,-1-1-1 0 0,1 1 1 0 0,-1 0 0 0 0,0-1 0 0 0,1 0 0 0 0,-1 1 0 0 0,0-1 0 0 0,1 0-1 0 0,-1 0 1 0 0,0 1 0 0 0,0-1 0 0 0,0 0 0 0 0,0 0 0 0 0,0-1 0 0 0,0 1-1 0 0,0 0 1 0 0,0 0 0 0 0,1-2 0 0 0,1-2-37 0 0,-1 1-1 0 0,0-1 1 0 0,0 1-1 0 0,3-10 1 0 0,0-17-93 0 0,-5 30 139 0 0,0-1 1 0 0,0 0 0 0 0,0 1-1 0 0,0-1 1 0 0,0 0 0 0 0,-1 0-1 0 0,1 1 1 0 0,-1-1 0 0 0,1 1-1 0 0,-1-1 1 0 0,1 0 0 0 0,-1 1-1 0 0,0-1 1 0 0,0 1 0 0 0,-1-3-1 0 0,1 3 1 0 0,0 1-1 0 0,0 0 0 0 0,0-1 1 0 0,0 1-1 0 0,0 0 0 0 0,0 0 1 0 0,1 0-1 0 0,-1 0 0 0 0,0 0 1 0 0,0 0-1 0 0,0 0 0 0 0,0 0 1 0 0,0 0-1 0 0,0 0 0 0 0,0 0 1 0 0,0 0-1 0 0,0 1 0 0 0,1-1 1 0 0,-3 1-1 0 0,-17 8-18 0 0,19-9 20 0 0,-11 6 5 0 0,7-4 5 0 0,0 0 0 0 0,0 1 0 0 0,0 0-1 0 0,1 0 1 0 0,-1 0 0 0 0,-5 6-1 0 0,-7 6 73 0 0,1 0 8 0 0,14-13-78 0 0,0 0 0 0 0,0 0 0 0 0,0 0 0 0 0,0 1 0 0 0,0-1 0 0 0,-2 5 0 0 0,1-2-2 0 0,0-1 82 0 0,10-1-140 0 0,21 6 17 0 0,-26-10 23 0 0,0 1 1 0 0,0 0-1 0 0,-1 0 1 0 0,1 0-1 0 0,0-1 0 0 0,0 1 1 0 0,-1-1-1 0 0,1 0 0 0 0,0 1 1 0 0,-1-1-1 0 0,1 0 1 0 0,-1 0-1 0 0,1 0 0 0 0,-1 0 1 0 0,1 0-1 0 0,-1 0 0 0 0,0 0 1 0 0,1-1-1 0 0,0-1 1 0 0,3-1-14 0 0,9-7-149 0 0,-1-2 0 0 0,0 1-1 0 0,0-2 1 0 0,19-27 0 0 0,-32 41 162 0 0,1 0 0 0 0,-1-1 0 0 0,0 1 0 0 0,1-1 0 0 0,-1 1 0 0 0,0-1 0 0 0,1 1 0 0 0,-1 0 0 0 0,0-1 0 0 0,0 1 0 0 0,0-1 0 0 0,1 1 0 0 0,-1-1 0 0 0,0 1 0 0 0,0-1 0 0 0,0 1 0 0 0,0-1 0 0 0,0 1 0 0 0,0-1 0 0 0,0 1 0 0 0,0-1 0 0 0,0 1 0 0 0,0-1 0 0 0,0 1 0 0 0,0-1 0 0 0,0 1 0 0 0,-1-1 0 0 0,1 0 0 0 0,-1 1 8 0 0,1-1-1 0 0,-1 1 1 0 0,0 0-1 0 0,1 0 1 0 0,-1-1 0 0 0,0 1-1 0 0,0 0 1 0 0,1 0-1 0 0,-1 0 1 0 0,0 0 0 0 0,1 0-1 0 0,-1 0 1 0 0,0 0-1 0 0,0 0 1 0 0,1 0-1 0 0,-1 0 1 0 0,0 1 0 0 0,-5 0 60 0 0,1 1 0 0 0,0 0 1 0 0,0 0-1 0 0,-7 4 1 0 0,-3 5 165 0 0,-14 15 0 0 0,26-24-218 0 0,0 0 69 0 0,0 2 3 0 0,-11 12 0 0 0,11-12 64 0 0,0 1-80 0 0,-11 15 0 0 0,11-15 0 0 0,9-2-11 0 0,21 6-53 0 0,-25-9-11 0 0,0 0-1 0 0,-1 0 1 0 0,1 0-1 0 0,0 0 0 0 0,0 0 1 0 0,0 0-1 0 0,0 0 1 0 0,0-1-1 0 0,0 1 0 0 0,0-1 1 0 0,0 1-1 0 0,0-1 1 0 0,-1 0-1 0 0,1 0 0 0 0,0 0 1 0 0,-1 0-1 0 0,1 0 0 0 0,2-2 1 0 0,1-1-38 0 0,2 0 3 0 0,-1-1 0 0 0,0 1 0 0 0,0-2 0 0 0,0 1 0 0 0,-1 0 0 0 0,0-1 0 0 0,0 0 0 0 0,0-1 0 0 0,-1 1 0 0 0,0-1 0 0 0,0 1 0 0 0,0-1 0 0 0,-1 0 0 0 0,0-1 0 0 0,2-10 0 0 0,-4 14 105 0 0,-8 14 39 0 0,-6 19-6 0 0,9-22 115 0 0,0 0-107 0 0,-12 23-17 0 0,12-22-10 0 0,1-2-1 0 0,-10 21-1 0 0,10-21 122 0 0,0 3-140 0 0,-6 24-31 0 0,6-24 160 0 0,8-8-123 0 0,14 2-47 0 0,-19-3-13 0 0,1 0 0 0 0,0 0-1 0 0,-1 0 1 0 0,1-1 0 0 0,-1 1 0 0 0,1 0-1 0 0,0 0 1 0 0,-1-1 0 0 0,1 1 0 0 0,-1 0-1 0 0,1-1 1 0 0,-1 1 0 0 0,1-1 0 0 0,-1 1-1 0 0,1 0 1 0 0,-1-1 0 0 0,0 1 0 0 0,1-1-1 0 0,-1 1 1 0 0,1-1 0 0 0,-1 0 0 0 0,7-13-50 0 0,-5 10 36 0 0,64-107-788 0 0,-82 140 698 0 0,12-22 217 0 0,1-1 17 0 0,-19 32 204 0 0,7-12-266 0 0,12-19-3 0 0,-1 0 0 0 0,-9 22 0 0 0,9-22 296 0 0,32-6-725 0 0,-27-1 361 0 0,0 0 1 0 0,-1-1-1 0 0,1 1 1 0 0,-1 0 0 0 0,1-1-1 0 0,-1 1 1 0 0,1-1-1 0 0,-1 1 1 0 0,0-1-1 0 0,1 1 1 0 0,-1-1 0 0 0,1 1-1 0 0,-1-1 1 0 0,0 1-1 0 0,1-1 1 0 0,-1 1-1 0 0,0-1 1 0 0,0 1 0 0 0,0-1-1 0 0,1 0 1 0 0,-1 1-1 0 0,0-2 1 0 0,3-16-57 0 0,-2 12 36 0 0,0-9-62 0 0,-1 12 61 0 0,0 0 1 0 0,0 1-1 0 0,1-1 0 0 0,-1 0 1 0 0,0 1-1 0 0,1-1 0 0 0,0 1 0 0 0,-1-1 1 0 0,1 1-1 0 0,0-1 0 0 0,1 1 1 0 0,-1-1-1 0 0,2-1 0 0 0,-2 1-15 0 0,-1 16 136 0 0,-9 41 305 0 0,8-43-386 0 0,0-4 22 0 0,0 0 1 0 0,0 0-1 0 0,-1 0 0 0 0,-3 9 1 0 0,-5 16 20 0 0,10-31-56 0 0,0-1 0 0 0,0 0 0 0 0,0 0 0 0 0,0 0 0 0 0,0 1 0 0 0,0-1 0 0 0,0 0 0 0 0,0 0 0 0 0,0 1 0 0 0,0-1 0 0 0,0 0 0 0 0,-1 0-1 0 0,1 0 1 0 0,0 0 0 0 0,0 1 0 0 0,0-1 0 0 0,0 0 0 0 0,-1 0 0 0 0,1 0 0 0 0,0 0 0 0 0,0 1 0 0 0,0-1 0 0 0,-1 0 0 0 0,1 0 0 0 0,0 0-1 0 0,0 0 1 0 0,0 0 0 0 0,-1 0 0 0 0,1 0 0 0 0,0 0 0 0 0,0 0 0 0 0,-1 0 0 0 0,1 0 0 0 0,0 0 0 0 0,0 0 0 0 0,-1 0 0 0 0,1 0 0 0 0,0 0-1 0 0,0 0 1 0 0,0 0 0 0 0,-1 0 0 0 0,1 0 0 0 0,0 0 0 0 0,0 0 0 0 0,-1 0 0 0 0,1 0 0 0 0,0-1 0 0 0,0 1 0 0 0,0 0 0 0 0,0 0 0 0 0,-1 0-1 0 0,1 0 1 0 0,0 0 0 0 0,0-1 0 0 0,0 1 0 0 0,0 0 0 0 0,-1 0 0 0 0,1 0 0 0 0,0-1 0 0 0,-9-12 127 0 0,9 12-123 0 0,-2-2-6 0 0,-2-2 0 0 0,1 1 0 0 0,-1-1 0 0 0,1 0 0 0 0,-2 1 0 0 0,1 0 0 0 0,0 0 0 0 0,-1 0 0 0 0,-6-5 0 0 0,2 4-31 0 0,0-1 1 0 0,0 0-1 0 0,1-1 0 0 0,0 0 1 0 0,0 0-1 0 0,1-1 0 0 0,0 0 1 0 0,0 0-1 0 0,-6-11 0 0 0,10 14 15 0 0,-2 0-1 0 0,1 1 1 0 0,0-1 0 0 0,-1 1-1 0 0,0 0 1 0 0,0 0-1 0 0,0 0 1 0 0,0 1-1 0 0,-1 0 1 0 0,-6-3-1 0 0,11 5 17 0 0,2-1 0 0 0,0 1 0 0 0,0-1 0 0 0,0 1 0 0 0,0-1 0 0 0,0 1 0 0 0,0 0 0 0 0,0-1 0 0 0,1 1 0 0 0,1-2 0 0 0,11-7-107 0 0,0 1-1 0 0,0 0 0 0 0,1 0 1 0 0,31-11-1 0 0,-25 11-27 0 0,-1 0-1 0 0,21-14 1 0 0,-14 8-85 0 0,-25 14 207 0 0,0 0 0 0 0,-1 1 1 0 0,1-1-1 0 0,0 1 0 0 0,0-1 0 0 0,0 1 0 0 0,0 0 0 0 0,0-1 0 0 0,-1 1 1 0 0,1 0-1 0 0,0 0 0 0 0,0 0 0 0 0,2 1 0 0 0,-3-1 13 0 0,-1 0 1 0 0,0 0-1 0 0,0 0 0 0 0,0 0 0 0 0,0 0 1 0 0,1 0-1 0 0,-1 1 0 0 0,0-1 0 0 0,0 0 1 0 0,0 0-1 0 0,0 0 0 0 0,1 0 0 0 0,-1 0 1 0 0,0 0-1 0 0,0 1 0 0 0,0-1 0 0 0,0 0 1 0 0,0 0-1 0 0,0 0 0 0 0,0 0 0 0 0,1 0 1 0 0,-1 1-1 0 0,0-1 0 0 0,0 0 0 0 0,0 0 1 0 0,0 0-1 0 0,0 1 0 0 0,0-1 0 0 0,0 0 1 0 0,0 0-1 0 0,0 0 0 0 0,0 0 0 0 0,0 1 0 0 0,0-1 1 0 0,0 0-1 0 0,0 1 0 0 0,-5 7 23 0 0,-10 5 34 0 0,3-6 18 0 0,0 0-1 0 0,0-2 1 0 0,-1 1-1 0 0,-25 6 0 0 0,-21 8 105 0 0,47-11-143 0 0,12-9-35 0 0,0 0 0 0 0,0 1 0 0 0,-1-1 0 0 0,1 0-1 0 0,0 0 1 0 0,0 1 0 0 0,0-1 0 0 0,-1 0-1 0 0,1 0 1 0 0,0 1 0 0 0,0-1 0 0 0,0 0-1 0 0,0 1 1 0 0,0-1 0 0 0,0 0 0 0 0,0 0 0 0 0,-1 1-1 0 0,1-1 1 0 0,0 0 0 0 0,0 1 0 0 0,0-1-1 0 0,1 1 1 0 0,-1-1-1 0 0,0 1-1 0 0,1-1 1 0 0,-1 0 0 0 0,0 1-1 0 0,1-1 1 0 0,-1 0 0 0 0,0 1-1 0 0,1-1 1 0 0,-1 0 0 0 0,1 0-1 0 0,-1 1 1 0 0,1-1 0 0 0,-1 0-1 0 0,1 0 1 0 0,-1 0 0 0 0,1 0-1 0 0,-1 0 1 0 0,1 0-1 0 0,-1 1 1 0 0,2-1 0 0 0,13 1-122 0 0,0-1 0 0 0,0 0 0 0 0,0-1 0 0 0,1-1-1 0 0,-1 0 1 0 0,-1-1 0 0 0,1-1 0 0 0,0 0 0 0 0,-1-1 0 0 0,16-8 0 0 0,-22 8 15 0 0,-13 4 57 0 0,-13 5 228 0 0,4 2-20 0 0,0 1 0 0 0,1 1 0 0 0,0 0 0 0 0,0 0-1 0 0,-19 18 1 0 0,29-23-94 0 0,0 2 5 0 0,-11 12 17 0 0,11-13-16 0 0,10 2-26 0 0,21 14-105 0 0,-27-19 50 0 0,1 0 0 0 0,-1-1 0 0 0,1 1 0 0 0,-1-1 0 0 0,1 0 1 0 0,-1 0-1 0 0,0 1 0 0 0,1-1 0 0 0,-1 0 0 0 0,1 0 0 0 0,-1 0 0 0 0,1-1 0 0 0,-1 1 0 0 0,1 0 0 0 0,-1 0 0 0 0,1-1 0 0 0,-1 1 0 0 0,0-1 0 0 0,1 1 1 0 0,-1-1-1 0 0,0 0 0 0 0,1 0 0 0 0,-1 1 0 0 0,1-2 0 0 0,5-2-68 0 0,3 0-32 0 0,-7 2 57 0 0,0 0 0 0 0,1 1 1 0 0,-1 0-1 0 0,1 0 0 0 0,-1 0 0 0 0,1 0 0 0 0,-1 0 0 0 0,6 0 0 0 0,-12 9 19 0 0,-1 1 48 0 0,3-4 15 0 0,-1-1 1 0 0,0 0 0 0 0,0 0 0 0 0,0 0 0 0 0,-1 0 0 0 0,-4 6 0 0 0,-9 11 48 0 0,12-15-10 0 0,1-2-3 0 0,-10 16 0 0 0,10-15 101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7.4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35 19 16127 0 0,'0'0'1720'0'0,"-6"-10"1624"0"0,-7 1-920 0 0,-3 54-3296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7.80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247 118 18431 0 0,'-10'-24'2110'0'0,"8"22"-1832"0"0,0-1 1 0 0,0 1-1 0 0,0-1 1 0 0,0 1-1 0 0,0 0 1 0 0,-1-1-1 0 0,1 1 1 0 0,-5-2 0 0 0,1-1 224 0 0,0 0-312 0 0,1 2 0 0 0,-1-1 0 0 0,1 0-1 0 0,-1 1 1 0 0,0 0 0 0 0,-1 1 0 0 0,1-1 0 0 0,0 1-1 0 0,-1 1 1 0 0,1-1 0 0 0,-1 1 0 0 0,1 0 0 0 0,-1 0 0 0 0,0 1-1 0 0,1 0 1 0 0,-1 0 0 0 0,-10 2 0 0 0,6 1 50 0 0,-10 8-38 0 0,15-8-10 0 0,0 3-12 0 0,-18 19-43 0 0,18-19-18 0 0,4 4-7 0 0,2-10-113 0 0,-3 9 23 0 0,2-1 1 0 0,-1 1-1 0 0,0 12 0 0 0,2-11-21 0 0,1 0-1 0 0,1 0 0 0 0,1 10 1 0 0,0-11-81 0 0,3-1-62 0 0,19 24-19 0 0,-13-20-7 0 0,-6-7 111 0 0,-4-3 24 0 0,0 0-1 0 0,0-1 1 0 0,1 1 0 0 0,-1-1 0 0 0,1 1 0 0 0,-1-1 0 0 0,1 0 0 0 0,-1 0 0 0 0,5 2 0 0 0,18 6-183 0 0,-23-8 185 0 0,0 0-1 0 0,1 0 1 0 0,-1 0 0 0 0,0 0 0 0 0,1-1-1 0 0,-1 1 1 0 0,0-1 0 0 0,1 0-1 0 0,-1 1 1 0 0,1-1 0 0 0,2 0-1 0 0,2-1-42 0 0,-4 2 14 0 0,0-1-1 0 0,0 1 1 0 0,0-1 0 0 0,0 0 0 0 0,1 0 0 0 0,5-1-1 0 0,-3 0-24 0 0,4-1-172 0 0,-6 0 207 0 0,0 0 0 0 0,-1 0 0 0 0,1 0 0 0 0,0 0 0 0 0,-1 0-1 0 0,1-1 1 0 0,-1 1 0 0 0,0-1 0 0 0,0 0 0 0 0,0 0 0 0 0,0 0 0 0 0,-1-1 0 0 0,1 1 0 0 0,-1-1-1 0 0,0 1 1 0 0,0-1 0 0 0,2-4 0 0 0,-2-1-19 0 0,0 0-1 0 0,-1 1 1 0 0,-1-1-1 0 0,1 0 1 0 0,-1 0-1 0 0,-1 0 1 0 0,1 0 0 0 0,-4-12-1 0 0,-20-69-456 0 0,20 79 414 0 0,-3-4-20 0 0,6 12-216 0 0,-1 1 0 0 0,1-1 0 0 0,0 0 0 0 0,0 0-1 0 0,0 0 1 0 0,0 1 0 0 0,0-5 0 0 0</inkml:trace>
  <inkml:trace contextRef="#ctx0" brushRef="#br0" timeOffset="1">316 121 1839 0 0,'0'0'12503'0'0,"-3"7"-10208"0"0,-1 2-1516 0 0,-1 5 146 0 0,-5 9 2725 0 0,-3 9-3043 0 0,9-24-89 0 0,1-1-66 0 0,-8 24-198 0 0,8-23 59 0 0,-1-1-177 0 0,-9 22-32 0 0,9-21 384 0 0,0-4-376 0 0,-16 12-3 0 0,15-12 273 0 0,7-5-324 0 0,5-7-47 0 0,6 0-11 0 0,6 2 0 0 0,18-6 1 0 0,-24 10-4 0 0,14-2-6 0 0,-11 1-10 0 0,-2 1 4 0 0,0 0 0 0 0,26 0 0 0 0,-6 1-27 0 0,-29 2 40 0 0,-1-1 0 0 0,1 1-1 0 0,0 0 1 0 0,7 3 0 0 0,-5-2 21 0 0,-5-2 4 0 0,0 1 0 0 0,0-1 0 0 0,0 1 0 0 0,0 0 0 0 0,0 0 0 0 0,0 0 0 0 0,-1 0 0 0 0,1 0 0 0 0,0 1 0 0 0,1 1 0 0 0,-2 6 101 0 0,0 34 241 0 0,-6-37-166 0 0,-14 18-14 0 0,14-18-61 0 0,0 0-26 0 0,-14 16-9 0 0,14-16-28 0 0,2 1-322 0 0,-7 23 129 0 0,7-22-84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8.30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209 164 12439 0 0,'4'-2'189'0'0,"15"-14"945"0"0,-10 7 198 0 0,1 0 0 0 0,-2 0 0 0 0,1 0 0 0 0,8-14 0 0 0,-17 22-1225 0 0,1 0-1 0 0,-1 0 1 0 0,1 1 0 0 0,-1-1 0 0 0,0 0-1 0 0,1 0 1 0 0,-1 1 0 0 0,0-1 0 0 0,0 0-1 0 0,0 0 1 0 0,0 0 0 0 0,1 0 0 0 0,-1 1-1 0 0,0-1 1 0 0,-1-1 0 0 0,1-1 162 0 0,0 3-251 0 0,1 0 0 0 0,-1 0 0 0 0,0-1 0 0 0,0 1 0 0 0,0 0 0 0 0,0 0 0 0 0,0 0-1 0 0,0 0 1 0 0,0-1 0 0 0,0 1 0 0 0,0 0 0 0 0,0 0 0 0 0,0 0 0 0 0,0-1 0 0 0,0 1 0 0 0,-1 0 0 0 0,1 0 0 0 0,0 0 0 0 0,0 0-1 0 0,0-1 1 0 0,0 1 0 0 0,0 0 0 0 0,0 0 0 0 0,0 0 0 0 0,0 0 0 0 0,-1 0 0 0 0,1-1 0 0 0,0 1 0 0 0,0 0 0 0 0,0 0 0 0 0,-1 0-1 0 0,-1-4 114 0 0,-2 1-1 0 0,1 0 0 0 0,0 0 0 0 0,-1 0 0 0 0,1 0 1 0 0,-1 1-1 0 0,0-1 0 0 0,0 1 0 0 0,0 0 0 0 0,0 0 0 0 0,0 0 1 0 0,-1 1-1 0 0,1-1 0 0 0,0 1 0 0 0,-1 0 0 0 0,1 1 0 0 0,-1-1 1 0 0,-5 1-1 0 0,2-1-66 0 0,-1 1 82 0 0,0 0 0 0 0,1 0 0 0 0,-1 1 1 0 0,0 0-1 0 0,1 0 0 0 0,-1 1 0 0 0,1 0 1 0 0,-11 5-1 0 0,11-5-111 0 0,5-1-17 0 0,0 0 0 0 0,0 0-1 0 0,1 1 1 0 0,-1-1 0 0 0,0 0 0 0 0,0 1 0 0 0,1 0 0 0 0,-5 3 0 0 0,-19 15 56 0 0,21-16-71 0 0,1 1 0 0 0,-1-1 0 0 0,1 1 0 0 0,-5 7 0 0 0,6-8-6 0 0,1 0 0 0 0,-1 1-1 0 0,1-1 1 0 0,0 0 0 0 0,1 0 0 0 0,-1 1-1 0 0,1 0 1 0 0,-2 6 0 0 0,3-4-26 0 0,0-1 1 0 0,0 1-1 0 0,0-1 1 0 0,3 13-1 0 0,-1-10-126 0 0,5-4 10 0 0,20 15 4 0 0,-14-12 11 0 0,11 0 9 0 0,-12-5 1 0 0,17-3 8 0 0,-23 0 101 0 0,0 0 0 0 0,0-1 0 0 0,0 0 0 0 0,0 0 0 0 0,0-1-1 0 0,0 1 1 0 0,-1-1 0 0 0,1-1 0 0 0,-1 1 0 0 0,8-5 0 0 0,-10 5 4 0 0,0 0-1 0 0,0 0 1 0 0,0-1 0 0 0,0 1-1 0 0,0-1 1 0 0,-1 0 0 0 0,1 0 0 0 0,-1 0-1 0 0,0 0 1 0 0,0 0 0 0 0,0-1-1 0 0,0 1 1 0 0,-1 0 0 0 0,1-1 0 0 0,-1 0-1 0 0,0 1 1 0 0,1-7 0 0 0,0 4-32 0 0,-1 0-6 0 0,0-1 1 0 0,0 1 0 0 0,0-1-1 0 0,-1 1 1 0 0,0-1-1 0 0,0 1 1 0 0,-1 0 0 0 0,-1-8-1 0 0,-3-15-256 0 0,5 21 184 0 0,-2 0-1 0 0,1 1 0 0 0,-4-9 0 0 0,4 9-145 0 0,-6-12-125 0 0,2 12-2614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8.63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504 26 9671 0 0,'0'0'748'0'0,"1"-2"-492"0"0,17-22 11981 0 0,-25 27-11569 0 0,-18 10-246 0 0,13-4-50 0 0,-29 28 250 0 0,-92 91 290 0 0,74-67-573 0 0,28-29-199 0 0,-13 14-112 0 0,31-31-57 0 0,7-8-36 0 0,-1 0 0 0 0,0-1 0 0 0,-10 8 0 0 0,10-7-33 0 0,4-3 27 0 0,0-1-1 0 0,-1 0 1 0 0,1 0-1 0 0,-1-1 0 0 0,0 1 1 0 0,-6 2-1 0 0,-13 9-240 0 0,12-9-32 0 0,-11-1-9 0 0,13-3-1563 0 0,-9-3-6231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8.98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19351 0 0,'0'0'2146'0'0,"6"2"-1683"0"0,33 16 664 0 0,347 135 1113 0 0,-350-140-2536 0 0,-4 1-144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9.36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510 97 7367 0 0,'0'0'2136'0'0,"-6"-11"2582"0"0,-2 4-2401 0 0,0 0 1 0 0,-15-10 0 0 0,11 10-996 0 0,-20-10 0 0 0,14 10-924 0 0,1 1 1 0 0,-1 1 0 0 0,-25-5-1 0 0,36 8-247 0 0,5 2-132 0 0,1 0 0 0 0,-1-1 1 0 0,0 1-1 0 0,0 0 0 0 0,0 0 1 0 0,1 0-1 0 0,-1 0 0 0 0,0 0 1 0 0,0 1-1 0 0,0-1 0 0 0,-2 1 0 0 0,0 0 58 0 0,-15 6 36 0 0,-2 11-102 0 0,17-13-70 0 0,5 5-73 0 0,0 3 107 0 0,2 26-107 0 0,0-30 52 0 0,9 25 3 0 0,8 22-1 0 0,-16-37 36 0 0,1 16 20 0 0,-5-34 19 0 0,1 0-1 0 0,-1 0 1 0 0,0 1-1 0 0,0-1 1 0 0,0 0-1 0 0,0 1 1 0 0,0-1-1 0 0,0 0 0 0 0,-1 0 1 0 0,1 1-1 0 0,-1 1 1 0 0,1-3 3 0 0,-1 5-2 0 0,-1 1 0 0 0,1-1-1 0 0,-1 0 1 0 0,-5 9 0 0 0,6-12 3 0 0,0-1 0 0 0,0 0-1 0 0,0 1 1 0 0,-1-1 0 0 0,1 0 0 0 0,0 0-1 0 0,-1 0 1 0 0,1 0 0 0 0,-1 0 0 0 0,1 0-1 0 0,-1 0 1 0 0,1-1 0 0 0,-3 2 0 0 0,-4-1 41 0 0,-9-4 0 0 0,0 0 0 0 0,0-1-1 0 0,0-1 1 0 0,1-1-1 0 0,-28-13 1 0 0,32 13-16 0 0,0-1 0 0 0,1 0 0 0 0,-1 0-1 0 0,1-2 1 0 0,1 1 0 0 0,0-1 0 0 0,0-1 0 0 0,-10-12 0 0 0,19 20-36 0 0,-1 0 0 0 0,0 0 0 0 0,1-1 0 0 0,0 1 0 0 0,-1-1 0 0 0,1 1-1 0 0,0-1 1 0 0,0 1 0 0 0,0-1 0 0 0,1 0 0 0 0,-1 1 0 0 0,1-1 0 0 0,-1 0 0 0 0,1 0 0 0 0,0 0 0 0 0,0 1-1 0 0,0-1 1 0 0,0 0 0 0 0,2-5 0 0 0,-1 5-11 0 0,0 0 0 0 0,1 0 0 0 0,-1-1 1 0 0,1 1-1 0 0,0 0 0 0 0,0 1 0 0 0,0-1 0 0 0,0 0 0 0 0,1 0 0 0 0,-1 1 0 0 0,1 0 1 0 0,-1-1-1 0 0,1 1 0 0 0,0 0 0 0 0,4-2 0 0 0,-2 1-97 0 0,0 1 0 0 0,0 0 0 0 0,1 0 1 0 0,-1 1-1 0 0,0-1 0 0 0,1 1 0 0 0,-1 0 0 0 0,1 1 0 0 0,7-1 0 0 0,-11 1 128 0 0,11 1-337 0 0,-5 0 198 0 0,-5-1-11 0 0,1 1 1 0 0,-1 0-1 0 0,0-1 1 0 0,0 1 0 0 0,1 0-1 0 0,-1 0 1 0 0,0 1 0 0 0,3 1-1 0 0,32 12-1012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49.71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149 100 12607 0 0,'0'0'1272'0'0,"1"-2"-1170"0"0,0 1-282 0 0,4-8 1345 0 0,-5 9-874 0 0,0-1-1 0 0,0 0 1 0 0,0 0 0 0 0,0 0-1 0 0,-1 1 1 0 0,1-1 0 0 0,0 0-1 0 0,0 0 1 0 0,0 0 0 0 0,-1 1-1 0 0,1-1 1 0 0,0 0 0 0 0,-1 1-1 0 0,1-1 1 0 0,-1 0 0 0 0,1 1-1 0 0,-1-1 1 0 0,0-1 0 0 0,-2 0 221 0 0,1-1 1 0 0,-1 1 0 0 0,1 0 0 0 0,-1 0 0 0 0,0 0 0 0 0,1 0 0 0 0,-5-1 0 0 0,3 1-330 0 0,1 1 0 0 0,-1 0 0 0 0,0 0 0 0 0,0 0-1 0 0,0 0 1 0 0,0 0 0 0 0,-7 0 0 0 0,7 1 209 0 0,-22 13 251 0 0,20-11-415 0 0,2 3-11 0 0,-16 15-22 0 0,15-15-90 0 0,2 2-48 0 0,-11 18-30 0 0,14-24-22 0 0,-1 0 0 0 0,1 0 0 0 0,-1 0 0 0 0,1 0 0 0 0,0 0 0 0 0,-1 0 0 0 0,1 0-1 0 0,0 0 1 0 0,0 0 0 0 0,-1 1 0 0 0,1-1 0 0 0,0 1 0 0 0,0 4-3 0 0,0-1 1 0 0,0 1-1 0 0,0 0 0 0 0,0-1 1 0 0,1 1-1 0 0,1 5 0 0 0,1-4-4 0 0,-1-1-1 0 0,1 0 1 0 0,0-1-1 0 0,0 1 1 0 0,6 6-1 0 0,-9-11-1 0 0,1 0 0 0 0,-1 0 0 0 0,1 0 0 0 0,0 0 0 0 0,-1 0-1 0 0,1-1 1 0 0,0 1 0 0 0,0 0 0 0 0,-1 0 0 0 0,1-1 0 0 0,0 1 0 0 0,0-1-1 0 0,0 1 1 0 0,0-1 0 0 0,0 1 0 0 0,1 0 0 0 0,32 14-71 0 0,-19-10 3 0 0,16-2-4 0 0,-24-3 53 0 0,1 0 0 0 0,-1-1 0 0 0,8-2 0 0 0,-9 2 3 0 0,0-1 0 0 0,0 1 0 0 0,9-5 0 0 0,-12 4 15 0 0,1 1 1 0 0,-1-1-1 0 0,1 0 0 0 0,-1-1 0 0 0,0 1 0 0 0,0 0 1 0 0,0-1-1 0 0,0 0 0 0 0,-1 0 0 0 0,1 0 0 0 0,-1 0 1 0 0,0 0-1 0 0,1 0 0 0 0,-1 0 0 0 0,-1-1 0 0 0,1 1 1 0 0,0-1-1 0 0,-1 0 0 0 0,0 1 0 0 0,0-1 1 0 0,1-5-1 0 0,-1 1-44 0 0,-1 0 0 0 0,0 0 1 0 0,0-1-1 0 0,-1 1 0 0 0,0 0 1 0 0,0 0-1 0 0,-1 0 0 0 0,0 0 1 0 0,-3-8-1 0 0,3 8-65 0 0,-1 1 0 0 0,1-1 1 0 0,-1 1-1 0 0,-1 0 0 0 0,1 0 0 0 0,-1 0 0 0 0,0 1 1 0 0,-1-1-1 0 0,0 1 0 0 0,-8-9 0 0 0,8 13-194 0 0,-11 0-4 0 0,8 3-5 0 0,-7 5-23 0 0,11-4-11 0 0,0 3-1004 0 0,-14 15-4210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50.06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64 92 9215 0 0,'0'0'422'0'0,"5"0"-13"0"0,12-2 32 0 0,-3-1 2710 0 0,0 0-1 0 0,14-5 1 0 0,-10 2 2376 0 0,-22 15-5298 0 0,-11 25-5 0 0,14-33-207 0 0,1 0-1 0 0,-1 0 1 0 0,1 0 0 0 0,-1 0-1 0 0,1 0 1 0 0,-1 0 0 0 0,0 0-1 0 0,1 0 1 0 0,-1 0 0 0 0,0 0-1 0 0,-1 1 1 0 0,-21 19 87 0 0,-5 3-49 0 0,-3 2-241 0 0,13-12 37 0 0,14-11-34 0 0,-1 0-129 0 0,-13 10-58 0 0,13-10-1054 0 0</inkml:trace>
  <inkml:trace contextRef="#ctx0" brushRef="#br0" timeOffset="1">312 44 6447 0 0,'9'-11'688'0'0,"0"0"3608"0"0,-2 0 2008 0 0,3 1-2344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50.41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319 10 16127 0 0,'0'0'1460'0'0,"0"-2"-1204"0"0,3-5 5504 0 0,-7 13-5309 0 0,-12 19-14 0 0,12-18-17 0 0,-2 1-4 0 0,-1 2-277 0 0,-22 28 550 0 0,23-29-556 0 0,2-3-4 0 0,-1-1 1 0 0,1 1-1 0 0,-1-1 1 0 0,-7 7-1 0 0,-36 33 608 0 0,37-36-650 0 0,-29 30 217 0 0,-2 4-17 0 0,12-12-277 0 0,4-5-128 0 0,21-21-201 0 0,2 3-445 0 0,-8 22 340 0 0,8-23-168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50.7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250 140 14743 0 0,'3'-1'672'0'0,"0"1"-407"0"0,0-1 0 0 0,0 0 0 0 0,0 0 0 0 0,0 0-1 0 0,0 0 1 0 0,0-1 0 0 0,-1 1 0 0 0,1-1 0 0 0,0 1-1 0 0,-1-1 1 0 0,1 0 0 0 0,-1 0 0 0 0,0 0 0 0 0,0-1-1 0 0,0 1 1 0 0,0 0 0 0 0,3-5 0 0 0,-4 5-136 0 0,0 0 0 0 0,0 0 1 0 0,0 0-1 0 0,0-1 0 0 0,-1 1 0 0 0,1 0 0 0 0,-1-1 1 0 0,1 1-1 0 0,-1-1 0 0 0,0 1 0 0 0,0 0 0 0 0,0-1 1 0 0,0 1-1 0 0,0-1 0 0 0,-1 1 0 0 0,1 0 0 0 0,-1-1 1 0 0,0 1-1 0 0,1 0 0 0 0,-1-1 0 0 0,0 1 1 0 0,0 0-1 0 0,-1 0 0 0 0,1 0 0 0 0,0 0 0 0 0,-1 0 1 0 0,1 0-1 0 0,-1 0 0 0 0,1 1 0 0 0,-3-3 0 0 0,-1 0-15 0 0,1 1 0 0 0,-1-1 0 0 0,0 1 0 0 0,0 0 0 0 0,0 0 0 0 0,-1 0-1 0 0,1 1 1 0 0,-1 0 0 0 0,1 0 0 0 0,-1 0 0 0 0,-7-1 0 0 0,2 2 122 0 0,-1 1 1 0 0,-14 1-1 0 0,23-1-195 0 0,-1 0-1 0 0,1 0 1 0 0,0 1 0 0 0,-1-1-1 0 0,1 1 1 0 0,0 0-1 0 0,-5 2 1 0 0,0 0 7 0 0,5-3-26 0 0,0 1-1 0 0,1-1 0 0 0,-1 1 0 0 0,0 0 0 0 0,0 1 0 0 0,0-1 0 0 0,0 0 0 0 0,1 1 0 0 0,-4 2 0 0 0,-1 0 19 0 0,5-3-27 0 0,-1 0 1 0 0,0 1-1 0 0,1-1 0 0 0,-1 1 1 0 0,0-1-1 0 0,1 1 1 0 0,0 0-1 0 0,-3 2 0 0 0,0 1-2 0 0,-6 6 31 0 0,-18 28-31 0 0,9 3-31 0 0,17-33-83 0 0,5 2-31 0 0,7 33-9 0 0,-7-34-13 0 0,6-3-49 0 0,22 19-19 0 0,-16-16-7 0 0,-5-5 152 0 0,-4-2-17 0 0,0-1 1 0 0,1 1 0 0 0,-1-1-1 0 0,9 2 1 0 0,-6 0-17 0 0,-3-2-2 0 0,0 0 0 0 0,0-1-1 0 0,0 1 1 0 0,11 1-1 0 0,27 5-1153 0 0,-10-3 264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42.0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65 240 4895 0 0,'-5'-8'324'0'0,"-7"-9"130"0"0,1-1 1 0 0,-18-37-1 0 0,28 50-275 0 0,-1 0 1 0 0,1 0-1 0 0,0 0 1 0 0,0 0-1 0 0,0 0 0 0 0,1 0 1 0 0,0-1-1 0 0,0-6 0 0 0,0 7 315 0 0,1 1 0 0 0,0 0 0 0 0,0 0 0 0 0,0-1 0 0 0,0 1 0 0 0,1 0 0 0 0,0 0 0 0 0,0 0 0 0 0,0 1 0 0 0,4-7 0 0 0,16-25 8915 0 0,-22 35-9019 0 0,3-2 499 0 0,7 12 1461 0 0,17 23-2220 0 0,-21-24 130 0 0,2-2-111 0 0,24 22 3 0 0,-24-22 153 0 0,1 1-179 0 0,28 24-13 0 0,-28-24-1 0 0,-2-1-3 0 0,20 20-10 0 0,-20-20 93 0 0,1 3-97 0 0,22 30-7 0 0,-22-29-7 0 0,-2-3-1 0 0,15 27 1 0 0,-16-26 6 0 0,1-1 1 0 0,17 26 0 0 0,-17-25-3 0 0,1-2-10 0 0,21 23-3 0 0,-21-22 0 0 0,3-2-12 0 0,38 24-36 0 0,0-7 24 0 0,0-3-36 0 0,9 4 41 0 0,-18-5-42 0 0,6 3 0 0 0,-28-11 31 0 0,12 11-20 0 0,-22-16 31 0 0,0 1 0 0 0,1 2-44 0 0,-1-1 13 0 0,1-1 0 0 0,13 12 0 0 0,18 13 31 0 0,-29-24-49 0 0,1-2-1 0 0,13 7 1 0 0,23 8 7 0 0,4-2 31 0 0,-1-3-31 0 0,-3-1 1 0 0,-7 1 47 0 0,-24-8-5 0 0,25 12-43 0 0,12 1-11 0 0,-2-6 0 0 0,-2-3 0 0 0,-4 0 0 0 0,-2 0 0 0 0,4 6 0 0 0,5 5 0 0 0,-1-3 0 0 0,-4-7 0 0 0,0-1 0 0 0,0 2 0 0 0,-4 2 0 0 0,-4-7 0 0 0,1-4 0 0 0,-5-1 0 0 0,-24-3-2 0 0,-8-1-5 0 0,-1 0 0 0 0,1 0 0 0 0,-1 0 1 0 0,1 1-1 0 0,-1-1 0 0 0,1 1 0 0 0,-1 0 0 0 0,1-1 0 0 0,1 2 0 0 0,2 6-47 0 0,19 21 32 0 0,-19-22-31 0 0,0-6-231 0 0,18 5 272 0 0,-24-6 12 0 0,0 0 0 0 0,0 0 0 0 0,0 0 0 0 0,-1 0 0 0 0,1 0 0 0 0,0-1 0 0 0,0 1 0 0 0,0 0 0 0 0,0 0 0 0 0,0 0 0 0 0,0 0 0 0 0,0 0 0 0 0,0 0 0 0 0,0 0 0 0 0,0-1 0 0 0,0 1 0 0 0,-1 0 0 0 0,1 0 0 0 0,0 0 0 0 0,0 0 0 0 0,0 0 0 0 0,0-1 0 0 0,0 1 0 0 0,0 0 0 0 0,0 0 0 0 0,0 0 0 0 0,0 0 0 0 0,0 0 0 0 0,0 0 0 0 0,0-1 0 0 0,1 1 0 0 0,-1 0 0 0 0,0 0 0 0 0,0 0 0 0 0,0 0 0 0 0,0 0 0 0 0,0 0 0 0 0,0-1 0 0 0,0 1 0 0 0,0 0 0 0 0,0 0 0 0 0,0 0 0 0 0,0 0 0 0 0,1 0 0 0 0,-1 0 0 0 0,0 0 0 0 0,0 0 0 0 0,0 0 0 0 0,0 0 0 0 0,0-1 0 0 0,0 1 0 0 0,0 0 0 0 0,1 0 0 0 0,-1 0 0 0 0,0 0 0 0 0,0 0 0 0 0,0 0 0 0 0,0 0 0 0 0,0 0 0 0 0,1 0 0 0 0,-1 0 0 0 0,0 0 0 0 0,-6-7 0 0 0,-1 1 0 0 0,1-1 0 0 0,0 1 0 0 0,0-2 0 0 0,0 1 0 0 0,1 0 0 0 0,-6-11 0 0 0,-4-12 0 0 0,-31-45 0 0 0,37 62 0 0 0,0 1 0 0 0,-1 1 0 0 0,-1 0 0 0 0,0 0 0 0 0,-24-17 0 0 0,34 27 0 0 0,-37-27 0 0 0,34 25 0 0 0,0-1 0 0 0,0 1 0 0 0,0-1 0 0 0,1 0 0 0 0,0 0 0 0 0,-5-8 0 0 0,5 6-15 0 0,1 0 0 0 0,0 0 0 0 0,1 0 0 0 0,0 0 0 0 0,0-1 0 0 0,-1-10 0 0 0,2 9-7 0 0,-1 0-1 0 0,0 1 1 0 0,-3-12-1 0 0,4 17 16 0 0,0 1 4 0 0,0 1 0 0 0,-1 0 0 0 0,1 0 0 0 0,0 0 0 0 0,0-1 1 0 0,-1 1-1 0 0,1 0 0 0 0,0 0 0 0 0,-1 0 0 0 0,1 0 0 0 0,0 0 0 0 0,-1-1 1 0 0,1 1-1 0 0,0 0 0 0 0,-1 0 0 0 0,1 0 0 0 0,0 0 0 0 0,-1 0 1 0 0,1 0-1 0 0,0 0 0 0 0,-1 0 0 0 0,1 0 0 0 0,0 1 0 0 0,-1-1 0 0 0,1 0 1 0 0,0 0-1 0 0,-1 0 0 0 0,1 0 0 0 0,0 0 0 0 0,-1 1 0 0 0,-2 6-39 0 0,-11 27 31 0 0,3 10 11 0 0,-1 1 0 0 0,-4-1 0 0 0,-4-4 0 0 0,1-4 0 0 0,2-1 0 0 0,-2 0 0 0 0,3-1 0 0 0,0-1 0 0 0,15-32 0 0 0,0 1 0 0 0,0 0 0 0 0,0 0 0 0 0,0 0 0 0 0,0 0 0 0 0,0-1 0 0 0,1 1 0 0 0,-1 0 0 0 0,1 0 0 0 0,0 0 0 0 0,0 0 0 0 0,-1 0 0 0 0,1 0 0 0 0,1 3 0 0 0,-1-5 0 0 0,1 1 0 0 0,0 0 0 0 0,0 0 0 0 0,0 0 0 0 0,0 0 0 0 0,0-1 0 0 0,0 1 0 0 0,0 0 0 0 0,0-1 0 0 0,0 1 0 0 0,1-1 0 0 0,-1 1 0 0 0,0-1 0 0 0,0 0 0 0 0,0 0 0 0 0,1 1 0 0 0,-1-1 0 0 0,0 0 0 0 0,2 0 0 0 0,16-1 0 0 0,3-1 0 0 0,-2-2 0 0 0,36-11-11 0 0,-49 13-31 0 0,15 0 31 0 0,4 0 11 0 0,8 1-53 0 0,-8-1 42 0 0,-2 0 11 0 0,-3-2-45 0 0,-17 1-52 0 0,5 3-17 0 0,-19 4 46 0 0,9-4 68 0 0,1 0 0 0 0,0 0 0 0 0,-1 1 0 0 0,1-1 0 0 0,-1 0 0 0 0,1 0 0 0 0,0 1 1 0 0,-1-1-1 0 0,1 0 0 0 0,-1 0 0 0 0,1 0 0 0 0,-1 0 0 0 0,1 1 0 0 0,-1-1 0 0 0,1 0 0 0 0,-1 0 1 0 0,1 0-1 0 0,0 0 0 0 0,-1 0 0 0 0,1 0 0 0 0,-1 0 0 0 0,1-1 0 0 0,-1 1 0 0 0,1 0 0 0 0,-1 0 0 0 0,1 0 1 0 0,-1 0-1 0 0,1 0 0 0 0,0-1 0 0 0,-1 1 0 0 0,1 0 0 0 0,-1 0 0 0 0,1-1 0 0 0,0 1 0 0 0,-1 0 1 0 0,1-1-1 0 0,0 1 0 0 0,-1-1 0 0 0,1 1 0 0 0,-1-1 0 0 0,-1-2-112 0 0,-2 0 1 0 0,1 1-1 0 0,0-1 1 0 0,0 1-1 0 0,-1 0 1 0 0,0 0-1 0 0,-5-3 0 0 0,9 5 108 0 0,-2-1-33 0 0,0 0 0 0 0,0 0 0 0 0,-1-1 0 0 0,1 1 0 0 0,0-1 0 0 0,1 0 0 0 0,-1 1 0 0 0,0-1 0 0 0,0 0 0 0 0,1 0 0 0 0,-1 0 0 0 0,1 0 0 0 0,-1 0 0 0 0,1 0 0 0 0,0-1-1 0 0,0 1 1 0 0,0 0 0 0 0,0-1 0 0 0,1 1 0 0 0,-1-1 0 0 0,0-3 0 0 0,0-3-186 0 0,1 0-1 0 0,0 0 0 0 0,1-1 0 0 0,3-14 0 0 0,-1 1 79 0 0,-3 15 154 0 0,0 1 1 0 0,-1 0-1 0 0,0 0 0 0 0,0-1 0 0 0,-1 1 1 0 0,0 0-1 0 0,0 0 0 0 0,-1 0 1 0 0,-3-7-1 0 0,-6-19 35 0 0,12 33-34 0 0,0-1 0 0 0,0 1 0 0 0,-1-1-1 0 0,1 1 1 0 0,0-1 0 0 0,0 1-1 0 0,0 0 1 0 0,0-1 0 0 0,0 1 0 0 0,-1-1-1 0 0,1 1 1 0 0,0 0 0 0 0,0-1-1 0 0,-1 1 1 0 0,1 0 0 0 0,0-1 0 0 0,0 1-1 0 0,-1 0 1 0 0,1-1 0 0 0,0 1-1 0 0,-1 0 1 0 0,1 0 0 0 0,-1-1-1 0 0,1 1 1 0 0,0 0 0 0 0,-1 0 0 0 0,1 0-1 0 0,-1 0 1 0 0,1 0 0 0 0,0-1-1 0 0,-1 1 1 0 0,1 0 0 0 0,-1 0 0 0 0,1 0-1 0 0,-1 0 1 0 0,1 0 0 0 0,0 0-1 0 0,-1 0 1 0 0,1 0 0 0 0,-1 1 0 0 0,1-1-1 0 0,-1 0 1 0 0,1 0 0 0 0,0 0-1 0 0,-1 0 1 0 0,1 0 0 0 0,-1 1 0 0 0,-14 11 253 0 0,14-11-305 0 0,-2 2 138 0 0,-1 3 7 0 0,-12 14 1 0 0,13-15-7 0 0,-1 2-26 0 0,-9 19-2 0 0,7-14 6 0 0,-6 20-59 0 0,1 2-32 0 0,9-28-18 0 0,5-6-12 0 0,-1 0 36 0 0,0-1 0 0 0,0 1 0 0 0,-1-1 1 0 0,1 1-1 0 0,0-1 0 0 0,-1 0 0 0 0,1 0 0 0 0,-1 0 0 0 0,1 0 0 0 0,-1 0 0 0 0,1 0 0 0 0,-1 0 1 0 0,2-2-1 0 0,1-1-17 0 0,-1 0 0 0 0,0 0 0 0 0,-1 0 0 0 0,5-9 0 0 0,-2 4-16 0 0,0 0 1 0 0,-1 0-1 0 0,0-1 1 0 0,0 0-1 0 0,-1 1 1 0 0,-1-2-1 0 0,1 1 1 0 0,0-14-1 0 0,-3 24 43 0 0,0-1 0 0 0,0 1 0 0 0,0 0 0 0 0,0 0 0 0 0,0 0 0 0 0,0-1 0 0 0,0 1 0 0 0,0 0 0 0 0,1 0 0 0 0,-2-1 0 0 0,1 1 0 0 0,0 0 0 0 0,0 0 0 0 0,0 0 0 0 0,0-1 0 0 0,0 1 0 0 0,0 0 0 0 0,0 0 0 0 0,0 0 0 0 0,0-1 0 0 0,0 1 0 0 0,0 0 0 0 0,0 0 0 0 0,-1 0 0 0 0,1-1 0 0 0,0 1 0 0 0,0 0 0 0 0,0 0 0 0 0,0 0 0 0 0,-1 0 0 0 0,1 0 0 0 0,0-1 0 0 0,0 1 0 0 0,0 0 0 0 0,0 0 0 0 0,-1 0 0 0 0,1 0 0 0 0,0 0 0 0 0,0 0 0 0 0,-1 0 0 0 0,1 0 0 0 0,0 0 0 0 0,0 0 0 0 0,0 0 0 0 0,-1 0 0 0 0,1 0 0 0 0,0 0 0 0 0,0 0 0 0 0,-1 0 0 0 0,1 0 0 0 0,0 0 0 0 0,0 0 0 0 0,0 0 0 0 0,-1 0 0 0 0,1 0 0 0 0,0 0 0 0 0,0 0 0 0 0,0 1 0 0 0,-1-1 0 0 0,1 0 0 0 0,0 0 0 0 0,0 0 0 0 0,0 0 0 0 0,0 0 0 0 0,-1 1 0 0 0,-11 10 0 0 0,-3 6 0 0 0,-18 29 183 0 0,27-37-102 0 0,-6 10 2 0 0,-4 11 13 0 0,13-22-83 0 0,-3 7 62 0 0,5-12-67 0 0,0 1 1 0 0,0-1-1 0 0,0 1 0 0 0,1 0 1 0 0,-1-1-1 0 0,1 6 0 0 0,0-9-7 0 0,0 0-1 0 0,0 1 0 0 0,1-1 0 0 0,-1 0 1 0 0,0 1-1 0 0,0-1 0 0 0,0 0 0 0 0,0 0 1 0 0,0 1-1 0 0,1-1 0 0 0,-1 0 0 0 0,0 0 1 0 0,0 1-1 0 0,0-1 0 0 0,1 0 0 0 0,-1 0 1 0 0,0 0-1 0 0,0 1 0 0 0,1-1 0 0 0,-1 0 1 0 0,0 0-1 0 0,1 0 0 0 0,-1 0 0 0 0,0 0 1 0 0,1 0-1 0 0,-1 1 0 0 0,0-1 0 0 0,0 0 1 0 0,1 0-1 0 0,-1 0 0 0 0,0 0 0 0 0,1 0 1 0 0,-1 0-1 0 0,0 0 0 0 0,1 0 0 0 0,-1 0 1 0 0,0-1-1 0 0,1 1 0 0 0,-1 0 0 0 0,0 0 1 0 0,0 0-1 0 0,1 0 0 0 0,-1 0 1 0 0,0 0-1 0 0,1-1 0 0 0,-1 1 0 0 0,0 0 1 0 0,0 0-1 0 0,0 0 0 0 0,1-1 0 0 0,-1 1 1 0 0,0-1-1 0 0,2 0 0 0 0,-1 0-1 0 0,1 0 1 0 0,-1-1 0 0 0,0 1 0 0 0,1-1-1 0 0,-1 1 1 0 0,0-1 0 0 0,0 0 0 0 0,0 1-1 0 0,1-3 1 0 0,6-22-21 0 0,0 1-1 0 0,7-53 1 0 0,-15 78 21 0 0,-1-4 0 0 0,-2 8 0 0 0,-8 24 13 0 0,-3 14 70 0 0,12-35-8 0 0,-2 0-6 0 0,-8 21 0 0 0,-14 29 151 0 0,10-25-161 0 0,12-23-49 0 0,-13 13 52 0 0,-1-1 14 0 0,5-4-12 0 0,6-9 0 0 0,-5 6 0 0 0,18-19-51 0 0,0 0 0 0 0,1 0-1 0 0,0 1 1 0 0,13-7 0 0 0,-11 8-13 0 0,7-1 0 0 0,3 1 0 0 0,3 1 0 0 0,6 0-11 0 0,9-1-46 0 0,-28 2 34 0 0,20-5-102 0 0,-13 2 67 0 0,0 0 1 0 0,-1-1-1 0 0,1-1 1 0 0,17-10-1 0 0,-22 10 58 0 0,-10 5 0 0 0,-2 2 0 0 0,-14 5 0 0 0,-182 42 128 0 0,192-47-128 0 0,4 1 0 0 0,6 0 0 0 0,31 5 0 0 0,-3-5-15 0 0,6-5-71 0 0,-32 3 77 0 0,106-12-649 0 0,-91 8 364 0 0,0 0 0 0 0,-1-1 0 0 0,26-10 0 0 0,-47 15 291 0 0,1 0 0 0 0,-1 0 0 0 0,0 0-1 0 0,1 0 1 0 0,-1 0 0 0 0,0-1 0 0 0,1 1 0 0 0,-1 0 0 0 0,0 0-1 0 0,0 0 1 0 0,1 0 0 0 0,-1 0 0 0 0,0 0 0 0 0,1-1-1 0 0,-1 1 1 0 0,0 0 0 0 0,0 0 0 0 0,1-1 0 0 0,-1 1 0 0 0,0 0-1 0 0,0 0 1 0 0,1-1 0 0 0,-1 1 0 0 0,0 0 0 0 0,0 0 0 0 0,0-1-1 0 0,0 1 1 0 0,0 0 0 0 0,1-1 0 0 0,-1 1 0 0 0,0-1 0 0 0,-10-3 53 0 0,-17 2 189 0 0,0 3-6 0 0,-1 0 0 0 0,1 2 0 0 0,0 1-1 0 0,0 2 1 0 0,0 0 0 0 0,1 2 0 0 0,-40 16 0 0 0,58-20-220 0 0,8-4-13 0 0,0 0 0 0 0,-1 0 0 0 0,1 0-1 0 0,0 0 1 0 0,0 0 0 0 0,0 0 0 0 0,-1 0 0 0 0,1 0-1 0 0,0 0 1 0 0,0 1 0 0 0,0-1 0 0 0,0 0 0 0 0,0 0-1 0 0,-1 0 1 0 0,1 0 0 0 0,0 0 0 0 0,0 0 0 0 0,0 0-1 0 0,0 1 1 0 0,0-1 0 0 0,0 0 0 0 0,0 0 0 0 0,-1 0-1 0 0,1 0 1 0 0,0 0 0 0 0,0 1 0 0 0,0-1 0 0 0,0 0 0 0 0,0 0-1 0 0,0 0 1 0 0,0 0 0 0 0,0 1 0 0 0,0-1 0 0 0,0 0-1 0 0,0 0 1 0 0,0 0 0 0 0,0 1 0 0 0,0-1 0 0 0,0 0-1 0 0,0 0 1 0 0,0 0 0 0 0,0 0 0 0 0,0 1 0 0 0,0-1-1 0 0,0 0 1 0 0,1 0 0 0 0,-1 0 0 0 0,0 0 0 0 0,0 0 0 0 0,0 1-1 0 0,0-1 1 0 0,0 0 0 0 0,0 0 0 0 0,0 0 0 0 0,1 0-1 0 0,-1 0 1 0 0,0 0 0 0 0,0 0 0 0 0,0 1 0 0 0,0-1-1 0 0,0 0 1 0 0,1 0 0 0 0,-1 0 0 0 0,0 0 0 0 0,0 0-1 0 0,0 0 1 0 0,0 0 0 0 0,1 0 0 0 0,-1 0 0 0 0,7 3-19 0 0,1 0 0 0 0,-1-1 1 0 0,11 2-1 0 0,-6-3-64 0 0,0 0 0 0 0,0 0 1 0 0,17-2-1 0 0,-24 0 78 0 0,49-2-435 0 0,-18 0 95 0 0,-28 2 284 0 0,-3 1-7 0 0,0 0 1 0 0,1-1-1 0 0,-1 0 1 0 0,7-2-1 0 0,-10 2 47 0 0,0 1 1 0 0,0-1-1 0 0,1 1 1 0 0,-2-1-1 0 0,1 0 0 0 0,0 0 1 0 0,0 0-1 0 0,0 0 1 0 0,2-2-1 0 0,-4 3 19 0 0,0 0 1 0 0,0 0-1 0 0,0 0 0 0 0,0 0 1 0 0,0-1-1 0 0,0 1 1 0 0,0 0-1 0 0,0 0 0 0 0,1 0 1 0 0,-1 0-1 0 0,0-1 0 0 0,0 1 1 0 0,0 0-1 0 0,0 0 0 0 0,0 0 1 0 0,0-1-1 0 0,-1 1 1 0 0,1 0-1 0 0,0 0 0 0 0,0 0 1 0 0,0-1-1 0 0,0 1 0 0 0,0 0 1 0 0,0 0-1 0 0,0 0 1 0 0,0 0-1 0 0,0-1 0 0 0,0 1 1 0 0,0 0-1 0 0,-1 0 0 0 0,1 0 1 0 0,0 0-1 0 0,0 0 0 0 0,0 0 1 0 0,0-1-1 0 0,-1 1 1 0 0,1 0-1 0 0,0 0 0 0 0,0 0 1 0 0,0 0-1 0 0,0 0 0 0 0,-1 0 1 0 0,1 0-1 0 0,0 0 0 0 0,0 0 1 0 0,-1 0-1 0 0,-25-7 88 0 0,26 7-70 0 0,-28-2 259 0 0,1 0 1 0 0,-29 3 0 0 0,13-1-55 0 0,32 2 29 0 0,39-3-251 0 0,-22 0-50 0 0,0 0 1 0 0,0-1-1 0 0,0 1 0 0 0,0-1 1 0 0,0 0-1 0 0,0-1 0 0 0,-1 1 1 0 0,1-1-1 0 0,6-5 0 0 0,-10 6 24 0 0,1 0 0 0 0,0 0 0 0 0,-1 0-1 0 0,1 0 1 0 0,-1-1 0 0 0,1 1 0 0 0,-1-1 0 0 0,0 0 0 0 0,0 1-1 0 0,-1-1 1 0 0,1 0 0 0 0,0 0 0 0 0,-1 0 0 0 0,0 0 0 0 0,0-1-1 0 0,0 1 1 0 0,1-5 0 0 0,-2 6 29 0 0,0 0 0 0 0,0 0 0 0 0,0 0 0 0 0,0-1 0 0 0,0 1 0 0 0,-1 0 0 0 0,1 0 0 0 0,-1 0 0 0 0,1 0 0 0 0,-1 0 0 0 0,0 0 0 0 0,0 0 0 0 0,0 0 0 0 0,0 0 0 0 0,-1 0 0 0 0,1 0 0 0 0,0 1 0 0 0,-1-1 0 0 0,-2-2 0 0 0,-2-2 18 0 0,-1 1 0 0 0,-1 0 0 0 0,-12-7 0 0 0,-3-2 23 0 0,6-2 178 0 0,15 16-251 0 0,2 0 52 0 0,0 1 0 0 0,0 0 0 0 0,0 0 0 0 0,0-1 0 0 0,0 1 0 0 0,0 0 0 0 0,0-1 0 0 0,0 1 0 0 0,0 0 0 0 0,0-1 0 0 0,0 1 0 0 0,1 0 0 0 0,-1-1 0 0 0,0 1 0 0 0,0 0 0 0 0,1-1-1 0 0,0 2 1 0 0,3 9-3 0 0,1-1 0 0 0,9 16-1 0 0,-8-17-18 0 0,1 0 0 0 0,14 13-1 0 0,-21-22 1 0 0,0 1-4 0 0,1 0 0 0 0,0 0 0 0 0,0 0 0 0 0,0 0 0 0 0,0 0 0 0 0,0 0 0 0 0,1-1 0 0 0,-1 1 0 0 0,0 0 0 0 0,0-1 0 0 0,2 2 0 0 0,32 12-99 0 0,-34-14 97 0 0,-1 1 0 0 0,1-1-1 0 0,-1 0 1 0 0,1 0 0 0 0,0 0-1 0 0,-1 0 1 0 0,1 0 0 0 0,-1 0-1 0 0,1 0 1 0 0,-1 0 0 0 0,1 0-1 0 0,0 0 1 0 0,-1 0 0 0 0,1 0-1 0 0,-1 0 1 0 0,1 0 0 0 0,-1 0-1 0 0,1-1 1 0 0,-1 1 0 0 0,1 0-1 0 0,-1 0 1 0 0,1-1 0 0 0,-1 1-1 0 0,1 0 1 0 0,-1-1 0 0 0,1 1-1 0 0,-1 0 1 0 0,1-1 0 0 0,-1 1-1 0 0,0-1 1 0 0,1 1 0 0 0,-1-1-1 0 0,0 1 1 0 0,1 0 0 0 0,-1-1-1 0 0,0 0 1 0 0,0 1 0 0 0,1-1-1 0 0,-1 1 1 0 0,0-1 0 0 0,0 1-1 0 0,0-1 1 0 0,0 1 0 0 0,0-1-1 0 0,0 0 1 0 0,0 1 0 0 0,0-1-1 0 0,0 1 1 0 0,0-1 0 0 0,0 1-1 0 0,0-1 1 0 0,0 0 0 0 0,0 1-1 0 0,-1-1 1 0 0,1 1 0 0 0,0-1-1 0 0,0 1 1 0 0,-1-1 0 0 0,1 1-1 0 0,0-1 1 0 0,-1 1 0 0 0,1-1-1 0 0,-1 0 1 0 0,-8-8 6 0 0,-1 0 0 0 0,0 1 0 0 0,0 0 0 0 0,0 0 0 0 0,-1 1 0 0 0,0 0 0 0 0,-1 1 0 0 0,0 1 0 0 0,-22-8 0 0 0,29 12 15 0 0,1 0 1 0 0,-1 0-1 0 0,1 1 0 0 0,-1 0 0 0 0,1 0 1 0 0,0 0-1 0 0,-1 0 0 0 0,1 1 0 0 0,-1 0 0 0 0,1 0 1 0 0,0 0-1 0 0,-1 0 0 0 0,1 1 0 0 0,0 0 1 0 0,0 0-1 0 0,0 0 0 0 0,0 0 0 0 0,0 0 1 0 0,1 1-1 0 0,-7 5 0 0 0,0 3 50 0 0,4-3-6 0 0,-8 16-34 0 0,14-23-20 0 0,-1 0-1 0 0,1 0 1 0 0,-1 0-1 0 0,1 0 1 0 0,-1 0-1 0 0,1 1 1 0 0,0-1-1 0 0,-1 0 0 0 0,1 0 1 0 0,0 0-1 0 0,0 2 1 0 0,-4 30-3 0 0,4-33-3 0 0,0 1-1 0 0,0-1 0 0 0,-1 1 1 0 0,1-1-1 0 0,0 1 0 0 0,0-1 0 0 0,0 1 1 0 0,0-1-1 0 0,0 1 0 0 0,0-1 1 0 0,1 1-1 0 0,-1-1 0 0 0,0 1 0 0 0,0-1 1 0 0,0 1-1 0 0,0-1 0 0 0,1 1 1 0 0,-1-1-1 0 0,0 1 0 0 0,0-1 1 0 0,1 1-1 0 0,-1-1 0 0 0,0 0 0 0 0,1 1 1 0 0,-1-1-1 0 0,0 1 0 0 0,1-1 1 0 0,-1 0-1 0 0,1 1 0 0 0,-1-1 0 0 0,1 0 1 0 0,27 27-70 0 0,-21-21-1 0 0,-3-6-4 0 0,-1 0 48 0 0,-1 0 1 0 0,1 0-1 0 0,-1-1 1 0 0,1 1-1 0 0,-1-1 0 0 0,1 1 1 0 0,-1-1-1 0 0,1 0 0 0 0,-1 0 1 0 0,0 0-1 0 0,0 0 0 0 0,1 0 1 0 0,-1-1-1 0 0,0 1 0 0 0,0 0 1 0 0,0-1-1 0 0,0 0 1 0 0,0 0-1 0 0,-1 1 0 0 0,1-1 1 0 0,0 0-1 0 0,-1 0 0 0 0,0 0 1 0 0,1-1-1 0 0,0-2 0 0 0,3-8 9 0 0,0-1 0 0 0,0 2-1 0 0,14-24 1 0 0,-39 52 20 0 0,8-5-2 0 0,-10 10 16 0 0,2-2 59 0 0,4-2 21 0 0,-3 4 17 0 0,17-18-80 0 0,8-2 0 0 0,2-2-52 0 0,1 0 0 0 0,0 0-1 0 0,-1-1 1 0 0,1 0 0 0 0,-1 0 0 0 0,1-1-1 0 0,-1 0 1 0 0,0-1 0 0 0,0 0 0 0 0,11-7-1 0 0,-15 8-23 0 0,0 0-1 0 0,0 0 1 0 0,0 0-1 0 0,-1-1 1 0 0,1 0-1 0 0,-1 1 0 0 0,0-1 1 0 0,0 0-1 0 0,0-1 1 0 0,1-4-1 0 0,-3 8 39 0 0,0-1 1 0 0,-1 0-1 0 0,1 0 0 0 0,-1 0 1 0 0,1 0-1 0 0,-1 0 0 0 0,0 0 1 0 0,0 0-1 0 0,0 0 0 0 0,0 0 1 0 0,0 0-1 0 0,-1 0 0 0 0,1 0 1 0 0,0 0-1 0 0,-1 0 0 0 0,0 0 1 0 0,1 0-1 0 0,-1 0 0 0 0,0 0 1 0 0,0 0-1 0 0,0 1 0 0 0,0-1 0 0 0,0 0 1 0 0,-1 1-1 0 0,1-1 0 0 0,0 1 1 0 0,-3-2-1 0 0,1-1 12 0 0,-1 1-1 0 0,1 0 1 0 0,-1 0-1 0 0,0 0 1 0 0,0 0 0 0 0,0 1-1 0 0,0 0 1 0 0,-1-1-1 0 0,1 2 1 0 0,-1-1-1 0 0,1 0 1 0 0,-1 1-1 0 0,0 0 1 0 0,1 0 0 0 0,-8 0-1 0 0,5 1 25 0 0,1 0-1 0 0,0 1 1 0 0,0 0-1 0 0,1 0 1 0 0,-1 0 0 0 0,0 1-1 0 0,0 0 1 0 0,1 0-1 0 0,-1 0 1 0 0,1 1-1 0 0,-1 0 1 0 0,-4 4-1 0 0,-14 13 210 0 0,21-17-79 0 0,5 6-93 0 0,4 30-43 0 0,-7-39-24 0 0,1 1 1 0 0,0-1 0 0 0,0 1-1 0 0,0-1 1 0 0,0 1-1 0 0,0-1 1 0 0,1 1 0 0 0,-1-1-1 0 0,0 1 1 0 0,0-1 0 0 0,0 1-1 0 0,0-1 1 0 0,0 0-1 0 0,1 1 1 0 0,-1-1 0 0 0,0 1-1 0 0,0-1 1 0 0,1 0-1 0 0,-1 1 1 0 0,0-1 0 0 0,1 0-1 0 0,-1 1 1 0 0,0-1 0 0 0,1 0-1 0 0,-1 1 1 0 0,0-1-1 0 0,1 0 1 0 0,-1 0 0 0 0,1 1-1 0 0,-1-1 1 0 0,1 0-1 0 0,-1 0 1 0 0,0 0 0 0 0,1 0-1 0 0,-1 0 1 0 0,1 0 0 0 0,-1 1-1 0 0,1-1 1 0 0,37 11-80 0 0,-22-8-12 0 0,-8-2 62 0 0,-4 0-9 0 0,0-1 1 0 0,1 0 0 0 0,-1 0 0 0 0,0 0-1 0 0,7-1 1 0 0,-8 1 23 0 0,74-11-527 0 0,-67 9 420 0 0,0 0 0 0 0,0 0-1 0 0,-1-1 1 0 0,1-1 0 0 0,-1 0-1 0 0,13-7 1 0 0,-21 11 111 0 0,-1 0 1 0 0,1-1-1 0 0,-1 1 0 0 0,1 0 1 0 0,0-1-1 0 0,-1 1 0 0 0,1 0 0 0 0,-1-1 1 0 0,0 1-1 0 0,1-1 0 0 0,-1 1 0 0 0,1-1 1 0 0,-1 1-1 0 0,0-1 0 0 0,1 1 1 0 0,-1-1-1 0 0,0 0 0 0 0,0 1 0 0 0,1-1 1 0 0,-1 0-1 0 0,0 0-59 0 0,-1 1-1 0 0,1 0 1 0 0,0-1-1 0 0,-1 1 1 0 0,1 0-1 0 0,0 0 1 0 0,-1 0-1 0 0,1 0 1 0 0,-1-1-1 0 0,1 1 1 0 0,-1 0-1 0 0,1 0 1 0 0,0 0 0 0 0,-1 0-1 0 0,1 0 1 0 0,-1 0-1 0 0,1 0 1 0 0,-1 0-1 0 0,1 0 1 0 0,0 0-1 0 0,-1 0 1 0 0,1 0-1 0 0,-1 1 1 0 0,1-1-1 0 0,0 0 1 0 0,-1 0 0 0 0,1 0-1 0 0,-1 0 1 0 0,0 1-1 0 0,-8 3-7962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51.11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133 8 5063 0 0,'-3'-7'10095'0'0,"-7"8"-1711"0"0,-7 23-7991 0 0,13-18-26 0 0,-1 1-74 0 0,-13 20-33 0 0,13-20-4 0 0,0 0-16 0 0,-14 21-69 0 0,14-21 90 0 0,0-1-154 0 0,-13 17-75 0 0,13-17 85 0 0,3-7-64 0 0,-9-2-26 0 0,11 3-21 0 0,0-1-1 0 0,0 0 1 0 0,0 1-1 0 0,0-1 1 0 0,0 1-1 0 0,0-1 1 0 0,0 1 0 0 0,1-1-1 0 0,-1 0 1 0 0,0 1-1 0 0,0-1 1 0 0,0 1-1 0 0,1-1 1 0 0,-1 1-1 0 0,0-1 1 0 0,1 1 0 0 0,-1-1-1 0 0,1 1 1 0 0,-1-1-1 0 0,0 1 1 0 0,1-1-1 0 0,-1 1 1 0 0,2-1-1 0 0,2-3 2 0 0,0-1-1 0 0,1 1 1 0 0,-1 0-1 0 0,1 0 0 0 0,1 0 1 0 0,-1 0-1 0 0,0 1 1 0 0,1 0-1 0 0,-1 1 0 0 0,10-4 1 0 0,-3 1-3 0 0,-3 1-102 0 0,-1 1-1 0 0,1 0 1 0 0,0 0-1 0 0,0 1 1 0 0,0 0-1 0 0,0 0 1 0 0,0 1-1 0 0,1 0 1 0 0,-1 1-1 0 0,0 0 1 0 0,1 1-1 0 0,-1 0 1 0 0,15 3-1 0 0,-19-2-267 0 0,1 1-9 0 0,18 10-102 0 0,-18-9-426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51.4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78 42 8287 0 0,'0'0'10532'0'0,"4"7"-9240"0"0,19 31 539 0 0,-16-35-1394 0 0,20 9-42 0 0,-25-10-344 0 0,1-1 0 0 0,-1 0 0 0 0,0 0 1 0 0,0 0-1 0 0,1 0 0 0 0,-1-1 0 0 0,0 1 0 0 0,1-1 1 0 0,-1 1-1 0 0,5-1 0 0 0,-1 1 39 0 0,4 0 98 0 0,0 1 0 0 0,1-1-1 0 0,-1-1 1 0 0,19-1 0 0 0,-23 1-130 0 0,11-1 278 0 0,-2-1-181 0 0,-1-1 149 0 0,-11 2-272 0 0,0 1 13 0 0,1 0-1 0 0,-1-1 0 0 0,0 0 1 0 0,1 0-1 0 0,-1 0 0 0 0,0 0 1 0 0,0 0-1 0 0,0-1 0 0 0,0 0 1 0 0,5-3-1 0 0,1-5-13 0 0,-8 9-28 0 0,-1 0 1 0 0,1 0-1 0 0,-1 0 1 0 0,1 0 0 0 0,-1 0-1 0 0,1 0 1 0 0,-1 0-1 0 0,0 0 1 0 0,0 0-1 0 0,0 0 1 0 0,1-2-1 0 0,-1 2-1 0 0,-1-1-1 0 0,1 1 0 0 0,0 0 0 0 0,0-1 0 0 0,-1 1 0 0 0,1 0 0 0 0,0-1 0 0 0,-1 1 0 0 0,-1-2 0 0 0,0-1 1 0 0,-1 0 0 0 0,1 1 1 0 0,-1-1-1 0 0,0 1 0 0 0,-1 0 0 0 0,1 0 0 0 0,0 0 0 0 0,-1 1 0 0 0,0-1 0 0 0,1 1 1 0 0,-1 0-1 0 0,0 0 0 0 0,0 0 0 0 0,-7-2 0 0 0,3 2 3 0 0,0 0-1 0 0,0 0 1 0 0,-1 0-1 0 0,1 1 1 0 0,0 1 0 0 0,-16 0-1 0 0,0 3 7 0 0,-13 5 31 0 0,-3 8-31 0 0,29-11-4 0 0,6-3 1 0 0,1 0 0 0 0,-1 1-1 0 0,1-1 1 0 0,0 1 0 0 0,-7 5-1 0 0,-17 15 4 0 0,5 1 0 0 0,22-23-9 0 0,0 0 0 0 0,0 0 0 0 0,1 0 1 0 0,-1 0-1 0 0,0 0 0 0 0,1 0 0 0 0,-1 1 0 0 0,1-1 0 0 0,-1 0 1 0 0,0 2-1 0 0,-10 28-93 0 0,8-23-61 0 0,5 2-193 0 0,7 28 87 0 0,-7-29-28 0 0,5-4-9 0 0,21 15 4 0 0,-14-12 23 0 0,-10-7 169 0 0,8 4-182 0 0,0-2-1 0 0,0 0 1 0 0,0 0 0 0 0,0-1 0 0 0,21 1 0 0 0,8-2-838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51.79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124 20 7511 0 0,'-2'-1'167'0'0,"-5"-2"28"0"0,6 2 13 0 0,-14-2 11864 0 0,18 59-9882 0 0,4-54-1551 0 0,0 3-497 0 0,-4-4-91 0 0,-1 1 0 0 0,1-1 0 0 0,0 1-1 0 0,0-1 1 0 0,0 0 0 0 0,0 0 0 0 0,0 0 0 0 0,7 0 0 0 0,18 3 263 0 0,0-1 0 0 0,56-2 0 0 0,-63-4-234 0 0,1-4-5 0 0,-21 7-74 0 0,0 0 0 0 0,-1 0 0 0 0,1-1 0 0 0,-1 1 0 0 0,1-1-1 0 0,0 1 1 0 0,-1-1 0 0 0,1 1 0 0 0,-1-1 0 0 0,1 1 0 0 0,-1-1 0 0 0,1 1 0 0 0,-1-1 0 0 0,0 1-1 0 0,1-1 1 0 0,-1 0 0 0 0,1-1 0 0 0,-1 1-1 0 0,0 0 0 0 0,1 0 0 0 0,-1-1 0 0 0,0 1 0 0 0,0 0 0 0 0,0 0 0 0 0,0-1 0 0 0,0 1 0 0 0,0 0 0 0 0,0 0 0 0 0,-1 0 0 0 0,1-1 0 0 0,0 1 0 0 0,-1 0 0 0 0,1 0 0 0 0,-1 0 0 0 0,1 0 0 0 0,-2-2 0 0 0,0 0 0 0 0,0 1 0 0 0,0-1 0 0 0,0 1 0 0 0,0 0 0 0 0,-1 0 0 0 0,1 0 0 0 0,-4-2 0 0 0,-2-1 0 0 0,1 1 0 0 0,-1 0 0 0 0,0 1 0 0 0,-13-4 0 0 0,4 2 11 0 0,-3 3 43 0 0,-15 4 25 0 0,24-2-46 0 0,7 1-4 0 0,-1-1 0 0 0,0 1 0 0 0,1 0 0 0 0,0 0 0 0 0,-9 3 0 0 0,6-2 0 0 0,4-2-16 0 0,0 1 1 0 0,0-1-1 0 0,0 1 0 0 0,0 0 1 0 0,0 0-1 0 0,0 1 0 0 0,0-1 1 0 0,1 1-1 0 0,-5 2 0 0 0,0-1-1 0 0,3-1-5 0 0,1-1 0 0 0,-1 1 0 0 0,1 0 0 0 0,0 0 0 0 0,0 0 0 0 0,0 1 0 0 0,-4 2 0 0 0,-15 14 15 0 0,16-15 8 0 0,1 4-84 0 0,-15 24-46 0 0,15-24-11 0 0,3 2-36 0 0,-6 27-143 0 0,6-27-60 0 0,4 0-1026 0 0,4 28-4246 0 0,-5-28-1817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7:52.13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538 21 17967 0 0,'-3'-3'276'0'0,"3"3"-192"0"0,-1-1-1 0 0,1 0 1 0 0,0 1 0 0 0,-1-1 0 0 0,1 0-1 0 0,0 1 1 0 0,-1-1 0 0 0,1 0-1 0 0,0 0 1 0 0,0 1 0 0 0,-1-1-1 0 0,1 0 1 0 0,0 0 0 0 0,0 1-1 0 0,0-1 1 0 0,0 0 0 0 0,0 0-1 0 0,0 1 1 0 0,1-4 3003 0 0,-5 10-2645 0 0,0 2-332 0 0,1-2-12 0 0,0-1 1 0 0,0 1 0 0 0,-1-1 0 0 0,-4 5 0 0 0,2 0-7 0 0,2-4-16 0 0,-1 1 0 0 0,1-1 0 0 0,-1 0 0 0 0,-7 6 0 0 0,-130 122 662 0 0,45-58-191 0 0,-70 57 305 0 0,134-106-645 0 0,27-23-938 0 0,2-2-326 0 0,-13 8-1482 0 0</inkml:trace>
  <inkml:trace contextRef="#ctx0" brushRef="#br0" timeOffset="1">465 43 15199 0 0,'12'-15'1379'0'0,"-1"6"-1136"0"0,-1 3-83 0 0,-4 5 528 0 0,-1 1-393 0 0,18 3 1276 0 0,7 3-665 0 0,-14-1-230 0 0,17 9-100 0 0,-17-4-22 0 0,15 12-50 0 0,-18-10-201 0 0,8 14-89 0 0,-16-19-19 0 0,-2 2 0 0 0,8 28 10 0 0,-9-28 211 0 0,-7-4-200 0 0,-16 18 32 0 0,20-23-238 0 0,1 1 1 0 0,0-1-1 0 0,-1 1 0 0 0,1-1 1 0 0,-1 0-1 0 0,1 1 0 0 0,-1-1 0 0 0,1 0 1 0 0,-1 1-1 0 0,1-1 0 0 0,-1 0 1 0 0,1 1-1 0 0,-1-1 0 0 0,1 0 1 0 0,-1 0-1 0 0,1 0 0 0 0,-1 1 0 0 0,0-1 1 0 0,1 0-1 0 0,-1 0 0 0 0,1 0 1 0 0,-1 0-1 0 0,0 0 0 0 0,0 0 0 0 0,-22 1 294 0 0,0-1 0 0 0,0-1-1 0 0,-42-8 1 0 0,-123-54 965 0 0,130 42-1090 0 0,19 5-611 0 0,35 14-33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08.618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841 206 6447 0 0,'0'0'15907'0'0,"0"-5"-15738"0"0,0-27 702 0 0,-1 11-802 0 0,1 15 323 0 0,4 10-339 0 0,15 9-30 0 0,-15-9 101 0 0,4-3-71 0 0,23 5-27 0 0,-31-6-23 0 0,1 0 0 0 0,-1 0 0 0 0,1 0 0 0 0,-1 0 0 0 0,1 0 0 0 0,-1 0 0 0 0,0 0 0 0 0,1 0 0 0 0,-1 0 0 0 0,1 0 0 0 0,-1 1 0 0 0,1-1 0 0 0,-1 0 0 0 0,0 0 0 0 0,1 0 0 0 0,-1 1 0 0 0,1-1 0 0 0,-1 0 0 0 0,0 0 0 0 0,1 1 0 0 0,-1-1 0 0 0,0 0 0 0 0,1 1 0 0 0,8 12 75 0 0,-2-7-22 0 0,19 10-45 0 0,7 3-11 0 0,-7 1 2160 0 0,-19-18-2176 0 0,32 9-1749 0 0,-36-8 1611 0 0,10 10 148 0 0,-6-7 48 0 0,13 10-31 0 0,2 5-11 0 0,-6-4 0 0 0,0-2-11 0 0,-13-13-10 0 0,-1-7 0 0 0,2-23 10 0 0,-5 24 5 0 0,1 0-1 0 0,-1 0 1 0 0,1 0-1 0 0,-1 0 1 0 0,0 0-1 0 0,-1 0 1 0 0,1 1-1 0 0,-1-1 1 0 0,1 0 0 0 0,-1 1-1 0 0,0 0 1 0 0,0-1-1 0 0,-3-2 1 0 0,-4-9-21 0 0,-2-2 5 0 0,4 2-20 0 0,0-2 20 0 0,0 2-20 0 0,-1-5 1 0 0,8 19 35 0 0,-17-21-22 0 0,16 18 28 0 0,-17-11 0 0 0,0-2 1489 0 0,7 6-978 0 0,10 10-563 0 0,-1 0 0 0 0,1 0 0 0 0,0 0 0 0 0,-1 0 0 0 0,1 0 0 0 0,-1 0 0 0 0,1 0 0 0 0,-1 1 0 0 0,0-1 0 0 0,1 0 0 0 0,-1 1 0 0 0,0 0 0 0 0,1-1 0 0 0,-1 1 0 0 0,0 0 0 0 0,1 0 0 0 0,-1 0 0 0 0,0 0 0 0 0,0 0 0 0 0,1 0 0 0 0,-1 0 0 0 0,-12 3 1489 0 0,-5-18-3306 0 0,17 14 1877 0 0,-1-1 0 0 0,1 1 0 0 0,-1 0 1 0 0,1 0-1 0 0,-1 0 0 0 0,1 0 0 0 0,-1 0 0 0 0,0 0 0 0 0,0 1 0 0 0,-3-1 0 0 0,-24-4 50 0 0,28 5-43 0 0,0-1-1 0 0,0 0 1 0 0,0 1 0 0 0,1-1 0 0 0,-1 0 0 0 0,0 0-1 0 0,0 0 1 0 0,-2-2 0 0 0,-17-9 28 0 0,15 10-1 0 0,-2 2-31 0 0,2 0-11 0 0,-8 3-1 0 0,13-3 5 0 0,0 1-1 0 0,0-1 0 0 0,0 0 0 0 0,0 0 0 0 0,-1 0 0 0 0,1 0 1 0 0,0 0-1 0 0,0 0 0 0 0,0 0 0 0 0,0 0 0 0 0,0 0 1 0 0,-1 0-1 0 0,1-1 0 0 0,0 1 0 0 0,0-1 0 0 0,-2 0 0 0 0,-3-1 4 0 0,2 1 2 0 0,0-1-1 0 0,0 1 1 0 0,0 0 0 0 0,-1 0 0 0 0,1 0 0 0 0,0 0-1 0 0,-1 1 1 0 0,1 0 0 0 0,-1 0 0 0 0,1 0 0 0 0,0 0 0 0 0,-1 1-1 0 0,1-1 1 0 0,-7 3 0 0 0,5-1 103 0 0,-1-1-1 0 0,1 1 0 0 0,-1-2 1 0 0,1 1-1 0 0,-1-1 1 0 0,0 0-1 0 0,1 0 0 0 0,-12-2 1 0 0,11 1-11 0 0,-1 0 0 0 0,0 1 1 0 0,0 0-1 0 0,0 0 0 0 0,-15 3 1 0 0,18-3-88 0 0,1 1 0 0 0,-1-1 0 0 0,0 0 0 0 0,0 0 0 0 0,0 0 0 0 0,1-1 0 0 0,-1 0 0 0 0,-6-1 0 0 0,5 0 28 0 0,1 1 0 0 0,-1 0 0 0 0,1 1 1 0 0,-1-1-1 0 0,0 1 0 0 0,-5 0 0 0 0,-13 0-42 0 0,22-1 0 0 0,0 1 0 0 0,0-1 0 0 0,0 1 0 0 0,0 0 0 0 0,0 0 0 0 0,0 0 0 0 0,0 0 0 0 0,0 0 0 0 0,0 0 0 0 0,0 1 0 0 0,0-1 0 0 0,0 1 0 0 0,1-1 0 0 0,-1 1 0 0 0,0 0 0 0 0,0-1 0 0 0,0 1 0 0 0,1 0 0 0 0,-1 0 0 0 0,0 0 0 0 0,-1 2 0 0 0,2-2 2 0 0,0-1-1 0 0,-1 1 0 0 0,1-1 1 0 0,0 1-1 0 0,-1-1 1 0 0,1 0-1 0 0,0 1 1 0 0,-1-1-1 0 0,1 0 1 0 0,0 0-1 0 0,-1 0 0 0 0,1 0 1 0 0,0 0-1 0 0,-3-1 1 0 0,-11 1 8 0 0,10 1-320 0 0,-1 1 0 0 0,0 0 0 0 0,0 0 1 0 0,-7 4-1 0 0,11-6 284 0 0,0 0 0 0 0,-1 0 0 0 0,1 0 1 0 0,-1 0-1 0 0,1 0 0 0 0,-1-1 0 0 0,1 1 1 0 0,-1-1-1 0 0,1 1 0 0 0,-4-3 0 0 0,-17-2-69 0 0,15 5 95 0 0,3 0 0 0 0,1 1 0 0 0,0-1 0 0 0,-1-1 0 0 0,1 1 0 0 0,-1-1 0 0 0,1 1 0 0 0,-1-1 0 0 0,1-1 0 0 0,0 1 0 0 0,-8-4 0 0 0,4 1-13 0 0,-1 0-1 0 0,-12-3 1 0 0,-11-6-19 0 0,30 13 24 0 0,1-1 1 0 0,-1 0-1 0 0,0 1 0 0 0,0-1 1 0 0,0 1-1 0 0,1 0 0 0 0,-1-1 1 0 0,0 1-1 0 0,0 0 0 0 0,0 0 1 0 0,0 0-1 0 0,0 1 0 0 0,1-1 1 0 0,-1 0-1 0 0,0 1 0 0 0,0-1 1 0 0,0 1-1 0 0,1 0 0 0 0,-1-1 1 0 0,-2 2-1 0 0,1-1-5 0 0,1 1 1 0 0,-1-1-1 0 0,0 0 1 0 0,0-1-1 0 0,0 1 1 0 0,0-1-1 0 0,-4 1 1 0 0,3-1-14 0 0,3 0 24 0 0,1 0 0 0 0,-1 0-1 0 0,1 0 1 0 0,0 0 0 0 0,-1 0 0 0 0,1 0 0 0 0,-1 0-1 0 0,1 0 1 0 0,-1 0 0 0 0,1 0 0 0 0,0 1 0 0 0,-1-1-1 0 0,1 0 1 0 0,-1 0 0 0 0,1 0 0 0 0,0 1 0 0 0,-1-1 0 0 0,1 0-1 0 0,0 0 1 0 0,-1 1 0 0 0,1-1 0 0 0,0 0 0 0 0,-1 1-1 0 0,-14 11 7 0 0,14-12-9 0 0,0 1 0 0 0,0-1 1 0 0,0 1-1 0 0,0-1 0 0 0,0 1 0 0 0,0-1 0 0 0,0 0 1 0 0,0 0-1 0 0,-1 0 0 0 0,1 1 0 0 0,0-1 0 0 0,0 0 0 0 0,0 0 1 0 0,-2-1-1 0 0,-3 1-51 0 0,-9-2 45 0 0,14 2-31 0 0,-2-4 3 0 0,3 3 14 0 0,-9-5 14 0 0,7 5 11 0 0,0 0 1 0 0,0 1-1 0 0,0-1 1 0 0,-1 1-1 0 0,1 0 0 0 0,0 0 1 0 0,-3 0-1 0 0,-6 2-15 0 0,44 6-45 0 0,-16-5-11 0 0,19 3 6 0 0,-19-3 12 0 0,22 6 42 0 0,12 3-1 0 0,-1 5-36 0 0,-9 0 36 0 0,-3 2 12 0 0,4 1 0 0 0,0 2 0 0 0,-2-1 0 0 0,-7-3-11 0 0,-19-11-31 0 0,24 9 31 0 0,7 0 11 0 0,5-2 0 0 0,1-6 0 0 0,-40-6 0 0 0,0 0 0 0 0,16 6 0 0 0,-18-4 0 0 0,0 0 0 0 0,15 9 0 0 0,2 7 13 0 0,-21-16 125 0 0,2-1-46 0 0,21 12-16 0 0,-21-12 53 0 0,2-1-65 0 0,24 4 0 0 0,28 5 1987 0 0,-52-9-2991 0 0,27 6 585 0 0,-18-4 324 0 0,16 2 53 0 0,-19-1 20 0 0,11 7-16 0 0,-20-10 43 0 0,-2 2 4 0 0,15 9 14 0 0,-15-9 184 0 0,2-1-207 0 0,14 9-38 0 0,-15-8 112 0 0,1-1-84 0 0,19 11-32 0 0,-18-11 31 0 0,-3 0 11 0 0,13 11 3 0 0,-12-11 9 0 0,-2 0-15 0 0,8 10-38 0 0,-8-10 94 0 0,1 1-64 0 0,9 10-30 0 0,-7-7 37 0 0,4 4 15 0 0,-5-4 9 0 0,7 6-6 0 0,-6-6-10 0 0,13 10-9 0 0,0 4-47 0 0,-1 2 52 0 0,-5-6-11 0 0,6 4-25 0 0,-17-18-56 0 0,-3-3 18 0 0,2 4 34 0 0,27 37 229 0 0,-23-34-200 0 0,11 10-31 0 0,-3 0 31 0 0,2 2 22 0 0,-13-16-22 0 0,0 0 0 0 0,6 12-42 0 0,0 3-11 0 0,-3-6 11 0 0,-3-6 31 0 0,4 5-20 0 0,-3-5 20 0 0,2 7-20 0 0,-2-7 20 0 0,3 9-31 0 0,1 1 0 0 0,-4-10 31 0 0,5 6-31 0 0,1 3-11 0 0,3 1 0 0 0,-1-1 0 0 0,4 3 0 0 0,5 1 0 0 0,3-1 0 0 0,-2 2 0 0 0,-1 2 0 0 0,-1-1 0 0 0,1-2 0 0 0,1-1 0 0 0,-1-1 0 0 0,-2-1 0 0 0,-2 1 0 0 0,2 2 0 0 0,-1 0 0 0 0,3-1 0 0 0,11 0 0 0 0,5-1 0 0 0,-11 1 0 0 0,-5 0 0 0 0,3 2 0 0 0,2-3 0 0 0,8-1 0 0 0,0 0 0 0 0,-3 0 0 0 0,-5-2 11 0 0,-13-10 31 0 0,17 3-20 0 0,-14-6 31 0 0,17-4 11 0 0,-31 3-59 0 0,0 0 0 0 0,0-1 0 0 0,0 1 0 0 0,0 0 0 0 0,0 0 0 0 0,0 1 0 0 0,0-1-1 0 0,0 0 1 0 0,0 0 0 0 0,0 0 0 0 0,0 0 0 0 0,2 1 0 0 0,29 10 48 0 0,8 2-42 0 0,-1 0 0 0 0,-2 1 31 0 0,-28-11-38 0 0,-1-1 0 0 0,16 3-1 0 0,22-1-3 0 0,-1 5 0 0 0,3-4 0 0 0,-4 4 0 0 0,-11 0-11 0 0,-32-9 8 0 0,0 0 0 0 0,0 0 0 0 0,0 1 0 0 0,0-1 0 0 0,0 0 0 0 0,-1 0 0 0 0,1 0 0 0 0,0 0 0 0 0,0 0 0 0 0,0 0 0 0 0,0 0 0 0 0,0-1 0 0 0,1 1 0 0 0,29-6-20 0 0,-23 5-36 0 0,0 0 5 0 0,30-5 43 0 0,1-5 0 0 0,-23 8-31 0 0,24 1 31 0 0,7 4 11 0 0,-1 4 0 0 0,-5-2-12 0 0,-25-3-36 0 0,15 0 24 0 0,-24-1-35 0 0,1 1 5 0 0,27 8 43 0 0,4 5 11 0 0,-2 0 0 0 0,5-2 0 0 0,-2 2 0 0 0,-16-1-11 0 0,-14-8-31 0 0,11 6 20 0 0,-15-8-34 0 0,1-1-8 0 0,25 9 51 0 0,-27-9 13 0 0,0 1 0 0 0,-1-1 0 0 0,9 8 0 0 0,7 6 0 0 0,2 1 0 0 0,7-5-11 0 0,-18-8-31 0 0,12 7 31 0 0,-3 3-1 0 0,-17-11-53 0 0,2 0-87 0 0,16 6 128 0 0,-11-4-30 0 0,12 2 29 0 0,-16-5-35 0 0,0 0 0 0 0,1-1 51 0 0,-4-1 3 0 0,0 0 0 0 0,0 0 1 0 0,-1 1-1 0 0,1 0 1 0 0,-1-1-1 0 0,1 1 0 0 0,0 0 1 0 0,-1 0-1 0 0,3 2 1 0 0,14 6-17 0 0,-10-5-34 0 0,12 5-24 0 0,-16-7-14 0 0,0 0-4 0 0,14 7 22 0 0,-14-7 11 0 0,3-3-59 0 0,25-4 97 0 0,-25 4-42 0 0,-3 1-35 0 0,-1 0 76 0 0,0-1 0 0 0,0 1 0 0 0,1-1 1 0 0,6-2-1 0 0,-1 1-4 0 0,-2 0-57 0 0,-3 4-127 0 0,14 7 152 0 0,-12-4 11 0 0,1 4 53 0 0,7 7 117 0 0,-12-13-53 0 0,-1-1 5 0 0,-1 0-37 0 0,-1-1-21 0 0,1-1 0 0 0,-1 1 0 0 0,1 0 0 0 0,-1 0 0 0 0,1-1 0 0 0,-1 1 0 0 0,1-1 0 0 0,-1 1 0 0 0,1-1-1 0 0,0 1 1 0 0,-1-1 0 0 0,1 1 0 0 0,0-1 0 0 0,-1 1 0 0 0,1-1 0 0 0,0 0 0 0 0,0 1 0 0 0,-1-1 0 0 0,1 0 0 0 0,0 0-1 0 0,1 1 1 0 0,25 8 0 0 0,-2 5-11 0 0,-6-2 11 0 0,-15-10 42 0 0,0 0 0 0 0,14 10-42 0 0,-6 2-11 0 0,-7-1 0 0 0,2 7 22 0 0,-6-18 16 0 0,10 13 30 0 0,-7-11-15 0 0,8 7-42 0 0,0 2-11 0 0,-4-1 0 0 0,-2-3 12 0 0,-4-5 36 0 0,2 3-25 0 0,-2-4 19 0 0,2 4-20 0 0,-2-3 20 0 0,7 5-20 0 0,1 1 32 0 0,-6-6 5 0 0,6 3-35 0 0,-6-3 24 0 0,5 3-25 0 0,-5-4 19 0 0,8 6-31 0 0,3-1-28 0 0,-10-4-63 0 0,2 2 2 0 0,-4-2-2 0 0,3 6 63 0 0,26 36 92 0 0,-29-43-33 0 0,5 4-31 0 0,3 2-11 0 0,-6-5 0 0 0,-4-4 0 0 0,0 1 0 0 0,0-1 0 0 0,-1 1 0 0 0,1 0 0 0 0,0-1 0 0 0,0 1 0 0 0,0 0 0 0 0,-1 0 0 0 0,1-1 0 0 0,0 1 0 0 0,-1 0 0 0 0,1 0 0 0 0,-1 0 0 0 0,1 0 0 0 0,-1 0 0 0 0,1 2 0 0 0,3 7 0 0 0,-2-3 19 0 0,8 19 26 0 0,-8-21-61 0 0,4 23-864 0 0,-6-26 738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11.816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9 14 6447 0 0,'-9'-13'15911'0'0,"17"14"-15703"0"0,22 4-15 0 0,-29-5-178 0 0,0 0-1 0 0,0 0 1 0 0,0 0-1 0 0,1 0 1 0 0,-1 0-1 0 0,0 0 1 0 0,0 1-1 0 0,0-1 0 0 0,0 0 1 0 0,0 1-1 0 0,0-1 1 0 0,0 1-1 0 0,0-1 1 0 0,0 1-1 0 0,0 0 1 0 0,0-1-1 0 0,0 1 1 0 0,1 1-1 0 0,0 1 27 0 0,23 15 253 0 0,-16-10-230 0 0,0-1 0 0 0,0 0 1 0 0,16 8-1 0 0,-17-11-22 0 0,18 8-31 0 0,2-2 0 0 0,-16-7 31 0 0,16 4-20 0 0,-16-3 20 0 0,7 5-19 0 0,-2-1 38 0 0,-2-3-28 0 0,-3-1 58 0 0,10 3-67 0 0,-16-6 42 0 0,0 1-5 0 0,17 6-38 0 0,-17-6 30 0 0,1 0 0 0 0,21 6-31 0 0,-14-5 20 0 0,15 2-20 0 0,-15-3 20 0 0,19 4-20 0 0,2-2 31 0 0,-20-4 0 0 0,19-1-31 0 0,-17 0 31 0 0,16-4 11 0 0,-25 4 0 0 0,0 0 0 0 0,23-1 5 0 0,-24 2 17 0 0,0 0-17 0 0,33 5 123 0 0,-16-1-128 0 0,-18-3 5 0 0,2 0 17 0 0,21 2-17 0 0,-22-3-5 0 0,0 0-11 0 0,22-1-31 0 0,28-2 111 0 0,-51 4-66 0 0,20 4-43 0 0,7-1 31 0 0,-25-4-46 0 0,-7 0-6 0 0,-1 0-1 0 0,1 0 1 0 0,0 0 0 0 0,0 0 0 0 0,-1 0 0 0 0,1 0-1 0 0,0 0 1 0 0,0-1 0 0 0,0 1 0 0 0,-1 0 0 0 0,1 0-1 0 0,0 0 1 0 0,-1-1 0 0 0,1 1 0 0 0,0 0 0 0 0,-1-1-1 0 0,1 1 1 0 0,0-1 0 0 0,30-17 61 0 0,-23 14 315 0 0,1 2-321 0 0,26-3-35 0 0,-20 4 25 0 0,10 5-25 0 0,-11-4 19 0 0,18-6-20 0 0,-24 4 31 0 0,-1 3 0 0 0,19 2-31 0 0,-15 0 20 0 0,10 10-20 0 0,4-1 20 0 0,3-3-20 0 0,-16-7 20 0 0,20 3-31 0 0,12 2 184 0 0,-36-5-183 0 0,22 1 113 0 0,6 0-113 0 0,6 3-12 0 0,-5 0 0 0 0,-25-3 0 0 0,-7-1 9 0 0,-1-1 0 0 0,0 0 0 0 0,1-1 0 0 0,-1 1 0 0 0,6 0-1 0 0,25-2 3 0 0,9-8-11 0 0,-39 9 0 0 0,-1-1 0 0 0,0 2 0 0 0,1-1 0 0 0,-1 0 0 0 0,0 1 0 0 0,0 0 0 0 0,5 1 0 0 0,15 9 0 0 0,2 1 0 0 0,2-1 0 0 0,5-1 0 0 0,-23-8-10 0 0,-8-1 5 0 0,0-1 1 0 0,0 0-1 0 0,0 1 0 0 0,0 0 0 0 0,0-1 1 0 0,0 1-1 0 0,-1 0 0 0 0,1 0 1 0 0,0 0-1 0 0,0 0 0 0 0,1 1 0 0 0,18 13-39 0 0,-19-13 18 0 0,5 5-77 0 0,17 17-136 0 0,-12-11 282 0 0,1-2 42 0 0,-1-2 10 0 0,-6-5-15 0 0,16 5-64 0 0,-17-7-19 0 0,0-1 1 0 0,0 0-1 0 0,0 0 0 0 0,6 0 1 0 0,21-1-76 0 0,-25 0-52 0 0,-4 1 0 0 0,3 4 124 0 0,0 0 0 0 0,1 0 0 0 0,9 11-1 0 0,-10-10 132 0 0,18 20 41 0 0,-19-23-124 0 0,11 4-31 0 0,6 0 0 0 0,-12-4 31 0 0,10 6-31 0 0,-4 1-11 0 0,-14-8 0 0 0,1-1 0 0 0,-1 1 0 0 0,0 0 0 0 0,-1-1 0 0 0,1 1 0 0 0,0 0 0 0 0,0 0 0 0 0,-1 1 0 0 0,1-1 0 0 0,1 3 0 0 0,1 3 11 0 0,15 23 114 0 0,-15-22-72 0 0,1-2 0 0 0,0 1 1 0 0,0-1-1 0 0,11 13 1 0 0,-6-11-41 0 0,8 0-13 0 0,7-1 0 0 0,-7 2 0 0 0,-5 1 0 0 0,-3-1 0 0 0,-3 1 0 0 0,1 0 0 0 0,0 1 0 0 0,2-2 0 0 0,-2 0 0 0 0,1 1 0 0 0,8 8-25 0 0,-14-17-21 0 0,19 12-40 0 0,-8-4-69 0 0,-11-8 91 0 0,0 0 0 0 0,11 6 0 0 0,-9-5 11 0 0,5 6 42 0 0,-1 1 11 0 0,3 2 0 0 0,-7-7 0 0 0,7 8 0 0 0,-1 3 0 0 0,7 7 0 0 0,9 9-11 0 0,-16-20-42 0 0,0-1-11 0 0,-1-1 0 0 0,-3-2 0 0 0,-1-2 32 0 0,0 0-1 0 0,-1 1 1 0 0,0-1 0 0 0,0 1 0 0 0,-1 0-1 0 0,5 11 1 0 0,-5-11 42 0 0,-3-4 7 0 0,1 1-1 0 0,-1-1 1 0 0,1 0 0 0 0,0-1-1 0 0,0 1 1 0 0,0 0 0 0 0,5 4-1 0 0,20 23 59 0 0,-20-21-75 0 0,-5-7 0 0 0,0 0 0 0 0,-1 0 0 0 0,0 0 0 0 0,1 0 0 0 0,-1 0 0 0 0,0 0 0 0 0,0 1 0 0 0,0-1 0 0 0,0 0 0 0 0,0 1 0 0 0,-1-1 0 0 0,1 1 0 0 0,-1-1 0 0 0,1 1 0 0 0,-1 2 0 0 0,0-3 0 0 0,0 1 0 0 0,0-1 0 0 0,0 0 0 0 0,1 0 0 0 0,-1 0 0 0 0,1 0 0 0 0,0 0 0 0 0,-1 0 0 0 0,1 0 0 0 0,0 0 0 0 0,0 0 0 0 0,0 0 0 0 0,0 0 0 0 0,3 3 0 0 0,-1-1 0 0 0,3 3 0 0 0,7 6 0 0 0,-3 4 0 0 0,-4-8 0 0 0,-1 3 0 0 0,-3-8 0 0 0,5 14 0 0 0,-2 8 0 0 0,-2-18 0 0 0,1 0 0 0 0,1 2 11 0 0,3-1 31 0 0,-2-1-31 0 0,0 0-11 0 0,0 3 0 0 0,-1-2 0 0 0,-1 1 0 0 0,0 1-12 0 0,-2 0-49 0 0,2 1-21 0 0,0-1-11 0 0,0-1 13 0 0,3 0 64 0 0,3 0 16 0 0,0-1 0 0 0,-2 0-11 0 0,-2 1-31 0 0,0 1 31 0 0,13 26-80 0 0,-14-27-38 0 0,0 0 0 0 0,9 11-1 0 0,8 11-63 0 0,29 28 1 0 0,-30-39 183 0 0,-1 0-1 0 0,21 32 1 0 0,-21-26-345 0 0,27 27 0 0 0,-44-51 354 0 0,0 0 0 0 0,0-1 0 0 0,1 1 0 0 0,-1-1 0 0 0,5 3 0 0 0,16 10 0 0 0,-6-2 46 0 0,0 1 0 0 0,20 20 0 0 0,7 8 120 0 0,-40-38-180 0 0,0 0 0 0 0,0 0 0 0 0,1 0 0 0 0,-1 0 0 0 0,1-1 0 0 0,7 3 0 0 0,1 1-61 0 0,-10-5 21 0 0,9 3 41 0 0,4 2 13 0 0,1 1 0 0 0,0 0 0 0 0,0-1 0 0 0,-1 1 0 0 0,2 0 0 0 0,66 28 1925 0 0,1 4-4098 0 0,-70-33 2173 0 0,-1 1 0 0 0,0 0 0 0 0,17 11-108 0 0,-10-8-131 0 0,-11-5 226 0 0,-1-2 2 0 0,13 2-149 0 0,-18-5-152 0 0,0 0 0 0 0,0 0 0 0 0,0 1 0 0 0,0 0 0 0 0,-1 0 1 0 0,1 0-1 0 0,-1 0 0 0 0,1 1 0 0 0,-1-1 0 0 0,7 6 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27.831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5234 2451 919 0 0,'-4'-5'19870'0'0,"19"-45"-19404"0"0,-16 44-351 0 0,-5-17-40 0 0,6 21-60 0 0,0 1 1 0 0,-1-1-1 0 0,1 0 1 0 0,-1 1 0 0 0,1-1-1 0 0,-1 1 1 0 0,0-1 0 0 0,1 1-1 0 0,-1-1 1 0 0,0 1 0 0 0,0 0-1 0 0,0-1 1 0 0,-1 0 0 0 0,-1-2 41 0 0,1 1 18 0 0,0 1 0 0 0,0-1 1 0 0,0 1-1 0 0,0 0 0 0 0,0-1 1 0 0,-1 1-1 0 0,1 0 0 0 0,-5-2 1 0 0,2 0 85 0 0,-15-11 450 0 0,10 7-271 0 0,1 0 0 0 0,-15-15 0 0 0,22 21-244 0 0,-1-1-16 0 0,-5-12-53 0 0,4 8 15 0 0,-6-13-31 0 0,-4-14-6 0 0,14 33-11 0 0,-6-7-92 0 0,-2-1 63 0 0,0 1 0 0 0,0-1 0 0 0,-1 1 0 0 0,-16-11 0 0 0,-8-8 250 0 0,17 12-196 0 0,1-1 0 0 0,0-1-1 0 0,-14-19 1 0 0,24 29-10 0 0,0 0 0 0 0,0 1 0 0 0,-1 0 0 0 0,0 0 0 0 0,0 1 0 0 0,0 0 0 0 0,-1 0 0 0 0,0 0 0 0 0,0 1 0 0 0,0-1 0 0 0,0 2 0 0 0,-10-5 0 0 0,7 4 10 0 0,1-1 0 0 0,0-1 0 0 0,1 0-1 0 0,-1 0 1 0 0,1 0 0 0 0,-11-13-1 0 0,13 13-2 0 0,-1-1-1 0 0,0 1 0 0 0,0 0 0 0 0,0 1 0 0 0,-1 0 0 0 0,0 0 0 0 0,0 0 0 0 0,-15-5 0 0 0,14 8 44 0 0,0 0 0 0 0,-1 1 0 0 0,-9-1 0 0 0,12 2-15 0 0,0-1 0 0 0,0 1 0 0 0,1-1 0 0 0,-1-1 0 0 0,1 1 0 0 0,-1-1 0 0 0,1-1 0 0 0,-7-2 0 0 0,-12-8 17 0 0,-1 1 0 0 0,0 0 0 0 0,-1 2-1 0 0,-43-9 1 0 0,61 16-47 0 0,0-1 1 0 0,0 1-1 0 0,0-1 0 0 0,1-1 1 0 0,-13-8-1 0 0,-20-9 41 0 0,-16 1 233 0 0,40 16-210 0 0,-2-3-59 0 0,0 0 0 0 0,-31-19 0 0 0,29 14-21 0 0,-31-13 0 0 0,48 26 2 0 0,1-1 0 0 0,0 0 0 0 0,0 1 0 0 0,0 0 0 0 0,-1-1 0 0 0,1 1 0 0 0,0 1 0 0 0,0-1 0 0 0,-5 1 0 0 0,-18 1 0 0 0,-29-13 70 0 0,42 8-71 0 0,0 0-1 0 0,-1 1 1 0 0,-18-1-1 0 0,27 3 2 0 0,0 1 0 0 0,1-1 0 0 0,-1 2 0 0 0,0-1 0 0 0,0 0 0 0 0,1 1 0 0 0,-1 0 0 0 0,-4 2 0 0 0,6-2 0 0 0,0 0 0 0 0,-1-1 0 0 0,1 1 0 0 0,-1-1 0 0 0,1 0 0 0 0,-1 0 0 0 0,1 0 0 0 0,-1 0 0 0 0,0-1 0 0 0,1 0 0 0 0,-1 1 0 0 0,0-1 0 0 0,0-1 0 0 0,-7 0 0 0 0,-38-15 0 0 0,38 11 0 0 0,0 1 0 0 0,-1 1 0 0 0,1 0 0 0 0,-1 0 0 0 0,0 1 0 0 0,0 1 0 0 0,0 0 0 0 0,-15 0 0 0 0,-29 5-27 0 0,27-3-9 0 0,0 2-1 0 0,-52 11 1 0 0,65-10-38 0 0,0-1 1 0 0,-19 2-1 0 0,32-5 58 0 0,-1 1 0 0 0,0 0 0 0 0,1 0 0 0 0,-1 1 0 0 0,1-1 0 0 0,0 1 0 0 0,-1 0 0 0 0,1-1 0 0 0,-4 4 0 0 0,5-3 13 0 0,0 0-1 0 0,-1-1 1 0 0,1 1-1 0 0,-1-1 0 0 0,1 0 1 0 0,-1 1-1 0 0,0-1 0 0 0,1 0 1 0 0,-1-1-1 0 0,0 1 0 0 0,0 0 1 0 0,0-1-1 0 0,0 0 0 0 0,1 1 1 0 0,-1-1-1 0 0,-4-1 0 0 0,-7-2-45 0 0,1-1 0 0 0,-25-10-1 0 0,30 10 24 0 0,0 1 1 0 0,0-1-1 0 0,-1 2 0 0 0,1-1 1 0 0,-1 1-1 0 0,0 0 0 0 0,1 1 1 0 0,-1 0-1 0 0,-15 1 0 0 0,15 0 12 0 0,1 1 0 0 0,0-2-1 0 0,0 1 1 0 0,0-1 0 0 0,-1 0-1 0 0,1 0 1 0 0,0-1 0 0 0,0 0-1 0 0,1-1 1 0 0,-14-6 0 0 0,19 8 6 0 0,-41-15-112 0 0,39 15 119 0 0,0 0 0 0 0,0 0 0 0 0,0 1 0 0 0,0-1 0 0 0,0 1 0 0 0,0 0-1 0 0,0 0 1 0 0,0 1 0 0 0,-5 0 0 0 0,-74 11-162 0 0,72-9 114 0 0,11-3 49 0 0,-1 1 0 0 0,-1-1 0 0 0,1 1-1 0 0,0-1 1 0 0,0 0 0 0 0,0 1 0 0 0,0-1 0 0 0,0 0 0 0 0,0 0 0 0 0,0 0 0 0 0,0 0-1 0 0,0 0 1 0 0,-1 0 0 0 0,1 0 0 0 0,0 0 0 0 0,0 0 0 0 0,0-1 0 0 0,0 1 0 0 0,0 0-1 0 0,0-1 1 0 0,0 1 0 0 0,0-1 0 0 0,0 1 0 0 0,0-1 0 0 0,0 0 0 0 0,0 1 0 0 0,0-1-1 0 0,0 0 1 0 0,0 0 0 0 0,-9-9-39 0 0,1 1-1 0 0,-2 0 1 0 0,1 1-1 0 0,-1 0 1 0 0,-1 1-1 0 0,1 0 1 0 0,-23-9-1 0 0,26 12 36 0 0,-1-1 12 0 0,1-1 0 0 0,0 1 0 0 0,0-1 1 0 0,-10-10-1 0 0,6 6 4 0 0,-22-16-2 0 0,23 18 20 0 0,-1-1-1 0 0,1-1 1 0 0,-11-11-1 0 0,15 12-27 0 0,-1 1-1 0 0,-1 0 0 0 0,1 0 1 0 0,-1 1-1 0 0,-1 0 0 0 0,1 1 1 0 0,-19-10-1 0 0,19 10 5 0 0,-1 0 0 0 0,2 0 0 0 0,-1-1 0 0 0,1-1 0 0 0,0 1 0 0 0,0-1 0 0 0,-11-17 0 0 0,-16-15 10 0 0,26 30-4 0 0,0-1-1 0 0,2 0 1 0 0,-1-1-1 0 0,-9-21 1 0 0,7 14-6 0 0,-60-112 122 0 0,61 117-128 0 0,0 1 0 0 0,-16-17 0 0 0,3 3 0 0 0,-102-142-139 0 0,94 130 114 0 0,13 18 11 0 0,-18-31 0 0 0,23 35-83 0 0,-18-23-1 0 0,4 6 5 0 0,22 28 80 0 0,0-1-1 0 0,1 0 1 0 0,0 0-1 0 0,0 0 1 0 0,1 0-1 0 0,-3-10 1 0 0,4 9-19 0 0,-2 0 0 0 0,0 0-1 0 0,-6-14 1 0 0,8 19 28 0 0,-1 0-1 0 0,0 1 0 0 0,0-1 1 0 0,0 0-1 0 0,-1 1 0 0 0,1-1 1 0 0,-1 1-1 0 0,1 0 0 0 0,-1 0 1 0 0,0 0-1 0 0,0 0 0 0 0,1 0 1 0 0,-6-1-1 0 0,1-1 17 0 0,0 0 0 0 0,-1 0 0 0 0,1-1 0 0 0,1 0 0 0 0,-1 0 0 0 0,1 0 0 0 0,0-1 0 0 0,0 0 0 0 0,0 0 0 0 0,1-1 0 0 0,-5-7 0 0 0,1 2-30 0 0,-1 1 0 0 0,-1 0-1 0 0,0 1 1 0 0,-1 0 0 0 0,1 0-1 0 0,-20-10 1 0 0,18 12 67 0 0,7 4-42 0 0,-1-1-1 0 0,1 1 0 0 0,-9-9 1 0 0,9 7 42 0 0,-1 0 0 0 0,0 1 0 0 0,0 0 0 0 0,0 0 0 0 0,-1 0 0 0 0,1 1 0 0 0,-1 0 0 0 0,0 1 0 0 0,0 0-1 0 0,-16-4 1 0 0,15 4-38 0 0,3 2 23 0 0,0 0 0 0 0,0 0 0 0 0,-11-1 0 0 0,16 2-44 0 0,-3 1 221 0 0,0-1 0 0 0,0 0 1 0 0,0-1-1 0 0,0 1 0 0 0,0-1 1 0 0,0 0-1 0 0,0 0 0 0 0,0 0 0 0 0,-4-2 1 0 0,5 2-257 0 0,1 0 0 0 0,-1 0 0 0 0,1 0 0 0 0,-1 0 1 0 0,0 1-1 0 0,0-1 0 0 0,1 1 0 0 0,-1-1 0 0 0,0 1 0 0 0,0 0 1 0 0,0 0-1 0 0,1 0 0 0 0,-1 1 0 0 0,-4 0 0 0 0,-4 2-365 0 0,0 0 0 0 0,-12 5-1 0 0,20-7 484 0 0,-120 35 125 0 0,114-34-196 0 0,-42 6 32 0 0,3-2-4 0 0,37-4-30 0 0,-1-1 0 0 0,1 0 0 0 0,-1-1 0 0 0,1-1 0 0 0,-1 0 0 0 0,-11-2 0 0 0,9 1 0 0 0,0 0 0 0 0,0 1 0 0 0,-21 2 0 0 0,14 1 0 0 0,-56 4 0 0 0,49-3 0 0 0,22-2 0 0 0,-1-1 0 0 0,1 1 0 0 0,-1-1 0 0 0,1 0 0 0 0,-8-2 0 0 0,2 0 0 0 0,7 0 0 0 0,1 1 0 0 0,-1 0 0 0 0,0 0 0 0 0,1 1 0 0 0,-1 0 0 0 0,0-1 0 0 0,0 1 0 0 0,1 1 0 0 0,-1-1 0 0 0,0 1 0 0 0,0 0 0 0 0,-8 3 0 0 0,11-3 0 0 0,0 0 0 0 0,0-1 0 0 0,0 1 0 0 0,0 0 0 0 0,0 0 0 0 0,0-1 0 0 0,-1 0 0 0 0,1 1 0 0 0,0-1 0 0 0,0 0 0 0 0,0 0 0 0 0,0 0 0 0 0,-1 0 0 0 0,1 0 0 0 0,0-1 0 0 0,0 1 0 0 0,0-1 0 0 0,0 1 0 0 0,0-1 0 0 0,0 0 0 0 0,0 0 0 0 0,0 0 0 0 0,0 0 0 0 0,0 0 0 0 0,-3-2 0 0 0,-9-5 0 0 0,-24-8 0 0 0,28 13 0 0 0,0-1 0 0 0,1 0 0 0 0,0-1 0 0 0,-11-7 0 0 0,10 5-11 0 0,0 1 1 0 0,0-1-1 0 0,0 2 0 0 0,0 0 1 0 0,-1 0-1 0 0,0 1 0 0 0,0 0 1 0 0,0 1-1 0 0,-1 0 0 0 0,1 1 1 0 0,-20-2-1 0 0,26 4 4 0 0,1-1-1 0 0,-1 0 1 0 0,0 0 0 0 0,1-1-1 0 0,-1 1 1 0 0,1-1-1 0 0,-1 0 1 0 0,-6-4 0 0 0,7 4-9 0 0,-1 0 1 0 0,1 0-1 0 0,-1 0 0 0 0,0 0 1 0 0,-9-1-1 0 0,12 2 14 0 0,0 1-1 0 0,1 0 1 0 0,-1 0-1 0 0,0 1 1 0 0,0-1 0 0 0,0 0-1 0 0,0 1 1 0 0,0-1 0 0 0,0 1-1 0 0,1-1 1 0 0,-1 1-1 0 0,0 0 1 0 0,0 0 0 0 0,1 0-1 0 0,-1 0 1 0 0,1 0-1 0 0,-1 0 1 0 0,1 0 0 0 0,-3 3-1 0 0,-2 2 3 0 0,1-1 0 0 0,-1 0 0 0 0,0-1 0 0 0,0 0 0 0 0,-9 5 0 0 0,13-8 0 0 0,0 0 0 0 0,0 0 0 0 0,0 0 0 0 0,0 0 0 0 0,0 0 0 0 0,0-1 0 0 0,0 1 0 0 0,0-1 0 0 0,0 0 0 0 0,0 0 0 0 0,-1 0 0 0 0,1 0 0 0 0,0 0 0 0 0,0 0 0 0 0,0 0 0 0 0,0 0 0 0 0,0-1 0 0 0,0 1 0 0 0,0-1 0 0 0,0 0 0 0 0,0 0 0 0 0,-3-1 0 0 0,-6-5-1024 0 0,-22-9 0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30.705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3660 1629 4607 0 0,'-3'-35'15046'0'0,"-3"13"-12569"0"0,2 14-2131 0 0,-14-22 1382 0 0,-38-52 0 0 0,51 78-1594 0 0,0 0 0 0 0,1 0 0 0 0,-1 1 0 0 0,0 0 0 0 0,-1 0 0 0 0,1 0 0 0 0,-10-3 0 0 0,6 1 5 0 0,-17-7 130 0 0,-52-22 475 0 0,68 31-634 0 0,0 0-1 0 0,0 0 0 0 0,0 1 1 0 0,-1 0-1 0 0,-18-1 0 0 0,20 4 59 0 0,0 0-1 0 0,-15 3 1 0 0,17-2-69 0 0,-1-1 1 0 0,0 0-1 0 0,1 0 1 0 0,-11-1-1 0 0,5-1-49 0 0,-28-2 228 0 0,-52 3 0 0 0,84 1-240 0 0,0 1-1 0 0,0 0 1 0 0,0 1 0 0 0,0 0 0 0 0,1 0 0 0 0,-9 5-1 0 0,6-3 107 0 0,-1 0 0 0 0,-15 4 0 0 0,22-8 5 0 0,1 0 1 0 0,0-1 0 0 0,-1 1 0 0 0,1-1 0 0 0,0 0 0 0 0,-1 0 0 0 0,1-1 0 0 0,-1 1 0 0 0,1-1 0 0 0,-7-2 0 0 0,-4-1-560 0 0,-1-1 1 0 0,0 2-1 0 0,-25-3 1 0 0,34 6 391 0 0,-1 0 0 0 0,0 0 1 0 0,0 1-1 0 0,1 0 0 0 0,-1 0 1 0 0,1 1-1 0 0,-1 0 1 0 0,1 0-1 0 0,-12 6 0 0 0,6-2 72 0 0,-25 8 0 0 0,33-13-45 0 0,1 0 1 0 0,-1 0 0 0 0,0 0 0 0 0,0-1-1 0 0,0 0 1 0 0,0 0 0 0 0,0 0-1 0 0,-9-2 1 0 0,-12-4-10 0 0,14 3 0 0 0,1 0 0 0 0,-1 1 0 0 0,0 1 0 0 0,0-1 0 0 0,1 2 0 0 0,-1 0 0 0 0,0 0 0 0 0,-22 4 0 0 0,30-3-1 0 0,0-1-1 0 0,-1 1 1 0 0,1-1-1 0 0,0 0 1 0 0,0 0-1 0 0,0-1 1 0 0,0 1 0 0 0,0-1-1 0 0,0 0 1 0 0,0 0-1 0 0,0 0 1 0 0,0 0-1 0 0,-5-3 1 0 0,-6-4-10 0 0,1 0 0 0 0,-15-10-1 0 0,-8-5 2 0 0,-49-28 10 0 0,73 42 0 0 0,0-1 0 0 0,1 0 0 0 0,0-1 0 0 0,-12-15 0 0 0,1-1-64 0 0,7 6 60 0 0,14 17 12 0 0,-19-20-84 0 0,6 9 76 0 0,1 2 0 0 0,-28-24 0 0 0,32 29 0 0 0,0-1 0 0 0,1 0 0 0 0,0 0 0 0 0,-12-17 0 0 0,8 8-6 0 0,-1 1 1 0 0,-25-24-1 0 0,30 33-1 0 0,-1 0 1 0 0,0 0-1 0 0,0 1 0 0 0,-1 1 0 0 0,0 0 1 0 0,-12-5-1 0 0,17 8-1 0 0,1 0 1 0 0,-1 0-1 0 0,1 0 0 0 0,0-1 0 0 0,0 1 1 0 0,1-1-1 0 0,-1 0 0 0 0,1 0 0 0 0,-5-7 1 0 0,-3-4-57 0 0,-15-28 1 0 0,20 30-15 0 0,-1 0 0 0 0,-1 1-1 0 0,-17-20 1 0 0,-78-92-175 0 0,80 94 111 0 0,19 23 108 0 0,-1 0-1 0 0,0 0 1 0 0,-1 1 0 0 0,1 0 0 0 0,-1 0-1 0 0,-1 0 1 0 0,1 1 0 0 0,-1 0-1 0 0,0 1 1 0 0,0-1 0 0 0,0 2 0 0 0,0-1-1 0 0,-11-2 1 0 0,8 2 10 0 0,1-1 1 0 0,-1 0-1 0 0,1-1 0 0 0,1 0 0 0 0,-1 0 1 0 0,1-1-1 0 0,0 0 0 0 0,-15-17 1 0 0,5 7-153 0 0,12 12 158 0 0,0 0 0 0 0,0 1 0 0 0,0 0 0 0 0,0 0 0 0 0,-1 0 0 0 0,0 1 0 0 0,0 0 0 0 0,0 0 0 0 0,-10-1 0 0 0,-3-2 3 0 0,12 2 10 0 0,1 0 1 0 0,0 0-1 0 0,0-1 0 0 0,0 0 0 0 0,0 0 1 0 0,1-1-1 0 0,-13-12 0 0 0,10 9-8 0 0,0 0 1 0 0,-20-12-1 0 0,21 17 2 0 0,0 0-1 0 0,-14-5 1 0 0,16 7 6 0 0,0 0 1 0 0,0-1 0 0 0,0 0 0 0 0,0-1-1 0 0,-9-5 1 0 0,-23-23-79 0 0,21 17-84 0 0,-29-19 0 0 0,39 30 141 0 0,0-1 0 0 0,1 2 0 0 0,-1-1 1 0 0,-1 1-1 0 0,1 0 0 0 0,0 1 0 0 0,-15-2 0 0 0,3 1-12 0 0,0-1 1 0 0,1-1-1 0 0,-1 0 1 0 0,1-2-1 0 0,0 0 0 0 0,0-1 1 0 0,1-1-1 0 0,-26-17 0 0 0,37 21 21 0 0,1 1-1 0 0,-1 1 0 0 0,0-1 0 0 0,-13-4 1 0 0,18 7 13 0 0,0 1 1 0 0,0-1-1 0 0,-1 1 1 0 0,1 0 0 0 0,0 0-1 0 0,-1 0 1 0 0,1 0-1 0 0,0 0 1 0 0,-1 0-1 0 0,1 1 1 0 0,0-1 0 0 0,-1 1-1 0 0,1-1 1 0 0,0 1-1 0 0,0 0 1 0 0,0 0-1 0 0,0 0 1 0 0,0 0 0 0 0,-4 3-1 0 0,5-3 4 0 0,0 0 0 0 0,-1-1 0 0 0,1 1 0 0 0,-1 0 0 0 0,1-1 0 0 0,-1 1 0 0 0,1-1 0 0 0,-1 1 0 0 0,0-1 0 0 0,1 0 0 0 0,-1 0 0 0 0,0 0 0 0 0,1 0 0 0 0,-1 0 0 0 0,-2 0 0 0 0,-26-8 0 0 0,0 0 0 0 0,3 7-21 0 0,0 1-1 0 0,-50 6 1 0 0,73-5 21 0 0,0-2 0 0 0,0 1 0 0 0,-1 0 0 0 0,1-1 0 0 0,0 0 0 0 0,0 0 0 0 0,-1 0 0 0 0,1-1 0 0 0,0 1 0 0 0,0-1 0 0 0,-5-3 0 0 0,6 3 0 0 0,0 0 0 0 0,-1 0 0 0 0,1 1 0 0 0,0-1 0 0 0,-1 1 0 0 0,1 0 0 0 0,-1 0 0 0 0,0 0 0 0 0,1 1 0 0 0,-1-1 0 0 0,0 1 0 0 0,1 0 0 0 0,-1 0 0 0 0,0 0 0 0 0,-5 1 0 0 0,-11 3 0 0 0,17-3 0 0 0,0-1 0 0 0,1 0 0 0 0,-1 1 0 0 0,0-1 0 0 0,1 1 0 0 0,-1 0 0 0 0,0 0 0 0 0,1 0 0 0 0,-1 0 0 0 0,1 1 0 0 0,0-1 0 0 0,-1 1 0 0 0,1-1 0 0 0,0 1 0 0 0,-4 4 0 0 0,5-5 0 0 0,0 0 0 0 0,0 0 0 0 0,0 1 0 0 0,0-1 0 0 0,0 0 0 0 0,0 0 0 0 0,-1 0 0 0 0,1 0 0 0 0,0-1 0 0 0,-1 1 0 0 0,1 0 0 0 0,-1 0 0 0 0,1-1 0 0 0,0 1 0 0 0,-1-1 0 0 0,0 1 0 0 0,1-1 0 0 0,-1 0 0 0 0,1 1 0 0 0,-1-1 0 0 0,1 0 0 0 0,-1 0 0 0 0,0 0 0 0 0,1 0 0 0 0,-1-1 0 0 0,1 1 0 0 0,-1 0 0 0 0,1-1 0 0 0,-1 1 0 0 0,1-1 0 0 0,-1 1 0 0 0,1-1 0 0 0,-1 0 0 0 0,1 1 0 0 0,-2-3 0 0 0,0 2 0 0 0,1 0 0 0 0,-1-1 0 0 0,0 1 0 0 0,1 0 0 0 0,-1 0 0 0 0,0 0 0 0 0,0 0 0 0 0,0 1 0 0 0,0-1 0 0 0,1 1 0 0 0,-1 0 0 0 0,0 0 0 0 0,0 0 0 0 0,0 0 0 0 0,0 0 0 0 0,0 1 0 0 0,0-1 0 0 0,0 1 0 0 0,0 0 0 0 0,1 0 0 0 0,-4 1 0 0 0,5-2-39 0 0,1 1 0 0 0,0-1 0 0 0,-1 0 0 0 0,1 1 0 0 0,0-1 0 0 0,-1 1 0 0 0,1-1 0 0 0,0 0 0 0 0,-1 1 0 0 0,1-1 0 0 0,0 1 0 0 0,0-1 0 0 0,0 1 0 0 0,-1-1 0 0 0,1 1 0 0 0,0-1 0 0 0,0 1 0 0 0,0-1 0 0 0,0 1 0 0 0,0-1 0 0 0,0 1 0 0 0,0-1 0 0 0,0 1 0 0 0,0 0 23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16.583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0 8751 0 0,'42'34'10756'0'0,"-36"-32"-10208"0"0,30 4 1347 0 0,-30-6-1757 0 0,-4 0-72 0 0,0 1-1 0 0,1-1 1 0 0,-1 0 0 0 0,0 1 0 0 0,0-1 0 0 0,0 1 0 0 0,0-1-1 0 0,0 1 1 0 0,0 0 0 0 0,0 0 0 0 0,3 2 0 0 0,26 12 400 0 0,-4 0-171 0 0,4-1-46 0 0,4 1-82 0 0,2-2-35 0 0,0-2-53 0 0,-1-3 1 0 0,-12 0-67 0 0,5 1-13 0 0,3 1 13 0 0,-5 0 57 0 0,-8 1 31 0 0,-3 4 48 0 0,-10-9-80 0 0,1 0 0 0 0,-1 0 0 0 0,2 0 1 0 0,-1-1-1 0 0,0 0 0 0 0,1 0 0 0 0,0-1 0 0 0,0 0 0 0 0,9 4 0 0 0,-7-5-16 0 0,9 1-31 0 0,-8-2 20 0 0,13 1-20 0 0,-23-3-19 0 0,1 0 0 0 0,-1 0 1 0 0,0 0-1 0 0,0 0 1 0 0,0 1-1 0 0,1-1 0 0 0,-1 0 1 0 0,0 0-1 0 0,0 1 0 0 0,0-1 1 0 0,0 1-1 0 0,0-1 0 0 0,1 1 1 0 0,-1-1-1 0 0,1 2 0 0 0,8 6 77 0 0,8 3 3 0 0,-4 1 10 0 0,-10-8-61 0 0,0 0 0 0 0,0 1 0 0 0,0-1 0 0 0,5 9-1 0 0,1 1 53 0 0,29 25 89 0 0,-18-12-120 0 0,37 39 86 0 0,-50-59-139 0 0,6 7 0 0 0,-1 1 0 0 0,13 17 0 0 0,-16-19 0 0 0,1 2 0 0 0,-10-11 0 0 0,1 0 0 0 0,12 14 0 0 0,-3-8 0 0 0,11 5-3 0 0,-15-8 35 0 0,2 2 3 0 0,-5-6-17 0 0,12 18 28 0 0,-6-8-46 0 0,0 0 0 0 0,1 1 0 0 0,0 1 0 0 0,-10-13 0 0 0,54 75 0 0 0,-36-37 0 0 0,-14-24 0 0 0,7 27 0 0 0,-11-37 1 0 0,1-1 1 0 0,-1 1-1 0 0,1 0 0 0 0,0-1 1 0 0,1 1-1 0 0,-1-1 0 0 0,7 10 1 0 0,25 33 103 0 0,-24-35-62 0 0,0 0 0 0 0,-1 1 0 0 0,8 17 0 0 0,-13-20-34 0 0,0-1 0 0 0,-1 1-1 0 0,-1 0 1 0 0,2 14 0 0 0,-2-14 0 0 0,-1-5-191 0 0,1 0-1 0 0,-1 0 0 0 0,1 0 0 0 0,4 7 1 0 0,1 4-195 0 0,-6-14 692 0 0,0 1 1 0 0,0-1-1 0 0,1 0 1 0 0,-1 0-1 0 0,1 0 1 0 0,0 0-1 0 0,0 0 1 0 0,0 0-1 0 0,5 5 1 0 0,10 13 126 0 0,-7-8-442 0 0,0 0 0 0 0,1-2 0 0 0,-2-2 0 0 0,2 1 0 0 0,-2-2 0 0 0,0 0 0 0 0,10 12-384 0 0,-12-13-152 0 0,1 0 0 0 0,16 12 0 0 0,-1 0 536 0 0,-18-14 0 0 0,22 25 0 0 0,-15-15-110 0 0,0-1 1 0 0,1 0-1 0 0,0 0 0 0 0,1-2 0 0 0,1 0 0 0 0,0 0 1 0 0,1-1-1 0 0,31 16 0 0 0,-25-16 5 0 0,-1 1 1 0 0,0 0-1 0 0,-1 2 0 0 0,21 17 0 0 0,-34-24 361 0 0,1-1 1 0 0,0 1-1 0 0,0-1 0 0 0,12 6 428 0 0,-17-12-537 0 0,12 2-199 0 0,-12-1-300 0 0,31-12-1053 0 0,-33 10 1397 0 0,-1 1 1 0 0,1 0-1 0 0,-1 0 0 0 0,1-1 1 0 0,-1 1-1 0 0,1 0 0 0 0,-1 0 1 0 0,1 0-1 0 0,-1 0 0 0 0,1 0 1 0 0,-1 0-1 0 0,1 0 1 0 0,0 0-1 0 0,-1 0 0 0 0,1 0 1 0 0,-1 0-1 0 0,1 0 0 0 0,16 5 6 0 0,-5 0 32 0 0,0-1 0 0 0,0 1 0 0 0,13 8 0 0 0,-6-3-33 0 0,-7-3 3 0 0,-8-5 0 0 0,0 1 0 0 0,0-1 0 0 0,1 0 0 0 0,-1 0 0 0 0,0-1 0 0 0,9 3 0 0 0,2-1 11 0 0,-15-3-9 0 0,1 1 0 0 0,-1-1 1 0 0,1 0-1 0 0,-1 0 0 0 0,1 0 0 0 0,-1 0 1 0 0,0 0-1 0 0,1-1 0 0 0,-1 1 1 0 0,1 0-1 0 0,-1 0 0 0 0,1 0 0 0 0,-1 0 1 0 0,0 0-1 0 0,1 0 0 0 0,-1-1 0 0 0,1 1 1 0 0,-1 0-1 0 0,0 0 0 0 0,1-1 1 0 0,-1 1-1 0 0,0 0 0 0 0,1-1 0 0 0,25-15 68 0 0,-26 15-67 0 0,1 1 0 0 0,-1 0 0 0 0,1-1 0 0 0,-1 1 0 0 0,0 0 0 0 0,1-1 1 0 0,-1 1-1 0 0,1 0 0 0 0,-1 0 0 0 0,1-1 0 0 0,-1 1 0 0 0,1 0 0 0 0,-1 0 0 0 0,1 0 0 0 0,-1 0 1 0 0,1 0-1 0 0,-1 0 0 0 0,1 0 0 0 0,-1 0 0 0 0,1 0 0 0 0,5 0 13 0 0,0 1-1 0 0,0-1 0 0 0,0 2 1 0 0,-1-1-1 0 0,1 0 1 0 0,-1 1-1 0 0,1 0 0 0 0,-1 0 1 0 0,7 4-1 0 0,-1 0 20 0 0,12 7-6 0 0,-10-6-14 0 0,1 0 1 0 0,21 8-1 0 0,-18-8-15 0 0,0-1 0 0 0,3-2 0 0 0,-2-1 0 0 0,-5 2 0 0 0,58 21 0 0 0,-52-19 0 0 0,0-2 0 0 0,3 0 0 0 0,-2-3-11 0 0,-13-1-31 0 0,7 1 19 0 0,-8 0-25 0 0,7 1 36 0 0,5 3 12 0 0,-6-1-11 0 0,-6-3-31 0 0,12 4 31 0 0,0-2 11 0 0,-1-2-11 0 0,-9-2-45 0 0,8 1-21 0 0,-11-1-3 0 0,-1 0-80 0 0,0-1 134 0 0,-2 1 15 0 0,-1-1 0 0 0,1 1 0 0 0,0 0 0 0 0,-1 0 0 0 0,1 0 0 0 0,-1 0 0 0 0,1 0 0 0 0,-1 0 0 0 0,1 0 0 0 0,-1 1 0 0 0,3 0-1 0 0,13 2-49 0 0,2 2 49 0 0,-3 0 12 0 0,1 1 0 0 0,7 3 0 0 0,-24-9 0 0 0,44 10 0 0 0,4 2-152 0 0,-22-4 52 0 0,-1 0-1 0 0,49 23 1 0 0,-16-6 1777 0 0,-37-15-2117 0 0,-1 1 0 0 0,-1 1 0 0 0,0 0 0 0 0,22 19-1 0 0,-7-5 82 0 0,-22-16 335 0 0,0 0 0 0 0,-1 1 1 0 0,10 12-1 0 0,-9-9-19 0 0,20 18 0 0 0,41 18-352 0 0,-62-42 129 0 0,1 2 0 0 0,-1-1 0 0 0,0 2 0 0 0,13 16-1 0 0,-18-18 166 0 0,-1 0-1 0 0,8 16 0 0 0,10 18 89 0 0,-21-39-314 0 0,0 0 1 0 0,0 1-1 0 0,0-1 0 0 0,0 1 1 0 0,-1 0-1 0 0,2 9 1 0 0,-1-3 3 0 0,0 2 51 0 0,0 0 1 0 0,0 16-1 0 0,-2-21 154 0 0,0 1 1 0 0,1 0-1 0 0,0-1 0 0 0,0 1 0 0 0,1-1 0 0 0,1 1 0 0 0,5 13 0 0 0,-2-6-145 0 0,0 0-1 0 0,-1 0 1 0 0,0 0-1 0 0,-1 0 1 0 0,3 31-1 0 0,-7-43 229 0 0,2 4 88 0 0,0-1 0 0 0,0 0 0 0 0,1 0 0 0 0,0 0 0 0 0,6 11 0 0 0,-6-13-11 0 0,0 1 0 0 0,0-1 0 0 0,-1 1 0 0 0,0 0 0 0 0,0 0 0 0 0,0-1 0 0 0,0 2 0 0 0,0 10 0 0 0,-2-15 30 0 0,0 0 0 0 0,0-1-1 0 0,-1 1 1 0 0,1-1 0 0 0,-1 1-1 0 0,1-1 1 0 0,-1 1 0 0 0,0-1 0 0 0,1 0-1 0 0,-1 1 1 0 0,0-1 0 0 0,-1 2-1 0 0,1-2 51 0 0,0 0 1 0 0,0 1-1 0 0,0-1 0 0 0,0 0 0 0 0,1 1 0 0 0,-1-1 0 0 0,0 1 0 0 0,1-1 0 0 0,-1 1 0 0 0,1-1 0 0 0,0 1 0 0 0,-1 2 0 0 0,2 2-227 0 0,0 1 1 0 0,0 0-1 0 0,1 0 0 0 0,0 0 1 0 0,0-1-1 0 0,4 7 0 0 0,5 19-2206 0 0,1 21 2334 0 0,16 54 7047 0 0,-9-62-7126 0 0,-13-34 89 0 0,0 0 1 0 0,1 0-1 0 0,1 0 0 0 0,0-1 1 0 0,0 0-1 0 0,1 0 0 0 0,10 9 1 0 0,-4-7-11 0 0,-2 1 1 0 0,1 1-1 0 0,-2 0 1 0 0,19 27-1 0 0,-27-35-11 0 0,1 0-1 0 0,0-1 1 0 0,0 0-1 0 0,0 0 1 0 0,1 0 0 0 0,0 0-1 0 0,-1-1 1 0 0,2 0-1 0 0,-1 0 1 0 0,8 3-1 0 0,-14-6-10 0 0,10 5-1 0 0,0 1 0 0 0,-1 1 0 0 0,0 0 0 0 0,-1 0 0 0 0,13 15 0 0 0,-15-15 0 0 0,1-1 0 0 0,0 1 0 0 0,0-1 0 0 0,1 0 0 0 0,0-1 0 0 0,0 0 0 0 0,1 0 0 0 0,12 6 0 0 0,-3-6 0 0 0,-14-5 0 0 0,0 0 0 0 0,0 0 0 0 0,0 1 0 0 0,-1-1 0 0 0,5 3 0 0 0,7 7-96 0 0,25 22 1 0 0,-30-23 40 0 0,2-1 0 0 0,-1 0 0 0 0,26 15 0 0 0,-18-13-83 0 0,0 1 0 0 0,19 16-1 0 0,-5-5 141 0 0,-1 1-2 0 0,27 18 0 0 0,-1-3 0 0 0,-44-28 0 0 0,0 0 0 0 0,2-2 0 0 0,27 15 0 0 0,24 9 53 0 0,-32-19 16 0 0,62 15 0 0 0,-4-1-68 0 0,-78-23 3 0 0,1-1 0 0 0,0-1 0 0 0,31 3 0 0 0,48-3 45 0 0,-93-3-50 0 0,101-6 1 0 0,-70 2 0 0 0,0 3 0 0 0,57 3 0 0 0,-34 2 0 0 0,1-3 0 0 0,75-8 0 0 0,-107 6 0 0 0,11 0 0 0 0,60 7 0 0 0,-60-3 0 0 0,-8-2-10 0 0,-22-1-5 0 0,0 0 1 0 0,0 0-1 0 0,0 1 0 0 0,0-1 0 0 0,0 1 1 0 0,0 1-1 0 0,6 1 0 0 0,4 3 15 0 0,0 1 0 0 0,27 15 0 0 0,-29-12-197 0 0,-8-6 150 0 0,-1 0 0 0 0,0 0 1 0 0,12 4-1 0 0,-15-7 42 0 0,1 0-3 0 0,0 0 1 0 0,-1 0-1 0 0,1 0 0 0 0,0 0 1 0 0,-1 1-1 0 0,1-1 0 0 0,0 1 0 0 0,-1 0 1 0 0,0-1-1 0 0,1 1 0 0 0,-1 0 0 0 0,0 1 1 0 0,0-1-1 0 0,0 0 0 0 0,0 0 1 0 0,-1 1-1 0 0,3 4 0 0 0,-2-4 11 0 0,0 1-1 0 0,0-1 1 0 0,0 1 0 0 0,0-1-1 0 0,1 0 1 0 0,-1 0 0 0 0,1 0-1 0 0,0 0 1 0 0,0 0 0 0 0,0-1-1 0 0,0 1 1 0 0,0-1-1 0 0,4 2 1 0 0,-2-1-62 0 0,-1 0 0 0 0,0 0 0 0 0,1 1-1 0 0,-1 0 1 0 0,-1-1 0 0 0,6 8 0 0 0,-9-10 23 0 0,1 1-1 0 0,-1-1 1 0 0,0 1 0 0 0,0-1-1 0 0,0 1 1 0 0,0-1 0 0 0,0 1 0 0 0,0-1-1 0 0,-1 1 1 0 0,0 2 0 0 0,-1 12 20 0 0,4-5 162 0 0,1 0 1 0 0,5 18-1 0 0,-5-22-106 0 0,0 0 1 0 0,-1 0-1 0 0,-1 0 1 0 0,1 0-1 0 0,-1 1 1 0 0,0-1-1 0 0,-1 0 0 0 0,0 13 1 0 0,-1-16-23 0 0,1-1 0 0 0,-1 0 1 0 0,0 0-1 0 0,-1 0 0 0 0,-1 5 0 0 0,1-6 3 0 0,1 0 0 0 0,0 1 0 0 0,0-1-1 0 0,0 1 1 0 0,0 0 0 0 0,1-1 0 0 0,-1 1 0 0 0,1 0-1 0 0,-1 3 1 0 0,2-2 2 0 0,-1 0 1 0 0,1 0-1 0 0,0 0 0 0 0,1 0 0 0 0,-1 0 0 0 0,1 0 0 0 0,0 0 1 0 0,0 0-1 0 0,0-1 0 0 0,0 1 0 0 0,1-1 0 0 0,-1 0 0 0 0,5 5 1 0 0,-3-4 7 0 0,0 1 0 0 0,-1 0 0 0 0,1 0 1 0 0,-1 0-1 0 0,5 11 0 0 0,1 25 67 0 0,-8-34-70 0 0,0 0 0 0 0,0 0 1 0 0,1-1-1 0 0,0 1 0 0 0,0-1 0 0 0,1 1 1 0 0,0-1-1 0 0,5 9 0 0 0,29 33 66 0 0,-25-35-62 0 0,-1 2 1 0 0,0-1 0 0 0,10 22-1 0 0,-18-31-42 0 0,6 16-596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18.94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0 5527 0 0,'1'3'16359'0'0,"3"14"-14443"0"0,-4-17-1895 0 0,5 16 206 0 0,-1 0 0 0 0,0 0 0 0 0,2 26 0 0 0,5 25 246 0 0,2-23-388 0 0,25 55-1 0 0,-14-39-69 0 0,-7-13 134 0 0,17 40 404 0 0,-33-84-468 0 0,1 0 3 0 0,6 7 0 0 0,-6-7-4 0 0,2 1-11 0 0,27 31 162 0 0,-26-29-158 0 0,5 7-5 0 0,11 10 152 0 0,-16-16-182 0 0,2 1-3 0 0,0-1 0 0 0,0 0 0 0 0,0 0 1 0 0,9 5-1 0 0,3 5 3 0 0,9 12-18 0 0,-25-27 40 0 0,1 1-8 0 0,11 10-29 0 0,-11-10 50 0 0,0 0 5 0 0,10 7-9 0 0,-10-7 72 0 0,1 0-79 0 0,18 9-40 0 0,-18-10 41 0 0,0 2 0 0 0,1-1-56 0 0,-5-3-6 0 0,1 1 1 0 0,0 0 0 0 0,0 0 0 0 0,0 1-1 0 0,-1-1 1 0 0,1 0 0 0 0,-1 0 0 0 0,1 1-1 0 0,-1-1 1 0 0,1 1 0 0 0,1 1 0 0 0,7 11 19 0 0,31 38 118 0 0,-41-52-142 0 0,1 0 1 0 0,-1 1-1 0 0,0-1 1 0 0,1 0 0 0 0,-1 0-1 0 0,0 1 1 0 0,1-1-1 0 0,-1 0 1 0 0,0 0 0 0 0,1 1-1 0 0,-1-1 1 0 0,1 0-1 0 0,-1 0 1 0 0,1 0-1 0 0,-1 0 1 0 0,0 0 0 0 0,1 0-1 0 0,-1 0 1 0 0,1 1-1 0 0,-1-1 1 0 0,1 0-1 0 0,-1-1 1 0 0,1 1 0 0 0,-1 0-1 0 0,0 0 1 0 0,2 0-1 0 0,41 1 10 0 0,1 2 0 0 0,-44-4-9 0 0,1 1 0 0 0,0 0 0 0 0,-1 0 0 0 0,1 0 0 0 0,0 0 1 0 0,-1 1-1 0 0,1-1 0 0 0,-1 0 0 0 0,1 0 0 0 0,0 0 0 0 0,-1 0 0 0 0,1 1 0 0 0,-1-1 1 0 0,1 0-1 0 0,0 0 0 0 0,-1 1 0 0 0,1-1 0 0 0,-1 1 0 0 0,1 0 0 0 0,15 12 25 0 0,17 18 237 0 0,4 2 64 0 0,-26-27-261 0 0,-7-4-65 0 0,1 0 1 0 0,0 0 0 0 0,0-1-1 0 0,8 2 1 0 0,36-1-3 0 0,-43-2 0 0 0,-1 1 0 0 0,1 0 0 0 0,0 0 0 0 0,0 0 0 0 0,7 3 0 0 0,-8-2 16 0 0,-1 1 0 0 0,0 0 1 0 0,0 0-1 0 0,0 0 0 0 0,0 0 0 0 0,0 1 1 0 0,5 7-1 0 0,-6-8 11 0 0,1 0 104 0 0,1 0-67 0 0,-5-3-64 0 0,3 2 8 0 0,0 0-1 0 0,0-1 1 0 0,0 0 0 0 0,1 1-1 0 0,-1-1 1 0 0,7 1-1 0 0,37-1 4 0 0,-42-1-11 0 0,-1 0 0 0 0,0 1 0 0 0,1 0 0 0 0,-1 0 0 0 0,0 0 0 0 0,1 0 0 0 0,4 3 0 0 0,-5-2 0 0 0,-1 0 0 0 0,0 0 0 0 0,0 0 0 0 0,0 1 0 0 0,0-1 0 0 0,3 4 0 0 0,11 12 0 0 0,0 0 0 0 0,-15-16-1 0 0,0-1 0 0 0,0 1-1 0 0,0 0 1 0 0,0-1 0 0 0,1 0 0 0 0,-1 1 0 0 0,1-1-1 0 0,-1 0 1 0 0,4 1 0 0 0,28 1-64 0 0,-26-2-29 0 0,0-6-255 0 0,-4 2 340 0 0,0 1-1 0 0,1 0 0 0 0,-1-1 1 0 0,1 1-1 0 0,-1 1 1 0 0,6-2-1 0 0,32 3-3 0 0,-37-1 11 0 0,0-1 0 0 0,0 1 0 0 0,0-1 0 0 0,0 0 0 0 0,7-4 0 0 0,-4 1-59 0 0,-1 0-78 0 0,20-19 116 0 0,-27 24 22 0 0,0 0 0 0 0,0-1 0 0 0,0 1 0 0 0,1 0 0 0 0,-1 0 0 0 0,0-1 0 0 0,0 1-1 0 0,1 0 1 0 0,-1 0 0 0 0,0-1 0 0 0,1 1 0 0 0,-1 0 0 0 0,0 0 0 0 0,0 0 0 0 0,1-1-1 0 0,-1 1 1 0 0,0 0 0 0 0,1 0 0 0 0,-1 0 0 0 0,1 0 0 0 0,-1 0 0 0 0,0 0 0 0 0,1 0-1 0 0,-1 0 1 0 0,0 0 0 0 0,1 0 0 0 0,-1 0 0 0 0,0 0 0 0 0,1 0 0 0 0,-1 0 0 0 0,1 0-1 0 0,-1 0 1 0 0,0 0 0 0 0,1 0 0 0 0,-1 0 0 0 0,0 1 0 0 0,1-1 0 0 0,2 1-2 0 0,0 1 0 0 0,0-1 1 0 0,0 0-1 0 0,0-1 0 0 0,1 1 1 0 0,-1 0-1 0 0,5-1 0 0 0,-2 0-7 0 0,1-1-1 0 0,-1 0 0 0 0,0 0 1 0 0,7-3-1 0 0,-5 2-53 0 0,0 1-147 0 0,-8 1 211 0 0,7-1-3 0 0,0 0 0 0 0,0 1-1 0 0,9 0 1 0 0,-15 1 3 0 0,1-1 0 0 0,0 1 0 0 0,-1-1 0 0 0,1 1 0 0 0,-1 0 0 0 0,1-1 0 0 0,0 1 0 0 0,-1 0 0 0 0,3 2 0 0 0,1 0 0 0 0,-2-1 0 0 0,1 0 0 0 0,-1-1 0 0 0,0 1 0 0 0,1-1 0 0 0,-1 0 0 0 0,1 0 0 0 0,5 0 0 0 0,33 2 0 0 0,-41-3 1 0 0,0 0-1 0 0,0 1 1 0 0,1-1-1 0 0,-1 1 1 0 0,0-1-1 0 0,0 1 1 0 0,0-1 0 0 0,0 1-1 0 0,0-1 1 0 0,0 1-1 0 0,0 0 1 0 0,0 0-1 0 0,0-1 1 0 0,0 1 0 0 0,1 2-1 0 0,-2-3 2 0 0,1 2 1 0 0,0-1-1 0 0,0 0 1 0 0,0 0 0 0 0,0 0 0 0 0,1-1 0 0 0,-1 1 0 0 0,0 0-1 0 0,0 0 1 0 0,0-1 0 0 0,1 1 0 0 0,-1 0 0 0 0,0-1 0 0 0,1 1 0 0 0,1-1-1 0 0,21 2 56 0 0,-6-2-1448 0 0,-16-7 1336 0 0,5-22 15 0 0,-7 29 24 0 0,0-1-1 0 0,0 1 0 0 0,0-1 1 0 0,0 1-1 0 0,0-1 1 0 0,-1 1-1 0 0,1-1 1 0 0,0 1-1 0 0,0-1 1 0 0,0 1-1 0 0,0 0 1 0 0,-1-1-1 0 0,1 1 0 0 0,0-1 1 0 0,0 1-1 0 0,-1-1 1 0 0,1 1-1 0 0,0 0 1 0 0,-1-1-1 0 0,1 1 1 0 0,-1 0-1 0 0,1-1 1 0 0,0 1-1 0 0,-1 0 0 0 0,1-1 1 0 0,-1 1-1 0 0,1 0 1 0 0,-1 0-1 0 0,-8-3-157 0 0,1-2-81 0 0,0 1 1 0 0,1-1-1 0 0,-10-9 0 0 0,11 9 116 0 0,0 0 0 0 0,-1 1-1 0 0,-12-8 1 0 0,-11-1 127 0 0,-2 2 0 0 0,0 1 0 0 0,-46-9 0 0 0,60 14 152 0 0,1-1-1 0 0,0 0 0 0 0,1-1 1 0 0,-1 0-1 0 0,1-2 1 0 0,1 0-1 0 0,0-1 1 0 0,-21-17-1 0 0,15 11-134 0 0,8 5 6 0 0,0 1-1 0 0,-2 0 1 0 0,1 1 0 0 0,-28-13-1 0 0,41 21-6 0 0,-1 0 0 0 0,0 1 0 0 0,0-1 0 0 0,1 1 0 0 0,-1-1 0 0 0,0 1 0 0 0,0 0 0 0 0,0 0 0 0 0,0 0 0 0 0,0 0 0 0 0,1 0 0 0 0,-1 0 0 0 0,0 1 0 0 0,0-1 0 0 0,0 0 0 0 0,1 1 0 0 0,-1 0 0 0 0,0-1 0 0 0,0 1 0 0 0,1 0 0 0 0,-3 1 0 0 0,-1 2 51 0 0,1 0 1 0 0,0-1 0 0 0,0 2-1 0 0,1-1 1 0 0,-6 8 0 0 0,6-7-45 0 0,0-1 0 0 0,-1 1 0 0 0,0-1 0 0 0,1 0-1 0 0,-10 7 1 0 0,12-11-52 0 0,1 1-1 0 0,-1-1 1 0 0,0 0-1 0 0,0 1 1 0 0,0-1 0 0 0,0 0-1 0 0,0 0 1 0 0,1 0-1 0 0,-1 0 1 0 0,0 0-1 0 0,0 0 1 0 0,0 0-1 0 0,0 0 1 0 0,0 0-1 0 0,0 0 1 0 0,0 0-1 0 0,1 0 1 0 0,-1-1-1 0 0,0 1 1 0 0,0 0-1 0 0,0-1 1 0 0,0 1-1 0 0,1-1 1 0 0,-3 0-1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01.2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2484 1360 14279 0 0,'0'0'2147'0'0,"1"-4"-1482"0"0,9-36 1691 0 0,-6 25-1047 0 0,-3-3-455 0 0,-1 9-67 0 0,0 1-588 0 0,0 0 0 0 0,-1 0 1 0 0,0 0-1 0 0,0 0 0 0 0,-1 0 1 0 0,0 0-1 0 0,0 0 1 0 0,-1 1-1 0 0,0-1 0 0 0,0 1 1 0 0,-1 0-1 0 0,-5-8 0 0 0,3 8 299 0 0,0 1-1 0 0,-13-12 0 0 0,16 16-498 0 0,-23-18 762 0 0,-55-32-1 0 0,76 49-736 0 0,-159-102 670 0 0,20 13-61 0 0,-90-43-44 0 0,174 101-570 0 0,-103-52 120 0 0,72 44 4 0 0,-30-17 55 0 0,-4-2-198 0 0,94 46 0 0 0,-1 2-14 0 0,-64-17-1 0 0,-35 1-48 0 0,-55-15-13 0 0,147 29-158 0 0,-49-25 0 0 0,-8-3-262 0 0,38 25 219 0 0,32 11 180 0 0,15 4 61 0 0,-4 2-85 0 0,-28-2-96 0 0,9 3 1 0 0,12 0 156 0 0,-3 3 48 0 0,1 1-1 0 0,-39 7-186 0 0,26-7 70 0 0,-1 2 54 0 0,36-5 73 0 0,0-1 0 0 0,0 1 0 0 0,0-1 0 0 0,0 0 0 0 0,0 0 0 0 0,0 0 0 0 0,0 0 0 0 0,0 0 0 0 0,0 0 0 0 0,-3-1 0 0 0,-5 3-29 0 0,-3 1 20 0 0,1-5 11 0 0,10 1-2 0 0,0 0 0 0 0,0 0 0 0 0,0 1-1 0 0,0-1 1 0 0,0 1 0 0 0,0-1 0 0 0,0 1 0 0 0,0 0 0 0 0,-3 0-1 0 0,-1-4-28 0 0,6 4 31 0 0,-1-1-3 0 0,0 1 1 0 0,0-1-1 0 0,0 1 0 0 0,0-1 1 0 0,0 1-1 0 0,0-1 0 0 0,0 0 1 0 0,0 1-1 0 0,1-1 1 0 0,-1 0-1 0 0,0 0 0 0 0,0 0 1 0 0,1 0-1 0 0,-1 0 1 0 0,1 0-1 0 0,-2-1 0 0 0,0-1-18 0 0,-11-6 12 0 0,8 6-10 0 0,4 2 2 0 0,5 3 0 0 0,25 17 17 0 0,-15-10 42 0 0,14 9-19 0 0,-22-14-12 0 0,-1-1-1 0 0,0 0 0 0 0,-1 1 1 0 0,1 0-1 0 0,5 6 1 0 0,-2-3-1 0 0,-1-1 54 0 0,-2 0-8 0 0,16 17-33 0 0,-16-17 38 0 0,2 0 5 0 0,19 20-37 0 0,-19-20 122 0 0,-1-1-86 0 0,19 18-1 0 0,-11-12 0 0 0,23 18-11 0 0,7 5-42 0 0,-7-5-11 0 0,1 1 0 0 0,-9-2 11 0 0,-23-23 42 0 0,-2-8 0 0 0,9-14-42 0 0,-13 15-11 0 0,1 1 0 0 0,-1 0 0 0 0,1 0 0 0 0,-1-1 0 0 0,0 1 0 0 0,1 0 0 0 0,-1-1 0 0 0,0 1 0 0 0,0-3 0 0 0,0 2 0 0 0,0-15 0 0 0,1-2 0 0 0,0-3 0 0 0,-1-3 0 0 0,2-66-304 0 0,-1 62 128 0 0,12-44-204 0 0,-8 52 288 0 0,0 2 1 0 0,1 2 22 0 0,4-9 4 0 0,3-18 2 0 0,-9 28 63 0 0,-1-1 0 0 0,-2 0 0 0 0,-3 5 0 0 0,-3 0-11 0 0,-1 3-31 0 0,-2 3 31 0 0,-4 4 11 0 0,-3 3 0 0 0,0 1-11 0 0,-3 1-31 0 0,-1 0 20 0 0,-4-1-20 0 0,-29 5 31 0 0,26-2 6 0 0,-2-1-15 0 0,0 2 1 0 0,-34 12-1 0 0,24-4 21 0 0,34-11-13 0 0,-3 0-30 0 0,-7 6 18 0 0,-2 2-46 0 0,-14 9-122 0 0,28-18 116 0 0,-2 0 11 0 0,-10 7 1 0 0,-31 14-64 0 0,32-16 117 0 0,12-6-10 0 0,7 3 0 0 0,-1-1 16 0 0,1-1 1 0 0,0 1 0 0 0,0-1 0 0 0,7 1-1 0 0,-8-2-2 0 0,0-1-1 0 0,0 0 1 0 0,0 0-1 0 0,0 0 0 0 0,-1 0 1 0 0,8-2-1 0 0,27-8-69 0 0,-28 7 41 0 0,25-10-187 0 0,6-5-30 0 0,-2 0 34 0 0,-3 1 16 0 0,-14 7 127 0 0,-18 8 11 0 0,2-1 1 0 0,25-9 11 0 0,-30 11 52 0 0,-1 0 0 0 0,1 1 0 0 0,0-1 1 0 0,0 1-1 0 0,0-1 0 0 0,0 1 0 0 0,0 0 0 0 0,0 0 0 0 0,0 0 1 0 0,0 0-1 0 0,0 0 0 0 0,2 0 0 0 0,-4 1 1 0 0,0 0 0 0 0,0-1 0 0 0,0 1 0 0 0,0 0 0 0 0,0-1 0 0 0,0 1 0 0 0,0-1 0 0 0,0 1 0 0 0,0 0 0 0 0,0-1 0 0 0,0 1 0 0 0,0-1 0 0 0,-1 1 0 0 0,1 0 0 0 0,0-1 0 0 0,-1 1 0 0 0,1-1 0 0 0,0 1 0 0 0,-1-1 0 0 0,1 1 0 0 0,0-1 0 0 0,-1 1 0 0 0,1-1 0 0 0,-1 0 0 0 0,1 1 0 0 0,-1-1 0 0 0,0 1 0 0 0,-1 1 2 0 0,0-1-1 0 0,0 0 1 0 0,0 1 0 0 0,0-1-1 0 0,0 0 1 0 0,0 0 0 0 0,-4 1-1 0 0,-65 19 226 0 0,55-16-77 0 0,0 0-1 0 0,0 2 1 0 0,1-1-1 0 0,-1 2 1 0 0,1 0-1 0 0,-21 15 1 0 0,33-20-29 0 0,0 1-1 0 0,-10 10-9 0 0,10-10 31 0 0,10 2-67 0 0,-7-6-75 0 0,5 3 2 0 0,-1 0 1 0 0,0 0-1 0 0,1 0 0 0 0,-1 0 1 0 0,1-1-1 0 0,6 3 0 0 0,-9-4-2 0 0,18 3-27 0 0,12-12-49 0 0,-24 6 43 0 0,23-9-127 0 0,17-8-107 0 0,-38 15 208 0 0,29-14-247 0 0,-30 14 246 0 0,-5 3 18 0 0,0-1 0 0 0,1 0 1 0 0,-1-1-1 0 0,0 1 0 0 0,-1-1 1 0 0,6-4-1 0 0,-2 3-13 0 0,-3 2 20 0 0,-1 0-1 0 0,0 0 1 0 0,0 0 0 0 0,0 0 0 0 0,-1-1 0 0 0,1 0 0 0 0,2-3 0 0 0,14-15-120 0 0,-17 18 136 0 0,1 0 0 0 0,-1-1-1 0 0,0 1 1 0 0,2-7-1 0 0,-3 8 16 0 0,0 0-1 0 0,-1 0 0 0 0,0 1 1 0 0,1-1-1 0 0,-1 0 1 0 0,0 0-1 0 0,0 0 0 0 0,0-3 1 0 0,0 3 20 0 0,-1 1 0 0 0,1-1 1 0 0,-1 1-1 0 0,1-1 0 0 0,-1 1 1 0 0,1-1-1 0 0,-1 1 0 0 0,0 0 1 0 0,0-1-1 0 0,0 1 0 0 0,0 0 1 0 0,0 0-1 0 0,0-1 0 0 0,0 1 1 0 0,-1 0-1 0 0,1 0 0 0 0,0 0 0 0 0,0 1 1 0 0,-1-1-1 0 0,1 0 0 0 0,-1 0 1 0 0,1 1-1 0 0,-3-2 0 0 0,1 1 21 0 0,-1 0-1 0 0,1 0 0 0 0,-1 1 0 0 0,1-1 0 0 0,-1 1 0 0 0,1 0 0 0 0,-1-1 1 0 0,1 2-1 0 0,-1-1 0 0 0,-4 1 0 0 0,-34 9 91 0 0,36-7-99 0 0,-9 2 40 0 0,1 2-46 0 0,5-1 30 0 0,6-4-49 0 0,-8 4 34 0 0,1 0 0 0 0,0 1 0 0 0,1 1 0 0 0,-1 0 1 0 0,-8 9-1 0 0,14-13-26 0 0,3-2 0 0 0,-1-1-1 0 0,0 1 0 0 0,1 0 0 0 0,0-1 0 0 0,-1 1 0 0 0,1 0 1 0 0,0 0-1 0 0,0 0 0 0 0,-1 3 0 0 0,-10 19 101 0 0,9-18 62 0 0,1 1-106 0 0,-4 21-42 0 0,6-28-24 0 0,0 1 0 0 0,0-1 1 0 0,0 0-1 0 0,0 1 0 0 0,0-1 0 0 0,0 0 0 0 0,0 1 1 0 0,-1-1-1 0 0,1 0 0 0 0,0 1 0 0 0,0-1 0 0 0,0 1 1 0 0,1-1-1 0 0,-1 0 0 0 0,0 1 0 0 0,0-1 0 0 0,0 0 1 0 0,0 1-1 0 0,0-1 0 0 0,0 0 0 0 0,0 1 0 0 0,1-1 1 0 0,-1 0-1 0 0,0 1 0 0 0,0-1 0 0 0,1 0 0 0 0,-1 1 1 0 0,0-1-1 0 0,0 0 0 0 0,1 0 0 0 0,-1 1 0 0 0,0-1 1 0 0,0 0-1 0 0,1 0 0 0 0,-1 0 0 0 0,0 0 0 0 0,1 1 1 0 0,-1-1-1 0 0,1 0 0 0 0,4 3 1 0 0,0 1 0 0 0,0-2 0 0 0,0 1 0 0 0,0 0 0 0 0,6 1 0 0 0,-7-3-2 0 0,0 0 0 0 0,0-1 0 0 0,0 1 0 0 0,0-1 0 0 0,0 0 0 0 0,0-1 0 0 0,0 1 0 0 0,7-2 0 0 0,0 0-11 0 0,-5 1-11 0 0,-1 0 0 0 0,1-1-1 0 0,-1 1 1 0 0,8-4-1 0 0,-5 2-12 0 0,-2 2 1 0 0,-1-1 0 0 0,0 0 0 0 0,0 0 0 0 0,7-5 0 0 0,-4 4-9 0 0,23-14-210 0 0,-25 13 201 0 0,-3 3 19 0 0,0-1 1 0 0,0 0 0 0 0,0 1 0 0 0,-1-1-1 0 0,1 0 1 0 0,0 0 0 0 0,3-5-1 0 0,-1 3-7 0 0,-2 2 16 0 0,-1 0 0 0 0,1 0 0 0 0,-1 0 0 0 0,0-1-1 0 0,0 1 1 0 0,4-5 0 0 0,-2 3-6 0 0,-3 3 18 0 0,0-1-1 0 0,0 1 1 0 0,1 0 0 0 0,-1-1 0 0 0,0 1 0 0 0,0-1 0 0 0,0 1 0 0 0,0-1-1 0 0,0 0 1 0 0,-1 1 0 0 0,2-4 0 0 0,4-12-4 0 0,-5-1 16 0 0,-5 6 0 0 0,-5-1 0 0 0,7 12 10 0 0,1 0 1 0 0,0 0-1 0 0,0 1 0 0 0,0-1 1 0 0,-1 0-1 0 0,1 0 0 0 0,0 1 0 0 0,-1-1 1 0 0,1 1-1 0 0,-1-1 0 0 0,1 1 1 0 0,0 0-1 0 0,-1-1 0 0 0,1 1 1 0 0,-1 0-1 0 0,1 0 0 0 0,-1 0 0 0 0,1 0 1 0 0,-1 0-1 0 0,1 1 0 0 0,-1-1 1 0 0,1 0-1 0 0,-1 1 0 0 0,0 0 1 0 0,-2 0 12 0 0,1 0 1 0 0,-1 1 0 0 0,1 0 0 0 0,0-1 0 0 0,0 1 0 0 0,0 1 0 0 0,0-1-1 0 0,0 0 1 0 0,-3 4 0 0 0,2-3-2 0 0,3-2-11 0 0,0 0 0 0 0,-1 1 0 0 0,1-1 0 0 0,0 0 0 0 0,0 0 0 0 0,0 1 1 0 0,0-1-1 0 0,0 1 0 0 0,0-1 0 0 0,-1 3 0 0 0,-13 24 149 0 0,12-22-134 0 0,-8 21 81 0 0,9-20-97 0 0,0-4 2 0 0,1 0-1 0 0,0 0 0 0 0,0 0 1 0 0,0 0-1 0 0,0 0 1 0 0,1 0-1 0 0,-1 5 1 0 0,-3 17 57 0 0,3-19-5 0 0,0 3 0 0 0,-2 27 0 0 0,4-19 0 0 0,2 15 0 0 0,0-17-11 0 0,3 14-30 0 0,-5-22 188 0 0,2-10-157 0 0,12-13-59 0 0,-14 14-9 0 0,1-1 0 0 0,-1 0-1 0 0,0 1 1 0 0,0-1 0 0 0,1-5 0 0 0,7-25-196 0 0,11-69-191 0 0,-15 83 324 0 0,0-4 10 0 0,-4 14 36 0 0,-1 8 31 0 0,0 1 0 0 0,0 0-1 0 0,0 0 1 0 0,1 0-1 0 0,-1 0 1 0 0,0 0 0 0 0,0 0-1 0 0,0 0 1 0 0,0 0 0 0 0,0 0-1 0 0,0 0 1 0 0,0 0-1 0 0,0 0 1 0 0,0 0 0 0 0,0-1-1 0 0,0 1 1 0 0,0 0-1 0 0,0 0 1 0 0,0 0 0 0 0,0 0-1 0 0,0 0 1 0 0,0 0-1 0 0,0 0 1 0 0,0 0 0 0 0,0 0-1 0 0,-1 0 1 0 0,1 0-1 0 0,0 0 1 0 0,0 0 0 0 0,0-1-1 0 0,0 1 1 0 0,0 0 0 0 0,0 0-1 0 0,0 0 1 0 0,0 0-1 0 0,0 0 1 0 0,0 0 0 0 0,0 0-1 0 0,0 0 1 0 0,0 0-1 0 0,0 0 1 0 0,0 0 0 0 0,0 0-1 0 0,-1 0 1 0 0,1 0-1 0 0,0 0 1 0 0,0 0 0 0 0,0 0-1 0 0,0 0 1 0 0,0 0 0 0 0,0 0-1 0 0,0 0 1 0 0,0 0-1 0 0,0 0 1 0 0,0 0 0 0 0,0 0-1 0 0,-1 0 1 0 0,-1 2-2 0 0,0 0 0 0 0,0 1 0 0 0,0-1 1 0 0,0 1-1 0 0,-3 5 0 0 0,-11 23 2 0 0,-1 7 11 0 0,0 5 31 0 0,12-30-33 0 0,-7 24 53 0 0,10-30-51 0 0,0-4-1 0 0,1 0 1 0 0,0 0-1 0 0,0 1 1 0 0,1-1-1 0 0,-1 0 1 0 0,1 1-1 0 0,-1-1 1 0 0,1 4-1 0 0,-3 27 70 0 0,4-19-24 0 0,6 13-34 0 0,-5-21 32 0 0,2-10 5 0 0,-2 2-59 0 0,0-1 0 0 0,0 1 0 0 0,0-1-1 0 0,0 0 1 0 0,0 0 0 0 0,2-2 0 0 0,-4 3-4 0 0,1 0-1 0 0,-1 0 1 0 0,0-1 0 0 0,1 1 0 0 0,-1 0 0 0 0,0 0 0 0 0,0 0-1 0 0,0 0 1 0 0,0 0 0 0 0,0 0 0 0 0,0 0 0 0 0,0 0 0 0 0,0 0-1 0 0,0-1 1 0 0,-1-1 0 0 0,-13-41-204 0 0,6 24 109 0 0,-1 5-18 0 0,-36-63-318 0 0,35 62 359 0 0,2 6 4 0 0,7 9 41 0 0,0 8 8 0 0,-1 39 76 0 0,2-17 14 0 0,1-15-3 0 0,8 18-51 0 0,-8-30-13 0 0,0 1 0 0 0,0-1 0 0 0,0 1 0 0 0,1-1 0 0 0,-1 0 0 0 0,1 0 0 0 0,-1 0 0 0 0,1 0 0 0 0,0 0 0 0 0,4 3 0 0 0,-6-4 0 0 0,0-1-1 0 0,1 0 1 0 0,-1 0 0 0 0,1 0-1 0 0,-1 0 1 0 0,1 0 0 0 0,-1 0-1 0 0,0 0 1 0 0,1-1 0 0 0,-1 1-1 0 0,1 0 1 0 0,-1 0 0 0 0,0 0-1 0 0,1 0 1 0 0,-1 0 0 0 0,1-1-1 0 0,-1 1 1 0 0,0 0 0 0 0,1 0-1 0 0,-1-1 1 0 0,0 1 0 0 0,1 0-1 0 0,-1 0 1 0 0,0-1 0 0 0,0 1-1 0 0,1 0 1 0 0,-1-1 0 0 0,0 1-1 0 0,0-1 1 0 0,1 1 0 0 0,-1 0-1 0 0,0-1 1 0 0,0 1 0 0 0,0-1-1 0 0,0 1 1 0 0,0 0 0 0 0,0-1-1 0 0,0 1 1 0 0,0-1 0 0 0,2-19-70 0 0,-3 10 13 0 0,0-1 0 0 0,-1 0 0 0 0,0 0 0 0 0,-5-13 0 0 0,2 12 10 0 0,-1 0 0 0 0,0 0-1 0 0,-1 1 1 0 0,0 0 0 0 0,0 0-1 0 0,-2 1 1 0 0,1 0 0 0 0,-1 0 0 0 0,0 1-1 0 0,-21-15 1 0 0,19 16-33 0 0,0 2 11 0 0,9 5 173 0 0,0 8-30 0 0,-2 19-7 0 0,3-25-63 0 0,1-1 0 0 0,0 1 0 0 0,0 0-1 0 0,0 0 1 0 0,0 0 0 0 0,0 0 0 0 0,0-1 0 0 0,0 1-1 0 0,0 0 1 0 0,0 0 0 0 0,0 0 0 0 0,0 0 0 0 0,1 1-1 0 0,7 25 19 0 0,-2-13 32 0 0,11 14 18 0 0,-7-14-6 0 0,-3-6-55 0 0,-4-4-1 0 0,0 0 1 0 0,1-1-1 0 0,0 1 0 0 0,-1-1 1 0 0,1 0-1 0 0,8 5 1 0 0,22 16 54 0 0,-28-21-54 0 0,-1-1-1 0 0,0 1 1 0 0,1-1 0 0 0,0 0-1 0 0,6 2 1 0 0,-9-3-6 0 0,-1-1-1 0 0,1 1 0 0 0,-1-1 1 0 0,1 0-1 0 0,0 0 1 0 0,-1 0-1 0 0,1 0 1 0 0,-1 0-1 0 0,1 0 1 0 0,0-1-1 0 0,2-1 0 0 0,-4 2-4 0 0,0 0 0 0 0,0-1 0 0 0,0 1 0 0 0,0-1 0 0 0,-1 0-1 0 0,1 1 1 0 0,0-1 0 0 0,-1 0 0 0 0,1 1 0 0 0,0-1 0 0 0,-1 0-1 0 0,1 0 1 0 0,-1 1 0 0 0,1-1 0 0 0,-1 0 0 0 0,0 0-1 0 0,1 0 1 0 0,-1 0 0 0 0,0 0 0 0 0,1 0 0 0 0,-1 1 0 0 0,0-3-1 0 0,0 0-8 0 0,0 1-1 0 0,0-1 0 0 0,0 0 0 0 0,0 1 0 0 0,-1-1 0 0 0,0-4 0 0 0,-7-11-58 0 0,-5 2 4 0 0,-5 1-7 0 0,10 11 13 0 0,0-1-1 0 0,-16-5 0 0 0,15 6-10 0 0,9 4 66 0 0,-1-1 0 0 0,0 1 0 0 0,0 0 0 0 0,1-1 0 0 0,-1 1 0 0 0,0 0 0 0 0,0 0 0 0 0,0 0 0 0 0,0 0 0 0 0,1-1 0 0 0,-1 1 0 0 0,0 0 0 0 0,0 0 0 0 0,0 1 0 0 0,0-1 0 0 0,1 0 0 0 0,-1 0 0 0 0,-2 1 0 0 0,-9 2 4 0 0,9-3 58 0 0,2 7-5 0 0,1-7-54 0 0,0 6 5 0 0,0-1 0 0 0,0 1 0 0 0,0-1 0 0 0,2 8-1 0 0,-1-7 12 0 0,1 0 0 0 0,0-1 0 0 0,6 11 0 0 0,1-3 40 0 0,21 15-45 0 0,-25-24-13 0 0,1 0-1 0 0,0 0 1 0 0,1-1-1 0 0,-1 0 1 0 0,8 3-1 0 0,35 5-334 0 0,-45-14 248 0 0,-3 1 77 0 0,1 1 0 0 0,-1-1 0 0 0,1 0 0 0 0,-1 0 1 0 0,0 0-1 0 0,0 0 0 0 0,1-2 0 0 0,-1 3 9 0 0,-1 0-1 0 0,0 1 1 0 0,0-1-1 0 0,0 0 1 0 0,0 1-1 0 0,0-1 1 0 0,-1 0-1 0 0,1 1 1 0 0,0-1-1 0 0,0 0 1 0 0,0 1-1 0 0,-1-1 1 0 0,1 0-1 0 0,0 1 1 0 0,0-1-1 0 0,-1 0 1 0 0,1 1 0 0 0,-1-1-1 0 0,1 1 1 0 0,-1-1-1 0 0,1 1 1 0 0,-2-2-1 0 0,-13-10-23 0 0,10 9-176 0 0,-1 0 0 0 0,0 1 0 0 0,1 0 0 0 0,-12-3 1 0 0,-5 1-5951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21.403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1624 1405 13359 0 0,'-23'-34'9272'0'0,"24"39"-9168"0"0,-1-10-37 0 0,-2-19-43 0 0,0 17 43 0 0,-2 9 26 0 0,-4 15 156 0 0,3-5-21 0 0,3-10-162 0 0,2-2-65 0 0,0 0-1 0 0,0 1 1 0 0,0-1 0 0 0,0 0-1 0 0,0 0 1 0 0,0 0 0 0 0,0 0-1 0 0,0 0 1 0 0,0 0-1 0 0,0 0 1 0 0,0 0 0 0 0,0 0-1 0 0,0 0 1 0 0,0 1-1 0 0,0-1 1 0 0,0 0 0 0 0,0 0-1 0 0,0 0 1 0 0,0 0 0 0 0,0 0-1 0 0,0 0 1 0 0,0 0-1 0 0,-1 0 1 0 0,1 0 0 0 0,0 0-1 0 0,0 0 1 0 0,0 0 0 0 0,0 0-1 0 0,0 0 1 0 0,0 0-1 0 0,0 0 1 0 0,0 0 0 0 0,0 0-1 0 0,-1 0 1 0 0,1 1-1 0 0,0-1 1 0 0,0 0 0 0 0,0 0-1 0 0,0-1 1 0 0,0 1 0 0 0,0 0-1 0 0,0 0 1 0 0,0 0-1 0 0,0 0 1 0 0,-1 0 0 0 0,1 0-1 0 0,0 0 1 0 0,-11-11 63 0 0,-1-2-64 0 0,11 11 0 0 0,-8-5 0 0 0,8 6 4 0 0,0 0-1 0 0,0 1 1 0 0,1-1 0 0 0,-1 1-1 0 0,0-1 1 0 0,0 0-1 0 0,0 1 1 0 0,0 0 0 0 0,0-1-1 0 0,0 1 1 0 0,0-1-1 0 0,0 1 1 0 0,0 0 0 0 0,0 0-1 0 0,0 0 1 0 0,0 0-1 0 0,0-1 1 0 0,-2 2 0 0 0,1-1 44 0 0,0 1 0 0 0,0-1 0 0 0,0 1 0 0 0,0 0 0 0 0,0 0 0 0 0,1 0 0 0 0,-1 0 0 0 0,-2 2 0 0 0,-1-2 27 0 0,4-1-68 0 0,0-1-1 0 0,-1 1 1 0 0,1-1-1 0 0,0 1 1 0 0,0-1-1 0 0,-1 1 1 0 0,1-1-1 0 0,0 0 1 0 0,0 0-1 0 0,0 1 1 0 0,0-1-1 0 0,0 0 1 0 0,0 0-1 0 0,0 0 1 0 0,0 0-1 0 0,-1-2 1 0 0,-1 0 10 0 0,-6-8-16 0 0,-14-11-3 0 0,22 20 3 0 0,-1 1 0 0 0,1 0 0 0 0,-1 0 0 0 0,1 0 0 0 0,-1 0 0 0 0,1 0 0 0 0,-1 0 0 0 0,0 1-1 0 0,0-1 1 0 0,1 1 0 0 0,-1-1 0 0 0,0 1 0 0 0,-2-1 0 0 0,2 1 10 0 0,1 1 0 0 0,-1-1-1 0 0,1 0 1 0 0,0 1 0 0 0,-1-1-1 0 0,1 1 1 0 0,0-1 0 0 0,0 1 0 0 0,-1 0-1 0 0,1-1 1 0 0,-2 3 0 0 0,2-2-3 0 0,0-1 0 0 0,0 1 0 0 0,0 0 1 0 0,0-1-1 0 0,0 1 0 0 0,0 0 0 0 0,0-1 0 0 0,0 1 0 0 0,-1-1 1 0 0,1 0-1 0 0,0 1 0 0 0,0-1 0 0 0,-1 0 0 0 0,1 0 1 0 0,0 0-1 0 0,0 0 0 0 0,-2 0 0 0 0,-4-2 109 0 0,1 0 0 0 0,-1 0 0 0 0,1-1 0 0 0,0 0 0 0 0,-1-1 0 0 0,-9-7 1 0 0,10 7-9 0 0,1 0 1 0 0,-1 1 0 0 0,0-1-1 0 0,0 1 1 0 0,0 1 0 0 0,0-1-1 0 0,-1 1 1 0 0,-8-2 0 0 0,-1 1-630 0 0,-24-8 0 0 0,-5-2-271 0 0,0 0 771 0 0,38 9 14 0 0,0 2 1 0 0,-1-1 0 0 0,1 1-1 0 0,-1 0 1 0 0,0 1-1 0 0,0 0 1 0 0,-15 0-1 0 0,11 1-17 0 0,-1 0-1 0 0,0-1 0 0 0,0 0 1 0 0,1 0-1 0 0,-1-2 0 0 0,1 0 1 0 0,0 0-1 0 0,-1-1 1 0 0,1 0-1 0 0,1-1 0 0 0,-1-1 1 0 0,1 1-1 0 0,-15-12 0 0 0,-70-48-114 0 0,57 41 124 0 0,18 12 1 0 0,1-1 0 0 0,0-1 1 0 0,1-1-1 0 0,-24-23 0 0 0,23 19-22 0 0,-1 0-1 0 0,-45-29 0 0 0,46 35 13 0 0,2-1 1 0 0,-1 0-1 0 0,2-1 0 0 0,-32-35 0 0 0,44 43 23 0 0,-56-65 0 0 0,52 64 0 0 0,0-1 0 0 0,0 1 0 0 0,-1 1 0 0 0,0 0 0 0 0,-18-10 0 0 0,23 14-3 0 0,0 0-1 0 0,0 0 1 0 0,1 0-1 0 0,-1-1 1 0 0,1 0-1 0 0,0 0 1 0 0,0 0-1 0 0,0 0 1 0 0,1-1-1 0 0,-5-5 1 0 0,-2-7-30 0 0,-13-31 0 0 0,-2-3 9 0 0,22 45 24 0 0,0-5 0 0 0,1-9 0 0 0,1-7-11 0 0,0 3-42 0 0,1 6-12 0 0,-4-6-1 0 0,1 12 38 0 0,0 1-1 0 0,-1 0 0 0 0,0 0 0 0 0,-1 0 0 0 0,-9-16 0 0 0,8 20 29 0 0,2 1 0 0 0,0 1 0 0 0,0-1 0 0 0,1 0 0 0 0,0 0 0 0 0,0-1 0 0 0,0 1 0 0 0,1-1 0 0 0,-1 1 0 0 0,2-1 0 0 0,-1 0 0 0 0,1 0 0 0 0,0 0 0 0 0,0 0 0 0 0,1-7 0 0 0,0-13 0 0 0,1-3 0 0 0,0 2 0 0 0,-1 5 0 0 0,-1 18 0 0 0,-2 1 0 0 0,2 3-127 0 0,0-1-1 0 0,0 1 1 0 0,0-1 0 0 0,0 1-1 0 0,0 0 1 0 0,0-1-1 0 0,0 1 1 0 0,-1 0-1 0 0,1 0 1 0 0,-1 0 0 0 0,1 0-1 0 0,-1 0 1 0 0,1 0-1 0 0,-1 0 1 0 0,1 1 0 0 0,-1-1-1 0 0,-1 0 1 0 0,97 142-334 0 0,-69-126 895 0 0,-19-11-34 0 0,-2-1-134 0 0,2 6-89 0 0,1-1 1 0 0,-1 1 0 0 0,0 1 0 0 0,-1-1 0 0 0,7 18 0 0 0,15 57 715 0 0,2 12-578 0 0,-27-93-307 0 0,4 15-18 0 0,-5-10-19 0 0,0 0 0 0 0,0 0 1 0 0,-1 0-1 0 0,0 0 0 0 0,0 0 0 0 0,-1 0 1 0 0,0 0-1 0 0,-4 13 0 0 0,5-21 29 0 0,0 0 0 0 0,0 0 0 0 0,0 0 0 0 0,0 0 0 0 0,0 1 0 0 0,0-1 0 0 0,0 0 0 0 0,0 0 0 0 0,0 0 0 0 0,0 1 0 0 0,0-1 0 0 0,0 0 0 0 0,0 0 0 0 0,0 0 0 0 0,-1 0 0 0 0,1 1 0 0 0,0-1 0 0 0,0 0 0 0 0,0 0 0 0 0,0 0 0 0 0,0 0 0 0 0,-1 0 0 0 0,1 0 0 0 0,0 1 0 0 0,0-1 0 0 0,0 0 0 0 0,-1 0 0 0 0,-1-2 0 0 0,-1-5 0 0 0,0-5 0 0 0,-4-15-17 0 0,1 0-94 0 0,5 21 98 0 0,-1-11-11 0 0,0-16-45 0 0,2 28 60 0 0,1-3-33 0 0,5-19 31 0 0,2-8 11 0 0,-5 23-1 0 0,-2 9-6 0 0,0-1 1 0 0,0 1-1 0 0,-1-1 1 0 0,1 1-1 0 0,-1-1 1 0 0,0 1-1 0 0,0-5 1 0 0,0 5 6 0 0,1 0-23 0 0,-1 0 0 0 0,0 0 0 0 0,0 0 0 0 0,0 0 0 0 0,-1 0 1 0 0,1 0-1 0 0,-1 0 0 0 0,1 0 0 0 0,-1 0 0 0 0,0 1 0 0 0,0-1 1 0 0,0 0-1 0 0,-2-2 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24.04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155 0 3679 0 0,'-5'17'2597'0'0,"2"-10"-2164"0"0,-4 10 800 0 0,7-13-958 0 0,-1-1 1 0 0,0 0-1 0 0,0 1 1 0 0,0-1-1 0 0,-1 0 0 0 0,-1 5 1 0 0,2-7-169 0 0,0 0 0 0 0,0 0 1 0 0,0 0-1 0 0,0-1 0 0 0,0 1 1 0 0,0 0-1 0 0,0 0 0 0 0,0-1 1 0 0,0 1-1 0 0,0 0 0 0 0,0-1 1 0 0,0 0-1 0 0,0 1 1 0 0,0-1-1 0 0,-1 1 0 0 0,1-1 1 0 0,0 0-1 0 0,0 0 0 0 0,-1 0 1 0 0,1 0-1 0 0,-2 0 0 0 0,1 0-53 0 0,1 0 0 0 0,-1 0 0 0 0,0 0 0 0 0,1 0 0 0 0,-1 0 0 0 0,0 0 0 0 0,1 0 0 0 0,-1 0 0 0 0,1 1 0 0 0,-1-1 0 0 0,0 1 0 0 0,1-1 0 0 0,-1 1 0 0 0,1 0 0 0 0,-1 0-1 0 0,1 0 1 0 0,0 0 0 0 0,-1-1 0 0 0,1 2 0 0 0,0-1 0 0 0,0 0 0 0 0,-1 0 0 0 0,1 0 0 0 0,0 1 0 0 0,0-1 0 0 0,0 0 0 0 0,1 1 0 0 0,-1-1 0 0 0,0 1 0 0 0,0-1 0 0 0,1 1 0 0 0,-1-1 0 0 0,1 1 0 0 0,-1-1-1 0 0,1 1 1 0 0,0 0 0 0 0,0-1 0 0 0,-1 3 0 0 0,1 10 1075 0 0,-59 2 3126 0 0,67-16-4004 0 0,1 1 0 0 0,15 1 0 0 0,-20-1-188 0 0,-2-1-5 0 0,0 1 0 0 0,0-1-1 0 0,0 1 1 0 0,0 0 0 0 0,0-1-1 0 0,0 1 1 0 0,0 0 0 0 0,0 0 0 0 0,-1 0-1 0 0,1 1 1 0 0,0-1 0 0 0,-1 0 0 0 0,3 2-1 0 0,4 4 154 0 0,-6-6-170 0 0,14 10 234 0 0,0-2-1 0 0,1 0 0 0 0,0 0 1 0 0,34 10-1 0 0,-32-13-191 0 0,32 8 90 0 0,-33-6-107 0 0,0 0 0 0 0,32 20-1 0 0,-34-17-25 0 0,22 14 100 0 0,-35-24-116 0 0,1 1 0 0 0,-1 0 0 0 0,1-1 0 0 0,-1 1-1 0 0,1-1 1 0 0,0 0 0 0 0,-1-1 0 0 0,9 2 0 0 0,-3-7 29 0 0,28-12-31 0 0,-28 13 31 0 0,1 2 12 0 0,28-4 5 0 0,-37 6-67 0 0,0 0 1 0 0,0 0 0 0 0,-1 0-1 0 0,1-1 1 0 0,0 1 0 0 0,0 0-1 0 0,0 0 1 0 0,-1 0 0 0 0,1 0-1 0 0,0 0 1 0 0,0 0 0 0 0,0 1-1 0 0,-1-1 1 0 0,3 0-1 0 0,5 4 8 0 0,42 17 226 0 0,-37-20-181 0 0,-7-1-53 0 0,0 0-1 0 0,0-1 0 0 0,0 0 0 0 0,11-3 0 0 0,-6 0 2 0 0,-1-1-1 0 0,15-9 1 0 0,-16 9 49 0 0,0 4 0 0 0,29 0-30 0 0,-37 1-19 0 0,1 0 0 0 0,-1 0-1 0 0,0 0 1 0 0,0 1 0 0 0,0-1 0 0 0,0 0-1 0 0,0 0 1 0 0,0 1 0 0 0,0-1 0 0 0,0 0-1 0 0,0 1 1 0 0,0-1 0 0 0,0 1-1 0 0,1 0 1 0 0,-2-1-1 0 0,39 31 126 0 0,-12-15-118 0 0,-27-21 31 0 0,-6-16-31 0 0,5 20-11 0 0,0 0 0 0 0,0 0 0 0 0,1 0 0 0 0,-1 1 0 0 0,0-1 0 0 0,0 0 0 0 0,0 1 0 0 0,0-1 0 0 0,0 1 0 0 0,0-1 0 0 0,0 1 0 0 0,0-1 0 0 0,0 1 0 0 0,0-1 0 0 0,0 1 0 0 0,0 0 0 0 0,0 0 0 0 0,0 0 0 0 0,0 0 0 0 0,0-1 0 0 0,-2 2 0 0 0,-4-2 0 0 0,-29-13-91 0 0,0 0 0 0 0,-63-37 1 0 0,20 9-11 0 0,58 32 71 0 0,2 0-23 0 0,-1 1 0 0 0,0 1 0 0 0,0 0 0 0 0,-30-6 0 0 0,36 12 29 0 0,0 1-1 0 0,1 0 1 0 0,-17 2-1 0 0,-21-1-81 0 0,46-1 64 0 0,1 0 0 0 0,-1 0-1 0 0,1-1 1 0 0,0 1 0 0 0,0-1 0 0 0,-1 0 0 0 0,1 0-1 0 0,0 0 1 0 0,1-1 0 0 0,-1 1 0 0 0,-6-7-1 0 0,5 5-40 0 0,1 1 0 0 0,-1-1 0 0 0,0 1 0 0 0,0 0 0 0 0,0 1 0 0 0,-10-5 0 0 0,0 10-4 0 0,14-3 88 0 0,0 0-1 0 0,1 1 0 0 0,-1-1 1 0 0,1 0-1 0 0,-1 0 0 0 0,0 1 0 0 0,1-1 1 0 0,-1 0-1 0 0,1 1 0 0 0,-1-1 1 0 0,1 1-1 0 0,-1-1 0 0 0,1 1 0 0 0,0-1 1 0 0,-1 1-1 0 0,1-1 0 0 0,-1 1 0 0 0,1-1 1 0 0,0 1-1 0 0,0 0 0 0 0,-1-1 1 0 0,1 1-1 0 0,0 1 0 0 0,0-2 0 0 0,0 1 0 0 0,-1-1 0 0 0,1 0 0 0 0,0 0 0 0 0,0 1 0 0 0,0-1 0 0 0,0 0 0 0 0,1 0 0 0 0,-1 1 0 0 0,0-1 0 0 0,0 0 0 0 0,0 0 0 0 0,0 1 0 0 0,0-1 0 0 0,0 0 0 0 0,0 0 0 0 0,0 1 0 0 0,1-1 0 0 0,-1 0 0 0 0,0 0 0 0 0,0 0 0 0 0,0 1 0 0 0,0-1 0 0 0,1 0 0 0 0,-1 0 0 0 0,0 0 0 0 0,0 1 0 0 0,0-1 0 0 0,1 0 0 0 0,-1 0 0 0 0,0 0 0 0 0,0 0 0 0 0,1 0 0 0 0,-1 0 0 0 0,0 0 0 0 0,0 0 0 0 0,1 0 0 0 0,15 9-11 0 0,-7-4-31 0 0,20 7 31 0 0,8-1 11 0 0,4 0 0 0 0,6 1-53 0 0,-3-2 125 0 0,-14-5 17 0 0,-23-3-14 0 0,1-1-10 0 0,24 5 4 0 0,-24-4-36 0 0,20 1 25 0 0,0-2 22 0 0,15 1-64 0 0,14-4-16 0 0,-1 0 0 0 0,-6 4 0 0 0,-11 7 11 0 0,-9 3 31 0 0,-1 1-19 0 0,21 14 49 0 0,-25-14-11 0 0,-18-11-60 0 0,-1-1 9 0 0,7 1 50 0 0,17 2 11 0 0,-23-3-6 0 0,3-4 0 0 0,39-10 5 0 0,-42 12-57 0 0,1 0 1 0 0,0 1 0 0 0,11 0-1 0 0,-18 0-12 0 0,0 0 0 0 0,1 0-1 0 0,-1 0 1 0 0,1 0-1 0 0,-1 0 1 0 0,1 0 0 0 0,-1 1-1 0 0,1-1 1 0 0,-1 0 0 0 0,1 1-1 0 0,-1-1 1 0 0,1 1 0 0 0,-1 0-1 0 0,0-1 1 0 0,1 1-1 0 0,-1 0 1 0 0,0 0 0 0 0,3 2-1 0 0,10 7-1 0 0,7 7 46 0 0,-11-9-3 0 0,0-1-1 0 0,1 1 1 0 0,14 6 0 0 0,-24-13 18 0 0,7-1 0 0 0,28 3-37 0 0,-2 5 19 0 0,-26-6-35 0 0,-6-2-7 0 0,1 1 1 0 0,-1 0-1 0 0,0-1 0 0 0,0 1 1 0 0,0 0-1 0 0,0 1 0 0 0,0-1 1 0 0,0 0-1 0 0,0 0 0 0 0,0 1 1 0 0,2 2-1 0 0,51 51 0 0 0,-47-50 0 0 0,17 1 11 0 0,1 3 31 0 0,-19-5-41 0 0,0 0 0 0 0,0 0 0 0 0,-1 1 0 0 0,0 0 0 0 0,0 0 0 0 0,0 0 0 0 0,0 1 0 0 0,-1 0 0 0 0,0 0 0 0 0,8 12 0 0 0,-4-6-1 0 0,16 17 0 0 0,-9-14-113 0 0,35 23 0 0 0,-37-29-60 0 0,-1 1 0 0 0,-1 0 0 0 0,0 0 0 0 0,0 1 0 0 0,17 20 0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34.315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10 62 10135 0 0,'-9'-28'13461'0'0,"46"15"-13282"0"0,-27 9 461 0 0,-1 2-492 0 0,29-6-17 0 0,-29 5 225 0 0,1 3-264 0 0,27-3-11 0 0,-27 2 82 0 0,-1 1-70 0 0,25 0 3 0 0,-25 0 92 0 0,12 5-88 0 0,-10-3-30 0 0,1 1 0 0 0,-1 0 0 0 0,16 8 0 0 0,-7-1 93 0 0,-8-5 6 0 0,-1 1 0 0 0,15 4-1 0 0,-24-10-78 0 0,2 2-9 0 0,15 5-1 0 0,-15-6 64 0 0,1 1-80 0 0,26 8 144 0 0,-21-5-120 0 0,1-1 0 0 0,-1 2 0 0 0,0 0 0 0 0,0 0 0 0 0,16 13 0 0 0,-20-14-13 0 0,-1-1 0 0 0,1 0 1 0 0,1 0-1 0 0,6 3 0 0 0,-12-6-3 0 0,6 1-12 0 0,22 6-37 0 0,-25-7-16 0 0,0 0 0 0 0,0 0 0 0 0,0 0-1 0 0,0 0 1 0 0,0-1 0 0 0,0 0 0 0 0,5 0 0 0 0,0 0 2 0 0,6 4 45 0 0,11 8 21 0 0,-24-12-64 0 0,0 1-1 0 0,0 0 1 0 0,1 0-1 0 0,-1 0 1 0 0,0 0-1 0 0,0 1 1 0 0,0-1-1 0 0,3 3 1 0 0,-1 0 2 0 0,0-2 66 0 0,-1 1 9 0 0,13 9-10 0 0,-12-9-10 0 0,3 0 2 0 0,20 8-5 0 0,-21-8-1 0 0,1 1-11 0 0,21 9-31 0 0,-25-12-16 0 0,0 0 0 0 0,-1 1 0 0 0,1-1 0 0 0,0 0 1 0 0,-1 1-1 0 0,0 0 0 0 0,1-1 0 0 0,3 5 0 0 0,-1-1 3 0 0,3 2 44 0 0,7 8 11 0 0,-6-7-9 0 0,-5-4-48 0 0,1 2 0 0 0,11 11 89 0 0,-9-10-53 0 0,5 7 38 0 0,-9-11-84 0 0,28 25 88 0 0,-22-21-43 0 0,19 10-31 0 0,1 2 0 0 0,-18-12 31 0 0,13 8-20 0 0,-12-8 20 0 0,15 7-20 0 0,-14-8 20 0 0,16 12-31 0 0,-25-15-11 0 0,-1 0 0 0 0,0 0 0 0 0,1 0 0 0 0,4 8 0 0 0,9 14 0 0 0,-13-17 1 0 0,-2-6 7 0 0,-1 1 0 0 0,1-1 0 0 0,-1 0 0 0 0,1 0 0 0 0,-1 0-1 0 0,1 0 1 0 0,3 3 0 0 0,17 16 45 0 0,-11-12-45 0 0,-7-6 2 0 0,0 0-1 0 0,-1 0 0 0 0,1 0 1 0 0,-1 1-1 0 0,4 4 0 0 0,10 13 2 0 0,-13-15-11 0 0,-2-5 0 0 0,-1 0 0 0 0,0 1 0 0 0,-1-1 0 0 0,1 1 0 0 0,0-1 0 0 0,0 1 0 0 0,-1-1 0 0 0,1 1 0 0 0,0-1 0 0 0,-1 1 0 0 0,0 0 0 0 0,1 2 0 0 0,2 11 0 0 0,0 2 0 0 0,0 0 0 0 0,0 0 0 0 0,1 3 0 0 0,4-1 0 0 0,1 2 0 0 0,-1 1 0 0 0,0 1 0 0 0,-2-4 0 0 0,-3 0 0 0 0,0-2 0 0 0,0 0 0 0 0,2 2 0 0 0,1-1 0 0 0,2 3 0 0 0,-3-3 0 0 0,-4-6 0 0 0,-1 0 0 0 0,0 1 0 0 0,0 1 0 0 0,1 0 0 0 0,-1 0 0 0 0,1 3-29 0 0,0-15-37 0 0,-2 36-63 0 0,-3-11-28 0 0,0 5-53 0 0,3-21 112 0 0,-6 29-162 0 0,3-15 100 0 0,3-13 92 0 0,1-1-7 0 0,2 6-109 0 0,-1-14 108 0 0,-1 0-68 0 0,1 7 68 0 0,-1 24-172 0 0,2-20 236 0 0,1 4 12 0 0,2 2 0 0 0,2 0-16 0 0,-3-10-61 0 0,6 10-9 0 0,1 7-104 0 0,-9-23 119 0 0,1 11-36 0 0,-2-11 86 0 0,0 0-43 0 0,1 0 11 0 0,11 36-105 0 0,-4-16 92 0 0,-1-6 55 0 0,14 26-61 0 0,-20-40-33 0 0,0-1-14 0 0,6 12-1 0 0,-5-11 5 0 0,-1 0 37 0 0,2 6 40 0 0,4 5-41 0 0,30 32 37 0 0,-14-16 106 0 0,8 12 11 0 0,-24-33-33 0 0,12 9-20 0 0,-16-14 31 0 0,3-1 0 0 0,18 11-29 0 0,-19-11 40 0 0,1 1 4 0 0,27 18-9 0 0,2 10 17 0 0,-13-12-11 0 0,-9-12-6 0 0,16 7-35 0 0,-23-12 35 0 0,3-3-5 0 0,27 6-30 0 0,-27-5 40 0 0,-3 1 7 0 0,21 11 9 0 0,-21-11 79 0 0,-1 1-90 0 0,18 13 0 0 0,-11-10 6 0 0,25 8-59 0 0,3-5-5 0 0,-22-7 31 0 0,21 0-20 0 0,-20 0 32 0 0,18 5 21 0 0,-21-2 17 0 0,-8-1-59 0 0,29 10 185 0 0,-27-12-189 0 0,22 5 0 0 0,-26-7-27 0 0,0 0-1 0 0,-1-1 1 0 0,1 0-1 0 0,0 0 1 0 0,-1-1 0 0 0,8-1-1 0 0,28-12-1 0 0,-32 11 0 0 0,0-1 0 0 0,0 1 0 0 0,0 0 0 0 0,15-2 0 0 0,-19 5 0 0 0,0-1 0 0 0,0 2 0 0 0,0-1 0 0 0,0 1 0 0 0,0 0 0 0 0,8 2 0 0 0,35 13 0 0 0,-2 2 0 0 0,2-2 0 0 0,-7-4-11 0 0,8 4-57 0 0,-41-13-1 0 0,0-5-175 0 0,27-2 217 0 0,-27 2-43 0 0,-4-3-465 0 0,19-17 298 0 0,-18 16-191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36.315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1600 1158 13823 0 0,'-7'-17'5248'0'0,"3"9"-4776"0"0,2 4-3 0 0,1 0 0 0 0,-1-1 0 0 0,1 1 0 0 0,0-1 0 0 0,-1-5 0 0 0,1-5 9 0 0,1 0 1 0 0,2-17-1 0 0,0 10-240 0 0,-2 16-161 0 0,-1 0 1 0 0,0 1-1 0 0,1-1 1 0 0,-2 1-1 0 0,1-1 1 0 0,-1 1-1 0 0,1-1 1 0 0,-1 1-1 0 0,-1 0 1 0 0,1 0-1 0 0,-1 0 1 0 0,0 0-1 0 0,0 0 1 0 0,-5-5-1 0 0,-5-9 255 0 0,5 6-118 0 0,0 0 0 0 0,1-1 0 0 0,0 1 0 0 0,1-1 0 0 0,-6-25 0 0 0,8 26-141 0 0,-1 0 0 0 0,0 1 0 0 0,0-1 0 0 0,-1 1 0 0 0,-1 0 0 0 0,-12-16 0 0 0,13 20-2 0 0,-2 0 0 0 0,1 0 0 0 0,-1 0 0 0 0,0 1-1 0 0,-10-7 1 0 0,6 6-68 0 0,1-1-1 0 0,-11-12 0 0 0,9 5-2 0 0,-18-30 0 0 0,20 29 0 0 0,-21-26 0 0 0,24 35 9 0 0,1 1 0 0 0,-2 1-1 0 0,-15-12 1 0 0,14 12 1 0 0,0-1-1 0 0,-13-13 1 0 0,16 12-10 0 0,0 0 0 0 0,1-1 0 0 0,0 0 0 0 0,-9-17 0 0 0,9 14 0 0 0,-1 0 0 0 0,-9-12 0 0 0,11 20 14 0 0,1-1 0 0 0,-1 1 1 0 0,0 0-1 0 0,0 1 0 0 0,-1-1 0 0 0,1 1 0 0 0,-1 0 1 0 0,-5-2-1 0 0,-24-14 50 0 0,25 10-52 0 0,-1 0 0 0 0,-14-17 0 0 0,14 14 2 0 0,-17-15 0 0 0,20 20-21 0 0,0 0 30 0 0,0 1-1 0 0,-16-10 0 0 0,20 14 0 0 0,0 0 0 0 0,0 1 0 0 0,0-1-1 0 0,0 1 1 0 0,0 0 0 0 0,-1 0-1 0 0,1 0 1 0 0,0 1 0 0 0,-8-1-1 0 0,1 0 17 0 0,-1 0-1 0 0,1-1 0 0 0,-1-1 0 0 0,1 0 0 0 0,0 0 1 0 0,-12-6-1 0 0,10 4-27 0 0,1 1-1 0 0,-1 0 1 0 0,0 0 0 0 0,-14-1 0 0 0,-68-1 342 0 0,61 2-292 0 0,21 2 32 0 0,1 0-1 0 0,-1 1 1 0 0,-23 2-1 0 0,32-1-85 0 0,-1 0-1 0 0,1 0 0 0 0,-1-1 1 0 0,1 1-1 0 0,-1-1 1 0 0,1 0-1 0 0,0 0 0 0 0,-1-1 1 0 0,1 1-1 0 0,-5-4 0 0 0,-19-5 11 0 0,23 10-16 0 0,0-1 0 0 0,0 1-1 0 0,0 0 1 0 0,0 0 0 0 0,-1 0 0 0 0,1 1-1 0 0,0 0 1 0 0,0 0 0 0 0,0 0 0 0 0,-6 2-1 0 0,6-1 3 0 0,0 0-1 0 0,-1-1 1 0 0,1 0-1 0 0,-1 0 1 0 0,1 0-1 0 0,-1-1 1 0 0,1 0-1 0 0,-10-1 1 0 0,-6-4 212 0 0,1-1 0 0 0,0-1-1 0 0,-36-18 1 0 0,46 21-792 0 0,6 2 552 0 0,-1 0 0 0 0,-1 0 1 0 0,1 1-1 0 0,0-1 0 0 0,0 1 0 0 0,0 1 0 0 0,-1-1 1 0 0,1 1-1 0 0,0 0 0 0 0,-1 0 0 0 0,1 0 0 0 0,0 1 1 0 0,-1 0-1 0 0,-6 2 0 0 0,-25 10-3350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38.59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2018 1720 9671 0 0,'-5'-1'427'0'0,"0"-1"-1"0"0,1 0 0 0 0,-1 0 0 0 0,1 0 1 0 0,0-1-1 0 0,-1 0 0 0 0,1 0 0 0 0,0 0 1 0 0,0 0-1 0 0,-5-6 0 0 0,-1-3 840 0 0,1 0-1 0 0,-9-15 1 0 0,8 13-357 0 0,-15-20 0 0 0,24 33-847 0 0,0 0-1 0 0,0 0 1 0 0,0 0-1 0 0,-1 0 1 0 0,1 0-1 0 0,0 0 1 0 0,0 1-1 0 0,-1-1 1 0 0,1 0-1 0 0,0 1 1 0 0,-1-1-1 0 0,1 1 0 0 0,-1-1 1 0 0,1 1-1 0 0,-1 0 1 0 0,1 0-1 0 0,-1-1 1 0 0,-1 1-1 0 0,-2 1 84 0 0,0-1-1 0 0,0 1 0 0 0,0 0 0 0 0,-5 2 0 0 0,5-1-134 0 0,0-1-1 0 0,0 0 0 0 0,0 0 1 0 0,-7 0-1 0 0,4 0 0 0 0,1 0 0 0 0,-1 0 1 0 0,0 0-1 0 0,1 1 0 0 0,-1 0 0 0 0,-9 5 0 0 0,15-7-13 0 0,0 1-1 0 0,0-1 1 0 0,1 0-1 0 0,-1 1 1 0 0,0-1-1 0 0,0 0 1 0 0,1 0-1 0 0,-1 0 1 0 0,0 0-1 0 0,0-1 0 0 0,0 1 1 0 0,1 0-1 0 0,-1-1 1 0 0,0 1-1 0 0,0-1 1 0 0,-1-1-1 0 0,-28-17 666 0 0,7 3 767 0 0,7 6-1287 0 0,0-1 0 0 0,-30-24 0 0 0,-12-9 296 0 0,-49-31-1815 0 0,92 61 1372 0 0,0 0 0 0 0,0-1 0 0 0,2-1 0 0 0,-15-20 0 0 0,16 18 7 0 0,-52-66-3 0 0,56 73 4 0 0,-1 1 0 0 0,0 1 0 0 0,-1 0 0 0 0,0 0 0 0 0,-19-11 0 0 0,23 17 6 0 0,0-1-1 0 0,1 0 1 0 0,-1 0 0 0 0,1-1 0 0 0,0 0 0 0 0,0 0 0 0 0,1 0-1 0 0,-1-1 1 0 0,1 1 0 0 0,0-1 0 0 0,1-1 0 0 0,0 1-1 0 0,0-1 1 0 0,-5-10 0 0 0,-9-29 2073 0 0,11 27-1419 0 0,0 0 0 0 0,-11-19 0 0 0,14 32-678 0 0,0 0 1 0 0,0 0-1 0 0,0 0 0 0 0,-1 1 0 0 0,1 0 0 0 0,-1 0 1 0 0,-1 0-1 0 0,1 1 0 0 0,-12-8 0 0 0,12 8-71 0 0,0 1 1 0 0,-1-1-1 0 0,1-1 0 0 0,1 1 0 0 0,-1-1 0 0 0,1 1 0 0 0,0-1 0 0 0,0-1 0 0 0,0 1 0 0 0,-4-9 0 0 0,-1-4-445 0 0,1-1-1 0 0,-5-20 1 0 0,8 24 310 0 0,0-1 1 0 0,-1 1-1 0 0,-1 0 1 0 0,-9-14-1 0 0,-18-17 242 0 0,23 33-9 0 0,1 0 0 0 0,0-1 0 0 0,-12-25 0 0 0,17 28-11 0 0,0 0 0 0 0,-1 1 0 0 0,0 0 0 0 0,-1 0 0 0 0,-11-14 0 0 0,-47-50 0 0 0,60 68 0 0 0,1-1 0 0 0,-1 1 0 0 0,1-1 0 0 0,-6-14 0 0 0,6 12 0 0 0,0 0 0 0 0,-9-13 0 0 0,11 20 0 0 0,0-1 0 0 0,0 1 0 0 0,-1-1 0 0 0,1 1 0 0 0,0 0 0 0 0,-1 0 0 0 0,0 0 0 0 0,1 0 0 0 0,-1 0 0 0 0,0 1 0 0 0,-5-3 0 0 0,-1 1 0 0 0,1-1 0 0 0,0 1 0 0 0,-12-9 0 0 0,16 10 0 0 0,1-1 0 0 0,0 1 0 0 0,0-1 0 0 0,1 0 0 0 0,-1 0 0 0 0,1 0 0 0 0,-1 0 0 0 0,1 0 0 0 0,0 0 0 0 0,-3-6 0 0 0,4 5 139 0 0,-1 1 0 0 0,0-1 0 0 0,1 1 0 0 0,-1 0 0 0 0,0 0 0 0 0,0 0 0 0 0,-1 0 0 0 0,1 0 0 0 0,-1 0 0 0 0,1 1 0 0 0,-1-1 1 0 0,0 1-1 0 0,0 0 0 0 0,0 0 0 0 0,0 0 0 0 0,0 0 0 0 0,-1 0 0 0 0,1 1 0 0 0,-1 0 0 0 0,1-1 0 0 0,-1 1 0 0 0,1 0 0 0 0,-1 1 0 0 0,0-1 0 0 0,1 1 0 0 0,-1-1 0 0 0,0 1 0 0 0,-6 1 0 0 0,5-1-346 0 0,1 0-1 0 0,0 0 1 0 0,0 0 0 0 0,0-1-1 0 0,0 0 1 0 0,0 0 0 0 0,0 0-1 0 0,0 0 1 0 0,0 0 0 0 0,0-1-1 0 0,0 0 1 0 0,1 0 0 0 0,-7-4-1 0 0,-21-9-817 0 0,27 14 1025 0 0,1 0 0 0 0,-1 1 0 0 0,1-1 0 0 0,-1 1 0 0 0,0 0 0 0 0,1 0 0 0 0,-1 0 0 0 0,0 1 0 0 0,1-1 0 0 0,-1 1 0 0 0,1 0 0 0 0,-1 0 0 0 0,1 0 0 0 0,-6 3 0 0 0,-23 5 0 0 0,30-9 0 0 0,-1 0 0 0 0,1 0 0 0 0,0 0 0 0 0,0 0 0 0 0,0 0 0 0 0,-1 0 0 0 0,1-1 0 0 0,0 1 0 0 0,0-1 0 0 0,0 0 0 0 0,0 0 0 0 0,0 1 0 0 0,-3-3 0 0 0,-1 0 0 0 0,-1 0 0 0 0,0 1 0 0 0,-12-4 0 0 0,12 4 0 0 0,0 0 0 0 0,0 0 0 0 0,0-1 0 0 0,-7-4 0 0 0,8 3-25 0 0,0 0-1 0 0,1-1 0 0 0,0 1 1 0 0,0-1-1 0 0,0-1 1 0 0,-5-6-1 0 0,1 2 2 0 0,8 9 2 0 0,0-1-1 0 0,-1 1 1 0 0,1-1-1 0 0,-1 1 1 0 0,1-1-1 0 0,-1 1 0 0 0,0 0 1 0 0,1 0-1 0 0,-1 0 1 0 0,0 0-1 0 0,0 0 0 0 0,0 0 1 0 0,0 0-1 0 0,0 1 1 0 0,0-1-1 0 0,0 1 0 0 0,-3-1 1 0 0,0 3-145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45.069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547 163 1839 0 0,'5'-32'23312'0'0,"-1"37"-23008"0"0,15 19 1472 0 0,-13-19-1684 0 0,18 14-17 0 0,-18-14-10 0 0,0 0-1 0 0,16 14 5 0 0,-16-14 17 0 0,-4 0-17 0 0,8 13-5 0 0,-8-13 0 0 0,1 0 5 0 0,10 16 17 0 0,-10-16-16 0 0,1 1-11 0 0,10 15-36 0 0,-10-16 30 0 0,1 1 12 0 0,14 15 5 0 0,-17-19-64 0 0,-1-1 0 0 0,1 1 0 0 0,0 0 0 0 0,-1 0 0 0 0,1 0 0 0 0,-1 0 0 0 0,0 0 0 0 0,0 0 0 0 0,0 0 1 0 0,2 5-1 0 0,-1-1 3 0 0,1-1 49 0 0,-1 0 28 0 0,15 39 251 0 0,-16-40-277 0 0,2 0 0 0 0,9 21-48 0 0,2 1-12 0 0,-13-24 0 0 0,-1-1 0 0 0,1 1 0 0 0,-1-1 0 0 0,1 1 0 0 0,-1 0 0 0 0,0-1 0 0 0,0 1 0 0 0,0 2 0 0 0,1 13 0 0 0,1 1 0 0 0,2 1 0 0 0,5 6 0 0 0,3 2 0 0 0,-8-5 0 0 0,0-1 0 0 0,1-2-11 0 0,-3-16-45 0 0,0 2-8 0 0,9 15 39 0 0,-9-16-34 0 0,0 1-59 0 0,3 14 96 0 0,-3 2-20 0 0,-2-6 20 0 0,0-12-34 0 0,-1-14-1117 0 0,1 9 1016 0 0,0 16-1278 0 0,0-11 1340 0 0,0 0-199 0 0,0 8 294 0 0,0-9 213 0 0,0-5-160 0 0,2-12-31 0 0,-2 9 20 0 0,-2-6-31 0 0,0-2 0 0 0,-1-2-23 0 0,0 0 0 0 0,-2 0 0 0 0,1 1 0 0 0,-2-1-1 0 0,0 1 1 0 0,-1 0 0 0 0,0 1 0 0 0,-12-18 0 0 0,8 15 30 0 0,3 1-18 0 0,0-1 0 0 0,-10-30 0 0 0,11 25 0 0 0,-11-21 0 0 0,12 32 0 0 0,0 0 0 0 0,0 0 0 0 0,-1 1 0 0 0,0 0 0 0 0,-1 1 0 0 0,0-1 0 0 0,-14-11 0 0 0,15 14 29 0 0,0 0-1 0 0,1-1 1 0 0,0 0-1 0 0,0 0 1 0 0,-6-13-1 0 0,7 13-23 0 0,0-1 0 0 0,0 1 0 0 0,-1 1 0 0 0,0-1-1 0 0,-10-9 1 0 0,9 12 22 0 0,0 0 0 0 0,0 1 0 0 0,-15-8 0 0 0,16 10-9 0 0,0-1 1 0 0,1 0-1 0 0,-1-1 1 0 0,1 1-1 0 0,-1-1 1 0 0,1-1 0 0 0,-6-5-1 0 0,2 1-4 0 0,0-1 1 0 0,-1 1-1 0 0,0 1 0 0 0,0 0 0 0 0,-1 0 0 0 0,-1 1 1 0 0,1 0-1 0 0,-14-5 0 0 0,13 7 33 0 0,0 1 0 0 0,0 1 0 0 0,-22-4 0 0 0,5 1 10 0 0,16 3-53 0 0,1-1 0 0 0,-18-8 0 0 0,23 8-4 0 0,-1 1 0 0 0,1-1 0 0 0,-1 2 0 0 0,0-1 0 0 0,0 1-1 0 0,0 1 1 0 0,0-1 0 0 0,0 1 0 0 0,-11 0 0 0 0,8 3 8 0 0,0-1 0 0 0,0 1 0 0 0,1 1 0 0 0,-1 0 0 0 0,1 0 0 0 0,-1 1 0 0 0,-18 10 0 0 0,28-14-84 0 0,1 1 0 0 0,-1-1 1 0 0,0 0-1 0 0,0 0 0 0 0,0 1 0 0 0,0-1 0 0 0,0 0 0 0 0,1 0 0 0 0,-1 0 1 0 0,0 0-1 0 0,0 0 0 0 0,0 0 0 0 0,0 0 0 0 0,0 0 0 0 0,1-1 0 0 0,-1 1 0 0 0,0 0 1 0 0,0 0-1 0 0,0-1 0 0 0,0 1 0 0 0,1-1 0 0 0,-1 1 0 0 0,0 0 0 0 0,0-1 1 0 0,1 1-1 0 0,-1-1 0 0 0,0 0 0 0 0,1 1 0 0 0,-1-1 0 0 0,1 0 0 0 0,-1 1 1 0 0,1-1-1 0 0,-1 0 0 0 0,1 1 0 0 0,-1-1 0 0 0,1 0 0 0 0,-1-1 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52.9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10 502 5063 0 0,'0'0'390'0'0,"-2"0"523"0"0,-3-10 7718 0 0,4-3-5232 0 0,0 10-2794 0 0,1 0 0 0 0,-1-1 0 0 0,1 1-1 0 0,0 0 1 0 0,1 0 0 0 0,-1-4 0 0 0,1 7-575 0 0,-1-1 1 0 0,0 1-1 0 0,0 0 1 0 0,0 0-1 0 0,0-1 1 0 0,0 1-1 0 0,0 0 1 0 0,1 0-1 0 0,-1 0 0 0 0,0-1 1 0 0,0 1-1 0 0,0 0 1 0 0,0 0-1 0 0,1 0 1 0 0,-1-1-1 0 0,0 1 1 0 0,0 0-1 0 0,1 0 1 0 0,-1 0-1 0 0,0 0 1 0 0,0 0-1 0 0,1 0 0 0 0,-1 0 1 0 0,0 0-1 0 0,0-1 1 0 0,1 1-1 0 0,-1 0 1 0 0,0 0-1 0 0,0 0 1 0 0,1 0-1 0 0,-1 0 1 0 0,0 0-1 0 0,0 1 1 0 0,1-1-1 0 0,-1 0 1 0 0,0 0-1 0 0,1 0 0 0 0,-1 0-5 0 0,1 0 0 0 0,-1 0-1 0 0,0 0 1 0 0,1 0-1 0 0,-1 0 1 0 0,1 0-1 0 0,-1 0 1 0 0,1 0-1 0 0,-1 0 1 0 0,1 0 0 0 0,-1 0-1 0 0,0 0 1 0 0,1 0-1 0 0,-1 0 1 0 0,1-1-1 0 0,-1 1 1 0 0,0 0-1 0 0,1 0 1 0 0,-1 0 0 0 0,1-1-1 0 0,5-5 152 0 0,2-3-70 0 0,1 0 0 0 0,1 1 1 0 0,0 0-1 0 0,15-10 0 0 0,-24 17-100 0 0,1 1 1 0 0,0 0 0 0 0,-1-1-1 0 0,1 1 1 0 0,-1 0 0 0 0,1 0-1 0 0,0 0 1 0 0,-1 0 0 0 0,1 0-1 0 0,-1 0 1 0 0,1 0 0 0 0,0 0 0 0 0,-1 1-1 0 0,1-1 1 0 0,-1 1 0 0 0,1-1-1 0 0,-1 1 1 0 0,1 0 0 0 0,-1-1-1 0 0,3 3 1 0 0,-2-2 0 0 0,-1 0-1 0 0,1 0 1 0 0,0-1 0 0 0,0 1-1 0 0,-1 0 1 0 0,1-1 0 0 0,0 1-1 0 0,0-1 1 0 0,0 1-1 0 0,0-1 1 0 0,0 0 0 0 0,0 0-1 0 0,0 0 1 0 0,-1 0 0 0 0,1 0-1 0 0,4-1 1 0 0,7-4 4 0 0,-1-1-1 0 0,1 0 1 0 0,20-14-1 0 0,12-6 12 0 0,-37 22-1 0 0,0 1 1 0 0,16-4-1 0 0,-15 5 0 0 0,0-1 1 0 0,14-6-1 0 0,23-18-21 0 0,-37 20 0 0 0,0 1 0 0 0,1 1 0 0 0,0-1 0 0 0,0 2 0 0 0,0-1 0 0 0,15-3 0 0 0,30-2 0 0 0,-43 7 0 0 0,34-5 0 0 0,-9 5 0 0 0,-17-2 0 0 0,-4-1 16 0 0,-1-1 0 0 0,0-1 0 0 0,23-15 0 0 0,-32 19-5 0 0,-1 0-1 0 0,1 0 1 0 0,0 1 0 0 0,1-1-1 0 0,-1 1 1 0 0,1 1 0 0 0,-1-1-1 0 0,1 1 1 0 0,0 0 0 0 0,9 0-1 0 0,-10 0 2 0 0,1 0 0 0 0,0 0 0 0 0,-1-1 0 0 0,0 1 1 0 0,1-1-1 0 0,-1-1 0 0 0,0 1 0 0 0,0-1 0 0 0,8-6 0 0 0,-8 4 0 0 0,1 1 0 0 0,0 1 1 0 0,1 0-1 0 0,-1 0 1 0 0,13-5-1 0 0,-14 8 38 0 0,1-1 0 0 0,0 1 0 0 0,0 1-1 0 0,10-1 1 0 0,-12 2-11 0 0,0-1 0 0 0,0-1 1 0 0,1 1-1 0 0,-1-1 0 0 0,0 0 0 0 0,0 0 0 0 0,0 0 0 0 0,0-1 0 0 0,8-3 0 0 0,16-14-39 0 0,-24 15 0 0 0,0 0 0 0 0,1 0 0 0 0,-1 1 0 0 0,1 0 0 0 0,0 0 0 0 0,0 0 0 0 0,0 0 0 0 0,10-2 0 0 0,-12 4-339 0 0,3 2-2100 0 0,13 9-2385 0 0,29 15-3286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48:58.01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215 880 4607 0 0,'-13'-9'14545'0'0,"13"9"-14335"0"0,0 0 0 0 0,0-1 0 0 0,0 1 0 0 0,0 0 0 0 0,0-1 1 0 0,-1 1-1 0 0,1 0 0 0 0,0-1 0 0 0,0 1 0 0 0,0 0 0 0 0,0-1 0 0 0,0 1 0 0 0,0 0 1 0 0,0-1-1 0 0,0 1 0 0 0,0 0 0 0 0,0-1 0 0 0,1 1 0 0 0,-1 0 0 0 0,0-1 0 0 0,0 1 0 0 0,0 0 1 0 0,0-1-1 0 0,0 1 0 0 0,1 0 0 0 0,-1 0 0 0 0,0-1 0 0 0,0 1 0 0 0,0 0 0 0 0,1-1 1 0 0,-1 1-1 0 0,1 0 0 0 0,9-15-145 0 0,-7 12 223 0 0,0-1-208 0 0,10-12 1 0 0,-10 12 334 0 0,0 1-351 0 0,8-11 0 0 0,-8 11 128 0 0,-1-1-128 0 0,14-24 1 0 0,-15 28-65 0 0,20-44 63 0 0,-19 37-63 0 0,0 2 19 0 0,0 0-1 0 0,0 1 0 0 0,1-1 0 0 0,-1 1 1 0 0,1 0-1 0 0,3-4 0 0 0,-4 4 49 0 0,0-1 3 0 0,6-5-30 0 0,-1 2 162 0 0,6-7-130 0 0,-6 7-44 0 0,-3 3 42 0 0,9-24-11 0 0,1 3-6 0 0,-7 10-42 0 0,0-1-11 0 0,-2 4 0 0 0,1-1 11 0 0,2 0 43 0 0,1 3 6 0 0,-6 10-47 0 0,4-3-14 0 0,19-27 64 0 0,-11 10-63 0 0,-1 0 0 0 0,-2 1 0 0 0,-4 1 0 0 0,1-13 137 0 0,-6 21-61 0 0,-1 2-33 0 0,-1 7-4 0 0,14-27 10 0 0,-6 11-49 0 0,1-1 0 0 0,0 0 0 0 0,-2 3 0 0 0,1-1 0 0 0,-1 2 0 0 0,-2 1 11 0 0,-3 8 31 0 0,4-9-31 0 0,2-6-11 0 0,-9 17 0 0 0,16-23 0 0 0,-8 14 0 0 0,0 0 0 0 0,-2 3 11 0 0,-4 6 31 0 0,3-6-31 0 0,-1 2-11 0 0,0 0 0 0 0,1-2 11 0 0,-1 4 31 0 0,10-6-20 0 0,-18 19 14 0 0,1-1 0 0 0,0 1 0 0 0,-2 9 0 0 0,0-3 1 0 0,-24 70 27 0 0,-34 59 0 0 0,55-123-64 0 0,-1 2 0 0 0,1-2 0 0 0,0 1 0 0 0,0-1 0 0 0,-1-1 0 0 0,3-2 11 0 0,-1-2 31 0 0,1 0-20 0 0,0 0 20 0 0,0 1-31 0 0,0-2-11 0 0,-7 12 0 0 0,5-6 0 0 0,6-14 0 0 0,-9 28 64 0 0,5-18-64 0 0,2-1 0 0 0,-1 1 0 0 0,0-2 0 0 0,-7 12 0 0 0,1-7 0 0 0,6-10 0 0 0,0 0 0 0 0,0-1 0 0 0,0 1 0 0 0,1 1 0 0 0,-5 12 0 0 0,4-7 0 0 0,-4 8 0 0 0,8-20 0 0 0,-6 10 0 0 0,-3 8 0 0 0,-13 15 0 0 0,16-22 0 0 0,-1 4 0 0 0,6-14 0 0 0,-5 5 0 0 0,-2 3 11 0 0,-19 16 0 0 0,21-21-5 0 0,0 1 0 0 0,0 0 0 0 0,0 0 0 0 0,1 0 0 0 0,0 1 0 0 0,-8 13 0 0 0,-7 24-6 0 0,12-24 0 0 0,0-1 0 0 0,-2 0 0 0 0,0-1 0 0 0,-22 28 0 0 0,22-35-4 0 0,-20 23-106 0 0,-38 57 0 0 0,61-74-122 0 0,2-4-2916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48.65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120 3052 8287 0 0,'0'0'639'0'0,"-2"-1"-415"0"0,-2-1-133 0 0,2 1 245 0 0,1-1 102 0 0,-4-6 104 0 0,2 2-58 0 0,0 1 0 0 0,0 0-1 0 0,0-1 1 0 0,1 0 0 0 0,-1 0 0 0 0,-1-8-1 0 0,-3-17 1333 0 0,3 2-384 0 0,3-2-224 0 0,-2 0-280 0 0,-2-3-41 0 0,5 28-745 0 0,-5-19 565 0 0,-35-146 1407 0 0,33 130-1864 0 0,1 0 0 0 0,0-53 0 0 0,5 75-152 0 0,3-3-46 0 0,1 5 22 0 0,3-27 73 0 0,1 3 26 0 0,1-3-1 0 0,0 7-99 0 0,4-11 71 0 0,-4 11-53 0 0,1-3 5 0 0,2-2-27 0 0,0 1-5 0 0,-1 10-41 0 0,5-6 36 0 0,6-2 9 0 0,3 1 10 0 0,2-1 10 0 0,0-3 7 0 0,2-5 65 0 0,-8 13-88 0 0,8-14 111 0 0,-7 9-50 0 0,-3 6-54 0 0,1 0 14 0 0,-4 6-13 0 0,1-1-2 0 0,0 4 20 0 0,5-9-6 0 0,5-8-87 0 0,-1 1-739 0 0,-5 5-84 0 0,2-1 1534 0 0,-18 29-542 0 0,14-19 663 0 0,-1 5-624 0 0,-13 16-110 0 0,2-2-27 0 0,16-21-4 0 0,-17 21 0 0 0,0 1 0 0 0,16-17 0 0 0,-16 17-1 0 0,1 0-1 0 0,1-1-42 0 0,20-23 88 0 0,-2 0-105 0 0,3-4-11 0 0,-4 2 0 0 0,-17 23 7 0 0,12-21 39 0 0,-5 4-20 0 0,-10 19 43 0 0,0 1-12 0 0,10-20-30 0 0,-10 19 50 0 0,-2 1 5 0 0,8-18-9 0 0,-8 18-1 0 0,0 0-12 0 0,12-28 16 0 0,0 3-23 0 0,2-5-42 0 0,-2 0-11 0 0,-3 4 0 0 0,1-4 0 0 0,3-6 53 0 0,-6 17-42 0 0,3-5-11 0 0,0-4 0 0 0,-2-2 0 0 0,-1-1 53 0 0,6-37 22 0 0,-10 47-75 0 0,3-3 0 0 0,2-3 0 0 0,3-1 0 0 0,0-1 0 0 0,3 1 0 0 0,-6 7 0 0 0,2-18-153 0 0,-11 41 74 0 0,0 0-1 0 0,13-42-272 0 0,-11 37 299 0 0,2-11 42 0 0,-6 2 11 0 0,0-2-2 0 0,-1 18 4 0 0,0 2 10 0 0,1 0-2 0 0,0 0 0 0 0,0 0-1 0 0,0 0 1 0 0,0 0 0 0 0,0 0 0 0 0,0 1 0 0 0,0-1-1 0 0,0 1 1 0 0,0-1 0 0 0,0 1 0 0 0,0-1-1 0 0,0 1 1 0 0,0-1 0 0 0,0 1 0 0 0,-1 1 0 0 0,2-2-11 0 0,-8 4 81 0 0,-54 33 88 0 0,28-21-139 0 0,1 2 1 0 0,1 2-1 0 0,-53 41 0 0 0,49-32-13 0 0,10-8 14 0 0,-26 27-1 0 0,40-35-29 0 0,3-4-11 0 0,0 3-53 0 0,8-9 8 0 0,8-7-613 0 0,28-11 616 0 0,-27 13 51 0 0,-1 0-1 0 0,0 1 1 0 0,1-1 0 0 0,9 1 0 0 0,13 1-30 0 0,-2 3 11 0 0,18 0 10 0 0,8-1 11 0 0,-6-1-11 0 0,-27 0-31 0 0,33 3 31 0 0,7 5 11 0 0,-8 3 0 0 0,-42-10 0 0 0,-1 0 0 0 0,20 0 0 0 0,-26-2 0 0 0,0 0 0 0 0,0 0 0 0 0,0-1 0 0 0,0 1 0 0 0,0-1 0 0 0,0 0 0 0 0,0-1 0 0 0,7-2 0 0 0,-9 3 1 0 0,0 0 0 0 0,-1 0 0 0 0,1-1 0 0 0,0 1 0 0 0,-1 0 0 0 0,1-1 0 0 0,-1 0 0 0 0,0 1 0 0 0,1-1 0 0 0,0-3 0 0 0,-1 5 1 0 0,-1 0 0 0 0,0-1 0 0 0,1 1 0 0 0,-1-1-1 0 0,0 1 1 0 0,1-1 0 0 0,-1 1 0 0 0,0-1 0 0 0,0 1 0 0 0,0-1 0 0 0,0 0 0 0 0,0 1 0 0 0,0-1 0 0 0,1 1 0 0 0,-1-1 0 0 0,0 1 0 0 0,0-1 0 0 0,-1 1 0 0 0,1-1 0 0 0,0 0 0 0 0,0 1-1 0 0,0-1 1 0 0,0 1 0 0 0,0-1 0 0 0,-1 1 0 0 0,1-1 0 0 0,0 1 0 0 0,-1-1 0 0 0,1 0 6 0 0,-2-4 45 0 0,-2-8 0 0 0,2-6-42 0 0,3-2-11 0 0,-2 2 0 0 0,-3 5 0 0 0,1 5-23 0 0,0 0 0 0 0,0 0 0 0 0,-1 0 0 0 0,0 1 0 0 0,0-1 0 0 0,-1 1 0 0 0,-8-11 0 0 0,11 17 19 0 0,-11-13-54 0 0,-2 0-4 0 0,5 5 39 0 0,-4-3-30 0 0,10 11 46 0 0,-1 1-46 0 0,-4-2 41 0 0,-1 1 12 0 0,0 0 0 0 0,2 2-11 0 0,0 1-31 0 0,1-1 31 0 0,-1 1 11 0 0,-2 4 0 0 0,-59 37 34 0 0,-154 100 220 0 0,213-134-273 0 0,8-7-67 0 0,10 3-65 0 0,25 12 46 0 0,-25-13-14 0 0,1-7-1 0 0,1 0 81 0 0,-2 1-8 0 0,0-1 1 0 0,0 1 0 0 0,9-8 0 0 0,29-17-162 0 0,-1-1 9 0 0,0-1 22 0 0,-9 5 104 0 0,6-4-2 0 0,-19 14 75 0 0,-17 12 132 0 0,-9 4-80 0 0,0 0 0 0 0,0 0 0 0 0,1 1 0 0 0,-1-1 1 0 0,0 1-1 0 0,-3 2 0 0 0,-3 3 55 0 0,-67 32 371 0 0,42-22-390 0 0,-64 42-1 0 0,85-49-76 0 0,3 3 0 0 0,9-11 10 0 0,8 1 0 0 0,-7-3-21 0 0,7 3 3 0 0,0-1 0 0 0,1 0-1 0 0,10 1 1 0 0,-11-2-6 0 0,-1-1 0 0 0,1-1 0 0 0,-1 1 0 0 0,0-1 0 0 0,12-4-1 0 0,-1 2-19 0 0,-9 1-5 0 0,0 0 0 0 0,0 0 0 0 0,0-1 0 0 0,10-5-1 0 0,-10 5 7 0 0,24-12-90 0 0,-25 12 83 0 0,-3 2 9 0 0,-1 0-1 0 0,0-1 0 0 0,0 1 0 0 0,0-1 0 0 0,0 0 1 0 0,0 0-1 0 0,4-4 0 0 0,-1 2-13 0 0,-4 3 15 0 0,1-1 0 0 0,-1 0-1 0 0,0 1 1 0 0,1-1 0 0 0,-1 0 0 0 0,0 0 0 0 0,0 0 0 0 0,2-4-1 0 0,12-13-77 0 0,-16 19 94 0 0,0 0 0 0 0,0 0-1 0 0,1-1 1 0 0,-1 1 0 0 0,0 0 0 0 0,0 0 0 0 0,1-1 0 0 0,-1 1-1 0 0,0 0 1 0 0,0 0 0 0 0,0-1 0 0 0,1 1 0 0 0,-1 0-1 0 0,0-1 1 0 0,0 1 0 0 0,0 0 0 0 0,0-1 0 0 0,0 1-1 0 0,0 0 1 0 0,0-1 0 0 0,0 1 0 0 0,0-1 0 0 0,0 1-1 0 0,0-1 1 0 0,-3-13-13 0 0,2 14-13 0 0,0-1 0 0 0,0 0 0 0 0,-1 0 0 0 0,1 1 0 0 0,0-1 0 0 0,0 1 0 0 0,0-1 0 0 0,-1 1 0 0 0,1-1 0 0 0,0 1 0 0 0,0 0 0 0 0,-1 0 0 0 0,1 0 0 0 0,0 0-1 0 0,-1 0 1 0 0,1 0 0 0 0,0 0 0 0 0,-1 0 0 0 0,1 0 0 0 0,0 0 0 0 0,0 1 0 0 0,-1-1 0 0 0,-1 2 0 0 0,-31 10-422 0 0,22-6 1034 0 0,5-2-421 0 0,0-1 0 0 0,-1 1 1 0 0,2 1-1 0 0,-1-1 1 0 0,0 1-1 0 0,1 1 1 0 0,0-1-1 0 0,0 1 0 0 0,-10 13 1 0 0,6-6-139 0 0,10-13-22 0 0,-1 0-1 0 0,1 1 1 0 0,0-1 0 0 0,0 0 0 0 0,0 1 0 0 0,-1-1 0 0 0,1 0 0 0 0,0 0-1 0 0,0 1 1 0 0,0-1 0 0 0,0 0 0 0 0,0 1 0 0 0,0-1 0 0 0,0 0 0 0 0,0 1-1 0 0,0-1 1 0 0,0 1 0 0 0,0-1 0 0 0,0 0 0 0 0,0 1 0 0 0,0-1 0 0 0,0 1-1 0 0,0 0-1 0 0,0 0 0 0 0,0 0-1 0 0,0 0 1 0 0,0 0 0 0 0,0 0 0 0 0,1 0-1 0 0,-1 0 1 0 0,0 0 0 0 0,1 0-1 0 0,-1 0 1 0 0,0 0 0 0 0,1-1-1 0 0,-1 1 1 0 0,1 0 0 0 0,0 0-1 0 0,-1 0 1 0 0,1 0 0 0 0,0-1-1 0 0,-1 1 1 0 0,2 1 0 0 0,1-1-10 0 0,1 0 0 0 0,-1 1 0 0 0,1-1 0 0 0,-1-1 0 0 0,1 1 0 0 0,0 0 0 0 0,4-1 0 0 0,-8 0 10 0 0,8 1-78 0 0,1-4-2 0 0,27-12 48 0 0,-20 7-40 0 0,13-12-13 0 0,-15 10-8 0 0,10-10 17 0 0,-22 18 65 0 0,1 0 1 0 0,-1 1 0 0 0,0-1 0 0 0,0 0-1 0 0,0-1 1 0 0,0 1 0 0 0,0 0-1 0 0,2-3 1 0 0,-1-1-1 0 0,2-2-43 0 0,-1-7 41 0 0,-4 15 13 0 0,0-1 0 0 0,0 1 0 0 0,0 0 0 0 0,0-1 0 0 0,-1 1 0 0 0,1 0 0 0 0,0 0 0 0 0,0-1 0 0 0,0 1 0 0 0,0 0 0 0 0,0 0 0 0 0,0-1 0 0 0,0 1 0 0 0,0 0 0 0 0,-1 0 0 0 0,1-1 0 0 0,0 1 0 0 0,0 0 0 0 0,0 0 0 0 0,-1 0 0 0 0,1-1 0 0 0,0 1 0 0 0,0 0 0 0 0,-1 0 0 0 0,1 0 0 0 0,0 0 0 0 0,0 0 0 0 0,-1-1 0 0 0,1 1 0 0 0,0 0 0 0 0,0 0 0 0 0,-1 0 0 0 0,-2 0 6 0 0,0-1 0 0 0,1 1 0 0 0,-1 0 0 0 0,0 0 0 0 0,0 0 0 0 0,0 0 0 0 0,1 0 0 0 0,-1 1 0 0 0,0-1 0 0 0,0 1 0 0 0,1 0 0 0 0,-1 0 0 0 0,0 0 0 0 0,1 0 0 0 0,-3 2 0 0 0,-2 1 94 0 0,0 0 0 0 0,0 0 0 0 0,-10 10 0 0 0,15-12 60 0 0,0 1-80 0 0,-2 8 0 0 0,2-8 0 0 0,5 4-1 0 0,-3-7-79 0 0,2 4 12 0 0,0 1 0 0 0,1 0 1 0 0,-1-1-1 0 0,7 8 0 0 0,-6-8-10 0 0,1 0-1 0 0,0-1 1 0 0,0 1-1 0 0,0-1 1 0 0,0 0-1 0 0,1 0 1 0 0,6 3-1 0 0,-6-4-2 0 0,-1 0 0 0 0,0 0 0 0 0,1-1 0 0 0,-1 0 0 0 0,1 1 0 0 0,0-2 0 0 0,-1 1 0 0 0,1 0-1 0 0,5-1 1 0 0,-7 0-3 0 0,0-1-1 0 0,0 1 1 0 0,0 0-1 0 0,0-1 1 0 0,0 0-1 0 0,0 0 1 0 0,-1 0-1 0 0,1 0 0 0 0,0 0 1 0 0,0-1-1 0 0,4-2 1 0 0,-7 3 1 0 0,1 1 1 0 0,-1-1 0 0 0,1 1 0 0 0,-1-1-1 0 0,1 0 1 0 0,-1 1 0 0 0,1-1 0 0 0,-1 1-1 0 0,1-1 1 0 0,-1 0 0 0 0,0 1 0 0 0,1-1-1 0 0,-1 0 1 0 0,0 0 0 0 0,0 1 0 0 0,0-1-1 0 0,1 0 1 0 0,-1 0 0 0 0,0 1 0 0 0,0-1-1 0 0,0 0 1 0 0,0 0 0 0 0,0 1 0 0 0,0-1-1 0 0,-1-1 1 0 0,0-2-6 0 0,0 1 0 0 0,0-1 0 0 0,0 0 0 0 0,0 1 0 0 0,-1-1 0 0 0,0 1 0 0 0,0-1 0 0 0,0 1 0 0 0,0 0 0 0 0,-5-6 0 0 0,-2 0 11 0 0,-21-17 1 0 0,22 20-16 0 0,1 0 1 0 0,-1-1 0 0 0,1 0 0 0 0,-8-10 0 0 0,11 8 0 0 0,2-2 0 0 0,3 10-10 0 0,6 5 0 0 0,26 14 23 0 0,-25-13 68 0 0,-3 1 24 0 0,16 21 9 0 0,-16-20-3 0 0,0 1-17 0 0,2 0-57 0 0,18 28 165 0 0,-4-3-119 0 0,-15-25 0 0 0,-1-1 0 0 0,20 29-1 0 0,2-1-6 0 0,-23-29-34 0 0,-5-5-9 0 0,-8 1-11 0 0,5-5-20 0 0,0 0-1 0 0,0 0 1 0 0,0 0 0 0 0,1-1-1 0 0,-1 0 1 0 0,-5-8 0 0 0,0 0-62 0 0,-31-32-200 0 0,-75-79-1154 0 0,107 116 1308 0 0,1 1 53 0 0,4 5 54 0 0,5 5 9 0 0,15 22 13 0 0,-6-12 36 0 0,20 21-36 0 0,1-4-1 0 0,-26-25 42 0 0,-6-5-50 0 0,0-1 0 0 0,-1 1-1 0 0,1-1 1 0 0,0 0 0 0 0,0 1-1 0 0,0-1 1 0 0,-1 0 0 0 0,1 1 0 0 0,0-1-1 0 0,0 0 1 0 0,-1 1 0 0 0,1-1-1 0 0,0 0 1 0 0,-1 1 0 0 0,1-1 0 0 0,0 0-1 0 0,-1 0 1 0 0,1 0 0 0 0,0 1 0 0 0,-1-1-1 0 0,1 0 1 0 0,-1 0 0 0 0,1 0-1 0 0,0 0 1 0 0,-1 0 0 0 0,1 0 0 0 0,-1 0-1 0 0,1 1 1 0 0,0-1 0 0 0,-1 0-1 0 0,1 0 1 0 0,-1-1 0 0 0,1 1 0 0 0,0 0-1 0 0,-1 0 1 0 0,1 0 0 0 0,-1 0 0 0 0,1 0-1 0 0,0 0 1 0 0,-1-1 0 0 0,1 1-1 0 0,-1 0 1 0 0,1 0 0 0 0,0 0 0 0 0,-1-1-1 0 0,1 1 1 0 0,-16-13-60 0 0,0-1 0 0 0,1 0 0 0 0,1-1 0 0 0,0 0-1 0 0,1-1 1 0 0,-15-24 0 0 0,27 37-14 0 0,-1-5 6 0 0,3 8 34 0 0,5 6 9 0 0,35 40 64 0 0,-12-11-20 0 0,2 2 20 0 0,3 5-31 0 0,-4-6 0 0 0,-25-30 10 0 0,-5-2 0 0 0,-1-3-20 0 0,1-1-1 0 0,0 1 1 0 0,0-1-1 0 0,-1 1 0 0 0,1-1 1 0 0,0 1-1 0 0,-1-1 1 0 0,1 1-1 0 0,0-1 0 0 0,-1 1 1 0 0,1-1-1 0 0,-1 1 1 0 0,1-1-1 0 0,-1 0 1 0 0,1 1-1 0 0,-1-1 0 0 0,1 0 1 0 0,-1 1-1 0 0,1-1 1 0 0,-1 0-1 0 0,0 0 0 0 0,1 1 1 0 0,-1-1-1 0 0,1 0 1 0 0,-1 0-1 0 0,0 0 0 0 0,1 0 1 0 0,-1 0-1 0 0,0 0 1 0 0,1 0-1 0 0,-1 0 0 0 0,0 0 1 0 0,-3-2-2 0 0,1 1 1 0 0,-1-1-1 0 0,1 0 1 0 0,0 0 0 0 0,-5-3-1 0 0,-7-5 58 0 0,0 0 1 0 0,0 2-1 0 0,-1 0 0 0 0,0 0 1 0 0,0 2-1 0 0,-1 0 0 0 0,0 1 1 0 0,0 0-1 0 0,0 2 0 0 0,0 0 1 0 0,-31-1-1 0 0,46 4 236 0 0,-7 1-1653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4:06.5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22 3281 3223 0 0,'2'-6'17672'0'0,"49"11"-14853"0"0,-41-3-2784 0 0,-6-1-14 0 0,0 0-1 0 0,0 0 1 0 0,0-1 0 0 0,0 1 0 0 0,1-1 0 0 0,6 0 0 0 0,-4-3 46 0 0,20-8-43 0 0,-27 11-22 0 0,1 0 0 0 0,-1 0 0 0 0,1 0 0 0 0,-1 0 0 0 0,1-1 0 0 0,-1 1 0 0 0,1 0 0 0 0,-1 0 0 0 0,1-1 0 0 0,-1 1 0 0 0,1 0 0 0 0,-1-1 0 0 0,0 1 0 0 0,1 0 0 0 0,-1-1 0 0 0,0 1 0 0 0,1-1 0 0 0,-1 1 0 0 0,0-1 0 0 0,1 0 0 0 0,18-33 14 0 0,-17 30-5 0 0,1-5 70 0 0,0 0-40 0 0,0-2 45 0 0,-1 4-63 0 0,3-13 325 0 0,13-31 1 0 0,-5 26-260 0 0,-8 9-30 0 0,1-2-55 0 0,1-7 7 0 0,-5 16 2 0 0,7-25 29 0 0,-8 27-33 0 0,1-3 29 0 0,1-9 24 0 0,-4 6 24 0 0,2 8-76 0 0,0 1-10 0 0,-6-23 108 0 0,0 10-66 0 0,1 1-31 0 0,2-2-11 0 0,1-35 64 0 0,1 35-64 0 0,1 10 0 0 0,5-17 0 0 0,2-22 69 0 0,4-54 1 0 0,-11 88-28 0 0,2-8-31 0 0,2-1-11 0 0,1-1 0 0 0,2 0 0 0 0,0 0 12 0 0,0 0 47 0 0,2-11 8 0 0,-9 32-69 0 0,1-11 62 0 0,2-4-36 0 0,6-81 153 0 0,-10 94-164 0 0,7-19-15 0 0,25-58 2 0 0,-13 34 0 0 0,15-52 0 0 0,-19 49 0 0 0,30-69 0 0 0,-39 107 8 0 0,16-46 141 0 0,-20 52-136 0 0,0 1 0 0 0,-1 0-1 0 0,0-1 1 0 0,0 1 0 0 0,-1-1 0 0 0,0 1 0 0 0,0-1-1 0 0,-1-10 1 0 0,1 15-9 0 0,0 0 0 0 0,-1 0-1 0 0,1-1 1 0 0,0 1 0 0 0,-1 0 0 0 0,1 0-1 0 0,-1 0 1 0 0,1 0 0 0 0,-1 0 0 0 0,0 0 0 0 0,1 0-1 0 0,-1 0 1 0 0,0 0 0 0 0,0 0 0 0 0,0 0-1 0 0,-1-1 1 0 0,1 2-3 0 0,1-1-1 0 0,0 1 1 0 0,-1 0-1 0 0,1 0 1 0 0,0 0-1 0 0,-1 0 1 0 0,1-1 0 0 0,-1 1-1 0 0,1 0 1 0 0,0 0-1 0 0,-1 0 1 0 0,1 0-1 0 0,-1 0 1 0 0,1 0-1 0 0,0 0 1 0 0,-1 0 0 0 0,1 0-1 0 0,-1 0 1 0 0,1 0-1 0 0,0 0 1 0 0,-1 0-1 0 0,1 1 1 0 0,-1-1 0 0 0,1 0-1 0 0,0 0 1 0 0,-1 0-1 0 0,1 1 1 0 0,0-1-1 0 0,-1 0 1 0 0,-7 8 31 0 0,7-7-28 0 0,-10 16 30 0 0,0 0-1 0 0,1 0 0 0 0,1 1 0 0 0,1 0 0 0 0,-10 30 0 0 0,11-30-18 0 0,-70 173 102 0 0,76-188-117 0 0,-9 21 0 0 0,-1 7 0 0 0,5-6-17 0 0,5-20-69 0 0,8-9-99 0 0,-2 2 162 0 0,0-2 0 0 0,0 1-1 0 0,0-1 1 0 0,0 0 0 0 0,-1 0 0 0 0,1 0 0 0 0,-1 0-1 0 0,0-1 1 0 0,4-5 0 0 0,16-33-117 0 0,-2-1 0 0 0,-2 0-1 0 0,18-62 1 0 0,9-19 97 0 0,-34 95-6 0 0,1 1 1 0 0,21-31 0 0 0,3 2-19 0 0,-26 44 67 0 0,1 2 11 0 0,-11 10 43 0 0,-2 8-29 0 0,0 0 0 0 0,-1 0 0 0 0,0 1 0 0 0,0-1 0 0 0,-1 0 0 0 0,0 0 0 0 0,0 0 0 0 0,0-1 0 0 0,-1 1 0 0 0,-3 6 0 0 0,-4 2 83 0 0,0 0 0 0 0,-18 21 0 0 0,-74 66 240 0 0,45-46 32 0 0,55-53-308 0 0,5-5-12 0 0,13-12-48 0 0,7-8-12 0 0,1 0-82 0 0,-2-2 0 0 0,0 0 0 0 0,-2-2 0 0 0,-1 0 0 0 0,-1-1 0 0 0,-1-1 0 0 0,17-40 0 0 0,-8 4-218 0 0,21-79 0 0 0,-45 134 236 0 0,-2 10 65 0 0,0 0-1 0 0,0 0 1 0 0,0-1 0 0 0,0 1-1 0 0,0 0 1 0 0,0 0 0 0 0,0 0-1 0 0,0 0 1 0 0,0 0 0 0 0,0 0-1 0 0,0 0 1 0 0,0 0 0 0 0,0 0-1 0 0,0 0 1 0 0,0 0 0 0 0,0-1-1 0 0,0 1 1 0 0,0 0 0 0 0,0 0-1 0 0,0 0 1 0 0,0 0 0 0 0,0 0-1 0 0,0 0 1 0 0,0 0 0 0 0,0 0-1 0 0,0 0 1 0 0,0 0 0 0 0,0 0-1 0 0,0 0 1 0 0,0 0 0 0 0,0 0-1 0 0,0-1 1 0 0,0 1-1 0 0,-1 0 1 0 0,1 0 0 0 0,0 0-1 0 0,0 0 1 0 0,0 0 0 0 0,0 0-1 0 0,0 0 1 0 0,0 0 0 0 0,0 0-1 0 0,0 0 1 0 0,0 0 0 0 0,0 0-1 0 0,0 0 1 0 0,-1 0 0 0 0,1 0-1 0 0,0 0 1 0 0,0 0 0 0 0,0 0-1 0 0,0 0 1 0 0,0 0 0 0 0,0 0-1 0 0,0 0 1 0 0,0 0 0 0 0,0 0-1 0 0,0 0 1 0 0,0 0 0 0 0,0 0-1 0 0,-1 0 1 0 0,1 1 0 0 0,0-1-1 0 0,0 0 1 0 0,0 0 0 0 0,-8 10 211 0 0,-60 116 506 0 0,-48 79-108 0 0,98-178-458 0 0,2 1 0 0 0,-15 34 0 0 0,28-53-92 0 0,3-9-60 0 0,-1 1 0 0 0,1 0 0 0 0,0-1 0 0 0,0 1 0 0 0,-1 0 0 0 0,1 0 0 0 0,0 0 0 0 0,0-1 0 0 0,0 1-1 0 0,0 0 1 0 0,0 0 0 0 0,0 0 0 0 0,0-1 0 0 0,1 1 0 0 0,-1 0 0 0 0,0 0 0 0 0,0-1 0 0 0,1 1 0 0 0,-1 1 0 0 0,2-2-4 0 0,-1 0-1 0 0,0 0 1 0 0,0-1 0 0 0,1 1 0 0 0,-1 0 0 0 0,0-1 0 0 0,0 1-1 0 0,0-1 1 0 0,1 1 0 0 0,-1-1 0 0 0,0 0 0 0 0,0 1 0 0 0,0-1 0 0 0,0 0-1 0 0,0 0 1 0 0,1-1 0 0 0,10-11-63 0 0,0-1-1 0 0,-1 0 1 0 0,0 0-1 0 0,-1-1 1 0 0,9-20 0 0 0,-16 29 50 0 0,166-308-910 0 0,-160 298 916 0 0,-7 14 2 0 0,-3 4 6 0 0,-7 12 18 0 0,-12 21 81 0 0,-17 22 75 0 0,-2-3-1 0 0,-76 81 1 0 0,108-127-153 0 0,1-3 40 0 0,0 1 0 0 0,0 1 0 0 0,0-1 0 0 0,1 1 0 0 0,0 0 0 0 0,-7 13 0 0 0,20-22-118 0 0,0 0 33 0 0,-4 1 15 0 0,0 0 1 0 0,0 0-1 0 0,0-1 1 0 0,-1 1-1 0 0,1-1 0 0 0,-1 1 1 0 0,1-1-1 0 0,-1 0 0 0 0,1-1 1 0 0,-1 1-1 0 0,4-4 0 0 0,24-26-165 0 0,-1-1 0 0 0,27-39-1 0 0,44-78-235 0 0,-89 133 366 0 0,13-20-66 0 0,-9 14 4 0 0,-1-1-1 0 0,15-32 1 0 0,-27 49 107 0 0,-4 6-18 0 0,-9 12 205 0 0,-91 163 906 0 0,30-48-829 0 0,60-107-262 0 0,3 1-16 0 0,7-17-16 0 0,7-5 0 0 0,1-2 17 0 0,0 0 1 0 0,0 0-1 0 0,-1-1 0 0 0,1 1 1 0 0,-1-1-1 0 0,0-1 0 0 0,6-6 1 0 0,118-156-117 0 0,20-22-5 0 0,-138 177 136 0 0,1-1 0 0 0,0 0 0 0 0,-1-1 0 0 0,15-25 0 0 0,-22 31 0 0 0,-2 0 13 0 0,-2 3 61 0 0,-1 5 35 0 0,0 1-92 0 0,-1 0 0 0 0,1 0 0 0 0,-1 0 0 0 0,1 1 0 0 0,-1-1 0 0 0,1 0-1 0 0,-1 0 1 0 0,1 0 0 0 0,-1 1 0 0 0,1-1 0 0 0,-1 0 0 0 0,1 0 0 0 0,-1 1 0 0 0,1-1 0 0 0,0 0 0 0 0,-1 1 0 0 0,1-1-1 0 0,0 1 1 0 0,-1-1 0 0 0,1 0 0 0 0,-1 1 0 0 0,-106 133 389 0 0,-24 8-14 0 0,121-132-390 0 0,0 0-2 0 0,14-17-19 0 0,51-55-327 0 0,93-80 0 0 0,-140 135 340 0 0,48-42-85 0 0,-18 17 51 0 0,34-38 0 0 0,-71 69 40 0 0,2-2 0 0 0,0 0 0 0 0,0 0 0 0 0,0-1 0 0 0,-1 1 0 0 0,1-1 0 0 0,-1 0 0 0 0,0 1 0 0 0,0-1 0 0 0,0 0 0 0 0,1-6 0 0 0,-3 10 0 0 0,0 0 0 0 0,0 0 0 0 0,0-1 0 0 0,0 1 0 0 0,0 0 0 0 0,0 0 0 0 0,0 0 0 0 0,0-1 0 0 0,0 1 0 0 0,0 0 0 0 0,0 0 0 0 0,0 0 0 0 0,0-1 0 0 0,0 1 0 0 0,0 0 0 0 0,0 0 0 0 0,0 0-1 0 0,0-1 1 0 0,0 1 0 0 0,0 0 0 0 0,-1 0 0 0 0,1 0 0 0 0,0-1 0 0 0,0 1 0 0 0,0 0 0 0 0,0 0 0 0 0,0 0 0 0 0,-1 0 0 0 0,1 0 0 0 0,0 0 0 0 0,0-1 0 0 0,0 1 0 0 0,0 0 0 0 0,-1 0 0 0 0,1 0 0 0 0,0 0 0 0 0,0 0 0 0 0,0 0 0 0 0,-1 0 0 0 0,-11 2 75 0 0,-10 8 103 0 0,1 4-6 0 0,0 1 0 0 0,-27 25 0 0 0,-34 40 20 0 0,53-51-139 0 0,-8 10 14 0 0,21-19-67 0 0,0 3-13 0 0,14-18-16 0 0,9-6-13 0 0,1 1 17 0 0,-5 0 17 0 0,0 0 0 0 0,0 0 0 0 0,0 0 0 0 0,0-1 0 0 0,0 0 0 0 0,0 1 0 0 0,0-1 0 0 0,0 0 0 0 0,0 0 0 0 0,0 0 0 0 0,0-1 0 0 0,-1 1 0 0 0,1-1 0 0 0,0 1 0 0 0,3-5 0 0 0,9-7-47 0 0,133-128-176 0 0,-126 116 133 0 0,0 0-1 0 0,-2-1 0 0 0,-1-1 1 0 0,18-33-1 0 0,-36 56 80 0 0,1 1-1 0 0,-1-1 1 0 0,0 0 0 0 0,0 1-1 0 0,0-1 1 0 0,-1 0 0 0 0,1 0-1 0 0,-1 0 1 0 0,0-6 0 0 0,0 9 16 0 0,0 0 0 0 0,0 1 1 0 0,0-1-1 0 0,0 0 0 0 0,-1 0 1 0 0,1 0-1 0 0,0 1 0 0 0,0-1 1 0 0,-1 0-1 0 0,1 1 0 0 0,0-1 1 0 0,-1 0-1 0 0,1 0 0 0 0,-1 1 1 0 0,1-1-1 0 0,-1 1 1 0 0,1-1-1 0 0,-1 0 0 0 0,1 1 1 0 0,-2-1-1 0 0,1 0 3 0 0,0 1-1 0 0,0 0 1 0 0,0 0 0 0 0,0 0-1 0 0,0 0 1 0 0,0 0 0 0 0,0 0-1 0 0,0 0 1 0 0,0 0 0 0 0,0 0-1 0 0,0 0 1 0 0,0 1 0 0 0,0-1-1 0 0,0 0 1 0 0,0 1 0 0 0,0-1-1 0 0,0 0 1 0 0,0 1 0 0 0,0-1-1 0 0,-1 2 1 0 0,-6 3 17 0 0,1 0-1 0 0,0 0 1 0 0,0 1-1 0 0,1 0 0 0 0,-9 9 1 0 0,-27 39 170 0 0,28-35-106 0 0,-135 167 389 0 0,135-168-471 0 0,12-15-23 0 0,7-4 0 0 0,4-3-6 0 0,-1-1 0 0 0,1 0 0 0 0,-1 0 0 0 0,1-1 0 0 0,10-9 0 0 0,2-5 3 0 0,96-91-430 0 0,-100 92 387 0 0,0 0 1 0 0,-1-2-1 0 0,-1 0 1 0 0,14-26-1 0 0,-29 46 70 0 0,15-33-33 0 0,-14 32 32 0 0,-1 1-1 0 0,1-1 1 0 0,-1 1-1 0 0,1-1 1 0 0,-1 0-1 0 0,0 1 0 0 0,0-1 1 0 0,0 0-1 0 0,0 1 1 0 0,0-1-1 0 0,0 0 1 0 0,0 1-1 0 0,0-1 0 0 0,-1 1 1 0 0,1-1-1 0 0,-1 0 1 0 0,1 1-1 0 0,-1-1 1 0 0,-1-2-1 0 0,1 4 10 0 0,0 0 0 0 0,1-1 0 0 0,-1 1 0 0 0,0 0 0 0 0,0-1 0 0 0,0 1 0 0 0,1 0-1 0 0,-1 0 1 0 0,0 0 0 0 0,0 0 0 0 0,0 0 0 0 0,0 0 0 0 0,0 0 0 0 0,1 0 0 0 0,-1 0 0 0 0,0 0 0 0 0,0 1 0 0 0,0-1 0 0 0,0 0 0 0 0,1 1-1 0 0,-1-1 1 0 0,0 0 0 0 0,0 1 0 0 0,1-1 0 0 0,-2 2 0 0 0,-20 11 266 0 0,1 6-124 0 0,0 0 0 0 0,2 2 0 0 0,0 0 0 0 0,-19 29 0 0 0,9-13-56 0 0,-74 89 78 0 0,87-104-161 0 0,1 3 19 0 0,12-20-84 0 0,24-3-180 0 0,-18-1 226 0 0,-1-1 0 0 0,0 0 1 0 0,1 1-1 0 0,-1-1 1 0 0,0 0-1 0 0,0 0 0 0 0,1 0 1 0 0,-1-1-1 0 0,0 1 0 0 0,1-1 1 0 0,-1 1-1 0 0,0-1 1 0 0,0 0-1 0 0,0 0 0 0 0,0 1 1 0 0,1-2-1 0 0,-1 1 0 0 0,-1 0 1 0 0,4-2-1 0 0,68-56-206 0 0,-3-2 0 0 0,-3-3 0 0 0,59-74 0 0 0,-109 118 10 0 0,18-28 0 0 0,-30 40 156 0 0,-1 0 0 0 0,1-1 0 0 0,-1 1 0 0 0,-1-1 0 0 0,0 0 0 0 0,4-17 0 0 0,-6 25 49 0 0,-1 0 1 0 0,0 0-1 0 0,0 0 1 0 0,0 0-1 0 0,0 0 0 0 0,0 0 1 0 0,0 0-1 0 0,0 0 1 0 0,0 0-1 0 0,0 0 1 0 0,0 0-1 0 0,0 0 0 0 0,0 0 1 0 0,-1 0-1 0 0,1 0 1 0 0,0 0-1 0 0,-1 1 0 0 0,1-1 1 0 0,-1-1-1 0 0,0 1 2 0 0,1 1 0 0 0,-1 0 0 0 0,0-1 0 0 0,1 1 1 0 0,-1 0-1 0 0,1 0 0 0 0,-1-1 0 0 0,0 1 0 0 0,1 0 0 0 0,-1 0 0 0 0,0 0 0 0 0,1 0 0 0 0,-1-1 0 0 0,0 1 0 0 0,1 0 1 0 0,-1 0-1 0 0,1 1 0 0 0,-1-1 0 0 0,0 0 0 0 0,1 0 0 0 0,-2 0 0 0 0,-2 1 17 0 0,0 1 0 0 0,1-1 0 0 0,-1 1 0 0 0,0 0 0 0 0,1 0 0 0 0,-1 0 0 0 0,-4 4 0 0 0,-13 14 148 0 0,1 1 0 0 0,0 1 0 0 0,2 1 0 0 0,-26 42 0 0 0,24-36-96 0 0,-145 214 248 0 0,155-229-320 0 0,-22 39 0 0 0,16-24 0 0 0,5-3-15 0 0,8-21-61 0 0,10-7-249 0 0,-1-1 282 0 0,1-1-1 0 0,0 0 1 0 0,-1 0-1 0 0,0 0 1 0 0,0 0 0 0 0,9-10-1 0 0,2-2-74 0 0,85-94-412 0 0,-91 96 471 0 0,0 0-1 0 0,-1 0 1 0 0,-1-1-1 0 0,-1-1 1 0 0,0 1 0 0 0,9-25-1 0 0,-16 37 54 0 0,-1 0-1 0 0,1 0 1 0 0,0 0-1 0 0,-1-1 1 0 0,0 1-1 0 0,1 0 1 0 0,-1 0 0 0 0,-1 0-1 0 0,1 0 1 0 0,-1-6-1 0 0,1 8 7 0 0,-1 0 0 0 0,1 1 0 0 0,0-1 0 0 0,0 0 0 0 0,-1 1 0 0 0,1-1 0 0 0,-1 1 0 0 0,1-1-1 0 0,0 1 1 0 0,-1-1 0 0 0,1 0 0 0 0,-1 1 0 0 0,1-1 0 0 0,-1 1 0 0 0,1 0 0 0 0,-1-1 0 0 0,0 1 0 0 0,1 0 0 0 0,-1-1 0 0 0,-1 0-1 0 0,1 1 6 0 0,0 0-1 0 0,-1 0 0 0 0,1 0 1 0 0,0 0-1 0 0,-1 0 0 0 0,1 0 1 0 0,-1 0-1 0 0,1 1 0 0 0,0-1 1 0 0,-1 0-1 0 0,1 1 0 0 0,0-1 0 0 0,0 1 1 0 0,-3 1-1 0 0,-15 8 210 0 0,1 1 0 0 0,-34 28 1 0 0,-30 34 322 0 0,66-59-461 0 0,-18 17 81 0 0,-112 111 306 0 0,120-115-394 0 0,2 1 1 0 0,2 1 0 0 0,-27 45 0 0 0,45-65-28 0 0,-5 14-44 0 0,7-17-66 0 0,11-4-452 0 0,-9-2 520 0 0,9 2-45 0 0,-1 0 0 0 0,15 0 0 0 0,-21-2 34 0 0,0 0-1 0 0,0 0 1 0 0,0-1-1 0 0,-1 1 1 0 0,1-1-1 0 0,0 0 1 0 0,-1 1-1 0 0,1-1 1 0 0,0 0-1 0 0,-1 0 1 0 0,1 0-1 0 0,-1 0 1 0 0,3-2-1 0 0,15-18-117 0 0,-10 11 67 0 0,160-167-587 0 0,-126 128 524 0 0,63-97 0 0 0,-94 125 76 0 0,-5 8 22 0 0,0 1 1 0 0,12-14-1 0 0,-18 25-33 0 0,-3 6 0 0 0,-9 19 48 0 0,-2-3 22 0 0,-1-1 1 0 0,-19 23-1 0 0,16-23 163 0 0,-15 26-1 0 0,29-42 52 0 0,12-5-145 0 0,32-4-18 0 0,-33 3-59 0 0,-1-1 0 0 0,1-1-1 0 0,-1 1 1 0 0,0-1 0 0 0,-1 0 0 0 0,1 0-1 0 0,8-8 1 0 0,39-38-13 0 0,-50 46 9 0 0,12-14-53 0 0,0 0-1 0 0,-2-1 0 0 0,0-1 1 0 0,-1-1-1 0 0,-1 0 0 0 0,-1 0 1 0 0,17-46-1 0 0,-16 38 0 0 0,31-52 0 0 0,6-10-51 0 0,-47 87 96 0 0,1-2-14 0 0,-4-15-21 0 0,0 15 165 0 0,2-3 11 0 0,12-9 11 0 0,-5 7-41 0 0,0 2-98 0 0,-1-1 0 0 0,0 0 0 0 0,-1 0 0 0 0,0-1-1 0 0,7-16 1 0 0,-11 18 0 0 0,0 1-1 0 0,-1-1 0 0 0,0 1 1 0 0,0-1-1 0 0,-2-14 1 0 0,1 15 1 0 0,1-1 18 0 0,1 0 0 0 0,0 0 0 0 0,0 0 0 0 0,1 0 0 0 0,0 1 0 0 0,0-1 0 0 0,1 1 0 0 0,8-15 0 0 0,-5 9 18 0 0,11-27 1 0 0,-14 26-40 0 0,-1 0 0 0 0,2-18 0 0 0,1-8 0 0 0,-6 39 0 0 0,1 1 0 0 0,-1 0 0 0 0,0 0 0 0 0,1 0 0 0 0,-1 0 0 0 0,0 0 0 0 0,0 0 0 0 0,0-1 0 0 0,0 1 0 0 0,0 0 0 0 0,0 0 0 0 0,0 0 0 0 0,0 0 0 0 0,0 0 0 0 0,-1 0 0 0 0,1 0 0 0 0,0 0 0 0 0,-1 0 0 0 0,1 0 0 0 0,-1 0 0 0 0,1 0 0 0 0,-1 0 0 0 0,1 0 0 0 0,-1 0 0 0 0,-1-1 0 0 0,-3-7-53 0 0,6 5 42 0 0,2 1-3 0 0,-1-2 0 0 0,1 1 0 0 0,-1 0 0 0 0,1-1-1 0 0,1-4 1 0 0,-3 6 8 0 0,-1 0 0 0 0,1 0 0 0 0,-1 1 0 0 0,0-1-1 0 0,0 0 1 0 0,0-3 0 0 0,0-5-2 0 0,0 6 8 0 0,2-1-11 0 0,-2 13-31 0 0,-7 30 31 0 0,-5 7 23 0 0,0-8 52 0 0,2-1 28 0 0,-15 45 20 0 0,14-44-35 0 0,-5 18 6 0 0,-1 3-6 0 0,-1-2-10 0 0,-1-3-14 0 0,-1-3-31 0 0,-1-3 20 0 0,0-6-31 0 0,0-3-11 0 0,1 0 0 0 0,5-12 0 0 0,-2 5 0 0 0,2-4 0 0 0,4-4-25 0 0,9-18-97 0 0,5-6-2 0 0,0-1 74 0 0,1 0-1 0 0,-1 0 1 0 0,0-1-1 0 0,0 1 1 0 0,0-1-1 0 0,-1 0 1 0 0,1 0-1 0 0,-1 0 1 0 0,4-8-1 0 0,10-20-181 0 0,-5 12 133 0 0,-11 20 74 0 0,-16 25-16 0 0,-129 169 510 0 0,76-94-281 0 0,0-3 390 0 0,-80 151 0 0 0,142-232-578 0 0,0-2-4 0 0,-1 0 0 0 0,-9 15 0 0 0,-3 2-61 0 0,-9 4-226 0 0,27-33 195 0 0,0 0 16 0 0,-7 3 52 0 0,6-4-20 0 0,0-3 24 0 0,10-8-48 0 0,-7 9 65 0 0,1 1 0 0 0,-1-1 0 0 0,1 0-1 0 0,-1 0 1 0 0,1 1 0 0 0,0-1 0 0 0,-1 0 0 0 0,1 1 0 0 0,0-1-1 0 0,0 0 1 0 0,0 1 0 0 0,-1-1 0 0 0,1 1 0 0 0,0-1-1 0 0,2 0 1 0 0,11-6-113 0 0,-7 2-4 0 0,0-1 0 0 0,0 1 0 0 0,-1-1 0 0 0,0 0-1 0 0,8-10 1 0 0,-14 15 119 0 0,1 1-1 0 0,-1-1 1 0 0,1 1 0 0 0,-1-1-1 0 0,0 0 1 0 0,0 1 0 0 0,1-1-1 0 0,-1 0 1 0 0,0 1-1 0 0,0-1 1 0 0,0 0 0 0 0,1 1-1 0 0,-1-1 1 0 0,0 0 0 0 0,0 0-1 0 0,0 1 1 0 0,-1-2 0 0 0,1 2-1 0 0,0-1-1 0 0,0 1 1 0 0,0 0 0 0 0,-1-1 0 0 0,1 1 0 0 0,0 0 0 0 0,0-1 0 0 0,-1 1 0 0 0,1 0 0 0 0,0 0 0 0 0,0-1 0 0 0,-1 1 0 0 0,1 0 0 0 0,0 0 0 0 0,-1 0 0 0 0,1-1 0 0 0,0 1-1 0 0,-1 0 1 0 0,1 0 0 0 0,-1 0 0 0 0,1 0 0 0 0,-1 0 0 0 0,-1-1-12 0 0,1 1 0 0 0,-1 0 0 0 0,0 0 0 0 0,0 0 0 0 0,0 0 0 0 0,0 1 0 0 0,1-1 0 0 0,-1 0 0 0 0,-3 2 0 0 0,-1 1 36 0 0,-1 0 0 0 0,1 1 1 0 0,1 0-1 0 0,-1 0 0 0 0,0 1 0 0 0,1 0 0 0 0,0 0 0 0 0,-8 10 0 0 0,-1 4 102 0 0,-16 27 0 0 0,-96 177 693 0 0,111-197-802 0 0,-3 13 31 0 0,-1 1-31 0 0,6-5-11 0 0,2-4 0 0 0,4-6-12 0 0,4-20-52 0 0,3-4 61 0 0,-1-1 0 0 0,1 0 1 0 0,0 0-1 0 0,0 0 0 0 0,0 0 0 0 0,0 0 0 0 0,0 1 1 0 0,-1-1-1 0 0,1 0 0 0 0,0 0 0 0 0,0 0 0 0 0,0 0 1 0 0,-1 0-1 0 0,1 0 0 0 0,0 0 0 0 0,0 0 0 0 0,0 0 1 0 0,-1 0-1 0 0,1 0 0 0 0,0 0 0 0 0,0 0 0 0 0,-1 0 1 0 0,1 0-1 0 0,0 0 0 0 0,0 0 0 0 0,0 0 0 0 0,-1 0 1 0 0,1 0-1 0 0,0 0 0 0 0,0 0 0 0 0,0 0 0 0 0,0 0 0 0 0,-1-1 1 0 0,1 1-1 0 0,0 0 0 0 0,0 0 0 0 0,0 0 0 0 0,0 0 1 0 0,-1 0-1 0 0,1-1 0 0 0,0 1 0 0 0,0 0 0 0 0,0 0 1 0 0,0 0-1 0 0,0 0 0 0 0,0-1 0 0 0,0 1 0 0 0,-1 0 1 0 0,1 0-1 0 0,0 0 0 0 0,0-1 0 0 0,0 1 0 0 0,0 0 1 0 0,0 0-1 0 0,0 0 0 0 0,0-1 0 0 0,0 1 0 0 0,0 0 1 0 0,2-13-15 0 0,-2 12 6 0 0,2-12-38 0 0,1-1 1 0 0,1 0 0 0 0,0 1-1 0 0,8-16 1 0 0,27-50-305 0 0,-32 66 257 0 0,12-22-130 0 0,1-1-114 0 0,-2-1 0 0 0,14-39-1 0 0,-30 72 336 0 0,-1-1-1 0 0,0 1 0 0 0,-1 0 0 0 0,1-7 0 0 0,-2 9-42 0 0,-3 1 36 0 0,-8 8 12 0 0,-5 10 80 0 0,0 0 0 0 0,2 0 0 0 0,0 2 1 0 0,-14 21-1 0 0,9-11 84 0 0,-105 164 686 0 0,99-146-616 0 0,3 1 1 0 0,-21 62 0 0 0,35-76-112 0 0,8-25-101 0 0,-1-1 42 0 0,2-1-11 0 0,1 19-61 0 0,0-20-78 0 0,6-8 8 0 0,21-9 10 0 0,-28 11 64 0 0,1 0 0 0 0,-1 0 0 0 0,1 0 0 0 0,0-1 0 0 0,-1 1 0 0 0,1 0 0 0 0,-1 0 0 0 0,1-1 0 0 0,-1 1 0 0 0,1 0 0 0 0,-1-1 0 0 0,1 1 0 0 0,-1 0-1 0 0,0-1 1 0 0,1 1 0 0 0,-1-1 0 0 0,1 1 0 0 0,-1-1 0 0 0,19-30-157 0 0,-2-1 0 0 0,20-52-1 0 0,4-9-105 0 0,-11 34 106 0 0,0 2 55 0 0,25-69 0 0 0,-52 115 58 0 0,-3 5 25 0 0,0 6 22 0 0,0-1 0 0 0,0 1 0 0 0,-1 0 0 0 0,1 0 0 0 0,0 0 0 0 0,0 0-1 0 0,0 0 1 0 0,0 0 0 0 0,0 0 0 0 0,-1 0 0 0 0,1 0 0 0 0,0 0-1 0 0,0-1 1 0 0,0 1 0 0 0,0 0 0 0 0,-1 0 0 0 0,1 0 0 0 0,0 0 0 0 0,0 0-1 0 0,0 0 1 0 0,-1 0 0 0 0,1 0 0 0 0,0 0 0 0 0,0 0 0 0 0,0 1-1 0 0,0-1 1 0 0,-1 0 0 0 0,1 0 0 0 0,0 0 0 0 0,0 0 0 0 0,0 0 0 0 0,0 0-1 0 0,0 0 1 0 0,-1 0 0 0 0,1 0 0 0 0,0 1 0 0 0,-8 5-1 0 0,1 1 1 0 0,0 0 0 0 0,0 1-1 0 0,1 0 1 0 0,0 0-1 0 0,-10 17 1 0 0,7-11 0 0 0,-49 85 331 0 0,-65 152 0 0 0,67-132 37 0 0,47-101-265 0 0,5-10-37 0 0,0-1-1 0 0,1 1 1 0 0,-1 0 0 0 0,2 0 0 0 0,-1 0-1 0 0,1 0 1 0 0,-2 14 0 0 0,1 13 159 0 0,11-29-276 0 0,25 15-56 0 0,-33-21 104 0 0,0 1 0 0 0,0-1 0 0 0,1 0 0 0 0,-1 1 0 0 0,0-1 0 0 0,0 0 0 0 0,1 0 0 0 0,-1 1 0 0 0,0-1 0 0 0,0 0 1 0 0,1 0-1 0 0,-1 0 0 0 0,0 0 0 0 0,1 1 0 0 0,-1-1 0 0 0,0 0 0 0 0,1 0 0 0 0,-1 0 0 0 0,0 0 0 0 0,1 0 0 0 0,-1 0 0 0 0,0 0 0 0 0,1 0 0 0 0,-1 0 0 0 0,1 0 1 0 0,-1 0-1 0 0,0 0 0 0 0,1 0 0 0 0,-1 0 0 0 0,0 0 0 0 0,1 0 0 0 0,-1 0 0 0 0,0 0 0 0 0,1-1 0 0 0,-1 1 0 0 0,0 0 0 0 0,1 0 0 0 0,0-1 0 0 0,10-7-99 0 0,0-1 0 0 0,-1-1-1 0 0,0 1 1 0 0,0-2-1 0 0,-1 1 1 0 0,-1-1-1 0 0,0-1 1 0 0,0 0-1 0 0,-1 0 1 0 0,0 0-1 0 0,-1-1 1 0 0,8-23-1 0 0,0-13-1 0 0,-2-1 0 0 0,8-63 0 0 0,6-30 48 0 0,-24 129 18 0 0,0 6 8 0 0,-1 1 1 0 0,1 0 0 0 0,5-12 0 0 0,-4 14 16 0 0,-1 7 12 0 0,-1 29 18 0 0,-6 20 137 0 0,-2 0 0 0 0,-19 68 0 0 0,20-94-108 0 0,-40 133 320 0 0,-7 32 438 0 0,52-177-652 0 0,-1 18-67 0 0,3-16-20 0 0,5 13-40 0 0,-4-22-3 0 0,5-8 0 0 0,0-2-18 0 0,0 1 0 0 0,0-1-1 0 0,7-5 1 0 0,-10 6-3 0 0,-1-1 0 0 0,0 0 0 0 0,1 0 0 0 0,-1 0 0 0 0,0 0 0 0 0,-1 0 0 0 0,1-1 0 0 0,-1 1 0 0 0,0-1 0 0 0,3-9 0 0 0,1-6 0 0 0,3-25 0 0 0,-7 34 0 0 0,8-57-34 0 0,2-125-1 0 0,-9 94-183 0 0,4 24-7 0 0,-6 73 174 0 0,-1 9 114 0 0,1 0-36 0 0,-1-4-12 0 0,1 1 0 0 0,-1-1 0 0 0,0 1 0 0 0,0-1 1 0 0,0 0-1 0 0,0 1 0 0 0,-2 4 0 0 0,-10 98 256 0 0,-20 132 303 0 0,26-208-485 0 0,-3 11 133 0 0,3 0 0 0 0,-3 78 0 0 0,10-75-162 0 0,-2-42-60 0 0,1 0 0 0 0,0 0-1 0 0,0-1 1 0 0,0 1 0 0 0,1 0 0 0 0,-1 0 0 0 0,0-1-1 0 0,1 1 1 0 0,-1 0 0 0 0,1 0 0 0 0,-1-1 0 0 0,1 1-1 0 0,0 0 1 0 0,0-1 0 0 0,0 1 0 0 0,0-1-1 0 0,0 1 1 0 0,2 1 0 0 0,-2-2-2 0 0,0-1-1 0 0,0 1 1 0 0,1-1-1 0 0,-1 0 1 0 0,0 1 0 0 0,0-1-1 0 0,1 0 1 0 0,-1 0 0 0 0,0 0-1 0 0,0 0 1 0 0,1 0-1 0 0,-1 0 1 0 0,0 0 0 0 0,0 0-1 0 0,1 0 1 0 0,-1-1-1 0 0,0 1 1 0 0,0 0 0 0 0,1-1-1 0 0,-1 1 1 0 0,0-1-1 0 0,0 0 1 0 0,0 1 0 0 0,0-1-1 0 0,0 0 1 0 0,0 0-1 0 0,0 1 1 0 0,0-1 0 0 0,0 0-1 0 0,0 0 1 0 0,0 0 0 0 0,-1 0-1 0 0,1 0 1 0 0,0 0-1 0 0,-1-1 1 0 0,1 1 0 0 0,-1 0-1 0 0,1-2 1 0 0,2-17-87 0 0,-1-1 0 0 0,-1 0 0 0 0,-1-24 0 0 0,-10-64-281 0 0,3 45 157 0 0,-21-166-363 0 0,27 224 575 0 0,1 4 2 0 0,0 1 0 0 0,0-1 0 0 0,0 0 0 0 0,-1 1 0 0 0,1-1 0 0 0,-1 1 0 0 0,1-1 0 0 0,-1 1 0 0 0,0-1 0 0 0,1 1 0 0 0,-1-1 0 0 0,-1-1 0 0 0,1 7 47 0 0,-1 1-36 0 0,0 19 120 0 0,2 19 88 0 0,2 12 21 0 0,21 144 368 0 0,20 23-100 0 0,-32-165-439 0 0,3 12 85 0 0,-6-22-27 0 0,-2-8 64 0 0,-3-9 1 0 0,-12-32-69 0 0,7-2-122 0 0,0 0-1 0 0,-1-1 1 0 0,1 1-1 0 0,1 0 1 0 0,-1-1-1 0 0,1 0 1 0 0,-2-5-1 0 0,1 0-2 0 0,-27-95-255 0 0,-22-153 0 0 0,49 245 192 0 0,2 13 64 0 0,0 0-1 0 0,0 0 1 0 0,0 0 0 0 0,0-1-1 0 0,0 1 1 0 0,0 0 0 0 0,0 0-1 0 0,0 0 1 0 0,0 0 0 0 0,0 0-1 0 0,0-1 1 0 0,0 1 0 0 0,0 0-1 0 0,0 0 1 0 0,0 0 0 0 0,0 0-1 0 0,0 0 1 0 0,0 0 0 0 0,0-1-1 0 0,0 1 1 0 0,0 0 0 0 0,0 0-1 0 0,0 0 1 0 0,0 0 0 0 0,0 0-1 0 0,0 0 1 0 0,0 0 0 0 0,-1-1-1 0 0,1 1 1 0 0,0 0 0 0 0,0 0-1 0 0,0 0 1 0 0,0 0 0 0 0,0 0-1 0 0,0 0 1 0 0,-1 0 0 0 0,1 0-1 0 0,0 0 1 0 0,0 0 0 0 0,0 0-1 0 0,0 0 1 0 0,0 0 0 0 0,0 0-1 0 0,-1 0 1 0 0,1 0 0 0 0,0 0-1 0 0,0 0 1 0 0,-1 1 0 0 0,1 0 0 0 0,-1 0 0 0 0,0 0 0 0 0,1 0 0 0 0,-1 0 0 0 0,1 0 0 0 0,0 0 0 0 0,-1 1 0 0 0,1-1 0 0 0,0 0 0 0 0,0 2 0 0 0,1 30 11 0 0,6 9 46 0 0,8 7 26 0 0,6 3-5 0 0,7 2-11 0 0,5-3-3 0 0,2-1 0 0 0,-3-4-11 0 0,1 7 11 0 0,-17-27-41 0 0,-9-12 25 0 0,10 20-36 0 0,-5 0-1 0 0,-11-34-10 0 0,-1 0 1 0 0,0 0-1 0 0,0 0 0 0 0,0 1 1 0 0,0-1-1 0 0,0 0 1 0 0,1 0-1 0 0,-1 1 1 0 0,0-1-1 0 0,0 0 0 0 0,0 1 1 0 0,0-1-1 0 0,0 0 1 0 0,0 0-1 0 0,0 1 1 0 0,0-1-1 0 0,0 0 0 0 0,0 1 1 0 0,0-1-1 0 0,0 0 1 0 0,0 0-1 0 0,0 1 1 0 0,-1-1-1 0 0,1 0 0 0 0,0 0 1 0 0,0 1-1 0 0,0-1 1 0 0,0 0-1 0 0,0 0 1 0 0,0 1-1 0 0,-1-1 0 0 0,1 0 1 0 0,0 0-1 0 0,0 1 1 0 0,0-1-1 0 0,-1 0 1 0 0,1 0-1 0 0,0 0 0 0 0,-4 0-3 0 0,2-1 2 0 0,0-1 0 0 0,0 0 0 0 0,1 0 0 0 0,-1-1 0 0 0,1 1 0 0 0,-1 0 0 0 0,1 0 0 0 0,-1-3 0 0 0,-3-4 0 0 0,-29-44-110 0 0,-60-103-265 0 0,75 122 193 0 0,37 74 169 0 0,3 2 13 0 0,4 1 11 0 0,6 4 31 0 0,5 4 29 0 0,-12-20-47 0 0,8 9 35 0 0,4 1-5 0 0,-4-11-32 0 0,-26-26-1 0 0,-4-7 0 0 0,2-15-10 0 0,-5 12-11 0 0,-1 0 0 0 0,0 0 0 0 0,-1 0 0 0 0,1 0 0 0 0,-1 0 0 0 0,0 1 0 0 0,-1-1 0 0 0,-3-4 0 0 0,-5-8 0 0 0,-98-189-285 0 0,103 194 231 0 0,4 10 43 0 0,1 6 9 0 0,2 2 5 0 0,1 1-1 0 0,-1-1 1 0 0,1 0 0 0 0,1 7-1 0 0,12 29 68 0 0,-7-23 7 0 0,16 31-49 0 0,3-1 20 0 0,3-5-25 0 0,7 3 19 0 0,0-8-31 0 0,-7-12-11 0 0,-40-41 0 0 0,-12-10 7 0 0,-33-34-293 0 0,-57-81 0 0 0,108 133 273 0 0,4 5 8 0 0,-1-1 0 0 0,1 1 0 0 0,-1 0-1 0 0,1 0 1 0 0,-1 0 0 0 0,0 0 0 0 0,0 1 0 0 0,0-1 0 0 0,-3-2 0 0 0,5 4 5 0 0,0 0-1 0 0,0 0 1 0 0,0 0 0 0 0,0 0 0 0 0,0 1 0 0 0,0-1 0 0 0,0 0 0 0 0,0 0-1 0 0,0 0 1 0 0,0 0 0 0 0,0 0 0 0 0,0 0 0 0 0,1 0 0 0 0,-1 0-1 0 0,0 1 1 0 0,0-1 0 0 0,0 0 0 0 0,0 0 0 0 0,0 0 0 0 0,-1 0 0 0 0,1 0-1 0 0,0 0 1 0 0,0 0 0 0 0,0 0 0 0 0,0 1 0 0 0,0-1 0 0 0,0 0-1 0 0,0 0 1 0 0,0 0 0 0 0,0 0 0 0 0,0 0 0 0 0,0 0 0 0 0,0 0 0 0 0,0 0-1 0 0,0 0 1 0 0,0 0 0 0 0,0 0 0 0 0,0 1 0 0 0,-1-1 0 0 0,1 0-1 0 0,0 0 1 0 0,0 0 0 0 0,0 0 0 0 0,0 0 0 0 0,0 0 0 0 0,0 0 0 0 0,0 0-1 0 0,0 0 1 0 0,0 0 0 0 0,-1 0 0 0 0,1 0 0 0 0,0 0 0 0 0,0 0 0 0 0,0 0-1 0 0,0 0 1 0 0,0 0 0 0 0,0 0 0 0 0,0 0 0 0 0,0 0 0 0 0,-1 0-1 0 0,1 0 1 0 0,0 0 0 0 0,0 0 0 0 0,0 0 0 0 0,0 0 0 0 0,0 0 0 0 0,0-1-1 0 0,0 1 1 0 0,0 0 0 0 0,0 5 0 0 0,1-1 0 0 0,0 0 0 0 0,0 1 0 0 0,1-1 0 0 0,1 5 0 0 0,16 25 11 0 0,-8-19 31 0 0,21 25-31 0 0,3 2-11 0 0,3-3 11 0 0,-22-23 31 0 0,22 18-31 0 0,-34-31-11 0 0,0 0 0 0 0,0 0 0 0 0,0 0 0 0 0,0 0 0 0 0,0-1 0 0 0,8 4 0 0 0,-12-6 0 0 0,1 0 0 0 0,-1 0 0 0 0,0 0 0 0 0,1 0 0 0 0,-1 0 0 0 0,0 0 0 0 0,0 0 0 0 0,1 1 0 0 0,-1-1 0 0 0,0 0 0 0 0,0 0 0 0 0,1-1 0 0 0,-1 1 0 0 0,0 0 0 0 0,1 0 0 0 0,-1 0 0 0 0,0 0 0 0 0,0 0 0 0 0,1 0 0 0 0,-1 0 0 0 0,0 0 0 0 0,0 0 0 0 0,1-1 0 0 0,-1 1 0 0 0,0 0 0 0 0,0 0 0 0 0,1 0 0 0 0,-1 0 0 0 0,0-1 0 0 0,0 1 0 0 0,0 0 0 0 0,0 0 0 0 0,1-1 0 0 0,-4-8 0 0 0,-13-11 0 0 0,-10-2-7 0 0,17 14 0 0 0,-1 0-1 0 0,1-1 0 0 0,0 0 0 0 0,1 0 1 0 0,-12-18-1 0 0,19 25 2 0 0,-1 0 2 0 0,3 5 3 0 0,17 28 1 0 0,-13-21-3 0 0,0-3-10 0 0,0-1 1 0 0,0 1-1 0 0,7 7 1 0 0,16 20 1 0 0,3 7 11 0 0,-11-10-13 0 0,-15-19-41 0 0,-2 14 41 0 0,-3-25 13 0 0,0 0 0 0 0,0 0 0 0 0,0 0 0 0 0,0-1 0 0 0,0 1 0 0 0,-1 0 0 0 0,1 0 0 0 0,0 0 0 0 0,-1 0 0 0 0,1 0 0 0 0,0 0 0 0 0,-1 0 0 0 0,1-1 0 0 0,-1 1 0 0 0,1 0 0 0 0,-1 0 0 0 0,0 0 0 0 0,0 0 0 0 0,1-1 0 0 0,-1 0 0 0 0,1 1 0 0 0,-1-1 0 0 0,1 0 0 0 0,-1 0 0 0 0,1 1 0 0 0,0-1 0 0 0,-1 0 0 0 0,1 0 0 0 0,-1 0 0 0 0,0 0 0 0 0,1 0 0 0 0,-1 0 0 0 0,1 0 0 0 0,-1 0 0 0 0,1 0 0 0 0,-1 0 0 0 0,0 0 0 0 0,0 0 4 0 0,0 0-1 0 0,0 0 0 0 0,1-1 0 0 0,-1 1 0 0 0,1 0 0 0 0,-1 0 0 0 0,1 0 0 0 0,-1-1 0 0 0,1 1 0 0 0,-1 0 0 0 0,1 0 0 0 0,0-1 0 0 0,-1 1-1 0 0,1 0 1 0 0,-1-1 0 0 0,1 1 0 0 0,0-1 0 0 0,-1 1 0 0 0,1-1 0 0 0,-6-7 9 0 0,2-1-37 0 0,3 7-97 0 0,-4 2-1207 0 0,-1 1 1458 0 0,1 0 1 0 0,0 0-1 0 0,-1 0 0 0 0,1 1 1 0 0,-8 3-1 0 0,5-2 64 0 0,1-1 0 0 0,0 0 0 0 0,-13 2 0 0 0,17-3-155 0 0,-22 0 169 0 0,15 0-173 0 0,0-2 0 0 0,1 1 0 0 0,-16-4 0 0 0,11 2-15 0 0,-32-3 54 0 0,0 3 1 0 0,0 1-1 0 0,-65 8 0 0 0,91-7-31 0 0,-26-5-17 0 0,30 5-25 0 0,11 0 0 0 0,-1 1 0 0 0,0 0 0 0 0,0 0 0 0 0,1 0 0 0 0,-6 2 0 0 0,0 0 0 0 0,-2 1 23 0 0,0 0 0 0 0,-13 7 0 0 0,14-6 18 0 0,1-1 0 0 0,-14 4-1 0 0,20-7-33 0 0,0 0 1 0 0,0-1-1 0 0,0 1 0 0 0,0-1 0 0 0,0 0 0 0 0,0 0 1 0 0,0-1-1 0 0,-8-1 0 0 0,5 0-7 0 0,-1-1 0 0 0,-12-5 0 0 0,4 2 0 0 0,0-1 0 0 0,-21-3 0 0 0,28 7 0 0 0,1 1 0 0 0,-1 0 11 0 0,8 1-1 0 0,4 2 15 0 0,2 0-18 0 0,45 6 4 0 0,-33-6-11 0 0,26-3 0 0 0,19-3 0 0 0,-1 1-67 0 0,-13 1 42 0 0,9 0-39 0 0,3 0-28 0 0,7 1-132 0 0,-21 2 160 0 0,-38-1 53 0 0,-1 1 0 0 0,1 0 0 0 0,-1 1 0 0 0,1-1 0 0 0,8 3 0 0 0,-4 0 1 0 0,8 0-38 0 0,-7-1 42 0 0,23 2 0 0 0,-29-4 6 0 0,1 0 0 0 0,0-1 0 0 0,-1 0 0 0 0,1 0 0 0 0,8-3 0 0 0,-8 2-2 0 0,-1 0 0 0 0,0-1 0 0 0,1 0 0 0 0,6-5-1 0 0,18-14-53 0 0,-24 17-18 0 0,-4 1 18 0 0,12-11 33 0 0,-12 11-1 0 0,-5 4 0 0 0,-8-2 12 0 0,2 2 24 0 0,0 0-1 0 0,0 1 1 0 0,-14 2 0 0 0,5 0 29 0 0,-41-3 158 0 0,-105-11-1 0 0,159 10-195 0 0,-13-1-3 0 0,1 2 0 0 0,-1-1 0 0 0,1 2 0 0 0,0 0 0 0 0,-1 1 0 0 0,1 1 0 0 0,0 0 0 0 0,0 1 0 0 0,0 1 0 0 0,1 0 0 0 0,-1 2 0 0 0,1-1 0 0 0,-15 11 0 0 0,19-9 0 0 0,11-8 0 0 0,0 0 0 0 0,-1 0 0 0 0,1 0 0 0 0,0 0 0 0 0,0 0 0 0 0,0 1 0 0 0,-1-1 0 0 0,1 0 0 0 0,0 0 0 0 0,0 0 0 0 0,0 0 0 0 0,0 1 0 0 0,-1-1 0 0 0,1 0 0 0 0,0 0 0 0 0,0 0 0 0 0,0 1 0 0 0,0-1 0 0 0,0 0 0 0 0,0 0 0 0 0,0 1 0 0 0,-1-1 0 0 0,1 0 0 0 0,0 0 0 0 0,0 1 0 0 0,0-1 0 0 0,0 0 0 0 0,0 0 0 0 0,0 1 0 0 0,0-1 0 0 0,0 0 0 0 0,0 0 0 0 0,0 0 0 0 0,1 1 0 0 0,-1-1 0 0 0,0 0 0 0 0,0 0 0 0 0,0 1 0 0 0,0-1 0 0 0,0 0 0 0 0,0 0 0 0 0,0 0 0 0 0,1 1 0 0 0,-1-1 0 0 0,0 0 0 0 0,0 0 0 0 0,0 0 0 0 0,0 1 0 0 0,1-1 0 0 0,-1 0 0 0 0,0 0 0 0 0,0 0 0 0 0,0 0 0 0 0,1 0 0 0 0,3 2 0 0 0,1-2 0 0 0,-1 1 0 0 0,0 0 0 0 0,0-1 0 0 0,1 0 0 0 0,-1 0 0 0 0,6-1 0 0 0,-1 0-5 0 0,0-1-1 0 0,19-7 1 0 0,33-12-163 0 0,3-2-15 0 0,8-3-82 0 0,-1 3-24 0 0,1 2-14 0 0,-8 5 10 0 0,-31 8 197 0 0,-25 6 21 0 0,0 1-57 0 0,14-2 99 0 0,-18 3 16 0 0,-18 4 74 0 0,-216 39 1511 0 0,-15 3-1006 0 0,228-41-533 0 0,3-2-9 0 0,0 0-1 0 0,0 1 1 0 0,1 1 0 0 0,0 0-1 0 0,-21 11 1 0 0,25-9-20 0 0,8-7 0 0 0,1 0 0 0 0,0 0 0 0 0,0 0 0 0 0,0 1 0 0 0,0-1 0 0 0,-1 0 0 0 0,1 0 0 0 0,0 0 0 0 0,0 0 0 0 0,0 0 0 0 0,0 0 0 0 0,-1 1 0 0 0,1-1 0 0 0,0 0 0 0 0,0 0 0 0 0,0 0 0 0 0,0 0 0 0 0,0 1 0 0 0,0-1 0 0 0,0 0 0 0 0,-1 0 0 0 0,1 0 0 0 0,0 0 0 0 0,0 1 0 0 0,0-1 0 0 0,0 0 0 0 0,0 0 0 0 0,0 0 0 0 0,0 1 0 0 0,0-1 0 0 0,0 0 0 0 0,0 0 0 0 0,0 0 0 0 0,0 1 0 0 0,0-1 0 0 0,0 0 0 0 0,0 0 0 0 0,1 0 0 0 0,-1 1 0 0 0,0-1 0 0 0,0 0 0 0 0,0 0 0 0 0,0 0 0 0 0,0 1 0 0 0,0-1 0 0 0,0 0 0 0 0,1 0 0 0 0,-1 0 0 0 0,0 0 0 0 0,0 0 0 0 0,0 1 0 0 0,0-1 0 0 0,1 0 0 0 0,-1 0 0 0 0,0 0 0 0 0,0 0 0 0 0,0 0 0 0 0,1 0 0 0 0,-1 0 0 0 0,0 0 0 0 0,0 0 0 0 0,0 0 0 0 0,1 0 0 0 0,-1 0 0 0 0,37 8-19 0 0,-27-7-70 0 0,2-3-2 0 0,61-13-103 0 0,-59 12 155 0 0,42-11-161 0 0,20-8-147 0 0,7-3-138 0 0,-6 3-51 0 0,-13 4-321 0 0,-28 8 678 0 0,-26 8 40 0 0,-21 3 57 0 0,1 0 129 0 0,0 0 0 0 0,0 1 1 0 0,-13 5-1 0 0,-7 1 325 0 0,-157 45 1313 0 0,101-26-1306 0 0,73-24-315 0 0,2-2-48 0 0,4-3-35 0 0,7-3-69 0 0,29-61-333 0 0,-18 33 272 0 0,-1 1 0 0 0,-2-1 0 0 0,4-37 1 0 0,2-102-425 0 0,-12 115 139 0 0,-3 0 0 0 0,-10-78-1 0 0,4 107 186 0 0,1 21 149 0 0,6 6 98 0 0,-1 1 1 0 0,1 0-1 0 0,0 0 0 0 0,-1 0 0 0 0,1-1 0 0 0,-1 1 1 0 0,1 0-1 0 0,-1 0 0 0 0,1 0 0 0 0,-1 0 1 0 0,1 0-1 0 0,-1 0 0 0 0,1 0 0 0 0,-1 0 0 0 0,1 0 1 0 0,-1 0-1 0 0,0 0 0 0 0,0 0 0 0 0,-1 1-1 0 0,1-1 1 0 0,0 1-1 0 0,0-1 1 0 0,0 1-1 0 0,0 0 1 0 0,1-1 0 0 0,-1 1-1 0 0,0 0 1 0 0,0 0-1 0 0,-1 1 1 0 0,-2 3 54 0 0,1 1 0 0 0,-1 0 1 0 0,1 1-1 0 0,-4 10 0 0 0,7-16-55 0 0,-7 21 151 0 0,2 0-1 0 0,0 1 1 0 0,2-1-1 0 0,0 1 1 0 0,1 45-1 0 0,2-49-81 0 0,-1-3-3 0 0,1-5 12 0 0,0 0-1 0 0,0-1 0 0 0,3 15 0 0 0,-2-15-34 0 0,-1-4-2 0 0,1 1 0 0 0,0-1 0 0 0,0 0 1 0 0,3 10-1 0 0,-2-7-11 0 0,-1-3-11 0 0,0-1 1 0 0,1 0 0 0 0,-1 1-1 0 0,1-1 1 0 0,3 7-1 0 0,-2-4-6 0 0,13 26 71 0 0,-1-5-81 0 0,-11-22-80 0 0,-2-11-103 0 0,-1 1 168 0 0,0 1 9 0 0,0 0 1 0 0,0 0 0 0 0,0 0 0 0 0,-1 0 0 0 0,1 0 0 0 0,0 0 0 0 0,-1 0 0 0 0,0 0 0 0 0,0 0 0 0 0,1 0 0 0 0,-1 0 0 0 0,-1 0 0 0 0,1 0-1 0 0,0-3 1 0 0,-7-47-41 0 0,2 0 0 0 0,2-58 0 0 0,2 21-101 0 0,-2 4-4 0 0,-7-119-378 0 0,8 191 497 0 0,1 13-37 0 0,-2 4 56 0 0,0 6 28 0 0,1-6 5 0 0,1 1 0 0 0,0-1 0 0 0,1 1 0 0 0,-1-1 0 0 0,1 9 0 0 0,-1 1 7 0 0,-10 151 489 0 0,-11 91 144 0 0,-4-36-305 0 0,26-206-313 0 0,0-14-42 0 0,0 2 1 0 0,0-1 0 0 0,0 1 0 0 0,0-1 0 0 0,1 1 0 0 0,-1-1 0 0 0,0 1 0 0 0,1-1 0 0 0,-1 1-1 0 0,1-1 1 0 0,0 1 0 0 0,0 0 0 0 0,-1-2-1 0 0,0 0 0 0 0,1 1 0 0 0,-1-1 0 0 0,0 0 0 0 0,1 0 0 0 0,-1 0 0 0 0,0 0 0 0 0,0 0 0 0 0,1 0 0 0 0,-1 0 0 0 0,0 0 0 0 0,0 0 0 0 0,1-1 0 0 0,-1 1 0 0 0,0 0 0 0 0,0 0 0 0 0,1 0 0 0 0,-1 0 0 0 0,0 0 0 0 0,0 0 0 0 0,1 0 0 0 0,-1-1 0 0 0,0 1 0 0 0,0 0 0 0 0,0 0 0 0 0,1 0 0 0 0,-1 0 0 0 0,0-1 0 0 0,0 1 0 0 0,0 0 0 0 0,0 0 0 0 0,0-1 0 0 0,1 1 0 0 0,6-15 0 0 0,5-25 0 0 0,-9 31 0 0 0,7-32-30 0 0,-1 0 0 0 0,5-82-1 0 0,-9-88-135 0 0,-4 74 92 0 0,2 21-392 0 0,35-208-1 0 0,-35 311 478 0 0,-2 10 178 0 0,3 13-109 0 0,12 27 33 0 0,-15-35-102 0 0,0-1 0 0 0,-1 0-1 0 0,1 1 1 0 0,-1-1-1 0 0,1 1 1 0 0,-1-1-1 0 0,0 1 1 0 0,0-1-1 0 0,1 1 1 0 0,-1-1 0 0 0,0 3-1 0 0,-1 50 224 0 0,-10 78-1 0 0,-24 64-23 0 0,19-125-102 0 0,3-18 86 0 0,2 1 1 0 0,-6 89-1 0 0,16-117-166 0 0,2-20-4 0 0,5-7 0 0 0,-1-1-16 0 0,-3 2-7 0 0,1 0-1 0 0,-1-1 0 0 0,0 1 0 0 0,0-1 0 0 0,0 0 0 0 0,0 0 1 0 0,0 0-1 0 0,0 0 0 0 0,0 0 0 0 0,0 0 0 0 0,0 0 0 0 0,-1 0 1 0 0,1-1-1 0 0,0 1 0 0 0,-1-1 0 0 0,1 0 0 0 0,-1 1 1 0 0,1-1-1 0 0,-1 0 0 0 0,2-3 0 0 0,2-9-4 0 0,0-1 0 0 0,-1 1 1 0 0,-1-1-1 0 0,0 0 0 0 0,1-21 0 0 0,-2-79-41 0 0,-3 64 28 0 0,-2-134-104 0 0,3-128-409 0 0,0 300 466 0 0,-29 414 230 0 0,10-216-84 0 0,6-54-82 0 0,11-94 0 0 0,-1 7 0 0 0,1-16 11 0 0,2-23 42 0 0,6-11-52 0 0,0-1-1 0 0,-1-1 0 0 0,0 1 1 0 0,0-1-1 0 0,0 0 1 0 0,-1 0-1 0 0,0 0 1 0 0,4-14-1 0 0,10-34-202 0 0,-2-2 0 0 0,-2 0 0 0 0,-3-1 0 0 0,-3 0 0 0 0,1-109 0 0 0,-9 151 138 0 0,-2 9 48 0 0,2 8 16 0 0,0 0 0 0 0,0 0 0 0 0,-1 0 0 0 0,1 0 0 0 0,0 0 0 0 0,0 0 0 0 0,0 0 0 0 0,-1 0 0 0 0,1 0 0 0 0,0 0 0 0 0,0 0 0 0 0,-1 0 0 0 0,1 0 0 0 0,0 0 0 0 0,0 1 0 0 0,0-1 0 0 0,0 0 0 0 0,-1 0 0 0 0,1 0 0 0 0,0 0 0 0 0,0 0 0 0 0,0 1 0 0 0,0-1 0 0 0,-1 0 0 0 0,1 0 0 0 0,0 0 0 0 0,0 1 0 0 0,0-1 0 0 0,0 0 0 0 0,0 0 0 0 0,0 0 0 0 0,0 1 0 0 0,0-1 0 0 0,0 0 0 0 0,0 1 0 0 0,-8 17 51 0 0,1 0 1 0 0,0 1-1 0 0,-5 34 0 0 0,1-10 35 0 0,-52 231 404 0 0,33-139-380 0 0,-16 54-97 0 0,39-155-2 0 0,2 10 31 0 0,4-13-19 0 0,1-25 36 0 0,8-10-15 0 0,-1 1-51 0 0,-4 1-1 0 0,1 1 0 0 0,-1 0-1 0 0,0-1 1 0 0,-1 1 0 0 0,1-1-1 0 0,0 0 1 0 0,0 0 0 0 0,-1 0-1 0 0,1 0 1 0 0,-1 0-1 0 0,0-1 1 0 0,1 1 0 0 0,-1-1-1 0 0,0 1 1 0 0,2-6 0 0 0,14-29-159 0 0,-2 0 0 0 0,21-71 0 0 0,-32 87 103 0 0,0-1 0 0 0,-2 0-1 0 0,0 0 1 0 0,-2 0 0 0 0,0-1-1 0 0,-4-38 1 0 0,3 59 64 0 0,-1 0 0 0 0,1 0 0 0 0,0 0 0 0 0,-1 0 0 0 0,1 1 0 0 0,-1-1 0 0 0,1 0 0 0 0,-1 0 0 0 0,0 0 0 0 0,-2-2 0 0 0,3 4 0 0 0,0 0 0 0 0,0-1 0 0 0,0 1 0 0 0,0 0 0 0 0,-1 0 0 0 0,1 0 0 0 0,0 0 0 0 0,0-1 0 0 0,-1 1 0 0 0,1 0 0 0 0,0 0 0 0 0,0 0 0 0 0,-1 0 0 0 0,1 0 0 0 0,0 0 0 0 0,0 0 0 0 0,-1 0 0 0 0,1 0 0 0 0,0 0 0 0 0,0 0 0 0 0,-1 0 0 0 0,1 0 0 0 0,0 0 0 0 0,-1 0 0 0 0,1 0 0 0 0,-2 1 16 0 0,0-1-1 0 0,0 1 0 0 0,0 0 1 0 0,1 0-1 0 0,-1 0 1 0 0,0 1-1 0 0,1-1 1 0 0,-1 0-1 0 0,1 1 1 0 0,-1-1-1 0 0,1 1 1 0 0,0-1-1 0 0,-1 1 1 0 0,-1 3-1 0 0,-14 29 340 0 0,13-26-305 0 0,-18 47 336 0 0,-26 96-1 0 0,2-4-294 0 0,36-121-78 0 0,-1-1 1 0 0,-1 0-1 0 0,-25 37 0 0 0,34-57-9 0 0,2-4 0 0 0,1 1 1 0 0,-2 0-1 0 0,1-1 1 0 0,0 0-1 0 0,0 1 1 0 0,0-1-1 0 0,-1 1 1 0 0,1-1-1 0 0,-1 0 1 0 0,-2 2-1 0 0,3-2-2 0 0,-1 0-1 0 0,1-1 0 0 0,0 1 0 0 0,0-1 0 0 0,0 1 0 0 0,-1-1 0 0 0,1 1 1 0 0,0-1-1 0 0,-1 0 0 0 0,-1 1 0 0 0,0-4 3 0 0,2 3 1 0 0,0-1-2 0 0,0-1 0 0 0,1 1 0 0 0,-1 0 0 0 0,0 0-1 0 0,0 0 1 0 0,1 0 0 0 0,-1-1 0 0 0,1 1 0 0 0,-1 0 0 0 0,1 0 0 0 0,-1-1 0 0 0,1 1 0 0 0,0-1 0 0 0,0 1 0 0 0,0 0 0 0 0,-1-1 0 0 0,2-1 0 0 0,-1 2-3 0 0,0-9-15 0 0,0 0-1 0 0,1 0 1 0 0,0 0-1 0 0,1 0 1 0 0,0 0-1 0 0,1 1 1 0 0,5-15-1 0 0,5-6-62 0 0,16-27 0 0 0,5 0-290 0 0,59-73 0 0 0,-47 68 8 0 0,-34 46 267 0 0,-3 4 10 0 0,-1 0-1 0 0,0 0 1 0 0,7-17-1 0 0,-7 11 8 0 0,-8 17 74 0 0,1 1 0 0 0,-1 0 0 0 0,0-1 0 0 0,0 1 0 0 0,0-1 0 0 0,0 1 0 0 0,0-1 0 0 0,1 1 0 0 0,-1-1 0 0 0,0 1 0 0 0,0-1 0 0 0,0 1 0 0 0,0-1 0 0 0,0 1 0 0 0,0-1 0 0 0,-1 1 0 0 0,1-1 0 0 0,0 1 0 0 0,0 0 0 0 0,0-1 0 0 0,0 1 0 0 0,0-1 0 0 0,-1 1 0 0 0,1-1 0 0 0,0 1 0 0 0,0 0 0 0 0,-1-1 0 0 0,0 0 0 0 0,1 1 1 0 0,-1 0 0 0 0,0 0 0 0 0,1 0 1 0 0,-1 0-1 0 0,0 0 0 0 0,0 0 0 0 0,1 0 0 0 0,-1 0 0 0 0,0 0 0 0 0,1 0 0 0 0,-1 0 0 0 0,0 0 0 0 0,1 1 1 0 0,-1-1-1 0 0,0 0 0 0 0,0 1 0 0 0,-4 1 43 0 0,0 1 0 0 0,1 0 0 0 0,-9 6 0 0 0,-1 5 101 0 0,0 1 0 0 0,1 0-1 0 0,1 1 1 0 0,0 0 0 0 0,1 1 0 0 0,1 0 0 0 0,1 1-1 0 0,-10 27 1 0 0,4-7-26 0 0,3 2-1 0 0,-15 80 1 0 0,26-109-75 0 0,1 23-31 0 0,6-1-22 0 0,-4-28-12 0 0,4-8-10 0 0,0 0 14 0 0,0-1 0 0 0,-1 0 0 0 0,8-6 0 0 0,-8 5 6 0 0,-1-1-1 0 0,0 0 0 0 0,0 0 1 0 0,0 0-1 0 0,-1 0 0 0 0,5-11 1 0 0,13-43-71 0 0,-18 51 66 0 0,13-46-40 0 0,-2-1 0 0 0,-3 0 0 0 0,6-81 0 0 0,-13 58-188 0 0,-11-150 0 0 0,6 220 219 0 0,1-3-23 0 0,-1 0 0 0 0,-1 0 0 0 0,0 1 0 0 0,-1-1-1 0 0,-7-19 1 0 0,4 22-10 0 0,6 9 60 0 0,0 0-1 0 0,0 0 1 0 0,0 0 0 0 0,0 0 0 0 0,0-1-1 0 0,-1 1 1 0 0,1 0 0 0 0,0 0-1 0 0,0 0 1 0 0,0 0 0 0 0,0 0-1 0 0,-1 0 1 0 0,1 0 0 0 0,0 0-1 0 0,0 0 1 0 0,0 0 0 0 0,-1 0 0 0 0,1-1-1 0 0,0 1 1 0 0,0 0 0 0 0,0 0-1 0 0,-1 0 1 0 0,1 0 0 0 0,0 1-1 0 0,0-1 1 0 0,0 0 0 0 0,-1 0-1 0 0,1 0 1 0 0,0 0 0 0 0,0 0 0 0 0,0 0-1 0 0,-1 0 1 0 0,1 0 0 0 0,0 0-1 0 0,0 0 1 0 0,0 1 0 0 0,0-1-1 0 0,-1 0 1 0 0,0 2 0 0 0,0-1 0 0 0,0 1 0 0 0,0 0 0 0 0,0-1 0 0 0,1 1 0 0 0,-1 0 0 0 0,0 0 0 0 0,0 2 0 0 0,-6 36 118 0 0,1-1-1 0 0,-1 46 0 0 0,-1 11 56 0 0,-23 76 91 0 0,8-51 75 0 0,22-116-312 0 0,0 0-1 0 0,0 0 1 0 0,1 0 0 0 0,0 8-1 0 0,1-4 1 0 0,-1 4 40 0 0,0-12-67 0 0,0 0 1 0 0,0 0-1 0 0,0-1 1 0 0,0 1-1 0 0,0 0 1 0 0,0 0-1 0 0,1 0 1 0 0,-1 0 0 0 0,0-1-1 0 0,1 1 1 0 0,-1 0-1 0 0,0 0 1 0 0,1 0-1 0 0,-1-1 1 0 0,1 1-1 0 0,-1 0 1 0 0,1-1-1 0 0,-1 1 1 0 0,1 0-1 0 0,-1-1 1 0 0,1 1-1 0 0,0-1 1 0 0,0 1 0 0 0,0 0-1 0 0,2-1 0 0 0,-1 0 0 0 0,0 0 0 0 0,0 0 0 0 0,1 0 0 0 0,-1 0 0 0 0,0-1 0 0 0,1 1 0 0 0,-1-1 0 0 0,0 0 0 0 0,0 1 0 0 0,1-1 0 0 0,-1 0 0 0 0,0 0 0 0 0,3-3 0 0 0,1 0-9 0 0,0-1 1 0 0,-1 0-1 0 0,0 0 0 0 0,0 0 1 0 0,0-1-1 0 0,-1 0 0 0 0,6-9 1 0 0,1-4-133 0 0,11-25 0 0 0,-12 19 8 0 0,-2-1-1 0 0,0-1 0 0 0,-1 0 0 0 0,-2 0 0 0 0,4-47 0 0 0,-7 7-184 0 0,-6-80-1 0 0,2 111 232 0 0,-2-1-1 0 0,-2 1 0 0 0,-1 0 0 0 0,-12-35 1 0 0,18 68 80 0 0,1 1 3 0 0,0 1 1 0 0,-1-1 0 0 0,1 1-1 0 0,-1-1 1 0 0,1 1 0 0 0,-1-1-1 0 0,0 1 1 0 0,1 0 0 0 0,-1-1 0 0 0,0 1-1 0 0,0 0 1 0 0,0 0 0 0 0,0-1-1 0 0,0 1 1 0 0,0 0 0 0 0,-1 0-1 0 0,-1-1 1 0 0,2 2 4 0 0,1 0 0 0 0,0 0-1 0 0,0 0 1 0 0,-1 0 0 0 0,1 0 0 0 0,0 0-1 0 0,0 0 1 0 0,-1 0 0 0 0,1 0 0 0 0,0 0-1 0 0,0 0 1 0 0,-1 0 0 0 0,1 0 0 0 0,0 0 0 0 0,0 0-1 0 0,0 0 1 0 0,-1 1 0 0 0,1-1 0 0 0,0 0-1 0 0,0 0 1 0 0,0 0 0 0 0,-1 0 0 0 0,1 1-1 0 0,0-1 1 0 0,0 0 0 0 0,0 0 0 0 0,-1 1-1 0 0,-1 4 56 0 0,-1 1-1 0 0,1 0 0 0 0,0 0 0 0 0,0 0 0 0 0,-2 10 0 0 0,-2 27 166 0 0,2 0 0 0 0,2 76-1 0 0,2-77-141 0 0,13 445 596 0 0,-11-470-603 0 0,9 33-12 0 0,4 2-48 0 0,-1-19-27 0 0,-14-32 14 0 0,1-1 0 0 0,-1 0-1 0 0,0 1 1 0 0,0-1 0 0 0,0 0-1 0 0,0 1 1 0 0,0-1 0 0 0,0 0-1 0 0,1 0 1 0 0,-1 1 0 0 0,0-1-1 0 0,0 0 1 0 0,0 0 0 0 0,1 1-1 0 0,-1-1 1 0 0,0 0 0 0 0,0 0-1 0 0,1 0 1 0 0,-1 1 0 0 0,0-1-1 0 0,0 0 1 0 0,1 0 0 0 0,-1 0-1 0 0,0 0 1 0 0,1 0 0 0 0,-1 1-1 0 0,0-1 1 0 0,0 0 0 0 0,1 0-1 0 0,-1 0 1 0 0,0 0 0 0 0,1 0-1 0 0,-1 0 1 0 0,0 0 0 0 0,1 0-1 0 0,-1 0 1 0 0,0 0 0 0 0,1 0-1 0 0,-1-1 1 0 0,0 1 0 0 0,1 0-1 0 0,-1 0 1 0 0,1 0 0 0 0,-1 0 1 0 0,4-1-2 0 0,0 1 0 0 0,1-1-1 0 0,-1 0 1 0 0,0 0 0 0 0,0 0 0 0 0,6-3 0 0 0,-8 2 2 0 0,-1 1 0 0 0,1-1 0 0 0,0 1 0 0 0,0-1 0 0 0,-1 0 0 0 0,1 0 0 0 0,-1 0 0 0 0,1 0 0 0 0,-1 0 0 0 0,0 0 0 0 0,2-4 0 0 0,8-29 0 0 0,-8 25 0 0 0,47-183-244 0 0,-44 154 149 0 0,-1-1 1 0 0,-1-78-1 0 0,-5 99 59 0 0,0-11-27 0 0,-1 0-1 0 0,-8-42 0 0 0,6 60 51 0 0,4 12 13 0 0,0 0 0 0 0,0 0 0 0 0,0-1 0 0 0,0 1 0 0 0,0 0 0 0 0,0 0 0 0 0,-1-1-1 0 0,1 1 1 0 0,0 0 0 0 0,0 0 0 0 0,0 0 0 0 0,0-1 0 0 0,-1 1 0 0 0,1 0 0 0 0,0 0 0 0 0,0 0 0 0 0,0 0 0 0 0,-1 0 0 0 0,1-1-1 0 0,0 1 1 0 0,0 0 0 0 0,0 0 0 0 0,-1 0 0 0 0,1 0 0 0 0,0 0 0 0 0,0 0 0 0 0,-1 0 0 0 0,1 0 0 0 0,0 0 0 0 0,0 0 0 0 0,-1 0 0 0 0,1 0-1 0 0,0 0 1 0 0,0 0 0 0 0,-1 0 0 0 0,1 0 0 0 0,0 0 0 0 0,0 0 0 0 0,-1 0 0 0 0,1 0 0 0 0,0 1 0 0 0,-3 2 16 0 0,-1 3 56 0 0,-4 18 80 0 0,1 0 0 0 0,-6 41-1 0 0,-2 58 240 0 0,3-22-194 0 0,7-67-141 0 0,-15 148 144 0 0,21-142-123 0 0,6 8 6 0 0,-6-46-80 0 0,-1 1 1 0 0,1-1-1 0 0,-1 1 1 0 0,1-1-1 0 0,0 0 1 0 0,0 1-1 0 0,1-1 0 0 0,-1 0 1 0 0,0 0-1 0 0,1 0 1 0 0,-1 0-1 0 0,1 0 0 0 0,-1 0 1 0 0,1 0-1 0 0,2 1 1 0 0,-2-2-7 0 0,0 0 1 0 0,1 1 0 0 0,-1-1-1 0 0,0 0 1 0 0,1-1 0 0 0,-1 1 0 0 0,1 0-1 0 0,0-1 1 0 0,-1 1 0 0 0,1-1-1 0 0,-1 0 1 0 0,1 0 0 0 0,-1 0-1 0 0,6 0 1 0 0,-7-1-1 0 0,0 1 2 0 0,1 0 1 0 0,-1 0-1 0 0,0-1 1 0 0,0 1 0 0 0,0-1-1 0 0,0 1 1 0 0,0-1 0 0 0,1 1-1 0 0,-1-1 1 0 0,1 0-1 0 0,0-1-9 0 0,0-1 0 0 0,0 1 0 0 0,-1 0 0 0 0,1-1 0 0 0,0 1 0 0 0,1-5-1 0 0,9-15-45 0 0,-2-1 0 0 0,13-39 0 0 0,-17 33 6 0 0,-1 0 0 0 0,-1 0-1 0 0,-2-1 1 0 0,-2 1 0 0 0,0 0-1 0 0,-5-30 1 0 0,-5-11-62 0 0,-25-91-1 0 0,33 151 102 0 0,1 5 11 0 0,0 0 0 0 0,-1 0 0 0 0,1 0-1 0 0,-1 1 1 0 0,-4-10 0 0 0,6 14 0 0 0,0 0 0 0 0,-1 0 0 0 0,1-1 0 0 0,0 1 0 0 0,0 0 0 0 0,0 0 0 0 0,0 0 0 0 0,0 0 0 0 0,0 0 0 0 0,0 0 0 0 0,0-1 0 0 0,0 1 0 0 0,-1 0 0 0 0,1 0 0 0 0,0 0 0 0 0,0 0 0 0 0,0 0 0 0 0,0 0 0 0 0,0 0 0 0 0,-1 0 0 0 0,1 0 0 0 0,0 0 0 0 0,0-1 0 0 0,0 1 0 0 0,0 0 0 0 0,-1 0 0 0 0,1 0 0 0 0,0 0 0 0 0,0 0 0 0 0,0 0 0 0 0,0 0 0 0 0,-1 0 0 0 0,1 0 0 0 0,0 0 0 0 0,0 1 0 0 0,0-1 0 0 0,0 0 0 0 0,-1 0 1 0 0,0 1 0 0 0,0 0 0 0 0,1 0 1 0 0,-1-1-1 0 0,0 1 0 0 0,1 0 0 0 0,-1 0 0 0 0,1 0 0 0 0,-1 0 0 0 0,1 0 1 0 0,0 0-1 0 0,-1 0 0 0 0,1 1 0 0 0,-6 24 96 0 0,1 1 0 0 0,2 0 1 0 0,0 28-1 0 0,1-22-25 0 0,0-14-33 0 0,-8 155 279 0 0,12-8-83 0 0,-1-159-217 0 0,0 1-1 0 0,0-1 0 0 0,4 14 1 0 0,-2-10-8 0 0,2 6 44 0 0,-4-13-52 0 0,1 0 0 0 0,0 0-1 0 0,1 0 1 0 0,-1 0 0 0 0,1 0 0 0 0,5 5 0 0 0,-6-6-2 0 0,1-1 0 0 0,-1 0 0 0 0,0-1 0 0 0,1 1 0 0 0,0 0 0 0 0,-1-1 0 0 0,1 1 0 0 0,0-1 0 0 0,0 0 0 0 0,0 0 0 0 0,-1 0 0 0 0,1 0 0 0 0,6 0 0 0 0,-7-1 0 0 0,0 0 0 0 0,-1-1 0 0 0,1 1 0 0 0,0 0 0 0 0,0-1 0 0 0,-1 1 0 0 0,1-1 0 0 0,0 0 0 0 0,-1 0 0 0 0,1 1 0 0 0,-1-1 0 0 0,1 0 0 0 0,-1 0 0 0 0,1-1 0 0 0,-1 1 0 0 0,0 0 0 0 0,1 0 0 0 0,1-3 0 0 0,3-4 0 0 0,-1-1 0 0 0,1 1 0 0 0,-2-1 0 0 0,1 1 0 0 0,-1-1 0 0 0,0-1 0 0 0,-1 1 0 0 0,4-18 0 0 0,-3 3 0 0 0,0 0 0 0 0,0-35 0 0 0,-4 24-21 0 0,-1 1 0 0 0,-2-1 0 0 0,-2 1 0 0 0,0 0 0 0 0,-3 0 0 0 0,-18-53 0 0 0,22 76-21 0 0,-1 5 31 0 0,5 6 11 0 0,0 0 0 0 0,0 0 0 0 0,-1 0 0 0 0,1 0 0 0 0,0 0 0 0 0,0 0 0 0 0,0 0 0 0 0,0 0 0 0 0,-1 0 0 0 0,1 0 0 0 0,0 0 0 0 0,0 0 0 0 0,0 0 0 0 0,0 0 0 0 0,-1 0 0 0 0,1 0 0 0 0,0 0 0 0 0,0 0 0 0 0,0 0 0 0 0,0 0 0 0 0,0 0 0 0 0,-1 0 0 0 0,1 1 0 0 0,0-1 0 0 0,0 0 0 0 0,0 0 0 0 0,0 0 0 0 0,0 0 0 0 0,0 0 0 0 0,-1 0 0 0 0,1 0 0 0 0,0 1 0 0 0,0-1 0 0 0,0 0 0 0 0,0 0 0 0 0,0 0 0 0 0,0 0 0 0 0,0 0 0 0 0,0 1 0 0 0,0-1 0 0 0,0 0 0 0 0,0 0 0 0 0,-1 1 0 0 0,-4 21 0 0 0,3 14 12 0 0,1 11 36 0 0,10 196 119 0 0,-5-206-125 0 0,3 14-31 0 0,2-7-11 0 0,-1-12 12 0 0,-6-26 48 0 0,5-44 12 0 0,-6 26-75 0 0,10-138-346 0 0,-7 115 227 0 0,2 0 1 0 0,13-42-1 0 0,-15 64 24 0 0,-4 10 9 0 0,2 10-72 0 0,1 0 154 0 0,-2-5 13 0 0,0 1 0 0 0,0 0 0 0 0,0-1 1 0 0,-1 1-1 0 0,1 0 0 0 0,-1 0 1 0 0,1 0-1 0 0,-1-1 0 0 0,0 6 1 0 0,1 27 66 0 0,1 20 110 0 0,-1-8-39 0 0,2-3-74 0 0,-3-28-42 0 0,1-7 11 0 0,-1 0 0 0 0,4 16-1 0 0,1 2-15 0 0,-2-14 25 0 0,5 13-25 0 0,-6-19 101 0 0,2-12-70 0 0,11-19-43 0 0,-13 22-11 0 0,-1-1 0 0 0,0 0 0 0 0,0 1 0 0 0,-1-1 0 0 0,1 0 0 0 0,-1 0 0 0 0,1 0 0 0 0,-1 1 0 0 0,0-1 0 0 0,0 0 0 0 0,0 0 0 0 0,-1-5 0 0 0,-1-20 0 0 0,2-1-57 0 0,2-15-33 0 0,-2 40 36 0 0,3 12-5 0 0,11 31 47 0 0,1 8 12 0 0,5 3 0 0 0,-16-40-3 0 0,1-1 1 0 0,0-1-1 0 0,7 10 0 0 0,-8-13-4 0 0,-1-1 0 0 0,1 1 0 0 0,0-1 0 0 0,0-1 0 0 0,6 6 0 0 0,-10-9 7 0 0,0 0-1 0 0,0-1 1 0 0,0 1 0 0 0,0 0 0 0 0,0 0 0 0 0,0 0-1 0 0,0 0 1 0 0,0 0 0 0 0,0 0 0 0 0,0 0-1 0 0,0-1 1 0 0,0 1 0 0 0,0 0 0 0 0,0 0 0 0 0,0 0-1 0 0,0 0 1 0 0,-1 0 0 0 0,1 0 0 0 0,0-1 0 0 0,1 1-1 0 0,-1 0 1 0 0,0 0 0 0 0,0 0 0 0 0,0 0 0 0 0,0 0-1 0 0,0 0 1 0 0,0-1 0 0 0,0 1 0 0 0,0 0 0 0 0,0 0-1 0 0,0 0 1 0 0,0 0 0 0 0,0 0 0 0 0,0 0 0 0 0,0 0-1 0 0,0-1 1 0 0,0 1 0 0 0,1 0 0 0 0,-1 0 0 0 0,0 0-1 0 0,0 0 1 0 0,0 0 0 0 0,0 0 0 0 0,0 0 0 0 0,0 0-1 0 0,0 0 1 0 0,1 0 0 0 0,-1 0 0 0 0,0 0 0 0 0,0 0-1 0 0,0 0 1 0 0,0 0 0 0 0,0 0 0 0 0,0 0 0 0 0,1 0-1 0 0,-1 0 1 0 0,0 0 0 0 0,0 0 0 0 0,0 0 0 0 0,0 0-1 0 0,0 0 1 0 0,0 0 0 0 0,1 0 0 0 0,-1 0 0 0 0,0 0-1 0 0,0-1 2 0 0,-1 0-1 0 0,1 0 0 0 0,-1 0 0 0 0,1 0 0 0 0,-1 0 1 0 0,0 1-1 0 0,1-1 0 0 0,-1 0 0 0 0,0 0 0 0 0,0 1 1 0 0,1-1-1 0 0,-2-1 0 0 0,-133-80 0 0 0,128 77 0 0 0,-1 1 0 0 0,-1 1 0 0 0,1-1 0 0 0,0 1 0 0 0,-1 1 0 0 0,0 0 0 0 0,1 0 0 0 0,-1 0 0 0 0,0 1 0 0 0,0 0 0 0 0,0 1 0 0 0,0 0 0 0 0,-14 2 0 0 0,22-1 0 0 0,-2-1 0 0 0,0 1 0 0 0,1-1 0 0 0,-1 0 0 0 0,1 0 0 0 0,-1 0 0 0 0,0 0 0 0 0,1 0 0 0 0,-1 0 0 0 0,1-1 0 0 0,-1 1 0 0 0,0-1 0 0 0,1 0 0 0 0,-1 1 0 0 0,-3-3 0 0 0,6 2 0 0 0,-1 1 0 0 0,0 0 0 0 0,1-1 0 0 0,-1 1 0 0 0,1-1 0 0 0,-1 1 0 0 0,1-1 0 0 0,-1 1 0 0 0,1-1 0 0 0,-1 1 0 0 0,1-1 0 0 0,-1 0 0 0 0,1 1 0 0 0,0-1 0 0 0,-1 0-1 0 0,1 1 1 0 0,0-1 0 0 0,-1 0 0 0 0,1 0 0 0 0,0 1 0 0 0,0-1 0 0 0,0-1 0 0 0,-1 0-11 0 0,-1-7-6 0 0,0 0 0 0 0,1-1 0 0 0,-1 1 0 0 0,2 0 0 0 0,0-13 0 0 0,-1-7-53 0 0,-9-74-55 0 0,-5-107-501 0 0,15 177 546 0 0,2 1 0 0 0,1-1 0 0 0,1 1-1 0 0,13-48 1 0 0,41-82 80 0 0,4-17 0 0 0,-57 158 0 0 0,3-13 0 0 0,2-1 0 0 0,1 2 0 0 0,19-40 0 0 0,-17 51 0 0 0,9-11 0 0 0,4 0 0 0 0,-2 2 0 0 0,-3 4 0 0 0,-3 1 0 0 0,-5 2 0 0 0,-5 1 0 0 0,-7 22-1 0 0,0-1 0 0 0,-1 0 0 0 0,0 0 0 0 0,1 1 0 0 0,-1-1 0 0 0,0 0 0 0 0,0 0 0 0 0,0 1 0 0 0,0-1 0 0 0,0 0 0 0 0,0 0 0 0 0,-1 0 0 0 0,1 1 0 0 0,0-1 0 0 0,-1 0 0 0 0,0 1 0 0 0,1-1 0 0 0,-1 0 0 0 0,0 1 0 0 0,0-1 0 0 0,0 1 0 0 0,0-1-1 0 0,0 1 1 0 0,0 0 0 0 0,0-1 0 0 0,0 1 0 0 0,-1 0 0 0 0,1 0 0 0 0,-1 0 0 0 0,1 0 0 0 0,-1 0 0 0 0,1 0 0 0 0,-1 0 0 0 0,1 0 0 0 0,-1 0 0 0 0,0 1 0 0 0,1-1 0 0 0,-1 1 0 0 0,0-1 0 0 0,1 1 0 0 0,-1 0 0 0 0,0 0 0 0 0,0 0 0 0 0,0 0 0 0 0,1 0 0 0 0,-1 0 0 0 0,0 0 0 0 0,0 0 0 0 0,1 1 0 0 0,-1-1 0 0 0,-3 2 0 0 0,-9 3-51 0 0,0 0 0 0 0,1 1 0 0 0,-1 1 0 0 0,-23 16 0 0 0,-48 42-315 0 0,51-38 311 0 0,33-26 52 0 0,-6 3-28 0 0,15-13-13 0 0,62-61-295 0 0,40-50-308 0 0,11-10-187 0 0,-108 118 607 0 0,24-16 0 0 0,-31 24-1009 0 0,26-12-12142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6.8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232 125 11975 0 0,'0'0'1394'0'0,"-2"-2"-590"0"0,-15-28 3396 0 0,-26-36 1 0 0,41 64-4045 0 0,0 0 1 0 0,0 0 0 0 0,0 0-1 0 0,0 0 1 0 0,0 0 0 0 0,0 0-1 0 0,-1 1 1 0 0,1-1 0 0 0,-1 1-1 0 0,1-1 1 0 0,-1 1 0 0 0,0 0-1 0 0,1 0 1 0 0,-1 0 0 0 0,0 0-1 0 0,0 1 1 0 0,0-1 0 0 0,0 1-1 0 0,0 0 1 0 0,1 0 0 0 0,-1 0-1 0 0,0 0 1 0 0,0 0 0 0 0,0 1-1 0 0,0-1 1 0 0,0 1 0 0 0,1 0-1 0 0,-1-1 1 0 0,-4 3 0 0 0,4-1-307 0 0,0-1 1 0 0,0 1-1 0 0,0 0 1 0 0,0 0-1 0 0,0 0 1 0 0,1 0-1 0 0,-5 5 1 0 0,0 1 74 0 0,1 1 0 0 0,0 0 1 0 0,0 0-1 0 0,1 0 0 0 0,0 1 1 0 0,1 0-1 0 0,0 0 0 0 0,1 0 0 0 0,-4 17 1 0 0,4-10 152 0 0,1 0 1 0 0,0 0 0 0 0,1 0 0 0 0,1 0-1 0 0,2 18 1 0 0,4-4-20 0 0,-3-20-41 0 0,0-1 0 0 0,7 12 0 0 0,-8-18-16 0 0,0 1-1 0 0,1-1 1 0 0,0 0 0 0 0,0 0-1 0 0,0 0 1 0 0,6 7-1 0 0,-5-8-1 0 0,-1-1 0 0 0,1 1 0 0 0,0 0 0 0 0,-1-1 0 0 0,1 0 0 0 0,0 0 0 0 0,1 0 0 0 0,7 2 0 0 0,-6-3-3 0 0,0 0 0 0 0,0 0 0 0 0,0-1-1 0 0,11 0 1 0 0,-17 0 3 0 0,1 0-5 0 0,0 0 1 0 0,0 0-1 0 0,0 0 0 0 0,0 0 1 0 0,0 0-1 0 0,0-1 0 0 0,0 1 1 0 0,0 0-1 0 0,0-1 0 0 0,0 1 1 0 0,0 0-1 0 0,0-1 0 0 0,0 1 1 0 0,-1-1-1 0 0,2 0 0 0 0,28-18-71 0 0,-28 19 67 0 0,-1-1 0 0 0,0 0 0 0 0,1 0 0 0 0,-1 0 0 0 0,0 0 0 0 0,0 0 0 0 0,0 0 0 0 0,0-1 0 0 0,2 0 0 0 0,24-33-69 0 0,-19 25 50 0 0,-5 7 7 0 0,-1-1 1 0 0,0 1-1 0 0,0-1 0 0 0,0 1 1 0 0,0-1-1 0 0,0 0 1 0 0,1-4-1 0 0,0 2-11 0 0,-1 2 9 0 0,0 1 1 0 0,-1 0-1 0 0,0-1 0 0 0,0 1 0 0 0,0-1 0 0 0,1-5 0 0 0,0 2-8 0 0,4-23-113 0 0,-4 23 120 0 0,-2 4 9 0 0,1 0 0 0 0,0 0 0 0 0,-1 0-1 0 0,0 0 1 0 0,0 0 0 0 0,0 0 0 0 0,0-4 0 0 0,-2-19-45 0 0,1-3 48 0 0,-1 9 83 0 0,1 16 1863 0 0,-1 17-2149 0 0,2-11 159 0 0,-1 0 1 0 0,1 0 0 0 0,0 0 0 0 0,0-1 0 0 0,0 1 0 0 0,0 0-1 0 0,0 0 1 0 0,0 0 0 0 0,0 0 0 0 0,1 2 0 0 0,54 346 427 0 0,-25-183-24 0 0,-27-146-298 0 0,21 153 246 0 0,-23-150-273 0 0,0-1 1 0 0,-2 1-1 0 0,0-1 0 0 0,-2 1 1 0 0,-7 32-1 0 0,8-48-14 0 0,0 0 0 0 0,-1 0-1 0 0,0 0 1 0 0,-1 0-1 0 0,0 0 1 0 0,0-1 0 0 0,-6 8-1 0 0,8-12 6 0 0,0 0-1 0 0,-1-1 0 0 0,1 1 0 0 0,-1 0 1 0 0,0-1-1 0 0,0 0 0 0 0,0 0 1 0 0,0 0-1 0 0,0 0 0 0 0,0 0 0 0 0,-1-1 1 0 0,1 1-1 0 0,-1-1 0 0 0,1 0 1 0 0,-1 0-1 0 0,1 0 0 0 0,-1-1 0 0 0,-6 1 1 0 0,3 0-2 0 0,-1-1 0 0 0,1-1 0 0 0,0 1 1 0 0,0-1-1 0 0,0-1 0 0 0,0 1 0 0 0,-1-1 0 0 0,2-1 1 0 0,-1 1-1 0 0,0-1 0 0 0,0 0 0 0 0,1 0 0 0 0,-10-8 1 0 0,8 5-2 0 0,1 0 1 0 0,-1-1-1 0 0,1 0 1 0 0,1-1 0 0 0,-1 0-1 0 0,1 0 1 0 0,1 0-1 0 0,-1-1 1 0 0,-3-9 0 0 0,1 0-51 0 0,1 0 1 0 0,0-1 0 0 0,2 0 0 0 0,0 0 0 0 0,1-1 0 0 0,1 0 0 0 0,1 1-1 0 0,0-1 1 0 0,3-29 0 0 0,2 17-138 0 0,5 1 45 0 0,-5 19 133 0 0,-1 6 20 0 0,0 0-1 0 0,0 0 1 0 0,1 0-1 0 0,0 1 1 0 0,3-6-1 0 0,17-32-481 0 0,-4 12-160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4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131 431 7831 0 0,'0'0'6547'0'0,"2"5"-5318"0"0,9 24 6506 0 0,-8-33-7531 0 0,10-16-56 0 0,-13 19-136 0 0,1 0 1 0 0,0 0-1 0 0,0 0 0 0 0,-1 0 1 0 0,1 0-1 0 0,-1 0 1 0 0,1-1-1 0 0,-1 1 0 0 0,1 0 1 0 0,-1 0-1 0 0,0-1 1 0 0,0 1-1 0 0,1 0 0 0 0,-1-1 1 0 0,0 1-1 0 0,0-2 1 0 0,0-3 25 0 0,2-18 80 0 0,0-1 0 0 0,-1 0 0 0 0,-4-30-1 0 0,-15-71 244 0 0,13 102-297 0 0,-1 0 0 0 0,-1 0 0 0 0,-14-34 0 0 0,20 56-64 0 0,0-1 0 0 0,0 1 0 0 0,0 0 0 0 0,-1 0 0 0 0,1 0 0 0 0,-1 0 0 0 0,1 0 0 0 0,-1 1 0 0 0,0-1 0 0 0,-2-1 0 0 0,4 2 0 0 0,0 1 0 0 0,-1 0 0 0 0,1-1 1 0 0,0 1-1 0 0,-1 0 0 0 0,1-1 0 0 0,-1 1 0 0 0,1 0 0 0 0,-1 0 0 0 0,1 0 0 0 0,0-1 0 0 0,-1 1 0 0 0,1 0 1 0 0,-1 0-1 0 0,1 0 0 0 0,-1 0 0 0 0,1 0 0 0 0,-1 0 0 0 0,1 0 0 0 0,-1 0 0 0 0,1 0 0 0 0,-1 0 1 0 0,1 0-1 0 0,-1 0 0 0 0,1 0 0 0 0,-1 0 0 0 0,1 1 0 0 0,-1-1 0 0 0,0 0 9 0 0,0 1-2 0 0,0-1 1 0 0,1 1-1 0 0,-1-1 0 0 0,0 1 0 0 0,0-1 0 0 0,0 1 1 0 0,1 0-1 0 0,-1-1 0 0 0,0 1 0 0 0,1 0 1 0 0,-1 0-1 0 0,1-1 0 0 0,-1 1 0 0 0,1 0 0 0 0,-1 0 1 0 0,0 1-1 0 0,-4 10 25 0 0,0 0 7 0 0,0 1 0 0 0,1 0 1 0 0,0 0-1 0 0,1 1 0 0 0,1-1 1 0 0,-2 20-1 0 0,2-8 30 0 0,-16 145 505 0 0,8 2-1 0 0,14 195 1 0 0,-2-332-574 0 0,-1 21-164 0 0,0-53 74 0 0,-1 14-682 0 0,-1 21-1 0 0,1-37 615 0 0,0 0 0 0 0,-1-1-1 0 0,1 1 1 0 0,0-1-1 0 0,-1 1 1 0 0,1-1-1 0 0,-1 0 1 0 0,1 1-1 0 0,-1-1 1 0 0,1 1-1 0 0,-1-1 1 0 0,1 0 0 0 0,-1 1-1 0 0,1-1 1 0 0,-1 0-1 0 0,1 0 1 0 0,-1 1-1 0 0,0-1 1 0 0,-3-13-7969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4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96 3247 0 0,'0'0'0'0'0,"0"0"-1"0"0,-1 0 0 0 0,1 0 1 0 0,0 0-1 0 0,0 0 1 0 0,-1 0-1 0 0,1-1 0 0 0,0 1 1 0 0,0 0-1 0 0,-1 0 0 0 0,4-10 8252 0 0,22-4-6720 0 0,-19 10-10 0 0,0 2-66 0 0,19-9-274 0 0,-19 8-117 0 0,3 0-28 0 0,26-9-104 0 0,-26 8-420 0 0,0 2-184 0 0,30-9-37 0 0,-29 8-79 0 0,-5 3-249 0 0,0 0 0 0 0,0 0 1 0 0,0-1-1 0 0,0 0 0 0 0,5-1 0 0 0,1-1-34 0 0,-2 2-1061 0 0,0 0-3787 0 0,34-6-1621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4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18 6447 0 0,'0'0'904'0'0,"-11"1"3379"0"0,9 0-3844 0 0,0 0 4 0 0,0 0 1 0 0,1 0-1 0 0,-1 0 0 0 0,0 0 0 0 0,1 1 1 0 0,-1-1-1 0 0,1 1 0 0 0,-1-1 1 0 0,1 1-1 0 0,0-1 0 0 0,-1 1 1 0 0,1 0-1 0 0,-1 3 0 0 0,-1-1 88 0 0,1-2-307 0 0,1 0 1 0 0,0 1-1 0 0,0-1 0 0 0,0 0 0 0 0,0 0 1 0 0,0 1-1 0 0,0-1 0 0 0,0 3 1 0 0,-1 2 35 0 0,0-4-88 0 0,1 1 1 0 0,0-1-1 0 0,0 1 0 0 0,0-1 0 0 0,1 1 0 0 0,-1 4 0 0 0,-1 0 51 0 0,-1 27 558 0 0,2-26-693 0 0,0-5-33 0 0,1 1 1 0 0,-1-1 0 0 0,1 0-1 0 0,0 1 1 0 0,1-1-1 0 0,1 7 1 0 0,1 20 164 0 0,-2-27-187 0 0,-1-1 1 0 0,0 0-1 0 0,1 0 0 0 0,-1 1 0 0 0,1-1 1 0 0,0 0-1 0 0,0 0 0 0 0,1 0 0 0 0,1 4 1 0 0,1 0 29 0 0,-2 0 129 0 0,4 1-17 0 0,17 25-74 0 0,-22-31-94 0 0,0-1-1 0 0,-1 0 1 0 0,1 0 0 0 0,0 0-1 0 0,0 0 1 0 0,0 0 0 0 0,0 0-1 0 0,1 0 1 0 0,-1 0 0 0 0,3 2-1 0 0,2 1 9 0 0,0-1 0 0 0,0 1 0 0 0,1-1 0 0 0,8 3 0 0 0,-11-4-15 0 0,1-1-1 0 0,0 0 0 0 0,0-1 1 0 0,0 1-1 0 0,0-1 1 0 0,0 0-1 0 0,0 0 0 0 0,7-2 1 0 0,-5 1-26 0 0,-1-1 1 0 0,1 0 0 0 0,9-4-1 0 0,-16 6 26 0 0,3-1-14 0 0,0 0-1 0 0,-1 0 1 0 0,1 0-1 0 0,-1 0 1 0 0,1-1-1 0 0,-1 1 1 0 0,0-1-1 0 0,0 0 0 0 0,1 1 1 0 0,1-4-1 0 0,2 0-14 0 0,-3 3 13 0 0,-1 0 1 0 0,1 0-1 0 0,0 0 0 0 0,-1 0 1 0 0,0-1-1 0 0,1 1 0 0 0,-1-1 0 0 0,3-4 1 0 0,0 1-12 0 0,-3 3 12 0 0,1 1 0 0 0,-1-1 0 0 0,0 0 1 0 0,0 1-1 0 0,0-1 0 0 0,0 0 0 0 0,0-1 0 0 0,2-5 0 0 0,0-1-11 0 0,1 1 4 0 0,-1 0-1 0 0,-1-1 1 0 0,1 0-1 0 0,-2 0 0 0 0,1 1 1 0 0,-1-1-1 0 0,-1-1 1 0 0,0 1-1 0 0,0-18 1 0 0,-1 22-7 0 0,-1-1 0 0 0,0 0 1 0 0,0 1-1 0 0,0-1 0 0 0,-1 0 1 0 0,0 1-1 0 0,0 0 0 0 0,0-1 0 0 0,-1 1 1 0 0,0 0-1 0 0,0 0 0 0 0,-1 0 1 0 0,1 1-1 0 0,-10-11 0 0 0,10 13-59 0 0,-1 0 0 0 0,0 1-1 0 0,1-1 1 0 0,-1 1 0 0 0,0 0-1 0 0,0 0 1 0 0,-1 0 0 0 0,1 0-1 0 0,0 1 1 0 0,0 0 0 0 0,-1 0-1 0 0,1 0 1 0 0,-1 0 0 0 0,1 1 0 0 0,-1-1-1 0 0,1 1 1 0 0,-1 0 0 0 0,1 1-1 0 0,-1-1 1 0 0,1 1 0 0 0,-1 0-1 0 0,1 0 1 0 0,0 0 0 0 0,-1 1-1 0 0,1-1 1 0 0,0 1 0 0 0,0 0-1 0 0,0 1 1 0 0,-6 3 0 0 0,9-5-23 0 0,0 0 0 0 0,0 0 0 0 0,0-1 0 0 0,0 1 0 0 0,0 0 0 0 0,0 1 0 0 0,1-1 0 0 0,-1 0 0 0 0,0 0 0 0 0,0 2 0 0 0,-1 1-181 0 0,0-1-683 0 0,1 1-1041 0 0,-1 17-4103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5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 7367 0 0,'6'-50'1018'0'0,"-6"46"93"0"0,1 0 1 0 0,0 0-1 0 0,1 0 1 0 0,5-14 8492 0 0,-5 24-9397 0 0,0 0 0 0 0,0 0 0 0 0,0-1-1 0 0,4 7 1 0 0,-1-1-13 0 0,-5-10-140 0 0,1 1 0 0 0,0 0 0 0 0,-1-1 0 0 0,0 1 0 0 0,1-1 0 0 0,-1 1 0 0 0,0 0 0 0 0,1-1 0 0 0,-1 3 0 0 0,12 197 1554 0 0,9 166-495 0 0,-16-243-1030 0 0,-3-85-100 0 0,1 21-171 0 0,-1-52 124 0 0,-2-4 2 0 0,1-1-1 0 0,-1 1 1 0 0,0-1 0 0 0,0 1-1 0 0,0-1 1 0 0,0 6 0 0 0,0-8 91 0 0,0 1 1 0 0,0 0 0 0 0,1 0 0 0 0,-1 0-1 0 0,1 0 1 0 0,-1 0 0 0 0,1-1-1 0 0,0 1 1 0 0,2 3 0 0 0,0 2-1505 0 0,0 5-5966 0 0</inkml:trace>
  <inkml:trace contextRef="#ctx0" brushRef="#br0" timeOffset="1">476 561 11975 0 0,'-1'-2'547'0'0,"-5"-16"410"0"0,3 11 370 0 0,0 1 1 0 0,0-1-1 0 0,-1 1 0 0 0,-6-9 0 0 0,9 13-1069 0 0,0 0-1 0 0,-1 0 1 0 0,0 0-1 0 0,1 0 1 0 0,-1 0-1 0 0,0 0 1 0 0,0 0-1 0 0,0 1 1 0 0,0-1-1 0 0,0 1 1 0 0,-1-1-1 0 0,1 1 1 0 0,0 0-1 0 0,-5-2 1 0 0,6 3-208 0 0,-1 0 1 0 0,1 0 0 0 0,-1 0-1 0 0,1 0 1 0 0,-1 0 0 0 0,1 0 0 0 0,-1 0-1 0 0,1 0 1 0 0,0 1 0 0 0,-1-1-1 0 0,1 1 1 0 0,-1-1 0 0 0,1 1-1 0 0,0-1 1 0 0,0 1 0 0 0,-3 1-1 0 0,-19 15 294 0 0,13-9-266 0 0,0 1-1 0 0,0 0 1 0 0,1 1 0 0 0,1 0-1 0 0,-1 0 1 0 0,2 1-1 0 0,-1-1 1 0 0,2 2 0 0 0,-1-1-1 0 0,2 1 1 0 0,-1 0-1 0 0,2 0 1 0 0,-1 1 0 0 0,-2 17-1 0 0,6-26-67 0 0,0 1 1 0 0,1-1-1 0 0,-1 1 0 0 0,1-1 1 0 0,0 8-1 0 0,1-4-1 0 0,0 7 33 0 0,6 18-31 0 0,5-2-26 0 0,-9-25-65 0 0,3 1-41 0 0,21 22-8 0 0,-21-21-6 0 0,3-5-22 0 0,27 12-90 0 0,-27-12-38 0 0,1-4-10 0 0,32-7-6 0 0,-41 8 265 0 0,1-1 0 0 0,0 1 0 0 0,-1 0 0 0 0,1-1 0 0 0,0 1 0 0 0,-1-1 0 0 0,1 0 0 0 0,2-1 0 0 0,24-13-299 0 0,-14 5-1006 0 0,11-13-4224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5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7 5063 0 0,'-6'-2'997'0'0,"5"1"-1062"0"0,-1 0 0 0 0,0 1 0 0 0,1-1 0 0 0,-1 1 0 0 0,0-1 0 0 0,0 1 0 0 0,1 0 0 0 0,-1-1 0 0 0,0 1 0 0 0,0 0 0 0 0,-2 1 0 0 0,-11 10 10100 0 0,8 0-9084 0 0,0 1-1 0 0,0 0 1 0 0,1 0-1 0 0,1 0 1 0 0,0 1 0 0 0,-4 17-1 0 0,5-10-191 0 0,1 0 1 0 0,0 0-1 0 0,1 33 1 0 0,5 7-78 0 0,23 115 0 0 0,-11-85 290 0 0,-7-43-689 0 0,8 77 473 0 0,-14-111-705 0 0,1 35 170 0 0,-1 3 11 0 0,-2-17-155 0 0,1 3-22 0 0,-1-8-114 0 0,0-23-29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6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21 3679 0 0,'-19'-20'16831'0'0,"25"27"-16287"0"0,16 23-32 0 0,-21-29-475 0 0,0 0-1 0 0,-1 0 1 0 0,1 0 0 0 0,0 0-1 0 0,-1 0 1 0 0,1 0 0 0 0,0 0 0 0 0,-1 0-1 0 0,0 0 1 0 0,1 3 0 0 0,2 3 83 0 0,4 25 461 0 0,-5-22-470 0 0,3 31 309 0 0,-2 87 193 0 0,-2-88-496 0 0,0-14-106 0 0,0-4-23 0 0,-1-31-15 0 0,1 3 13 0 0,2-27-106 0 0,1 0 0 0 0,3 1 0 0 0,19-62 0 0 0,-17 71 66 0 0,-6 14 44 0 0,-1 6 3 0 0,-1 0 0 0 0,0 0 0 0 0,1 0 0 0 0,-1 0 0 0 0,1 0 0 0 0,0 1 0 0 0,0-1 0 0 0,2-2 0 0 0,16-14-5 0 0,-17 17 12 0 0,-1 0 0 0 0,1 0 0 0 0,0 1 0 0 0,0-1 0 0 0,0 1 0 0 0,0 0 0 0 0,0-1 0 0 0,1 2 0 0 0,-1-1 0 0 0,0 0 0 0 0,4 0 0 0 0,-1 1 3 0 0,0 1-1 0 0,-1-1 1 0 0,1 1 0 0 0,0 0-1 0 0,8 3 1 0 0,-13-4 1 0 0,-1 0-1 0 0,1 1 1 0 0,0-1 0 0 0,-1 0-1 0 0,1 0 1 0 0,0 0 0 0 0,-1 1-1 0 0,1-1 1 0 0,0 0 0 0 0,-1 1-1 0 0,1-1 1 0 0,0 1-1 0 0,-1-1 1 0 0,1 1 0 0 0,-1-1-1 0 0,1 1 1 0 0,-1-1 0 0 0,1 1-1 0 0,-1-1 1 0 0,1 1 0 0 0,-1 0-1 0 0,19 25 88 0 0,-18-24-85 0 0,1 1 1 0 0,0-1 0 0 0,-1 0-1 0 0,1 0 1 0 0,-1 1-1 0 0,0-1 1 0 0,0 0 0 0 0,0 1-1 0 0,0-1 1 0 0,1 5-1 0 0,-1 0 7 0 0,4 6 62 0 0,4 21-6 0 0,1 6-5 0 0,-4-1-11 0 0,-4-27-44 0 0,1 18 53 0 0,-4-6-50 0 0,-2 0-1 0 0,1-16 31 0 0,-5-2-31 0 0,5-18-11 0 0,4-7 0 0 0,4-8 0 0 0,2-6 0 0 0,2 1 0 0 0,1 0 0 0 0,24-47 0 0 0,-20 52 0 0 0,10-9 0 0 0,4 5 0 0 0,-5 10 11 0 0,-23 20-8 0 0,0 1 0 0 0,-1-1 0 0 0,1 1 0 0 0,0-1 0 0 0,0 1 0 0 0,-1-1 0 0 0,1 1 0 0 0,0 0 0 0 0,0-1 0 0 0,0 1 0 0 0,-1 0 0 0 0,1 0 0 0 0,2-1 0 0 0,28-5 19 0 0,-23 4 112 0 0,-4 10-47 0 0,15 23 1 0 0,-19-30-81 0 0,1-1 0 0 0,-1 1 0 0 0,1 0 0 0 0,-1 0-1 0 0,1 0 1 0 0,-1 0 0 0 0,1 0 0 0 0,-1 0 0 0 0,0 0 0 0 0,0 0 0 0 0,1 0 0 0 0,-1 2-1 0 0,4 40 185 0 0,-2-4-95 0 0,-1-4-3 0 0,0 10-10 0 0,-1 0-16 0 0,3-6-54 0 0,2-11-50 0 0,-4-23-149 0 0,0 1-30 0 0,7 17 7 0 0,-6-17-60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6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 68 12439 0 0,'-1'-3'566'0'0,"-2"-22"406"0"0,2 22 29 0 0,-1 1 339 0 0,0-2-837 0 0,0 1 0 0 0,-1 0 0 0 0,0 0 0 0 0,1 0 0 0 0,-1 0-1 0 0,0 0 1 0 0,-1 1 0 0 0,1 0 0 0 0,-4-3 0 0 0,5 4-390 0 0,1 1 0 0 0,-1-1-1 0 0,0 1 1 0 0,0-1 0 0 0,0 1-1 0 0,1 0 1 0 0,-1-1 0 0 0,0 1 0 0 0,0 0-1 0 0,0 0 1 0 0,0 1 0 0 0,1-1 0 0 0,-1 0-1 0 0,0 0 1 0 0,0 1 0 0 0,0-1-1 0 0,1 1 1 0 0,-1 0 0 0 0,0 0 0 0 0,1-1-1 0 0,-1 1 1 0 0,0 0 0 0 0,-1 2-1 0 0,-3 2 31 0 0,-1 0 0 0 0,1 0 0 0 0,0 1 0 0 0,1-1 0 0 0,-1 1 0 0 0,1 1 0 0 0,0-1 0 0 0,1 1 0 0 0,-8 14-1 0 0,6-8 22 0 0,1 0 1 0 0,0 0-1 0 0,1 0 0 0 0,-3 19 0 0 0,7-19-87 0 0,2 12-49 0 0,3-10 36 0 0,14 23-48 0 0,-17-34-16 0 0,1 0 0 0 0,0-1 0 0 0,-1 0 0 0 0,2 1 0 0 0,-1-1 0 0 0,0 0 0 0 0,1-1 0 0 0,-1 1 0 0 0,5 2 0 0 0,3 0-7 0 0,-1 0 1 0 0,14 4-1 0 0,-14-5-89 0 0,-1-5-3 0 0,27-1 10 0 0,-27 2-6 0 0,-1-4-29 0 0,23-9-17 0 0,-23 9-3 0 0,-3-1 4 0 0,19-17 17 0 0,-23 20 110 0 0,1 1-1 0 0,-1 0 1 0 0,1-1-1 0 0,-1 1 0 0 0,0 0 1 0 0,1-1-1 0 0,-1 0 1 0 0,0 1-1 0 0,0-1 0 0 0,0 0 1 0 0,0 1-1 0 0,0-1 1 0 0,0-2-1 0 0,1-2-21 0 0,0 0-14 0 0,0 0-1 0 0,0 1 0 0 0,-1-1 1 0 0,0 0-1 0 0,0 1 1 0 0,-1-1-1 0 0,1 0 0 0 0,-1 0 1 0 0,-1-7-1 0 0,0 6-7 0 0,-1-1-1 0 0,0 1 1 0 0,0 0-1 0 0,0-1 1 0 0,-1 1 0 0 0,0 0-1 0 0,-1 0 1 0 0,-6-9-1 0 0,4 7-31 0 0,-1-1 0 0 0,0 1-1 0 0,-1 0 1 0 0,-16-14-1 0 0,22 21 45 0 0,0 0 1 0 0,0 0-1 0 0,-1 0 0 0 0,1 0 1 0 0,-1 0-1 0 0,1 1 0 0 0,-1 0 0 0 0,0-1 1 0 0,1 1-1 0 0,-1 0 0 0 0,0 0 1 0 0,0 1-1 0 0,0-1 0 0 0,0 0 0 0 0,0 1 1 0 0,0 0-1 0 0,0 0 0 0 0,0 0 1 0 0,0 0-1 0 0,0 0 0 0 0,0 0 0 0 0,0 1 1 0 0,1 0-1 0 0,-1-1 0 0 0,0 1 1 0 0,0 0-1 0 0,-3 2 0 0 0,6-3 4 0 0,-1 1-1 0 0,0-1 1 0 0,1 1 0 0 0,-1-1-1 0 0,0 1 1 0 0,1 0-1 0 0,-1-1 1 0 0,1 1 0 0 0,-1 0-1 0 0,1 0 1 0 0,-1-1-1 0 0,1 1 1 0 0,-1 0 0 0 0,1 0-1 0 0,0 0 1 0 0,-1 0-1 0 0,1 0 1 0 0,0 1-106 0 0,-2 1-549 0 0,2 2-1264 0 0,0 23-4948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7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86 11519 0 0,'0'0'1040'0'0,"1"-4"-853"0"0,5-11 48 0 0,-5 11 2359 0 0,-1 2-1034 0 0,0 1-1317 0 0,0 0-1 0 0,-1 0 0 0 0,1 1 1 0 0,0-1-1 0 0,0 0 0 0 0,0 1 1 0 0,-1-1-1 0 0,1 0 0 0 0,0 1 1 0 0,-1-1-1 0 0,1 0 0 0 0,-1 1 1 0 0,1-1-1 0 0,-1 1 0 0 0,1-1 1 0 0,-1 1-1 0 0,1-1 0 0 0,-1 1 1 0 0,-1-2-1 0 0,1 2 695 0 0,1 0-911 0 0,0 1 0 0 0,0-1 0 0 0,0 0 0 0 0,0 1 0 0 0,0-1 0 0 0,0 0 0 0 0,0 0 0 0 0,0 1 0 0 0,0-1 0 0 0,0 0 0 0 0,0 1 0 0 0,0-1 0 0 0,0 0 0 0 0,0 1 0 0 0,-1-1 0 0 0,1 0 0 0 0,0 1 0 0 0,0-1 1 0 0,0 0-1 0 0,0 0 0 0 0,-1 1 0 0 0,1-1 0 0 0,0 0 0 0 0,-1 1-8 0 0,1-1 1 0 0,-1 1 0 0 0,1-1-1 0 0,-1 1 1 0 0,1 0 0 0 0,-1-1 0 0 0,1 1-1 0 0,0-1 1 0 0,0 1 0 0 0,-1 0-1 0 0,1 0 1 0 0,0-1 0 0 0,0 1 0 0 0,0 0-1 0 0,0-1 1 0 0,-1 2 0 0 0,-3 42 494 0 0,3-18-291 0 0,3-1-37 0 0,-3-18-148 0 0,1-4-16 0 0,0 0 0 0 0,0 0 0 0 0,0 0 0 0 0,0 0 0 0 0,0 0 0 0 0,1 0-1 0 0,-1 0 1 0 0,2 5 0 0 0,4 16 83 0 0,-1-11-43 0 0,-3-9-59 0 0,0-1-1 0 0,0 1 1 0 0,1 0 0 0 0,-1-1-1 0 0,1 1 1 0 0,5 4-1 0 0,-3-4-4 0 0,0 0 0 0 0,0-1 0 0 0,0 0-1 0 0,11 5 1 0 0,-15-8 1 0 0,-1 0-1 0 0,1 1 1 0 0,-1-1 0 0 0,1 0-1 0 0,-1 0 1 0 0,1 1 0 0 0,0-1-1 0 0,-1 0 1 0 0,1 0-1 0 0,-1 0 1 0 0,1 0 0 0 0,0 0-1 0 0,-1 0 1 0 0,1 0 0 0 0,-1 0-1 0 0,1 0 1 0 0,0 0-1 0 0,-1 0 1 0 0,1 0 0 0 0,-1 0-1 0 0,1 0 1 0 0,0-1 0 0 0,-1 1-1 0 0,1 0 1 0 0,-1 0-1 0 0,2-1 1 0 0,32-14-35 0 0,-22 8-66 0 0,-6 2 66 0 0,-4 3 9 0 0,1 0 0 0 0,0 0 1 0 0,-1-1-1 0 0,0 1 0 0 0,5-7 0 0 0,-2 4-4 0 0,12-19-136 0 0,3-6-40 0 0,-16 25 174 0 0,-2 2 13 0 0,0 1 1 0 0,-1 0-1 0 0,1-1 0 0 0,-1 1 0 0 0,0-1 1 0 0,0 1-1 0 0,2-5 0 0 0,1-5-68 0 0,0 1-1 0 0,-1 0 1 0 0,0-1 0 0 0,-1 0-1 0 0,2-14 1 0 0,-4 3 22 0 0,3-1 43 0 0,0 5-2 0 0,-2 15 322 0 0,3 11-187 0 0,14 19 3 0 0,-18-25-103 0 0,1 0-1 0 0,-1 0 1 0 0,1-1 0 0 0,0 1-1 0 0,-1 0 1 0 0,0 0 0 0 0,1 0-1 0 0,-1 0 1 0 0,0 0 0 0 0,1 0-1 0 0,-1 2 1 0 0,8 34 116 0 0,2 5-34 0 0,-1-8-75 0 0,-1-1-32 0 0,4 3-162 0 0,-8-27 131 0 0,-1-2-104 0 0,2 0-852 0 0,16 18 542 0 0,-16-19-148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7.4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1 134 3679 0 0,'0'-4'167'0'0,"0"-12"-7"0"0,0-10 12117 0 0,4 44-4903 0 0,-3-14-9328 0 0,0 2 2387 0 0,0 2-134 0 0,3 22-31 0 0,-3-23-35 0 0,1 16-120 0 0,3 1-62 0 0,-1 0-51 0 0,-3-18-57 0 0,1-10-91 0 0,1-2 125 0 0,7-22-95 0 0,3-8-37 0 0,-2 6 102 0 0,4-2 31 0 0,2 0-34 0 0,0 4-8 0 0,-2 9 40 0 0,-6 12 3 0 0,17-6 113 0 0,-19 10 199 0 0,-2 9-210 0 0,15 17-1 0 0,-19-22-72 0 0,0 0-1 0 0,0 0 1 0 0,0 0-1 0 0,-1 0 1 0 0,1 0-1 0 0,0 1 1 0 0,-1-1-1 0 0,1 0 1 0 0,-1 0-1 0 0,1 2 1 0 0,13 33 85 0 0,-3 5-13 0 0,-1 2-64 0 0,-1-2-39 0 0,-6-28-12 0 0,6 21-388 0 0,1-5-278 0 0,-8-21-209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7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 2759 0 0,'7'-77'6035'0'0,"-6"75"-3940"0"0,4-12 6525 0 0,-3 21-7375 0 0,7 21-342 0 0,-7-12-68 0 0,3 40 312 0 0,-2-17-920 0 0,8 146 562 0 0,-9-117-701 0 0,0-31-77 0 0,0 16 31 0 0,0-1-31 0 0,-2-4-267 0 0,0-27 1 0 0,0-15 6 0 0,0-1-42 0 0,-3 14-178 0 0,2-14-78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7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 11055 0 0,'0'0'506'0'0,"1"-5"-10"0"0,2-15-75 0 0,-3 15 2548 0 0,2 0-1198 0 0,7-17-111 0 0,-7 17 1940 0 0,2 11-3116 0 0,10 17-120 0 0,-13-22-338 0 0,0 0 1 0 0,-1-1-1 0 0,1 1 1 0 0,-1 0-1 0 0,0 0 1 0 0,1 0-1 0 0,-1 0 1 0 0,0 0-1 0 0,1 0 0 0 0,-1-1 1 0 0,0 1-1 0 0,0 2 1 0 0,17 170 2241 0 0,-8-105-1063 0 0,-8-64-1388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8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0 131 4607 0 0,'0'0'13452'0'0,"8"-2"-11761"0"0,22-5-182 0 0,-23 5-722 0 0,3-1-314 0 0,2 1-335 0 0,-1 0 67 0 0,-1 0 0 0 0,16-7 0 0 0,19-7-50 0 0,17-9-78 0 0,19-10-203 0 0,-32 15-1535 0 0,-37 15-6121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8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160 123 2759 0 0,'0'0'2952'0'0,"7"-3"-1910"0"0,23-10 342 0 0,-22 10 153 0 0,-2 0 30 0 0,20-11-14 0 0,-19 11 1339 0 0,-3-2-1475 0 0,12-13-61 0 0,-11 13-250 0 0,-5 2-108 0 0,2-10-26 0 0,-2 12-887 0 0,0 0-1 0 0,0 0 1 0 0,-1 0-1 0 0,1 0 1 0 0,0 0-1 0 0,0 0 0 0 0,-1 0 1 0 0,1 0-1 0 0,-1 0 1 0 0,1 0-1 0 0,-1 0 1 0 0,1 0-1 0 0,-1 0 1 0 0,0 0-1 0 0,1 0 1 0 0,-1 0-1 0 0,0 1 1 0 0,0-1-1 0 0,0 0 1 0 0,0 0-1 0 0,1 1 1 0 0,-1-1-1 0 0,-2 0 1 0 0,-21-10 556 0 0,17 9-558 0 0,0 0-1 0 0,0 1 0 0 0,-1 0 0 0 0,1 0 0 0 0,0 1 1 0 0,-1 0-1 0 0,1 0 0 0 0,0 1 0 0 0,0 0 0 0 0,-1 0 1 0 0,1 1-1 0 0,0 0 0 0 0,0 0 0 0 0,0 1 0 0 0,0-1 1 0 0,1 2-1 0 0,-1-1 0 0 0,1 1 0 0 0,-7 4 0 0 0,6-2-45 0 0,0 0 0 0 0,0 0 0 0 0,1 0 0 0 0,0 1 0 0 0,0 0 0 0 0,1 0 0 0 0,0 0 0 0 0,0 1 0 0 0,1 0 0 0 0,-1 0 0 0 0,2 0-1 0 0,-1 0 1 0 0,1 0 0 0 0,1 1 0 0 0,-3 11 0 0 0,3-13-16 0 0,1-4-10 0 0,1-1-1 0 0,-1 1 1 0 0,1-1 0 0 0,0 0-1 0 0,0 1 1 0 0,0-1 0 0 0,0 1 0 0 0,1 3-1 0 0,3 32 1 0 0,-3-32-11 0 0,0 0 0 0 0,1-1 0 0 0,0 0 0 0 0,0 1 0 0 0,5 8 0 0 0,-4-9-3 0 0,0 0 1 0 0,0 0-1 0 0,1 0 0 0 0,0-1 1 0 0,-1 0-1 0 0,10 8 0 0 0,-4-6-25 0 0,-1-1-1 0 0,17 8 0 0 0,-17-9-49 0 0,3-2 13 0 0,33 6 1 0 0,-33-6 0 0 0,0-3 0 0 0,33-5 0 0 0,-26 1-7 0 0,-10 3 41 0 0,-5 1 12 0 0,0 0 1 0 0,0 0-1 0 0,-1 0 0 0 0,1 0 0 0 0,0-1 0 0 0,0 1 0 0 0,-1-1 0 0 0,1 0 0 0 0,2-2 0 0 0,2 0-19 0 0,-5 3 14 0 0,1-1 0 0 0,0 0 0 0 0,-1 1 0 0 0,1-1 0 0 0,-1-1 0 0 0,1 1 0 0 0,3-5 0 0 0,0 3-11 0 0,-4 2 17 0 0,0 0-1 0 0,0 0 0 0 0,0 0 0 0 0,0 0 0 0 0,0-1 0 0 0,0 1 0 0 0,-1 0 0 0 0,3-6 0 0 0,1 2-14 0 0,12-22-128 0 0,-14 21 128 0 0,10-22-128 0 0,-10 22 128 0 0,7-21-125 0 0,-2-6 2 0 0,-1-3 12 0 0,1 2 14 0 0,-8 30 108 0 0,1 2 9 0 0,-1 1 0 0 0,1-1 0 0 0,-1 0 0 0 0,1 1 0 0 0,0 0 0 0 0,0-1 0 0 0,1-2 0 0 0,5-10-10 0 0,-5 11-10 0 0,-1 22 107 0 0,0-15-47 0 0,-1 1-1 0 0,0-1 1 0 0,0 1-1 0 0,0-1 0 0 0,0 1 1 0 0,-2 5-1 0 0,1-2 7 0 0,-1 22 123 0 0,1 11-67 0 0,0-32-78 0 0,4 24 58 0 0,3 3-57 0 0,5 3-49 0 0,-9-30-145 0 0,2-1-266 0 0,13 19 163 0 0,-13-20-253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8.9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27 272 9503 0 0,'-3'-22'5099'0'0,"3"27"-2827"0"0,-1 1-1551 0 0,0-4-397 0 0,1 1-1 0 0,0 0 1 0 0,0 0-1 0 0,0-1 1 0 0,0 1-1 0 0,0 0 1 0 0,1 3-1 0 0,4 32 1299 0 0,1 9-653 0 0,0 0-713 0 0,-1-10-192 0 0,0-6-162 0 0,-3-25-18 0 0,-1 1-102 0 0,4 18-475 0 0,-4-19-209 0 0</inkml:trace>
  <inkml:trace contextRef="#ctx0" brushRef="#br0" timeOffset="1">40 23 8751 0 0,'-7'-10'384'0'0,"2"6"88"0"0,1 0-376 0 0,0-1 2840 0 0,-6 8 1224 0 0,1 3-2096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9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5063 0 0,'0'0'1830'0'0,"1"6"-386"0"0,5 28 1642 0 0,-2 9 388 0 0,2 11-46 0 0,-1-5-1559 0 0,0-8-429 0 0,0-3-420 0 0,-1-10-764 0 0,-3-20 249 0 0,3-12-438 0 0,15-17-54 0 0,-16 16-13 0 0,-1 0 0 0 0,0 0 0 0 0,0 0 0 0 0,2-6 0 0 0,-4 11 0 0 0,11-33 11 0 0,-2 7 31 0 0,-6 15-33 0 0,-1 7 0 0 0,-1-1 0 0 0,1 1 1 0 0,0 0-1 0 0,0 0 0 0 0,4-6 0 0 0,-3 3 1 0 0,-2 4-3 0 0,0 1 0 0 0,0-1 0 0 0,1 1 1 0 0,-1 0-1 0 0,1-1 0 0 0,-1 1 0 0 0,1 0 0 0 0,0 0 1 0 0,2-3-1 0 0,10-9 91 0 0,-11 10 125 0 0,5 2-96 0 0,21-7 62 0 0,-22 7 255 0 0,0 7-223 0 0,21 18-10 0 0,-21-18-3 0 0,-1 4 0 0 0,16 28-13 0 0,-13-19-55 0 0,10 37 93 0 0,-3 0-125 0 0,1 9-17 0 0,1-4-162 0 0,-10-35-113 0 0,-5-18-1709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39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176 300 11975 0 0,'0'0'3226'0'0,"3"-4"-2489"0"0,15-25 1254 0 0,-14 20-1571 0 0,1 0 0 0 0,-2 0 1 0 0,1-1-1 0 0,-2 1 1 0 0,1-1-1 0 0,-1 1 0 0 0,-1-1 1 0 0,1 0-1 0 0,-2 0 1 0 0,1 0-1 0 0,-3-19 1 0 0,1 22-330 0 0,0 0 1 0 0,-1 0 0 0 0,0 1 0 0 0,0-1 0 0 0,0 1 0 0 0,-1-1 0 0 0,0 1 0 0 0,0 0-1 0 0,-1 0 1 0 0,0 0 0 0 0,0 0 0 0 0,0 1 0 0 0,-1-1 0 0 0,0 1 0 0 0,0 0-1 0 0,0 1 1 0 0,0-1 0 0 0,-10-5 0 0 0,12 8-81 0 0,-1 0-1 0 0,1 0 1 0 0,-1 0-1 0 0,1 1 1 0 0,-1-1-1 0 0,1 1 1 0 0,-1 0-1 0 0,0 0 1 0 0,1 1-1 0 0,-1-1 1 0 0,0 1-1 0 0,0-1 1 0 0,0 1-1 0 0,1 0 1 0 0,-1 1-1 0 0,0-1 1 0 0,0 1-1 0 0,1 0 1 0 0,-1-1-1 0 0,0 2 1 0 0,1-1-1 0 0,-1 0 1 0 0,-5 4-1 0 0,-2 4 38 0 0,-1 10-36 0 0,8-7 33 0 0,0 0 1 0 0,0-1-1 0 0,1 1 0 0 0,1 1 1 0 0,-2 17-1 0 0,-2 43 362 0 0,3 0 0 0 0,6 84 0 0 0,34 144 348 0 0,-31-263-682 0 0,2 16-47 0 0,-6-5-5 0 0,-1-37-41 0 0,-1-9-1 0 0,0 1-1 0 0,0-1 1 0 0,0 1 0 0 0,0-1-1 0 0,-1 0 1 0 0,0 0 0 0 0,-1 7-1 0 0,1-8 21 0 0,1 2-57 0 0,-1 0 0 0 0,0 0-1 0 0,0-1 1 0 0,0 1 0 0 0,0 0 0 0 0,-1 0 0 0 0,1-1 0 0 0,-1 1-1 0 0,0-1 1 0 0,-4 6 0 0 0,6-9 58 0 0,0 0-22 0 0,-1 1-1 0 0,1-1 0 0 0,0 0 0 0 0,0 1 1 0 0,-1-1-1 0 0,1 0 0 0 0,0 0 1 0 0,-1 1-1 0 0,1-1 0 0 0,0 0 1 0 0,-1 0-1 0 0,1 1 0 0 0,0-1 1 0 0,-1 0-1 0 0,1 0 0 0 0,0 0 0 0 0,-1 0 1 0 0,1 0-1 0 0,-1 0 0 0 0,1 0 1 0 0,0 1-1 0 0,-1-1 0 0 0,1 0 1 0 0,-1 0-1 0 0,1-1 0 0 0,0 1 1 0 0,-1 0-1 0 0,1 0 0 0 0,-1 0 0 0 0,1 0 1 0 0,0 0-1 0 0,-1 0 0 0 0,1 0 1 0 0,0-1-1 0 0,-1 1 0 0 0,1 0 1 0 0,0 0-1 0 0,-1 0 0 0 0,1-1 1 0 0,0 1-1 0 0,-1 0 0 0 0,1-1 0 0 0,0 1 1 0 0,0 0-1 0 0,-1 0 0 0 0,1-1 1 0 0,0 1-1 0 0,0 0 0 0 0,-1-1 1 0 0,1 1-1 0 0,0-1 0 0 0,0 1 1 0 0,0 0-1 0 0,0-1 0 0 0,-11-33-970 0 0,7 16 330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0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 6911 0 0,'0'0'9690'0'0,"9"5"-8012"0"0,24 15-135 0 0,-24-15-578 0 0,1-4-254 0 0,3 1-491 0 0,-6-1-15 0 0,1 0 0 0 0,-1-1 1 0 0,1 0-1 0 0,12-1 0 0 0,-9 1-74 0 0,-4 1-52 0 0,1-2 0 0 0,-1 1 0 0 0,0-1 0 0 0,9-2 0 0 0,47-7 253 0 0,-12-1-303 0 0,7-1-113 0 0,5-3-924 0 0,-30 8-966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0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145 51 7831 0 0,'0'0'1042'0'0,"-11"4"3014"0"0,4 0-3039 0 0,0 0 0 0 0,1 1 0 0 0,-1-1 0 0 0,1 1-1 0 0,0 0 1 0 0,0 1 0 0 0,-6 7 0 0 0,5-3-432 0 0,-1 0 0 0 0,1 0 0 0 0,1 1-1 0 0,-6 13 1 0 0,5-8-371 0 0,1 1 0 0 0,0 0 1 0 0,1 0-1 0 0,1 0 0 0 0,1 0 0 0 0,-2 24 0 0 0,5-37-166 0 0,0 0 0 0 0,-1 0 0 0 0,2-1 0 0 0,-1 1 0 0 0,0 0 0 0 0,1 0 0 0 0,1 4 0 0 0,0 0 12 0 0,1 6 104 0 0,7 10-4 0 0,-10-23-149 0 0,0 0 0 0 0,1 0 1 0 0,-1 0-1 0 0,1 0 0 0 0,-1 0 0 0 0,1 0 0 0 0,-1-1 1 0 0,1 1-1 0 0,0 0 0 0 0,-1 0 0 0 0,1-1 0 0 0,1 2 0 0 0,2 2 4 0 0,0 0 0 0 0,1-1 0 0 0,-1 1 0 0 0,11 5 0 0 0,-11-8-15 0 0,0 1 0 0 0,0-1 0 0 0,0 0 0 0 0,0 0 0 0 0,0 0 0 0 0,0 0 0 0 0,0-1 0 0 0,1 1 0 0 0,7-2 0 0 0,0 0-22 0 0,-1-1 1 0 0,14-4-1 0 0,-25 6 22 0 0,18-7-100 0 0,12-9-11 0 0,-16 6-1 0 0,-6 4 73 0 0,-4 4-3 0 0,0-2 0 0 0,0 1 0 0 0,0 0 0 0 0,0-1 0 0 0,6-8 0 0 0,11-12-147 0 0,-11 11-3 0 0,-3 0 109 0 0,-1 1-1 0 0,0-1 1 0 0,0-1-1 0 0,-1 1 1 0 0,-1-1 0 0 0,3-20-1 0 0,-6 25 21 0 0,0 0 1 0 0,-1 0-1 0 0,-1 1 0 0 0,1-1 0 0 0,-1 0 0 0 0,-1 1 1 0 0,0-1-1 0 0,0 1 0 0 0,-1-1 0 0 0,0 1 1 0 0,0 0-1 0 0,-1 0 0 0 0,0 0 0 0 0,0 0 0 0 0,-1 1 1 0 0,0 0-1 0 0,0 0 0 0 0,-1 0 0 0 0,1 1 1 0 0,-2-1-1 0 0,1 1 0 0 0,-1 1 0 0 0,-12-9 0 0 0,15 12 4 0 0,0 0-1 0 0,0 0 1 0 0,0 1-1 0 0,0-1 1 0 0,0 1-1 0 0,0 0 1 0 0,-1 0-1 0 0,1 0 1 0 0,0 1-1 0 0,-9 0 1 0 0,10 0-13 0 0,0 0 0 0 0,0 0 1 0 0,0 1-1 0 0,0 0 0 0 0,0 0 1 0 0,0 0-1 0 0,0 0 0 0 0,0 0 1 0 0,0 0-1 0 0,1 1 0 0 0,-1-1 0 0 0,0 1 1 0 0,1 0-1 0 0,-1 0 0 0 0,1 0 1 0 0,0 0-1 0 0,-4 4 0 0 0,2-2-52 0 0,3-3 73 0 0,0 0 0 0 0,0 0 0 0 0,-1 0 0 0 0,1 0 0 0 0,0 1 0 0 0,0-1-1 0 0,1 0 1 0 0,-1 1 0 0 0,0-1 0 0 0,0 1 0 0 0,1-1 0 0 0,-2 3 0 0 0,0 0-93 0 0,1-3 63 0 0,0 0 0 0 0,1 1 0 0 0,-1-1 0 0 0,0 0 0 0 0,1 1 0 0 0,-1-1 0 0 0,1 1 0 0 0,-1-1 0 0 0,1 1 0 0 0,0-1 0 0 0,0 1 0 0 0,0 2 0 0 0,-2 13-771 0 0,1-13-1067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1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58 8751 0 0,'0'0'8874'0'0,"5"7"-7396"0"0,14 21-127 0 0,-17-26-1252 0 0,-1 0 1 0 0,1 0-1 0 0,-1 0 1 0 0,1 0-1 0 0,-1 0 1 0 0,0 1-1 0 0,0-1 0 0 0,0 0 1 0 0,0 0-1 0 0,-1 1 1 0 0,2 3-1 0 0,-1 0 88 0 0,20 50 1055 0 0,-18-48-1184 0 0,0-3-10 0 0,-1 0 0 0 0,0 1 1 0 0,0-1-1 0 0,1 9 0 0 0,7 27 173 0 0,-8-35-195 0 0,0-3-11 0 0,-1-1 0 0 0,0 1 0 0 0,0 0 1 0 0,-1 0-1 0 0,1 0 0 0 0,-1-1 0 0 0,1 7 0 0 0,1 14 45 0 0,-2 0-37 0 0,-1-18 30 0 0,-6-3 0 0 0,7-2-51 0 0,-1 0-1 0 0,1-1 0 0 0,-1 1 0 0 0,1 0 1 0 0,-1-1-1 0 0,1 1 0 0 0,-1 0 1 0 0,1-1-1 0 0,0 1 0 0 0,-1-1 0 0 0,1 1 1 0 0,0-1-1 0 0,0 1 0 0 0,-1-1 0 0 0,1 1 1 0 0,0-1-1 0 0,-5-10 3 0 0,0-1 0 0 0,1 1 1 0 0,1 0-1 0 0,0-1 0 0 0,0 0 1 0 0,1 0-1 0 0,0-16 0 0 0,1 9 0 0 0,1 0 0 0 0,2 1 0 0 0,0-1-1 0 0,5-20 1 0 0,0 14-23 0 0,-5 15-4 0 0,-1 7 9 0 0,0 0 0 0 0,0 0 0 0 0,0 0 0 0 0,0 0 0 0 0,0 0 0 0 0,1 1 0 0 0,-1-1 0 0 0,1 0 0 0 0,2-3-1 0 0,10-13-50 0 0,-11 14 0 0 0,4 1-6 0 0,19-14-1 0 0,-19 14 0 0 0,2 2-229 0 0,26-3 49 0 0,-26 3-11 0 0,0 4-1099 0 0,35 9 156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1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4143 0 0,'0'0'18368'0'0,"4"6"-17961"0"0,8 20-161 0 0,-9-19-28 0 0,-3-4-184 0 0,0 0 1 0 0,1 0-1 0 0,-1 0 0 0 0,1 0 1 0 0,-1 0-1 0 0,1 0 0 0 0,2 5 1 0 0,0 0 0 0 0,7 39 203 0 0,-5-17-225 0 0,0 3-13 0 0,-1-6-15 0 0,-3-21-58 0 0,2-10-191 0 0,9-13 173 0 0,-8 9-11 0 0,6-41-233 0 0,0 4-1 0 0,-4 18 228 0 0,4-8 17 0 0,2-1 23 0 0,1 8 55 0 0,-13 26 13 0 0,1 1 0 0 0,0 0 0 0 0,0-1 0 0 0,0 1 0 0 0,0 0 0 0 0,0 0 0 0 0,0 0 0 0 0,0 0 0 0 0,0 0 0 0 0,0 0 0 0 0,0 0 0 0 0,1 0 0 0 0,-1 1 0 0 0,0-1 0 0 0,1 0 0 0 0,-1 1 0 0 0,0-1 0 0 0,1 1 0 0 0,1-1 0 0 0,0 1 0 0 0,1 0 0 0 0,-1 0 0 0 0,0 0 0 0 0,0 0 0 0 0,0 1 0 0 0,0-1 0 0 0,0 1 0 0 0,0 0 0 0 0,0 0 0 0 0,0 0 0 0 0,0 1 0 0 0,5 1 0 0 0,-6-1 2 0 0,0-1 2 0 0,1 1-1 0 0,-1 0 1 0 0,0-1-1 0 0,0 1 0 0 0,1 0 1 0 0,-1 0-1 0 0,0 0 1 0 0,-1 0-1 0 0,1 1 0 0 0,0-1 1 0 0,-1 1-1 0 0,1-1 1 0 0,-1 1-1 0 0,2 4 0 0 0,11 22 8 0 0,1 6 0 0 0,-2 0 31 0 0,-3-1-31 0 0,-2 4-11 0 0,-5-5 128 0 0,-5-33-64 0 0,1 0-63 0 0,1 0 0 0 0,0 0 0 0 0,0 0 0 0 0,0 0 0 0 0,0 0 0 0 0,-1 0 0 0 0,1 0 1 0 0,0 0-1 0 0,0 1 0 0 0,0-1 0 0 0,-1 0 0 0 0,1 0 0 0 0,0 0 0 0 0,0 0 0 0 0,0 0 0 0 0,0 0 0 0 0,-1-1 0 0 0,1 1 0 0 0,0 0 0 0 0,0 0 0 0 0,0 0 0 0 0,-1 0 1 0 0,1 0-1 0 0,0 0 0 0 0,0 0 0 0 0,0 0 0 0 0,0 0 0 0 0,-1 0 0 0 0,1 0 0 0 0,0-1 0 0 0,0 1 0 0 0,0 0 0 0 0,0 0 0 0 0,0 0 0 0 0,0 0 0 0 0,0 0 1 0 0,-1-1-1 0 0,1 1 0 0 0,0 0 0 0 0,0 0 0 0 0,0 0 0 0 0,0 0 0 0 0,0-1 0 0 0,0 1 0 0 0,0 0 0 0 0,0 0 0 0 0,0 0 0 0 0,0-1 0 0 0,0 1 0 0 0,0-19 22 0 0,3-4 25 0 0,11-29 65 0 0,-9 38-75 0 0,0 1-1 0 0,2 0 1 0 0,7-14-1 0 0,-12 24-37 0 0,-1 0 6 0 0,1 1 0 0 0,-1-1 0 0 0,0 1 0 0 0,1 0 1 0 0,0 0-1 0 0,-1 0 0 0 0,1 0 0 0 0,4-4 0 0 0,-1 2 3 0 0,5-6 44 0 0,16-10 19 0 0,-19 15 29 0 0,2 2-3 0 0,26-7-9 0 0,-27 7 112 0 0,-2 8-82 0 0,19 14 1 0 0,-19-14 3 0 0,-4 3 11 0 0,2 0-87 0 0,-2-4-12 0 0,0 0-1 0 0,-1 0 0 0 0,1 0 0 0 0,-1 0 1 0 0,0 1-1 0 0,1 6 0 0 0,4 28 237 0 0,-1 2-30 0 0,-1-3-42 0 0,-1-2-54 0 0,0-10-85 0 0,1 2-67 0 0,-3-22-79 0 0,8-6-1290 0 0,27 0 674 0 0,-27 0-131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2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292 113 8751 0 0,'-1'-2'6507'0'0,"-14"-32"599"0"0,13 29-6938 0 0,1 0 1 0 0,-1 0-1 0 0,0 1 1 0 0,-1-1-1 0 0,1 1 1 0 0,-1-1-1 0 0,0 1 1 0 0,0 0-1 0 0,0 0 1 0 0,-1 0-1 0 0,-4-4 1 0 0,4 5-116 0 0,1 1 0 0 0,-1 0 0 0 0,1 0 0 0 0,-1 0 1 0 0,0 0-1 0 0,1 1 0 0 0,-1 0 0 0 0,0 0 0 0 0,0 0 0 0 0,0 0 0 0 0,0 0 1 0 0,0 1-1 0 0,-1-1 0 0 0,1 1 0 0 0,0 0 0 0 0,0 1 0 0 0,0-1 0 0 0,0 1 1 0 0,0 0-1 0 0,0 0 0 0 0,0 0 0 0 0,-5 2 0 0 0,1 0-8 0 0,1 1-1 0 0,-1 0 1 0 0,1 0 0 0 0,0 0 0 0 0,0 1-1 0 0,1 0 1 0 0,-1 0 0 0 0,1 1-1 0 0,-10 12 1 0 0,8-7-20 0 0,0 0-1 0 0,1 0 1 0 0,0 1-1 0 0,1 0 1 0 0,0 0-1 0 0,1 0 1 0 0,1 1-1 0 0,0 0 1 0 0,-4 23-1 0 0,6-7-1 0 0,4 12 25 0 0,-1-36-46 0 0,0 0 0 0 0,0 0-1 0 0,0 0 1 0 0,1 0 0 0 0,0 0-1 0 0,3 6 1 0 0,19 25-15 0 0,-24-35 9 0 0,1-1 0 0 0,0 1 0 0 0,0 0 1 0 0,-1 0-1 0 0,1 0 0 0 0,0 0 0 0 0,0 0 0 0 0,0-1 0 0 0,0 1 1 0 0,0 0-1 0 0,0-1 0 0 0,0 1 0 0 0,1 0 0 0 0,30 15-22 0 0,-31-15 20 0 0,0 0 1 0 0,1-1 0 0 0,-1 1-1 0 0,0-1 1 0 0,0 1 0 0 0,0-1-1 0 0,1 0 1 0 0,-1 1 0 0 0,0-1-1 0 0,0 0 1 0 0,1 0 0 0 0,1 0-1 0 0,-3 0 6 0 0,12 0-31 0 0,-1 0 0 0 0,13-1 0 0 0,-16 0 6 0 0,0-1-1 0 0,-1 0 1 0 0,10-4 0 0 0,-2-2-101 0 0,15-11-15 0 0,-16 8-3 0 0,12-15-3 0 0,-14 13-10 0 0,-6 6 104 0 0,-3 3 15 0 0,0 0 0 0 0,0 0 0 0 0,-1 0 0 0 0,1 0-1 0 0,-1 0 1 0 0,2-6 0 0 0,3-5-16 0 0,0-1 1 0 0,-2 1-1 0 0,0-1 0 0 0,0 0 0 0 0,3-32 0 0 0,-6 35 43 0 0,-2 7 11 0 0,0-1 0 0 0,0 1-1 0 0,0 0 1 0 0,0 0 0 0 0,-1-1 0 0 0,0 1-1 0 0,-4-11 1 0 0,-3-13 4 0 0,6 28 4 0 0,1 1 263 0 0,0 2-258 0 0,1 1 1 0 0,-1 0-1 0 0,1-1 0 0 0,-1 1 1 0 0,1 0-1 0 0,0 0 0 0 0,-1-1 1 0 0,1 1-1 0 0,0 0 1 0 0,1 3-1 0 0,-1 0 13 0 0,-1-3-15 0 0,1 0 0 0 0,-1 0 0 0 0,1 0 0 0 0,0 0 0 0 0,0 0 0 0 0,0-1 0 0 0,0 1 0 0 0,0 0 0 0 0,0 0 0 0 0,1 2 0 0 0,3 14 92 0 0,2 21 40 0 0,2-1-73 0 0,-5-25-44 0 0,9 27 92 0 0,0-6-107 0 0,2-4-23 0 0,-12-26-9 0 0,0 1 0 0 0,0-1 0 0 0,1 0-1 0 0,-1-1 1 0 0,1 1 0 0 0,3 4 0 0 0,0-1-22 0 0,-1-1-98 0 0,3-4-1028 0 0,26 5 731 0 0,-25-6-330 0 0,-6-5-140 0 0,9-12-1294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7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10 183 5527 0 0,'0'0'2440'0'0,"-10"10"-1776"0"0</inkml:trace>
  <inkml:trace contextRef="#ctx0" brushRef="#br0" timeOffset="1">180 0 7831 0 0,'0'0'9570'0'0,"4"7"-7810"0"0,10 18-11 0 0,-9-11-73 0 0,21 134 3286 0 0,1 87-6080 0 0,-7-46 986 0 0,-15-158 145 0 0,1 7 22 0 0,-3-24 146 0 0,0 4-3285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2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77 2303 0 0,'2'-8'111'0'0,"2"-23"-22"0"0,-4 28 414 0 0,0 0 1571 0 0,1 0 1 0 0,-1 0-1 0 0,0 0 0 0 0,0 0 0 0 0,0 0 1 0 0,-1 0-1 0 0,0-4 0 0 0,-3 0 940 0 0,0 36-1573 0 0,2 5-834 0 0,-1 13-57 0 0,2 263 1905 0 0,1-303-2398 0 0,1 0 0 0 0,0 0 0 0 0,0-1-1 0 0,4 12 1 0 0,-2-7-1 0 0,3 8 84 0 0,8 14-101 0 0,-5-19 3 0 0,-9-14-42 0 0,5 7-4 0 0,1-1 0 0 0,11 10-1 0 0,21 11-111 0 0,-29-22-7 0 0,0-5-18 0 0,40 4-424 0 0,-40-7 246 0 0,28-10-8 0 0,-22 6-29 0 0,-8 4 235 0 0,-5 2 64 0 0,1 0 0 0 0,-1 0 0 0 0,1-1 0 0 0,-1 1 0 0 0,0-1 0 0 0,1 1-1 0 0,-1-1 1 0 0,0 0 0 0 0,0 0 0 0 0,2-3 0 0 0,2 0-70 0 0,-3 3 22 0 0,0-1 1 0 0,0 0-1 0 0,0 0 1 0 0,-1 0-1 0 0,1 0 1 0 0,2-4-1 0 0,0 1-103 0 0,-2 4-47 0 0,-1-1 1 0 0,0 1-1 0 0,0-1 1 0 0,0 0-1 0 0,-1 1 0 0 0,1-1 1 0 0,0 0-1 0 0,0-4 0 0 0,13-23-7762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3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92 5527 0 0,'0'0'13014'0'0,"10"2"-12308"0"0,31 9-223 0 0,-40-11-456 0 0,0 1 0 0 0,0-1 1 0 0,0 0-1 0 0,0 0 0 0 0,0 1 0 0 0,0-1 1 0 0,0 0-1 0 0,0 0 0 0 0,0 0 0 0 0,0 0 1 0 0,0 0-1 0 0,0 0 0 0 0,0 0 0 0 0,0-1 1 0 0,1 1-1 0 0,43-13 525 0 0,7-3-399 0 0,-6-1-99 0 0,13-7-110 0 0,-29 12 30 0 0,-14 5-22 0 0,16-6 55 0 0,-24 9 606 0 0,-1 8-251 0 0,22 10 12 0 0,-22-10-13 0 0,-7 3-59 0 0,-3 32 251 0 0,-1-3-101 0 0,3 3-128 0 0,3 0-111 0 0,-2-31-204 0 0,0-5 1 0 0,0 1 0 0 0,1 0 0 0 0,-1 0-1 0 0,1-1 1 0 0,0 1 0 0 0,2 6 0 0 0,9 28-13 0 0,5-4-81 0 0,-14-27-32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3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7 12895 0 0,'-7'-3'1264'0'0,"-3"0"440"0"0,-1 9 1688 0 0,33 41-3584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4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 62 3679 0 0,'0'0'1799'0'0,"8"-2"-196"0"0,34-7 15156 0 0,-45 12-16443 0 0,-21 19 145 0 0,11-11-218 0 0,0 0 0 0 0,1 1 0 0 0,0 1 1 0 0,1 0-1 0 0,0 0 0 0 0,-16 27 0 0 0,23-30-94 0 0,1 0 1 0 0,0 0-1 0 0,-3 17 0 0 0,5-13-27 0 0,4 11-9 0 0,-3-24-106 0 0,0 0-1 0 0,1 0 1 0 0,-1 0 0 0 0,0-1-1 0 0,0 1 1 0 0,1 0 0 0 0,-1 0-1 0 0,0 0 1 0 0,1 0 0 0 0,-1 0-1 0 0,1 0 1 0 0,-1-1 0 0 0,2 2-1 0 0,0 3-5 0 0,1-1-1 0 0,0 0 1 0 0,0 0-1 0 0,1 0 0 0 0,-1-1 1 0 0,7 6-1 0 0,-3-5-15 0 0,0 0 0 0 0,0 0-1 0 0,0-1 1 0 0,10 4 0 0 0,-6-4-61 0 0,0-4-5 0 0,33-5-41 0 0,-24 2-19 0 0,-11 1 93 0 0,-4 2 18 0 0,-1 0-1 0 0,0 0 0 0 0,0 0 0 0 0,0-1 0 0 0,0 0 0 0 0,0 0 0 0 0,6-4 0 0 0,-1 2-25 0 0,-5 2 11 0 0,1 0 0 0 0,-1-1 1 0 0,0 1-1 0 0,1-1 0 0 0,-1 0 1 0 0,4-4-1 0 0,18-13-147 0 0,-15 9-1 0 0,-4 5 127 0 0,-4 3 24 0 0,0 0-1 0 0,-1 0 0 0 0,1 0 1 0 0,-1 0-1 0 0,1 0 0 0 0,-1-1 1 0 0,2-5-1 0 0,1 3-25 0 0,-2 3 25 0 0,-1-1 0 0 0,0 1 0 0 0,0 0 0 0 0,-1 0 1 0 0,1-1-1 0 0,-1 1 0 0 0,2-6 0 0 0,0 3-15 0 0,-1 0-1 0 0,0-1 1 0 0,-1 1-1 0 0,1-1 1 0 0,-1 1-1 0 0,0-1 0 0 0,-1 0 1 0 0,1 0-1 0 0,-2 1 1 0 0,1-1-1 0 0,-1 0 1 0 0,0 0-1 0 0,-3-12 0 0 0,2 13 11 0 0,-1-1 0 0 0,0 1 0 0 0,-1 0 0 0 0,1 0 0 0 0,-1 0 0 0 0,0 0 0 0 0,-1 1 0 0 0,1 0 0 0 0,-1 0 0 0 0,0 0 0 0 0,-9-6 0 0 0,12 9 26 0 0,-1 0 1 0 0,0 1-1 0 0,1-1 0 0 0,-1 1 1 0 0,0 0-1 0 0,0 0 1 0 0,0 0-1 0 0,0 0 0 0 0,0 0 1 0 0,0 0-1 0 0,0 1 1 0 0,0 0-1 0 0,0-1 0 0 0,0 1 1 0 0,0 0-1 0 0,0 1 1 0 0,0-1-1 0 0,0 1 0 0 0,0-1 1 0 0,0 1-1 0 0,0 0 1 0 0,0 0-1 0 0,0 0 1 0 0,0 0-1 0 0,0 1 0 0 0,1-1 1 0 0,-6 4-1 0 0,5-2-70 0 0,0-1 0 0 0,1 1 0 0 0,-1 0 0 0 0,1 0 0 0 0,-1 0 0 0 0,-1 3 0 0 0,2-3-474 0 0,3 3-2106 0 0,3 22-4258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0:44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14 14279 0 0,'0'0'3396'0'0,"0"6"-2382"0"0,-2 35 826 0 0,2-2-274 0 0,1 0-510 0 0,1-1-657 0 0,0-1-70 0 0,1-10-265 0 0,-3-28-63 0 0,1 1 0 0 0,-1 0 0 0 0,0 0 0 0 0,0 0 0 0 0,0 0 0 0 0,0 0-1 0 0,0 0 1 0 0,0 0 0 0 0,1 0 0 0 0,-1 0 0 0 0,0 0 0 0 0,0 0 0 0 0,0 0 0 0 0,0-1 0 0 0,0 1 0 0 0,1 0 0 0 0,-1 0-1 0 0,0 0 1 0 0,0 0 0 0 0,0 0 0 0 0,0 0 0 0 0,0 0 0 0 0,1 0 0 0 0,-1 0 0 0 0,0 1 0 0 0,0-1 0 0 0,0 0-1 0 0,0 0 1 0 0,0 0 0 0 0,1 0 0 0 0,-1 0 0 0 0,0 0 0 0 0,0 0 0 0 0,0 0 0 0 0,0 0 0 0 0,0 0 0 0 0,0 0-1 0 0,1 1 1 0 0,-1-1 0 0 0,0 0 0 0 0,0 0 0 0 0,0 0 0 0 0,0 0 0 0 0,0 0 0 0 0,0 0 0 0 0,0 1 0 0 0,0-1 0 0 0,0 0-1 0 0,0 0 1 0 0,0 0 0 0 0,0 0 0 0 0,0 0 0 0 0,0 1 0 0 0,0-1 0 0 0,0 0 0 0 0,0 0 0 0 0,0 0 0 0 0,0 1-1 0 0,24-22 11 0 0,-6-8-11 0 0,2-4 0 0 0,4-3 0 0 0,2-1 0 0 0,2 2 0 0 0,-22 29 0 0 0,0 0 0 0 0,0 0 0 0 0,7-4 0 0 0,20-11 11 0 0,-26 18 139 0 0,3 5-47 0 0,26 8 1 0 0,-27-8-1 0 0,-5 5-6 0 0,12 20-1 0 0,-12-20 0 0 0,-1 1-16 0 0,2 2-67 0 0,-2-4 2 0 0,-1 1 0 0 0,1-1 1 0 0,-1 0-1 0 0,2 10 0 0 0,6 23 67 0 0,-3-6-69 0 0,-1 5-25 0 0,-5-30-53 0 0,0-1-146 0 0,1 0-23 0 0,2 6 288 0 0,-4 1-7343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27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1305 31 4143 0 0,'1'-1'318'0'0,"20"-18"5556"0"0,-19 18-5460 0 0,-1-1 0 0 0,1 1 0 0 0,0 0 0 0 0,-1 0 0 0 0,1 1 0 0 0,0-1 0 0 0,0 0 0 0 0,0 0 0 0 0,-1 1 0 0 0,1 0 0 0 0,5-1 4368 0 0,-11 6-4274 0 0,-52 70 1951 0 0,51-70-2382 0 0,-10 20 294 0 0,-3 9-130 0 0,-1 8-50 0 0,-1 5-22 0 0,1 2-12 0 0,4-6-85 0 0,-8 16 72 0 0,0-6-53 0 0,18-42-78 0 0,-14 31 81 0 0,14-32-69 0 0,2-2 2 0 0,-1-1 0 0 0,0 0 0 0 0,-7 11 0 0 0,6-9-6 0 0,2-3 3 0 0,-1 0 0 0 0,0 0 0 0 0,-9 11 0 0 0,-17 20 67 0 0,1 0 5 0 0,-11 8 16 0 0,-15 15 64 0 0,25-29-32 0 0,4 0-16 0 0,-62 62 125 0 0,62-64-170 0 0,-2 2-6 0 0,-1-1-10 0 0,2-2-14 0 0,1-1-42 0 0,0-4-11 0 0,-1-2 0 0 0,4-5 0 0 0,0 0 0 0 0,-1-2 0 0 0,-1-1 0 0 0,0-1 0 0 0,-1-1 0 0 0,-41 11 0 0 0,-19 3-30 0 0,-110 48 0 0 0,184-68 21 0 0,2 0 8 0 0,0-1 0 0 0,0 0 1 0 0,-19 4-1 0 0,28-8 1 0 0,1-1 0 0 0,0 0 0 0 0,-1 1 0 0 0,1-1 0 0 0,0 0 0 0 0,0 1 0 0 0,0-1 0 0 0,0 0 0 0 0,-1 0 0 0 0,1 1 0 0 0,0-1 0 0 0,0 0 0 0 0,0 1 0 0 0,1-1 0 0 0,-1 0 0 0 0,0 0 0 0 0,0 1 0 0 0,0-1 0 0 0,1 0 0 0 0,2-18 0 0 0,31-103-268 0 0,-26 68 139 0 0,-6 37 123 0 0,0 0-1 0 0,6-20 1 0 0,6-12 6 0 0,-13 45 0 0 0,7 1 0 0 0,-6 2 0 0 0,-1 1 0 0 0,1 0 0 0 0,0 0 0 0 0,-1 0 0 0 0,1 0 0 0 0,-1 0 0 0 0,1 0 0 0 0,0 0 0 0 0,-1 1 0 0 0,1-1 0 0 0,-1 0 0 0 0,1 1 0 0 0,-1-1 0 0 0,3 2 0 0 0,1 1 0 0 0,-1 0 0 0 0,0 0 0 0 0,0 0 0 0 0,-1 1 0 0 0,1-1 0 0 0,-1 1 0 0 0,1 0 0 0 0,3 5 0 0 0,0 4 0 0 0,1 0 0 0 0,6 18 0 0 0,7 18 11 0 0,-14-30 31 0 0,4 18-20 0 0,-4-18 20 0 0,18 29-31 0 0,10 7-11 0 0,-5-8 11 0 0,-20-28 31 0 0,11 26-31 0 0,2 8-11 0 0,3-12 0 0 0,-24-34 0 0 0,-6-9 0 0 0,-6-6 0 0 0,6 2-8 0 0,-1 0 1 0 0,0 1-1 0 0,0-1 0 0 0,0 1 0 0 0,0 0 0 0 0,-1 1 1 0 0,0 0-1 0 0,0 0 0 0 0,0 0 0 0 0,0 0 1 0 0,-13-4-1 0 0,6 4-66 0 0,0 1 0 0 0,-1 0 0 0 0,1 2 0 0 0,-23-2 0 0 0,24 3 9 0 0,0-1 1 0 0,1 0-1 0 0,-1-1 1 0 0,0 0-1 0 0,1-1 1 0 0,-15-5-1 0 0,1-3 3 0 0,-41-27-1 0 0,64 37 62 0 0,0-1-1 0 0,1 1 1 0 0,-1 0 0 0 0,1-1-1 0 0,-1 1 1 0 0,1-1 0 0 0,0 0 0 0 0,0 1-1 0 0,0-1 1 0 0,0 0 0 0 0,0 0-1 0 0,0 0 1 0 0,0 0 0 0 0,0-2-1 0 0,0-1-4 0 0,0 0-1 0 0,0 1 1 0 0,1-1-1 0 0,-1 0 1 0 0,1 1-1 0 0,1-6 1 0 0,0-4-15 0 0,2 1 1 0 0,0-1 0 0 0,6-18-1 0 0,-6 24-369 0 0,1 0 0 0 0,8-13-1 0 0,-1 3-2147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1:29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63 5871 0 0,'-5'-1'630'0'0,"1"-2"2259"0"0,-7-1 6258 0 0,1 15-8661 0 0,8-8 872 0 0,1 5-964 0 0,-1 0-254 0 0,0-3 27 0 0,1 0 1 0 0,0 0-1 0 0,1 0 0 0 0,-1 0 1 0 0,1 8-1 0 0,-1 22-97 0 0,2-28-80 0 0,3-7-26 0 0,-2 0 29 0 0,-1 0 0 0 0,0 0-1 0 0,0 0 0 0 0,0 0 1 0 0,0 0-1 0 0,0 0 0 0 0,0-1 0 0 0,0 1 1 0 0,0 0-1 0 0,0-1 0 0 0,0 1 0 0 0,0 0 1 0 0,0-1-1 0 0,-1 1 0 0 0,1-1 0 0 0,0 0 1 0 0,0 1-1 0 0,0-1 0 0 0,-1 0 1 0 0,1 1-1 0 0,0-1 0 0 0,-1 0 0 0 0,1 0 1 0 0,-1 0-1 0 0,1 1 0 0 0,-1-1 0 0 0,1 0 1 0 0,-1 0-1 0 0,1 0 0 0 0,-1 0 1 0 0,0 0-1 0 0,0 0 0 0 0,1 0 0 0 0,-1 0 1 0 0,0 0-1 0 0,0 0 0 0 0,0 0 0 0 0,0 0 1 0 0,0 0-1 0 0,-1-2 0 0 0,1 1 2 0 0,0-4-27 0 0,-1 0 0 0 0,1 0 0 0 0,0 0-1 0 0,2-11 1 0 0,-1 12 44 0 0,-1 4 426 0 0,0 45-117 0 0,0-36-8 0 0,-1 0-160 0 0,0 1-100 0 0,-3 28 264 0 0,2-5-288 0 0,1-23 96 0 0,9-7-71 0 0,26 6-42 0 0,-33-8-16 0 0,0 0-1 0 0,0 0 1 0 0,0 0-1 0 0,0 0 1 0 0,0 0 0 0 0,0-1-1 0 0,0 1 1 0 0,0 0-1 0 0,0 0 1 0 0,0-1-1 0 0,0 1 1 0 0,0-1 0 0 0,0 1-1 0 0,0-1 1 0 0,0 1-1 0 0,-1-1 1 0 0,1 1-1 0 0,0-1 1 0 0,0 0 0 0 0,0 0-1 0 0,-1 1 1 0 0,1-1-1 0 0,0 0 1 0 0,-1 0-1 0 0,1 0 1 0 0,-1 0 0 0 0,1-1-1 0 0,1-1-26 0 0,-1 0 0 0 0,1-1 0 0 0,-1 1 0 0 0,0-1 0 0 0,0-4 0 0 0,0 4 8 0 0,-1 0 0 0 0,0 0-1 0 0,0-1 1 0 0,0 1 0 0 0,0 0-1 0 0,-1-1 1 0 0,0 1 0 0 0,0 0-1 0 0,0 0 1 0 0,-3-7 0 0 0,0 3 0 0 0,0-1 0 0 0,-1 1 0 0 0,-10-14 0 0 0,15 20 5 0 0,-6 0-26 0 0,5 2 43 0 0,0 1 0 0 0,1-1-1 0 0,-1 0 1 0 0,0 1 0 0 0,1-1-1 0 0,-1 1 1 0 0,1-1 0 0 0,-1 1-1 0 0,1-1 1 0 0,-1 1-1 0 0,1-1 1 0 0,-1 1 0 0 0,1 0-1 0 0,-1-1 1 0 0,1 1 0 0 0,0-1-1 0 0,-1 2 1 0 0,-10 24 6 0 0,8-20 65 0 0,1 0-1 0 0,0 1-38 0 0,0-4 13 0 0,1 0 0 0 0,0 0 0 0 0,1 0 0 0 0,-1 0-1 0 0,0 0 1 0 0,1 0 0 0 0,-1 1 0 0 0,1 2 0 0 0,-3 33 296 0 0,6-30-281 0 0,-2-5-56 0 0,0 0 0 0 0,1 0-1 0 0,0 1 1 0 0,0-1-1 0 0,0 0 1 0 0,4 5-1 0 0,-5-9-1 0 0,-1 1 0 0 0,1 0 0 0 0,0-1 0 0 0,0 1 0 0 0,0-1 0 0 0,0 1 0 0 0,0-1 0 0 0,-1 0 0 0 0,1 1 0 0 0,0-1 0 0 0,0 0 0 0 0,0 1 0 0 0,0-1 0 0 0,0 0 0 0 0,0 0 0 0 0,0 0 0 0 0,0 0 0 0 0,0 0 0 0 0,0 0 0 0 0,0 0 0 0 0,0 0 0 0 0,0-1 0 0 0,0 1 0 0 0,1-1 0 0 0,1 0-3 0 0,0 0 0 0 0,0 0 0 0 0,-1 0 0 0 0,1-1 0 0 0,0 1 0 0 0,-1-1 0 0 0,1 0 0 0 0,-1 0 0 0 0,0 0 0 0 0,0 0-1 0 0,0 0 1 0 0,0 0 0 0 0,0-1 0 0 0,0 1 0 0 0,0 0 0 0 0,-1-1 0 0 0,1 0 0 0 0,-1 1 0 0 0,0-1 0 0 0,0 0 0 0 0,0 0 0 0 0,0 0 0 0 0,0 1 0 0 0,-1-1 0 0 0,1 0 0 0 0,-1-3-1 0 0,1-2-5 0 0,-1 1-1 0 0,0-1 0 0 0,0 1 0 0 0,-1-1 0 0 0,0 1 0 0 0,-1 0 0 0 0,0-1 1 0 0,0 1-1 0 0,-3-7 0 0 0,0 2-3 0 0,2 2 3 0 0,-1 1 0 0 0,0 0-1 0 0,-1 0 1 0 0,0 0-1 0 0,-6-8 1 0 0,6 13 10 0 0,5 4 0 0 0,0 0 0 0 0,0 0 0 0 0,0-1 0 0 0,0 1 0 0 0,-1 0 0 0 0,1 0 0 0 0,0 0 0 0 0,0 0 0 0 0,0 0 0 0 0,-1 0 0 0 0,1 0 0 0 0,0 0 0 0 0,0 0 0 0 0,0 0 0 0 0,0 0 0 0 0,-1 0 0 0 0,1 0 0 0 0,0 0 0 0 0,0 0 0 0 0,0 1 0 0 0,-1-1 0 0 0,1 0 0 0 0,0 0 0 0 0,0 0 0 0 0,0 0 0 0 0,0 0 0 0 0,-1 0 0 0 0,1 0 0 0 0,0 0 0 0 0,0 1 0 0 0,0-1 0 0 0,0 0 0 0 0,0 0 0 0 0,0 0 0 0 0,0 0 0 0 0,-1 0 0 0 0,1 1 0 0 0,0-1 0 0 0,0 0 0 0 0,-11 16 11 0 0,8-11 42 0 0,1 2 0 0 0,-6 24-26 0 0,6-23 52 0 0,2 0 9 0 0,-3 23-7 0 0,2-24 76 0 0,2 3-90 0 0,4 28-3 0 0,-4-29 0 0 0,5-1 0 0 0,-1-2-51 0 0,-1-1 1 0 0,1 1-1 0 0,10 9 0 0 0,-14-15-12 0 0,0 1-1 0 0,0 0 0 0 0,-1 0 1 0 0,1-1-1 0 0,0 1 0 0 0,0-1 0 0 0,0 1 1 0 0,0-1-1 0 0,0 1 0 0 0,0-1 0 0 0,0 0 1 0 0,-1 1-1 0 0,1-1 0 0 0,0 0 0 0 0,0 0 1 0 0,0 0-1 0 0,0 0 0 0 0,1 1 0 0 0,-1-2 1 0 0,0 1-1 0 0,0 0 0 0 0,0 0 1 0 0,0 0-1 0 0,0 0 0 0 0,0 0 0 0 0,-1-1 1 0 0,1 1-1 0 0,0-1 0 0 0,0 1 0 0 0,0 0 1 0 0,0-1-1 0 0,0 0 0 0 0,0 1 0 0 0,0-1 1 0 0,-1 1-1 0 0,1-1 0 0 0,0 0 0 0 0,-1 0 1 0 0,1 1-1 0 0,0-1 0 0 0,-1 0 1 0 0,1 0-1 0 0,0-1 0 0 0,0-1 0 0 0,0 0 0 0 0,1 0 0 0 0,-2 0 0 0 0,1 0 0 0 0,0 0 0 0 0,-1 0 0 0 0,1 0 0 0 0,-1 0-1 0 0,0 0 1 0 0,0 0 0 0 0,0 0 0 0 0,0 0 0 0 0,-1-3 0 0 0,-16-58-123 0 0,-4-14-163 0 0,19 71 225 0 0,2 8 57 0 0,0-1 1 0 0,0 0-1 0 0,0 0 1 0 0,0 0-1 0 0,0 0 1 0 0,0 0-1 0 0,0 0 1 0 0,0 1 0 0 0,0-1-1 0 0,0 0 1 0 0,0 0-1 0 0,0 0 1 0 0,0 0-1 0 0,0 0 1 0 0,0 0-1 0 0,0 0 1 0 0,0 1-1 0 0,0-1 1 0 0,0 0-1 0 0,0 0 1 0 0,0 0-1 0 0,-1 0 1 0 0,1 0 0 0 0,0 0-1 0 0,0 0 1 0 0,0 0-1 0 0,0 0 1 0 0,0 0-1 0 0,0 0 1 0 0,0 0-1 0 0,-1 0 1 0 0,1 0-1 0 0,0 1 1 0 0,0-1-1 0 0,0 0 1 0 0,0 0-1 0 0,0 0 1 0 0,0 0 0 0 0,-1 0-1 0 0,1 0 1 0 0,0 0-1 0 0,0 0 1 0 0,0-1-1 0 0,0 1 1 0 0,0 0-1 0 0,0 0 1 0 0,0 0-1 0 0,-1 0 1 0 0,1 0-1 0 0,0 0 1 0 0,0 0-1 0 0,0 0 1 0 0,0 0 0 0 0,0 0-1 0 0,0 0 1 0 0,0 0-1 0 0,0 0 1 0 0,-1 0-1 0 0,1-1 1 0 0,0 1-1 0 0,0 0 1 0 0,-8 29 8 0 0,7-26 10 0 0,0 1 0 0 0,0-1 0 0 0,0 0-1 0 0,1 1 1 0 0,-1-1 0 0 0,1 1 0 0 0,0 0 0 0 0,0 5-1 0 0,1 0 12 0 0,-2-1 175 0 0,4 2-137 0 0,10 30 0 0 0,-13-39-61 0 0,0 0 0 0 0,1 0 0 0 0,-1 1 0 0 0,0-1 0 0 0,1-1 0 0 0,-1 1 0 0 0,1 0 0 0 0,-1 0 0 0 0,1 0 0 0 0,-1 0 0 0 0,1 0 0 0 0,0 0 0 0 0,-1 0 0 0 0,1-1 0 0 0,0 1 0 0 0,0 0 0 0 0,1 0-1 0 0,6 6 2 0 0,1 0 0 0 0,9 6-1 0 0,-17-13-6 0 0,0 1 1 0 0,1 0-1 0 0,-1-1 0 0 0,0 1 1 0 0,0-1-1 0 0,0 0 1 0 0,1 1-1 0 0,-1-1 0 0 0,0 0 1 0 0,0 0-1 0 0,1 0 0 0 0,-1 1 1 0 0,0-1-1 0 0,3-1 0 0 0,-4 1-1 0 0,1 0 0 0 0,-1 0 0 0 0,1-1 0 0 0,0 1 0 0 0,-1 0 0 0 0,1-1 0 0 0,-1 1 0 0 0,1 0 0 0 0,-1-1 0 0 0,1 1 0 0 0,-1 0-1 0 0,0-1 1 0 0,1 1 0 0 0,-1-1 0 0 0,1 1 0 0 0,-1-1 0 0 0,0 1 0 0 0,1-1 0 0 0,-1 1 0 0 0,0-1 0 0 0,0 0 0 0 0,1-1-5 0 0,-1 0 1 0 0,1 1-1 0 0,-1-1 1 0 0,0 0-1 0 0,0 0 1 0 0,0 1-1 0 0,0-1 0 0 0,0 0 1 0 0,0 1-1 0 0,-1-1 1 0 0,1 0-1 0 0,-1 1 1 0 0,1-1-1 0 0,-1 0 1 0 0,1 1-1 0 0,-3-4 0 0 0,-27-35-45 0 0,20 27 55 0 0,-13-21-1 0 0,20 29 0 0 0,0-1 0 0 0,0 1 0 0 0,1-1 0 0 0,0 1 0 0 0,0-1 0 0 0,1 0 0 0 0,-2-11 0 0 0,3 13-5 0 0,-1-2-3 0 0,0 0 0 0 0,1 0-1 0 0,0 0 1 0 0,0 0-1 0 0,1 0 1 0 0,0 0 0 0 0,2-8-1 0 0,-3 13-35 0 0,-1 9 109 0 0,-1 26 17 0 0,2-25 104 0 0,0 1-67 0 0,0 31 1 0 0,0-31 87 0 0,12 41-46 0 0,-12-50-154 0 0,1 1-1 0 0,-1 0 1 0 0,1 0 0 0 0,-1-1-1 0 0,1 1 1 0 0,0 0 0 0 0,0 0-1 0 0,0-1 1 0 0,2 3 0 0 0,29 41 6 0 0,-23-35-19 0 0,17 14 0 0 0,-18-19-48 0 0,-5-6 43 0 0,-6-7 16 0 0,3 8-16 0 0,-23-21-47 0 0,18 18 39 0 0,1-1 0 0 0,0 0 0 0 0,-1 0-1 0 0,1 0 1 0 0,1 0 0 0 0,-1 0 0 0 0,1-1 0 0 0,0 0 0 0 0,0 0 0 0 0,0 0 0 0 0,0 0 0 0 0,1 0 0 0 0,-3-10 0 0 0,5 15 19 0 0,-1-2-5 0 0,1 0 1 0 0,-1 0-1 0 0,1 0 1 0 0,-1 0-1 0 0,1 0 1 0 0,0 0-1 0 0,0 0 1 0 0,0 0-1 0 0,0 0 0 0 0,0 0 1 0 0,1 0-1 0 0,-1 0 1 0 0,2-4-1 0 0,-1 6 5 0 0,5 8 0 0 0,23 42 11 0 0,-2 3 42 0 0,-22-42 11 0 0,-1-1-11 0 0,14 31-31 0 0,-14-31 95 0 0,1-1-64 0 0,14 26-31 0 0,-14-27 95 0 0,-2-8-106 0 0,0 0-1 0 0,0 0 1 0 0,1 0 0 0 0,-1-1-1 0 0,5-1 1 0 0,-7 2-11 0 0,0 0 0 0 0,-1-1 0 0 0,1 1 0 0 0,-1 0 0 0 0,0 0 0 0 0,1-1 0 0 0,-1 1 0 0 0,0 0 0 0 0,0-1 0 0 0,1 1 0 0 0,-1 0 0 0 0,0-1 0 0 0,0 1 0 0 0,1 0 0 0 0,-1-1 0 0 0,0 1 0 0 0,0-1 0 0 0,0 1 0 0 0,0-1 0 0 0,0 1 0 0 0,0 0 0 0 0,1-1 0 0 0,-1 1 0 0 0,0-1 0 0 0,0 1 0 0 0,0-1 0 0 0,0 1 0 0 0,-1 0 0 0 0,1-1 0 0 0,0 1 0 0 0,0-1 0 0 0,0 1 0 0 0,0 0 0 0 0,0-1 0 0 0,0 1 0 0 0,-1-1 0 0 0,1 1 0 0 0,-7-16 0 0 0,7 16 0 0 0,-5-7 0 0 0,1 1 0 0 0,-1 0 0 0 0,-1 0 0 0 0,1 1 0 0 0,-1 0 0 0 0,-11-9 0 0 0,-11-10 0 0 0,28 24 0 0 0,-5-4 0 0 0,4 4 0 0 0,4 4 0 0 0,31 36 0 0 0,8 5 0 0 0,-6-14 0 0 0,-101-60 0 0 0,-22-17 0 0 0,87 46 0 0 0,-6-2 0 0 0,6 4 0 0 0,5 4 0 0 0,26 25-11 0 0,-30-29 6 0 0,0-1-1 0 0,1 0 1 0 0,-1 0-1 0 0,1 1 0 0 0,-1-1 1 0 0,1 0-1 0 0,-1 0 1 0 0,1 0-1 0 0,1 0 0 0 0,32 17-71 0 0,-28-15 40 0 0,0 1 0 0 0,0-1 0 0 0,12 4 0 0 0,-9-4 8 0 0,-2 0-49 0 0,-23-10-248 0 0,-13 0 375 0 0,0 1 86 0 0,0-2 0 0 0,1-1 0 0 0,-31-13 0 0 0,86 21-151 0 0,-21 1-61 0 0,0 0-5 0 0,37 1-279 0 0,-14 0 209 0 0,-23-1 4 0 0,0 1 17 0 0,22 1 10 0 0,-21-1 1 0 0,-11 2-204 0 0,0 0 362 0 0,1-1 0 0 0,0 0-1 0 0,-1 0 1 0 0,0-1 0 0 0,1 1 0 0 0,-4 1-1 0 0,4-2-112 0 0,1-1 0 0 0,0 1-1 0 0,-1-1 1 0 0,1 1-1 0 0,0-1 1 0 0,-1 0 0 0 0,1 1-1 0 0,-1-1 1 0 0,1 0 0 0 0,0 0-1 0 0,-1 0 1 0 0,1 0-1 0 0,-1-1 1 0 0,1 1 0 0 0,0 0-1 0 0,-1 0 1 0 0,1-1 0 0 0,0 1-1 0 0,-1-1 1 0 0,-1-1-1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4:15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1383 2911 0 0,'0'0'224'0'0,"-2"3"-138"0"0,-7 6-76 0 0,9-10-10 0 0,0 1 0 0 0,0 0 0 0 0,0 0 0 0 0,0 0 0 0 0,0 0 0 0 0,-1 0 0 0 0,1 0 0 0 0,0-1 0 0 0,0 1 0 0 0,0 0 0 0 0,0 0 0 0 0,0 0 0 0 0,0 0 0 0 0,0 0 0 0 0,0-1 0 0 0,0 1 0 0 0,-1 0 0 0 0,1 0 0 0 0,0 0 0 0 0,0 0 0 0 0,0-1 0 0 0,0 1 0 0 0,0 0 0 0 0,0 0 0 0 0,0 0 0 0 0,0-1 0 0 0,0 1 0 0 0,0 0 0 0 0,1 0 0 0 0,-1 0 0 0 0,0 0 0 0 0,0-1 0 0 0,0 1 0 0 0,0 0 0 0 0,0 0 0 0 0,0-1 0 0 0,0-10 0 0 0,0 0 0 0 0,-2 2 0 0 0,2 8 0 0 0,0 1 0 0 0,-1 0 0 0 0,1 0 0 0 0,0-1 0 0 0,0 1 0 0 0,0 0 0 0 0,0 0 0 0 0,-1 0 0 0 0,1-1 0 0 0,0 1 0 0 0,0 0 0 0 0,-1 0 0 0 0,1 0 0 0 0,0 0 0 0 0,0 0 0 0 0,-1-1 0 0 0,1 1 0 0 0,0 0 0 0 0,-1 0 0 0 0,1 0 0 0 0,0 0 0 0 0,0 0 0 0 0,-1 0 0 0 0,1 0 0 0 0,0 0 0 0 0,-1 0 0 0 0,1 0 0 0 0,-1 0 0 0 0,-1 2 612 0 0,-1-1 0 0 0,0 1 0 0 0,0 0 0 0 0,1 0-1 0 0,-1 0 1 0 0,1 0 0 0 0,-1 0 0 0 0,-3 5-1 0 0,6-6-1127 0 0,-3 2 2256 0 0,0-1-836 0 0,3-1-694 0 0,-1 0-95 0 0,1 0 0 0 0,-1-1 0 0 0,0 1 0 0 0,1 0 0 0 0,-1 0 0 0 0,0 0 0 0 0,0-1 0 0 0,0 1 0 0 0,0-1 0 0 0,-3 3 3298 0 0,2 1-2660 0 0,-9 18 6600 0 0,46-21-7127 0 0,-28-1-5 0 0,-2-2-125 0 0,147-101 720 0 0,-121 81-599 0 0,-5 1 153 0 0,-1-2-1 0 0,36-41 0 0 0,-27 30-209 0 0,-14 15-141 0 0,-15 16 3 0 0,32-35 12 0 0,-18 15-34 0 0,-13 16 0 0 0,-3 5 0 0 0,-1-1 0 0 0,0 0 0 0 0,0 1 0 0 0,0-1 0 0 0,0 0 0 0 0,0 0 0 0 0,1-6 0 0 0,15-28 119 0 0,-9 18 0 0 0,12-22 0 0 0,-9 23-108 0 0,4-4-11 0 0,2 0 0 0 0,12-16 0 0 0,-24 32 0 0 0,-3 3 0 0 0,0-1 0 0 0,0 0 0 0 0,0 0 0 0 0,-1-1 0 0 0,4-6 0 0 0,4-7 0 0 0,-2 0 0 0 0,-4 4 0 0 0,-3 12 6 0 0,-1 1 0 0 0,1-1 0 0 0,-1 1 0 0 0,0-1 0 0 0,0 0 0 0 0,0 1 0 0 0,1-1 0 0 0,-1 1 1 0 0,-1-1-1 0 0,1 1 0 0 0,0-1 0 0 0,0 0 0 0 0,-1-2 0 0 0,0 3 2 0 0,1-1 1 0 0,0 1 0 0 0,-1 0-1 0 0,1-1 1 0 0,0 1-1 0 0,0-1 1 0 0,0 1 0 0 0,0-1-1 0 0,0 1 1 0 0,0-1 0 0 0,1 1-1 0 0,-1-1 1 0 0,1-2-1 0 0,3-11 78 0 0,-2 7-73 0 0,1 0 1 0 0,0 0-1 0 0,0 0 1 0 0,5-8-1 0 0,7-11-11 0 0,14-25-2 0 0,-22 40 11 0 0,-3 0 31 0 0,-2 1-16 0 0,0 1 46 0 0,-1-3-47 0 0,1 0 1 0 0,1 0 0 0 0,0-1-1 0 0,1 2 1 0 0,7-18-1 0 0,-6 18-3 0 0,-1-1-1 0 0,5-20 0 0 0,-9 30-19 0 0,1 1 20 0 0,-1 0 1 0 0,1 0-1 0 0,-1 0 1 0 0,0 0 0 0 0,1 0-1 0 0,-1 1 1 0 0,0-1-1 0 0,0 0 1 0 0,-1 0-1 0 0,1 0 1 0 0,-1-3-1 0 0,-4-21 102 0 0,4 17-49 0 0,2-1-21 0 0,3-2-43 0 0,0-1-11 0 0,-1 1 0 0 0,0 1 0 0 0,0 1 0 0 0,-2 1 0 0 0,0 1 0 0 0,-2 0 11 0 0,0 2 42 0 0,-1 0 11 0 0,1 4-11 0 0,0-4-30 0 0,-1-1 33 0 0,2 3-53 0 0,4-6 62 0 0,-2 3-54 0 0,-1 4 31 0 0,1-3-20 0 0,-2 4 20 0 0,-1 0-33 0 0,-4-3-9 0 0,-2 2 77 0 0,6 1-35 0 0,2-4-31 0 0,3-4-11 0 0,1-1 0 0 0,0 0 0 0 0,3-5 0 0 0,-9 8 0 0 0,-1 4 0 0 0,0-1 0 0 0,0 0 0 0 0,-1 1 0 0 0,0 1 0 0 0,4-3 0 0 0,3-1 0 0 0,2-3 0 0 0,-1 3 0 0 0,-1-1 0 0 0,-1 1 0 0 0,-2 7 0 0 0,-1 0 0 0 0,0-1 0 0 0,0 1 0 0 0,1 0 0 0 0,-1-1 0 0 0,0 1 0 0 0,1 0 0 0 0,-1 0 0 0 0,0-1 0 0 0,1 1 0 0 0,-1 0 0 0 0,0 0 0 0 0,1 0 0 0 0,-1 0 0 0 0,0 0 0 0 0,1-1 0 0 0,-1 1 0 0 0,0 0 0 0 0,1 0 0 0 0,-1 0 0 0 0,1 0 0 0 0,-1 0 0 0 0,0 0 0 0 0,1 0 0 0 0,-1 0 0 0 0,0 0 0 0 0,1 0 0 0 0,-1 0 0 0 0,1 1 0 0 0,-1-1 0 0 0,0 0 0 0 0,1 0 0 0 0,-1 0 0 0 0,1 1 0 0 0,2 0 0 0 0,1 0 0 0 0,-1 1 0 0 0,1-1 0 0 0,-1 1 0 0 0,0 0 0 0 0,1 0 0 0 0,-1 0 0 0 0,0 1 0 0 0,3 2 0 0 0,-2 0 0 0 0,0 1 0 0 0,0-1 0 0 0,-1 0 0 0 0,0 1 0 0 0,0 0 0 0 0,2 7 0 0 0,12 30 11 0 0,-16-42-9 0 0,-1-1 0 0 0,0 1 0 0 0,0 0 1 0 0,1 0-1 0 0,-1 0 0 0 0,1-1 0 0 0,-1 1 1 0 0,1 0-1 0 0,-1 0 0 0 0,1-1 0 0 0,-1 1 1 0 0,1 0-1 0 0,-1-1 0 0 0,1 1 0 0 0,0-1 1 0 0,0 1-1 0 0,-1-1 0 0 0,2 1 0 0 0,28 20 20 0 0,-22-16 372 0 0,-1 1-338 0 0,23 17-34 0 0,-15-14 20 0 0,22 7-31 0 0,6-6-11 0 0,-39-9 0 0 0,1-1 0 0 0,-1 1 0 0 0,1 0 0 0 0,-1 0 0 0 0,1 0 0 0 0,-1 1 0 0 0,5 2 0 0 0,-5-2 0 0 0,0 1 0 0 0,0 0 0 0 0,0 0 0 0 0,0 1 0 0 0,5 5 0 0 0,-6-5 0 0 0,-6-4 0 0 0,2 0 0 0 0,-6-1-11 0 0,3 2-31 0 0,-9 7 31 0 0,-12 11 14 0 0,23-18-16 0 0,-6 1-30 0 0,-3 0 32 0 0,1-3 11 0 0,1-2 0 0 0,-1 0 0 0 0,0 1 0 0 0,-3 2 0 0 0,3 1-13 0 0,-1 0-1 0 0,0-1 1 0 0,-15-2 0 0 0,18 1 9 0 0,0-1 0 0 0,0 0 0 0 0,0 0 0 0 0,0-1 0 0 0,0 0 0 0 0,1 0 0 0 0,-1-1 0 0 0,1 0 0 0 0,0 0 0 0 0,0 0 0 0 0,1-1 1 0 0,-1 0-1 0 0,1-1 0 0 0,0 0 0 0 0,1 1 0 0 0,-1-2 0 0 0,1 1 0 0 0,-5-8 0 0 0,9 11-16 0 0,-1-1-1 0 0,1 1 1 0 0,0-1-1 0 0,0 1 1 0 0,-1-7-1 0 0,-3-12-60 0 0,3 14 58 0 0,1 2-19 0 0,0 0 31 0 0,2 4 11 0 0,5 6 0 0 0,-2 0 0 0 0,-1 1 0 0 0,1 0 0 0 0,-1-1 0 0 0,0 1 0 0 0,4 8 0 0 0,-5-6 0 0 0,0 0 0 0 0,0 0 0 0 0,-1 0 0 0 0,0 0 0 0 0,1 7 0 0 0,-2-13 0 0 0,5 56 0 0 0,1-1 0 0 0,0-6 0 0 0,0-10 0 0 0,-30-147-25 0 0,-9-52-34 0 0,31 149 37 0 0,2 7-28 0 0,-1 7-166 0 0,2 44 204 0 0,0 9 12 0 0,-1-8 0 0 0,3-1 0 0 0,2 9 0 0 0,-5-53 0 0 0,1-1 0 0 0,-1 0 0 0 0,1 0 0 0 0,0 0 0 0 0,0 1 0 0 0,0-1 0 0 0,0 0 0 0 0,0 0 0 0 0,1 0 0 0 0,-1 0 0 0 0,1-1 0 0 0,3 5 0 0 0,-3-6 0 0 0,-1 0 0 0 0,1 0 0 0 0,-1 0 0 0 0,1 0 0 0 0,0-1 0 0 0,-1 1 0 0 0,1 0 0 0 0,0-1 0 0 0,-1 0 0 0 0,1 1 0 0 0,0-1 0 0 0,0 0 0 0 0,0 0 0 0 0,-1 0 0 0 0,1 0 0 0 0,0 0 0 0 0,2-1 0 0 0,-4 1 0 0 0,1 0 0 0 0,-1 0 0 0 0,1-1 0 0 0,0 1 0 0 0,-1 0 0 0 0,1-1 0 0 0,-1 1 0 0 0,1-1 0 0 0,-1 1 0 0 0,1 0 0 0 0,-1-1 0 0 0,1 1 0 0 0,-1-1 0 0 0,1 1 0 0 0,-1-1 0 0 0,0 0 0 0 0,1 1 0 0 0,-1-1 0 0 0,0 1 0 0 0,1-1 0 0 0,-1 0 0 0 0,0 1 0 0 0,0-1 0 0 0,0 0 0 0 0,0 1 0 0 0,1-2 0 0 0,-1-18 0 0 0,0 16 0 0 0,-3-49-42 0 0,-3 0 1 0 0,-21-90-1 0 0,26 135 26 0 0,-1-1-51 0 0,0 6 29 0 0,0 7 9 0 0,-6 32 16 0 0,2 18 13 0 0,6 7 0 0 0,6-5 0 0 0,-5-53 0 0 0,-1 1 0 0 0,1 0 0 0 0,0-1 0 0 0,0 1 0 0 0,0-1 0 0 0,0 0 0 0 0,1 1 0 0 0,-1-1 0 0 0,1 0 0 0 0,0 0 0 0 0,2 4 0 0 0,-2-6 0 0 0,-1 0 0 0 0,1 0 0 0 0,0 0 0 0 0,-1 0 0 0 0,1 0 0 0 0,0 0 0 0 0,0 0 0 0 0,-1-1 0 0 0,1 1 0 0 0,0-1 0 0 0,0 1 0 0 0,0-1 0 0 0,0 0 0 0 0,0 1 0 0 0,0-1 0 0 0,2-1 0 0 0,-4 1 0 0 0,1 0 0 0 0,-1 0 0 0 0,1 0 0 0 0,-1 0 0 0 0,1 0 0 0 0,-1 0 0 0 0,0 0 0 0 0,1 0 0 0 0,-1 0 0 0 0,1 0 0 0 0,-1 0 0 0 0,0-1 0 0 0,1 1 0 0 0,-1 0 0 0 0,0 0 0 0 0,1-1 0 0 0,-1 1 0 0 0,0 0 0 0 0,1 0 0 0 0,-1-1 0 0 0,0 1 0 0 0,0 0 0 0 0,1-1 0 0 0,-1 1 0 0 0,0 0 0 0 0,0-1 0 0 0,1 1 0 0 0,-1-1 0 0 0,0 1 0 0 0,0 0 0 0 0,0-1 0 0 0,0 0 0 0 0,0 1 0 0 0,10-34-23 0 0,-1 0-1 0 0,-2 0 1 0 0,-1 0-1 0 0,1-45 1 0 0,-7 75 13 0 0,-2 5 9 0 0,-10 22 1 0 0,0 11 0 0 0,0 6 0 0 0,-4 10 0 0 0,-2 5 0 0 0,3-13 11 0 0,-4 14 31 0 0,12-37-33 0 0,4-10 9 0 0,-1 0 1 0 0,-2 18-1 0 0,3-18-9 0 0,-4 28 46 0 0,3-6-33 0 0,4-31-22 0 0,0 0 1 0 0,0 0 0 0 0,0 0 0 0 0,0 0-1 0 0,0 1 1 0 0,-1-1 0 0 0,1 0-1 0 0,0 0 1 0 0,0 1 0 0 0,0-1 0 0 0,0 0-1 0 0,0 0 1 0 0,0 0 0 0 0,0 1-1 0 0,0-1 1 0 0,0 0 0 0 0,0 0 0 0 0,0 1-1 0 0,0-1 1 0 0,0 0 0 0 0,0 0-1 0 0,0 0 1 0 0,0 1 0 0 0,0-1 0 0 0,0 0-1 0 0,1 0 1 0 0,-1 0 0 0 0,0 1-1 0 0,0-1 1 0 0,0 0 0 0 0,0 0-1 0 0,0 0 1 0 0,0 1 0 0 0,1-1 0 0 0,-1 0-1 0 0,0 0 1 0 0,0 0 0 0 0,0 0-1 0 0,0 0 1 0 0,1 1 0 0 0,-1-1 0 0 0,0 0-1 0 0,0 0 1 0 0,0 0 0 0 0,1 0-1 0 0,-1 0 1 0 0,0 0 0 0 0,0 0 0 0 0,1 0-1 0 0,-1 0 1 0 0,0 0 0 0 0,0 0-1 0 0,0 0 1 0 0,1 0 0 0 0,-1 0 0 0 0,0 0-1 0 0,0 0 1 0 0,1 0 0 0 0,-1 0-1 0 0,29 0 11 0 0,-27-1-11 0 0,-1 1 0 0 0,1-1 0 0 0,0 0 0 0 0,0 0 0 0 0,-1 0 0 0 0,1 0 0 0 0,0 0 0 0 0,-1 0 0 0 0,1-1 0 0 0,-1 1 0 0 0,1 0 0 0 0,-1-1 0 0 0,0 1 0 0 0,0-1 0 0 0,1 1 0 0 0,-1-1 0 0 0,0 0 0 0 0,1-2 0 0 0,2-3 0 0 0,7-10-68 0 0,-1-2 0 0 0,16-35 0 0 0,8-44-230 0 0,-26 74 264 0 0,-1 2-103 0 0,5-26-1 0 0,-10 37 85 0 0,-2 11 51 0 0,0-1 1 0 0,0 1-1 0 0,0 0 1 0 0,0 0-1 0 0,0 0 0 0 0,0-1 1 0 0,0 1-1 0 0,0 0 1 0 0,0 0-1 0 0,0-1 0 0 0,0 1 1 0 0,0 0-1 0 0,0 0 0 0 0,0-1 1 0 0,0 1-1 0 0,0 0 1 0 0,0 0-1 0 0,0-1 0 0 0,0 1 1 0 0,0 0-1 0 0,-1 0 1 0 0,1 0-1 0 0,0-1 0 0 0,0 1 1 0 0,0 0-1 0 0,0 0 0 0 0,0 0 1 0 0,-1-1-1 0 0,1 1 1 0 0,0 0-1 0 0,0 0 0 0 0,-1 0 1 0 0,0 0 0 0 0,0 1 0 0 0,0 0 0 0 0,0-1 1 0 0,0 1-1 0 0,0 0 0 0 0,0 0 0 0 0,1 0 1 0 0,-1 0-1 0 0,0 0 0 0 0,0 0 0 0 0,1 0 1 0 0,-1 0-1 0 0,0 1 0 0 0,-4 5 6 0 0,2-2 8 0 0,1-1 0 0 0,-1 1 0 0 0,1 0 1 0 0,0 0-1 0 0,-2 7 0 0 0,1-4 11 0 0,-10 27 84 0 0,5-17-80 0 0,-96 203 488 0 0,96-208-431 0 0,-5 12-10 0 0,4-1 21 0 0,-2 1-32 0 0,8-19 0 0 0,1 0-11 0 0,-8 18-30 0 0,8-18 36 0 0,7-6-5 0 0,21-7-43 0 0,-21 4-10 0 0,0 0-1 0 0,0 0 0 0 0,-1 0 1 0 0,1-1-1 0 0,-1 0 1 0 0,0 0-1 0 0,0 0 1 0 0,6-9-1 0 0,26-41-47 0 0,-32 46 22 0 0,17-27-194 0 0,-1-2 0 0 0,-3 0 0 0 0,0 0 1 0 0,-3-2-1 0 0,18-72 0 0 0,-31 100 165 0 0,-1 11 54 0 0,0 0 0 0 0,0 0-1 0 0,0-1 1 0 0,0 1-1 0 0,0 0 1 0 0,1 0-1 0 0,-1-1 1 0 0,0 1 0 0 0,0 0-1 0 0,0 0 1 0 0,0-1-1 0 0,-1 1 1 0 0,1 0-1 0 0,0 0 1 0 0,0-1 0 0 0,0 1-1 0 0,0 0 1 0 0,0 0-1 0 0,0-1 1 0 0,0 1-1 0 0,0 0 1 0 0,0 0 0 0 0,-1-1-1 0 0,1 1 1 0 0,0 0-1 0 0,0 0 1 0 0,0 0-1 0 0,-1-1 1 0 0,1 1 0 0 0,0 0-1 0 0,-1 0 1 0 0,0 1 0 0 0,0-1 0 0 0,0 1 0 0 0,0 0 0 0 0,0-1 0 0 0,0 1 0 0 0,0 0 0 0 0,0-1 0 0 0,0 1 0 0 0,1 0 0 0 0,-1 0 0 0 0,0 1 0 0 0,-16 23 16 0 0,-73 129 307 0 0,-38 60 242 0 0,96-157-269 0 0,26-45-208 0 0,-3 9-4 0 0,8-16-50 0 0,7-5-11 0 0,29-3-29 0 0,-33 2-3 0 0,1 0 0 0 0,-1 0 1 0 0,0 0-1 0 0,0 0 0 0 0,0 0 0 0 0,0-1 1 0 0,0 1-1 0 0,0-1 0 0 0,0 1 0 0 0,0-1 1 0 0,0 0-1 0 0,-1 0 0 0 0,1 0 0 0 0,-1 0 1 0 0,1 0-1 0 0,-1 0 0 0 0,1-3 1 0 0,3-2-3 0 0,15-26-145 0 0,-1-1 0 0 0,-1-1 0 0 0,-2-1 1 0 0,-2-1-1 0 0,11-43 0 0 0,-21 68 69 0 0,-2 5 64 0 0,1-1 1 0 0,-1 1-1 0 0,-1-1 0 0 0,1 1 1 0 0,-1-1-1 0 0,-1 0 1 0 0,0-13-1 0 0,-2 16 11 0 0,1 5 12 0 0,1 0 0 0 0,-1 0 0 0 0,1 0 0 0 0,-1 0 0 0 0,1 0 0 0 0,0 0 0 0 0,-1 0 0 0 0,1 0 0 0 0,-1 0 0 0 0,1 0 0 0 0,0 1 0 0 0,-1-1 0 0 0,1 0 0 0 0,-1 0 0 0 0,1 0 0 0 0,0 0 0 0 0,-1 1 0 0 0,1-1 0 0 0,-1 0 0 0 0,1 0 0 0 0,-1 1 0 0 0,-16 16 11 0 0,11-10 3 0 0,-12 21 98 0 0,-78 137 319 0 0,44-86-175 0 0,36-53-187 0 0,3-2 22 0 0,11-19 0 0 0,5-5-91 0 0,-1 0-1 0 0,1 0 1 0 0,-1 0 0 0 0,1 0 0 0 0,0 0 0 0 0,-1-1-1 0 0,1 1 1 0 0,-1-1 0 0 0,1 0 0 0 0,-1 0-1 0 0,1 0 1 0 0,-1 0 0 0 0,0 0 0 0 0,0 0 0 0 0,1-1-1 0 0,-1 1 1 0 0,0-1 0 0 0,0 1 0 0 0,0-1 0 0 0,0 0-1 0 0,-1 0 1 0 0,1 0 0 0 0,0 0 0 0 0,-1 0 0 0 0,3-4-1 0 0,14-24-150 0 0,-1-1-1 0 0,-1-1 0 0 0,18-52 1 0 0,-12 24-113 0 0,18-61-138 0 0,-36 101 338 0 0,-5 14 22 0 0,-4 4 31 0 0,-6 10 11 0 0,0 4 31 0 0,1 1 0 0 0,0 1 0 0 0,-11 21 0 0 0,-160 253 717 0 0,177-283-714 0 0,0 1-1 0 0,1 0 1 0 0,0 0-1 0 0,-3 7 1 0 0,1-3-2 0 0,3-7-9 0 0,0 1 0 0 0,0-1 0 0 0,0 1 0 0 0,1 0-1 0 0,-1 0 1 0 0,0 5 0 0 0,0-2 9 0 0,2-7-30 0 0,0 1 0 0 0,-1-1 0 0 0,1 0 0 0 0,0 1 1 0 0,0-1-1 0 0,0 0 0 0 0,0 1 0 0 0,0-1 0 0 0,0 1 0 0 0,0-1 0 0 0,0 0 0 0 0,0 1 0 0 0,0-1 1 0 0,0 0-1 0 0,0 1 0 0 0,0-1 0 0 0,0 1 0 0 0,0-1 0 0 0,0 0 0 0 0,0 1 0 0 0,0-1 0 0 0,1 0 0 0 0,-1 1 1 0 0,0-1-1 0 0,0 0 0 0 0,0 1 0 0 0,1-1 0 0 0,-1 0 0 0 0,0 1 0 0 0,0-1 0 0 0,1 0 0 0 0,-1 0 1 0 0,0 1-1 0 0,1-1 0 0 0,-1 0 0 0 0,0 0 0 0 0,1 1 0 0 0,3 3 1 0 0,0 0 0 0 0,0-1 1 0 0,0 1-1 0 0,9 5 0 0 0,-12-9-7 0 0,0 1 0 0 0,1-1 1 0 0,-1 0-1 0 0,0 1 0 0 0,0-1 0 0 0,0 0 0 0 0,1 0 0 0 0,-1 0 0 0 0,0 0 1 0 0,0 0-1 0 0,1 0 0 0 0,-1 0 0 0 0,0-1 0 0 0,0 1 0 0 0,0 0 1 0 0,1-1-1 0 0,-1 1 0 0 0,0-1 0 0 0,2 0 0 0 0,16-14-134 0 0,-16 12 106 0 0,8-6-27 0 0,-1 0 0 0 0,0-2 0 0 0,-1 1 0 0 0,0-1-1 0 0,-1 0 1 0 0,0-1 0 0 0,-1 0 0 0 0,0 0 0 0 0,9-24-1 0 0,-2-5-369 0 0,17-76-1 0 0,-11 33 248 0 0,-18 71 243 0 0,-10 29 76 0 0,-16 46 105 0 0,4-10-66 0 0,-61 109 264 0 0,47-110-281 0 0,-12 19 131 0 0,21-28-83 0 0,5-8-108 0 0,3-2-23 0 0,11-19-22 0 0,6-12-53 0 0,-1 0 0 0 0,0 1-1 0 0,1-1 1 0 0,0 0 0 0 0,-1 0-1 0 0,1 1 1 0 0,0-1 0 0 0,0 0-1 0 0,0 1 1 0 0,-1-1 0 0 0,1 0-1 0 0,1 1 1 0 0,-1-1 0 0 0,0 0-1 0 0,1 2 1 0 0,0-2-2 0 0,0-1 1 0 0,1 0-1 0 0,-1 0 0 0 0,0 0 1 0 0,1-1-1 0 0,-1 1 0 0 0,0 0 0 0 0,1 0 1 0 0,-1-1-1 0 0,0 1 0 0 0,0 0 1 0 0,1-1-1 0 0,-1 0 0 0 0,0 1 1 0 0,0-1-1 0 0,0 0 0 0 0,0 1 0 0 0,2-3 1 0 0,22-18-71 0 0,7-12-69 0 0,43-46-349 0 0,-64 67 363 0 0,-1-1 0 0 0,-1-1 0 0 0,0 1 0 0 0,11-24 0 0 0,-20 35 109 0 0,1 1 8 0 0,0 0 1 0 0,-1-1-1 0 0,1 1 0 0 0,-1 0 0 0 0,1-1 1 0 0,-1 1-1 0 0,1-1 0 0 0,-1 1 0 0 0,0-1 0 0 0,0 1 1 0 0,0 0-1 0 0,0-1 0 0 0,0-2 0 0 0,0 4 9 0 0,0 0-1 0 0,0-1 1 0 0,-1 1-1 0 0,1 0 1 0 0,0-1-1 0 0,0 1 0 0 0,0 0 1 0 0,-1 0-1 0 0,1-1 1 0 0,0 1-1 0 0,0 0 0 0 0,-1 0 1 0 0,1 0-1 0 0,0-1 1 0 0,-1 1-1 0 0,1 0 1 0 0,0 0-1 0 0,-1 0 0 0 0,1 0 1 0 0,0-1-1 0 0,-1 1 1 0 0,1 0-1 0 0,-2 1 3 0 0,1-1-1 0 0,-1 1 1 0 0,1-1-1 0 0,0 1 1 0 0,-1-1 0 0 0,1 1-1 0 0,0 0 1 0 0,-1 0-1 0 0,-1 1 1 0 0,-10 10 119 0 0,-19 19-1 0 0,12-6 74 0 0,1 0-1 0 0,1 1 0 0 0,-23 46 0 0 0,14-25-114 0 0,-22 36 79 0 0,32-55-86 0 0,-5 10 5 0 0,0-6-10 0 0,4-6-54 0 0,18-26-13 0 0,0 0 0 0 0,0 0 0 0 0,0 0 0 0 0,-1 1 0 0 0,1-1 0 0 0,0 0 0 0 0,0 0 0 0 0,0 0 0 0 0,0 0 0 0 0,0 0 0 0 0,0 0 0 0 0,0 0 0 0 0,0 0 0 0 0,-1 1 0 0 0,1-1 0 0 0,0 0 0 0 0,0 0 0 0 0,0 0 0 0 0,0 0 0 0 0,0 0 0 0 0,-1 0 0 0 0,1 0 0 0 0,0 0 0 0 0,0 0 0 0 0,0 0 0 0 0,0 0 0 0 0,0 0 0 0 0,-1 0 0 0 0,1 0 0 0 0,0 0 0 0 0,0 0 0 0 0,0 0 0 0 0,0 0 0 0 0,0 0 0 0 0,-1 0 0 0 0,1 0 0 0 0,0 0 0 0 0,0 0 0 0 0,0-1 0 0 0,0 1 0 0 0,0 0 0 0 0,0 0 0 0 0,-1 0 0 0 0,1 0 0 0 0,0 0 0 0 0,0 0 0 0 0,0 0 0 0 0,0 0 0 0 0,0-1 0 0 0,0 1 0 0 0,0 0 0 0 0,0 0 0 0 0,0-2 0 0 0,0 0 0 0 0,0 0 0 0 0,1 0 0 0 0,-1 0 0 0 0,1 0 0 0 0,-1 0 0 0 0,1 0 0 0 0,0 0 0 0 0,0 0 0 0 0,2-2 0 0 0,13-23-126 0 0,1 2-1 0 0,2 0 1 0 0,22-24-1 0 0,19-24-599 0 0,-52 57 527 0 0,-7 14 134 0 0,-3 2-52 0 0,-11 3 94 0 0,-5 8-25 0 0,-11 14 166 0 0,-44 46 1 0 0,-21 34 491 0 0,72-78-461 0 0,4-4-35 0 0,0 2-20 0 0,-1 0-41 0 0,3-2-31 0 0,11-14 20 0 0,-6 12-47 0 0,8-16-91 0 0,7-8-240 0 0,58-70-544 0 0,-34 42 576 0 0,-26 29 224 0 0,0 0 0 0 0,6-6 64 0 0,-17 11 16 0 0,-24 16 217 0 0,-1-2 0 0 0,-67 23 0 0 0,47-21-68 0 0,36-12-64 0 0,6-4-28 0 0,1 2 0 0 0,-17 8 0 0 0,8-3 22 0 0,5 1-33 0 0,13-9-68 0 0,9-2-33 0 0,27 1-110 0 0,-25 0-6 0 0,-2-3 3 0 0,21-6-7 0 0,-21 6-27 0 0,16-1-157 0 0,-16 1 287 0 0,-1 1-143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4:24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193 167 2463 0 0,'1'-2'10'0'0,"-1"0"0"0"0,0 0-1 0 0,0 0 1 0 0,-1 0 0 0 0,1 0-1 0 0,0 0 1 0 0,-1-1 0 0 0,1 1-1 0 0,-1 0 1 0 0,0 0 0 0 0,1 0-1 0 0,-1 1 1 0 0,0-1 0 0 0,-2-2-1 0 0,2 3 65 0 0,0 0 0 0 0,0 0 0 0 0,0 1-1 0 0,0-1 1 0 0,0 1 0 0 0,0-1 0 0 0,0 1-1 0 0,0-1 1 0 0,0 1 0 0 0,0 0 0 0 0,-1-1 0 0 0,1 1-1 0 0,0 0 1 0 0,0 0 0 0 0,-1 0 0 0 0,1 0 0 0 0,0 0-1 0 0,0 0 1 0 0,0 0 0 0 0,-1 0 0 0 0,-1 1-1 0 0,3-1-69 0 0,-1 0-1 0 0,1 0 1 0 0,-1 0-1 0 0,0 0 0 0 0,1 0 1 0 0,-1 0-1 0 0,1 0 1 0 0,-1 0-1 0 0,1-1 0 0 0,-1 1 1 0 0,0 0-1 0 0,1 0 1 0 0,-1-1-1 0 0,1 1 0 0 0,-1 0 1 0 0,1-1-1 0 0,-1 1 1 0 0,1-1-1 0 0,0 1 0 0 0,-1 0 1 0 0,1-1-1 0 0,-1 1 1 0 0,1-1-1 0 0,0 1 0 0 0,-1-1 1 0 0,1 1-1 0 0,0-1 1 0 0,0 1-1 0 0,-1-1 0 0 0,1 0 1 0 0,0 1-1 0 0,0-1 1 0 0,0 1-1 0 0,0-1 0 0 0,0 0 1 0 0,0 1-1 0 0,0-1 1 0 0,0 1-1 0 0,0-1 0 0 0,0 0 1 0 0,2-36-2233 0 0,-1 21 1916 0 0,-1 15 391 0 0,0 1 1 0 0,0-1-1 0 0,0 0 0 0 0,0 1 1 0 0,0-1-1 0 0,0 0 0 0 0,0 0 1 0 0,0 1-1 0 0,0-1 1 0 0,0 0-1 0 0,-1 1 0 0 0,1-1 1 0 0,0 0-1 0 0,0 1 0 0 0,-1-1 1 0 0,1 0-1 0 0,0 1 0 0 0,-1-1 1 0 0,1 1-1 0 0,-1-1 1 0 0,1 1-1 0 0,-1-1 0 0 0,1 1 1 0 0,-1-1-1 0 0,1 1 0 0 0,-1-1 1 0 0,1 1-1 0 0,-1 0 1 0 0,0-1-1 0 0,1 1 0 0 0,-1 0 1 0 0,0-1-1 0 0,0 1 0 0 0,-1 0 339 0 0,0 0-1 0 0,1 0 0 0 0,-1 0 0 0 0,0 0 1 0 0,0 0-1 0 0,1 1 0 0 0,-1-1 1 0 0,0 1-1 0 0,1-1 0 0 0,-1 1 0 0 0,-2 1 1 0 0,3-1 437 0 0,-8 1 1501 0 0,4-1 1349 0 0,4-12-1252 0 0,0 4-1160 0 0,3 3 11 0 0,7 8 1927 0 0,22 18-3150 0 0,-23-16-3 0 0,1-5-21 0 0,40 9 19 0 0,-22-5-11 0 0,-20-4 1 0 0,1 3 6 0 0,26 12 1 0 0,-25-13 168 0 0,-3 7-144 0 0,20 29 0 0 0,-19-30 121 0 0,-3 1-90 0 0,14 29 1 0 0,-14-29 87 0 0,2-1-134 0 0,19 27-1 0 0,-23-34-70 0 0,-1 0 0 0 0,0 0 0 0 0,1 0-1 0 0,-1 0 1 0 0,1-1 0 0 0,0 1 0 0 0,2 2 0 0 0,39 30 51 0 0,1-4-38 0 0,-27-17 19 0 0,-17-13-42 0 0,7 7 6 0 0,0 1 0 0 0,0-1 0 0 0,6 11 0 0 0,-8-10 10 0 0,0 1 0 0 0,-1 0 0 0 0,4 12 0 0 0,-5-11 56 0 0,-1-1 15 0 0,6 28-12 0 0,-6-28 54 0 0,4-1-62 0 0,19 24 10 0 0,-24-30-70 0 0,0-1-1 0 0,0 0 1 0 0,0 1 0 0 0,1-1-1 0 0,-1 0 1 0 0,0 0 0 0 0,0 0-1 0 0,1 0 1 0 0,2 2 0 0 0,39 23 6 0 0,-5-4-2 0 0,-33-19 8 0 0,0-1 1 0 0,0 1-1 0 0,0 1 1 0 0,0-1-1 0 0,7 8 1 0 0,-4-4 7 0 0,0-1 242 0 0,-5 4-197 0 0,9 30 0 0 0,-9-30 69 0 0,2-1-55 0 0,11 29-17 0 0,-16-37-65 0 0,1 0 0 0 0,-1 0-1 0 0,1 0 1 0 0,-1 1 0 0 0,1-1 0 0 0,0 0 0 0 0,-1 0 0 0 0,1 0-1 0 0,0 0 1 0 0,0 0 0 0 0,0-1 0 0 0,0 1 0 0 0,2 2-1 0 0,27 22 19 0 0,10 10 42 0 0,-34-29-11 0 0,0 3 0 0 0,15 25-26 0 0,-16-25 149 0 0,-2 0-96 0 0,9 26-48 0 0,-9-27 44 0 0,2 0-12 0 0,14 23-41 0 0,-18-30-19 0 0,-1 1-1 0 0,1-1 1 0 0,0 0 0 0 0,0 0 0 0 0,0 0 0 0 0,0 0 0 0 0,0 0 0 0 0,0 0 0 0 0,0 0 0 0 0,2 1-1 0 0,26 21 19 0 0,-25-21-15 0 0,0 1 0 0 0,-1 0 0 0 0,1 0 0 0 0,-1 0 0 0 0,1 0 0 0 0,-1 1 0 0 0,3 5 0 0 0,1-1 2 0 0,-1-2 51 0 0,-4 3 0 0 0,8 26-36 0 0,-8-26 35 0 0,2-1-5 0 0,-4-8-54 0 0,6 11 6 0 0,11 18-1 0 0,17 15-5 0 0,-29-35 4 0 0,0 1-1 0 0,6 17 1 0 0,-11-27-4 0 0,5 18 42 0 0,1 16-20 0 0,-5-26 31 0 0,4 0 0 0 0,15 33-42 0 0,1-1 0 0 0,-17-32 10 0 0,-1-9 0 0 0,-2 1-20 0 0,0 0 0 0 0,-1-1 0 0 0,1 1 0 0 0,0 0 0 0 0,0-1 0 0 0,0 1 0 0 0,-1-1 0 0 0,1 1 0 0 0,0-1 0 0 0,-1 0 0 0 0,1 1 0 0 0,0-1 0 0 0,0 0 0 0 0,-1 0-1 0 0,0 0 0 0 0,-1 1-1 0 0,1-1 1 0 0,0 1 0 0 0,0-1 0 0 0,0 0 0 0 0,0 1 0 0 0,-1-1 0 0 0,1 1 0 0 0,0-1 0 0 0,-1 1 0 0 0,1-1-1 0 0,0 1 1 0 0,-1-1 0 0 0,1 1 0 0 0,-1-1 0 0 0,1 1 0 0 0,-1 0 0 0 0,1-1 0 0 0,-1 1 0 0 0,1 0 0 0 0,-1-1 0 0 0,1 1-1 0 0,-1 0 1 0 0,1 0 0 0 0,-1-1 0 0 0,-1 1 0 0 0,-2-3 0 0 0,-1 0 0 0 0,1 0 0 0 0,-1 0 0 0 0,1-1 0 0 0,0 1 0 0 0,0-1 0 0 0,0 0 0 0 0,1 0 0 0 0,-1-1 0 0 0,-3-6 0 0 0,2 1 0 0 0,0-1 0 0 0,1 1 0 0 0,0-1 0 0 0,-2-12 0 0 0,2 7 0 0 0,-1 0 0 0 0,0 1 0 0 0,-13-25 0 0 0,14 33 0 0 0,0 1 0 0 0,-1-1 0 0 0,1 1 0 0 0,-2 0 0 0 0,1 0 0 0 0,0 0 0 0 0,-1 1 0 0 0,0-1 0 0 0,-12-6 0 0 0,-15-8 0 0 0,22 14 0 0 0,0 0 0 0 0,0-1 0 0 0,1-1 0 0 0,0 0 0 0 0,0 0 0 0 0,0-1 0 0 0,-15-19 0 0 0,13 10 0 0 0,1 0 0 0 0,-9-24 0 0 0,10 21 0 0 0,-17-28 0 0 0,20 40 4 0 0,-1 0 0 0 0,1 1 0 0 0,-2 0-1 0 0,1 1 1 0 0,-16-12 0 0 0,12 10 5 0 0,0 0 0 0 0,-12-14 0 0 0,21 19-7 0 0,0 0-1 0 0,-1 0 0 0 0,1 0 0 0 0,1-1 1 0 0,-1 1-1 0 0,1-1 0 0 0,-1 0 0 0 0,1 0 1 0 0,1 0-1 0 0,-2-6 0 0 0,-4-39-1 0 0,5 33 0 0 0,-4-21-1 0 0,4 32 3 0 0,1 1-1 0 0,-1 0 0 0 0,0 0 0 0 0,0 0 1 0 0,-1 0-1 0 0,1 0 0 0 0,-1 0 0 0 0,-4-4 1 0 0,-32-34 82 0 0,28 32-65 0 0,1 0 1 0 0,0-1-1 0 0,1 0 1 0 0,-16-25-1 0 0,21 29-19 0 0,-1-1 0 0 0,0 2 0 0 0,0-1-1 0 0,-1 1 1 0 0,0 0 0 0 0,0 0 0 0 0,-13-10 0 0 0,4 6 22 0 0,0 0-1 0 0,-30-15 1 0 0,36 22-16 0 0,-1-1 0 0 0,1-1 0 0 0,0 1-1 0 0,1-1 1 0 0,-1-1 0 0 0,1 0 0 0 0,1 0 0 0 0,-1 0-1 0 0,1-1 1 0 0,-12-17 0 0 0,7 4-6 0 0,-1 0 0 0 0,-1 0 0 0 0,-1 2 0 0 0,-1 0 0 0 0,0 1 0 0 0,-2 0 0 0 0,-19-15 0 0 0,32 29 0 0 0,-1-1 0 0 0,1 0 0 0 0,0 0 0 0 0,0-1 0 0 0,-8-11 0 0 0,13 17 0 0 0,0-1 0 0 0,0 1 0 0 0,-1-1 0 0 0,1 1 0 0 0,0-1 0 0 0,0 1 0 0 0,0-1 0 0 0,-1 1 0 0 0,1-1 0 0 0,0 0 0 0 0,0 1 0 0 0,0-1 0 0 0,0 1 0 0 0,0-1 0 0 0,0 1 0 0 0,0-1 0 0 0,0 0 0 0 0,1 1 0 0 0,-1-1 0 0 0,0 1 0 0 0,0-1 0 0 0,0 1 0 0 0,1-1 0 0 0,-1 1 0 0 0,0-1 0 0 0,0 1 0 0 0,1-1 0 0 0,-1 1 0 0 0,1-1 0 0 0,-1 1 0 0 0,0 0 0 0 0,1-1 0 0 0,-1 1 0 0 0,1 0 0 0 0,-1-1 0 0 0,1 1 0 0 0,0-1 0 0 0,-1 1 0 0 0,1 0 0 0 0,-1 0 0 0 0,1 0 0 0 0,-1 1 0 0 0,1-1 0 0 0,-1 0 0 0 0,1 0 0 0 0,-1 0 0 0 0,1 0 0 0 0,-1 1 0 0 0,1-1 0 0 0,-1 0 0 0 0,0 0 0 0 0,1 1 0 0 0,-1-1 0 0 0,1 0 0 0 0,-1 1 0 0 0,0-1 0 0 0,1 0 0 0 0,-1 1 0 0 0,0-1 0 0 0,0 0 0 0 0,1 2 0 0 0,38 34 0 0 0,5 4 0 0 0,-1-2 0 0 0,6 6-11 0 0,0 8-31 0 0,-7-1 31 0 0,-11-9 0 0 0,-19-26-31 0 0,19 21 31 0 0,10 6 11 0 0,2-6 0 0 0,3-5 0 0 0,4-2 0 0 0,-35-20 0 0 0,21 15 0 0 0,-28-18 0 0 0,1 1 0 0 0,-1 0 0 0 0,14 18 0 0 0,-14-13 0 0 0,0 1 0 0 0,8 17 0 0 0,10 24 0 0 0,2-5 0 0 0,-19-37 0 0 0,18 20 0 0 0,15 6 0 0 0,-37-35 0 0 0,34 31 0 0 0,-34-30 0 0 0,0 1 0 0 0,-1 1 0 0 0,0-1 0 0 0,0 1 0 0 0,4 9 0 0 0,16 49 53 0 0,-11-32-31 0 0,-6-17 20 0 0,10 15-20 0 0,-6-15 20 0 0,14 16-20 0 0,-24-31-17 0 0,0 0 0 0 0,0 0 1 0 0,0 1-1 0 0,0-1 0 0 0,0 1 1 0 0,0-1-1 0 0,-1 0 0 0 0,1 1 1 0 0,0 2-1 0 0,11 31 59 0 0,-8-18-11 0 0,5 27-42 0 0,-6-31-11 0 0,11 27 0 0 0,8 3 11 0 0,-13-26 31 0 0,8 13-31 0 0,-13-27-11 0 0,-2-6 0 0 0,-2 1 0 0 0,1-1 0 0 0,-1 1 0 0 0,0-1 0 0 0,1 0 0 0 0,-1 1 0 0 0,-1-1 0 0 0,1 1 0 0 0,0-1 0 0 0,0 1 0 0 0,-1-1 0 0 0,0 1 0 0 0,1-1 0 0 0,-1 1 0 0 0,0 0 0 0 0,0-1 0 0 0,0 1 0 0 0,-3-4 0 0 0,2 5 0 0 0,1 0 0 0 0,-1-1 0 0 0,0 1 0 0 0,1 0 0 0 0,-1 0 0 0 0,0 0 0 0 0,0 0 0 0 0,0 0 0 0 0,0 0 0 0 0,0 1 0 0 0,0-1 0 0 0,-1 1 0 0 0,1-1 0 0 0,0 1 0 0 0,0 0 0 0 0,0 0 0 0 0,0 0 0 0 0,0 0 0 0 0,-1 0 0 0 0,1 1 0 0 0,0-1 0 0 0,0 0 0 0 0,-4 2 0 0 0,1 0 0 0 0,0-1 0 0 0,-1 0 0 0 0,1 0 0 0 0,0-1 0 0 0,-1 0 0 0 0,1 0 0 0 0,0 0 0 0 0,0 0 0 0 0,-1-1 0 0 0,1 0 0 0 0,0 0 0 0 0,0-1 0 0 0,0 1 0 0 0,-1-1 0 0 0,2 0 0 0 0,-1 0 0 0 0,0-1 0 0 0,0 1 0 0 0,1-1 0 0 0,-1 0 0 0 0,1-1 0 0 0,0 1 0 0 0,0-1 0 0 0,0 1 0 0 0,1-1 0 0 0,-6-7 0 0 0,4 5 0 0 0,1 0 0 0 0,0 0 0 0 0,-1 1 0 0 0,0 0 0 0 0,0 0 0 0 0,0 0 0 0 0,-8-5 0 0 0,11 11 0 0 0,1 7 0 0 0,1 0 0 0 0,0 0 0 0 0,0 0 0 0 0,3 16 0 0 0,-1-16 0 0 0,0 0 0 0 0,1 0 0 0 0,0 0 0 0 0,1 0 0 0 0,4 9 0 0 0,-2-8 0 0 0,-1 0 0 0 0,2-1 0 0 0,12 16 0 0 0,-15-20 0 0 0,0-1 0 0 0,0 1 0 0 0,0-1 0 0 0,0 0 0 0 0,0 0 0 0 0,1 0 0 0 0,9 4 0 0 0,-13-7 0 0 0,1 1 0 0 0,0-1 0 0 0,-1 0 0 0 0,1 1 0 0 0,0-1 0 0 0,-1 0 0 0 0,1 0 0 0 0,0 0 0 0 0,0 0 0 0 0,-1 0 0 0 0,1 0 0 0 0,0-1 0 0 0,-1 1 0 0 0,4-2 0 0 0,-5 2 0 0 0,1 0 0 0 0,-1 0 0 0 0,0-1 0 0 0,1 1 0 0 0,-1 0 0 0 0,0 0 0 0 0,1-1 0 0 0,-1 1 0 0 0,0 0 0 0 0,1-1 0 0 0,-1 1 0 0 0,0 0 0 0 0,0-1 0 0 0,0 1 0 0 0,1-1 0 0 0,-1 1 0 0 0,0-1 0 0 0,0 1 0 0 0,0 0 0 0 0,0-1 0 0 0,0 1 0 0 0,0-1 0 0 0,1 1 0 0 0,-1-1 0 0 0,0 1 0 0 0,0 0 0 0 0,-1-1 0 0 0,1 1 0 0 0,0-1 0 0 0,0 1 0 0 0,0-1 0 0 0,0 1 0 0 0,0-1 0 0 0,0 1 0 0 0,0 0 0 0 0,-1-1 0 0 0,-8-16 0 0 0,7 15 0 0 0,-21-33 0 0 0,-9-16 0 0 0,13 9-56 0 0,-26-83-1 0 0,18 43 5 0 0,25 79 33 0 0,1-1 2 0 0,0 0 1 0 0,-1 1 0 0 0,1 0-1 0 0,-1-1 1 0 0,0 1 0 0 0,-2-3-1 0 0,4 6 17 0 0,0-1 0 0 0,0 1 0 0 0,0 0-1 0 0,0 0 1 0 0,-1 0 0 0 0,1 0 0 0 0,0 0 0 0 0,0 0-1 0 0,0 0 1 0 0,0 0 0 0 0,0 0 0 0 0,0 0-1 0 0,-1 0 1 0 0,1 0 0 0 0,0-1 0 0 0,0 1 0 0 0,0 0-1 0 0,0 0 1 0 0,0 0 0 0 0,-1 0 0 0 0,1 0-1 0 0,0 0 1 0 0,0 0 0 0 0,0 0 0 0 0,0 0-1 0 0,0 1 1 0 0,-1-1 0 0 0,1 0 0 0 0,0 0 0 0 0,0 0-1 0 0,0 0 1 0 0,0 0 0 0 0,0 0 0 0 0,-1 0-1 0 0,1 0 1 0 0,0 0 0 0 0,0 0 0 0 0,0 0 0 0 0,0 1-1 0 0,0-1 1 0 0,0 0 0 0 0,0 0 0 0 0,0 0-1 0 0,-1 0 1 0 0,1 0 0 0 0,0 0 0 0 0,0 1 0 0 0,0-1-1 0 0,0 0 1 0 0,0 0 0 0 0,0 0 0 0 0,0 0-1 0 0,0 0 1 0 0,0 1 0 0 0,0-1 0 0 0,0 0-1 0 0,0 0 1 0 0,0 0 0 0 0,-1 3 0 0 0,-1 0 0 0 0,1 0 0 0 0,0 0 0 0 0,0 0 0 0 0,0 0 0 0 0,1 0 0 0 0,-1 0 0 0 0,1 6 0 0 0,0-1 0 0 0,1 1 0 0 0,0 0 0 0 0,0-1 0 0 0,4 10 0 0 0,12 38 0 0 0,5 3 0 0 0,2-1 0 0 0,-3-13 11 0 0,-16-37 11 0 0,-1-9 9 0 0,-2 0-20 0 0,-1 1-10 0 0,0 0 1 0 0,0 0-1 0 0,0 0 0 0 0,-1-1 1 0 0,1 1-1 0 0,0 0 0 0 0,0-1 1 0 0,-1 1-1 0 0,1-1 0 0 0,0 1 1 0 0,-1-1-1 0 0,1 1 1 0 0,0-1-1 0 0,-1 1 0 0 0,1-1 1 0 0,-1 0-1 0 0,1 1 0 0 0,-1-1 1 0 0,1 0-1 0 0,-1 1 0 0 0,1-1 1 0 0,-1 0-1 0 0,0 0 1 0 0,0 1-1 0 0,1-1 0 0 0,-1 0 1 0 0,0 0-1 0 0,0 0 0 0 0,0 1 1 0 0,0-1-1 0 0,0 0 0 0 0,0 0 1 0 0,0 0-1 0 0,0 1 1 0 0,0-1-1 0 0,0 0 0 0 0,0 0 1 0 0,-1-1-1 0 0,-2-11-1 0 0,-2 1 0 0 0,1-1 0 0 0,-2 1 0 0 0,0 0 0 0 0,-10-15 0 0 0,-7-15 0 0 0,12 20 0 0 0,-23-56 0 0 0,50 123-11 0 0,10 19-31 0 0,4-1 31 0 0,2-5 11 0 0,-23-43 0 0 0,15 18 0 0 0,6-1 0 0 0,-35-40 0 0 0,-1 1 0 0 0,-11-12 0 0 0,-82-60 0 0 0,122 92-4 0 0,-13-8-4 0 0,5 2-52 0 0,14 4-13 0 0,-24-9 61 0 0,-1 0 1 0 0,1-1-1 0 0,0 1 1 0 0,0-1-1 0 0,-1 0 1 0 0,7 0 0 0 0,-1 0 1 0 0,-2 1-44 0 0,21 1-20 0 0,-21-1 64 0 0,0-1-54 0 0,-6 7-128 0 0,6 28 181 0 0,-8-35 11 0 0,0-1 0 0 0,0 1 0 0 0,0-1 0 0 0,0 1 0 0 0,0-1 0 0 0,0 1 0 0 0,0-1 0 0 0,0 0 0 0 0,0 1 0 0 0,0-1 0 0 0,0 1 0 0 0,0-1 0 0 0,0 1 0 0 0,0-1 0 0 0,-1 1 0 0 0,1-1 0 0 0,0 0 0 0 0,0 1 0 0 0,0-1 0 0 0,-1 1 0 0 0,1-1 0 0 0,0 0 0 0 0,-1 1 0 0 0,1-1 0 0 0,0 0 0 0 0,-1 1 0 0 0,1-1 0 0 0,-1 0 0 0 0,1 0 0 0 0,0 1 0 0 0,-1-1 0 0 0,1 0 0 0 0,-1 0 0 0 0,0 1 0 0 0,-7 1 0 0 0,0 0 0 0 0,-1-1 0 0 0,1 0 0 0 0,0 0 0 0 0,-1-1 0 0 0,1 0 0 0 0,-1 0 0 0 0,1-1 0 0 0,0 0 0 0 0,-1 0 0 0 0,-11-4 0 0 0,15 3 0 0 0,2 2 0 0 0,1-1 0 0 0,0 1 0 0 0,-1 0 0 0 0,1-1 0 0 0,-1 1 0 0 0,1 0 0 0 0,0 1 0 0 0,-1-1 0 0 0,1 0 0 0 0,-3 1 0 0 0,-4 1 11 0 0,4 1 31 0 0,-6 6-20 0 0,10-7-1 0 0,6 5 0 0 0,-2-3-19 0 0,1 0 0 0 0,0 0 0 0 0,0-1-1 0 0,0 1 1 0 0,6 3 0 0 0,-9-7-2 0 0,0 1 0 0 0,0-1 0 0 0,0 0 0 0 0,0 1 0 0 0,0-1 0 0 0,0 0 0 0 0,0 0 0 0 0,1 0 0 0 0,-1 0 0 0 0,0 0 0 0 0,0 0 0 0 0,0 0 0 0 0,0 0 0 0 0,0 0 0 0 0,0-1 0 0 0,0 1 0 0 0,0 0 0 0 0,0-1 0 0 0,0 1 0 0 0,0 0 0 0 0,0-1 0 0 0,1 0 0 0 0,13-10 0 0 0,-3 2 0 0 0,0 1 0 0 0,6-2 0 0 0,10 4 0 0 0,3 0 0 0 0,5 0 0 0 0,-7 3-12 0 0,-17 2-36 0 0,23 4 36 0 0,11 10 12 0 0,-7-1-11 0 0,-24-5-31 0 0,-15-7 42 0 0,4 2-2 0 0,0 1 1 0 0,0 0-1 0 0,0 0 1 0 0,-1 0-1 0 0,1 0 1 0 0,3 5-1 0 0,-6-5 2 0 0,1 0 0 0 0,0-1 0 0 0,-1 1 0 0 0,1 0 0 0 0,-1 0 0 0 0,0 0 0 0 0,0 0 0 0 0,0 0 0 0 0,-1 0 0 0 0,1 0 0 0 0,-1 4 0 0 0,1-6 0 0 0,-1-1 0 0 0,0 1 0 0 0,0-1 0 0 0,-1 1 0 0 0,1-1 0 0 0,0 1 0 0 0,0-1 0 0 0,0 1 0 0 0,0-1 0 0 0,0 1 0 0 0,0-1 0 0 0,-1 1 0 0 0,1-1 0 0 0,0 1 0 0 0,0-1 0 0 0,-1 1 0 0 0,1-1 0 0 0,0 0 0 0 0,-1 1 0 0 0,1-1 0 0 0,-1 1 0 0 0,1-1 0 0 0,0 0 0 0 0,-1 1 0 0 0,1-1 0 0 0,-1 0 0 0 0,1 0 0 0 0,-1 1 0 0 0,1-1 0 0 0,-1 0 0 0 0,1 0 0 0 0,-1 0 0 0 0,0 1 0 0 0,-12-3 0 0 0,8 1 0 0 0,-1-1 0 0 0,1 0 0 0 0,0 0 0 0 0,0-1 0 0 0,0 0 0 0 0,0 0 0 0 0,1 0 0 0 0,-5-4 0 0 0,-10-6 0 0 0,-131-78 0 0 0,139 85 0 0 0,0 1 0 0 0,-13-5 0 0 0,19 8 0 0 0,1 1 0 0 0,-1 0 0 0 0,1 0 0 0 0,-1 0 0 0 0,1 0 0 0 0,-1 1 0 0 0,0 0 0 0 0,-8 0 0 0 0,3 3 0 0 0,-6 2 0 0 0,1 2 0 0 0,14-7 0 0 0,1 0 0 0 0,-1 1 0 0 0,0-1 0 0 0,1 1 0 0 0,-1-1 0 0 0,0 1 0 0 0,1 0 0 0 0,-1-1 0 0 0,1 1 0 0 0,-1 0 0 0 0,1-1 0 0 0,-1 1 0 0 0,1 0 0 0 0,0-1 0 0 0,-1 1 0 0 0,1 0 0 0 0,0 0 0 0 0,-1 0 0 0 0,1-1 0 0 0,0 1 0 0 0,0 0 0 0 0,0 0 0 0 0,0 0 0 0 0,0 1 0 0 0,0 0 0 0 0,0 1 0 0 0,0-1 0 0 0,1 1 0 0 0,0-1 0 0 0,-1 1 0 0 0,1-1 0 0 0,0 0 0 0 0,0 1 0 0 0,0-1 0 0 0,0 0 0 0 0,1 0 0 0 0,-1 1 0 0 0,0-1 0 0 0,4 3 0 0 0,-3-3 0 0 0,0-1 0 0 0,1 1 0 0 0,-1-1 0 0 0,1 1 0 0 0,-1-1 0 0 0,1 0 0 0 0,0 0 0 0 0,-1 0 0 0 0,1 0 0 0 0,0-1 0 0 0,0 1 0 0 0,0-1 0 0 0,4 1 0 0 0,0-1 0 0 0,-1 0 0 0 0,0-1 0 0 0,11-2 0 0 0,-14 3 0 0 0,36-7 0 0 0,-12 4-12 0 0,-9 1-43 0 0,3 2 36 0 0,-3 2-51 0 0,-9-2 39 0 0,-4 0 8 0 0,-1 1-1 0 0,1-1 1 0 0,-1 1-1 0 0,1-1 1 0 0,7 4-1 0 0,30 6-284 0 0,-14-1 224 0 0,-21-7-4 0 0,-4-4-1200 0 0,11-6 1101 0 0,-14 8 166 0 0,0 0 0 0 0,0-1 0 0 0,0 1 0 0 0,1 0 0 0 0,-1-1 0 0 0,0 1 0 0 0,0 0-1 0 0,0-1 1 0 0,0 1 0 0 0,0 0 0 0 0,0-1 0 0 0,0 1 0 0 0,0 0 0 0 0,0-1 0 0 0,0 1 0 0 0,0 0-1 0 0,0-1 1 0 0,0 1 0 0 0,0 0 0 0 0,0-1 0 0 0,0 1 0 0 0,-1 0 0 0 0,1-1 0 0 0,0 1 0 0 0,0 0-1 0 0,0-1 1 0 0,-1 1 0 0 0,1 0 0 0 0,0-1 0 0 0,0 1 0 0 0,0 0 0 0 0,-1 0 0 0 0,1-1 0 0 0,0 1-1 0 0,-1 0 1 0 0,1 0 0 0 0,-11-10-1447 0 0,10 10 1447 0 0,1-1 0 0 0,-1 1 0 0 0,0 0-1 0 0,0-1 1 0 0,0 1 0 0 0,1 0 0 0 0,-1 0 0 0 0,0 0 0 0 0,0 0-1 0 0,0 0 1 0 0,1 0 0 0 0,-1 0 0 0 0,0 0 0 0 0,0 0-1 0 0,0 0 1 0 0,-1 1 0 0 0,1-1 825 0 0,1-10-212 0 0,1-11 304 0 0,-1 20-723 0 0,-7-13 866 0 0,3 10-1000 0 0,1 0 0 0 0,-1 0 0 0 0,0-1 0 0 0,1 0-1 0 0,0 0 1 0 0,0 0 0 0 0,0 0 0 0 0,1 0 0 0 0,0 0 0 0 0,0-1 0 0 0,-2-8 0 0 0,1 4 0 0 0,-1-1 1 0 0,-6-10-1 0 0,-17-18 140 0 0,23 34-137 0 0,-1-1 1 0 0,1 0-1 0 0,0 0 0 0 0,0 0 1 0 0,0 0-1 0 0,1-1 1 0 0,0 1-1 0 0,1-1 1 0 0,-4-14-1 0 0,3 2-36 0 0,-1 0 0 0 0,-8-26 1 0 0,8 35-2 0 0,0 0 1 0 0,0 0 0 0 0,-1 1 0 0 0,-1-1 0 0 0,-12-16-1 0 0,5 9 19 0 0,1-1-1 0 0,0-1 0 0 0,1 0 0 0 0,2 0 0 0 0,-11-29 0 0 0,16 39-23 0 0,0 0 0 0 0,-1 0-1 0 0,0 1 1 0 0,-1-1 0 0 0,-10-11-1 0 0,-36-35 25 0 0,28 33 18 0 0,19 15-37 0 0,-1 0 0 0 0,2-1 0 0 0,-1 1 0 0 0,1-1-1 0 0,0 0 1 0 0,0 0 0 0 0,1-1 0 0 0,-3-10 0 0 0,2 5 5 0 0,-12-22 0 0 0,12 29-10 0 0,0 1 0 0 0,0 0 0 0 0,0 0 0 0 0,-1 1 0 0 0,0-1 0 0 0,-1 1 0 0 0,1 0 0 0 0,-7-5 0 0 0,-7-2 0 0 0,-26-14 0 0 0,24 14 0 0 0,-19-13 0 0 0,-10-17 0 0 0,40 32 0 0 0,-1 0 0 0 0,0 1 0 0 0,0 0 0 0 0,-1 1 0 0 0,-1 0 0 0 0,-13-6 0 0 0,20 11 0 0 0,0 0 0 0 0,0-1 0 0 0,0 0 0 0 0,0 0 0 0 0,0 0 0 0 0,1-1 0 0 0,0 1 0 0 0,0-1 0 0 0,0 0 0 0 0,1-1 0 0 0,0 1 0 0 0,0-1 0 0 0,-5-9 0 0 0,7 12 0 0 0,0 1 0 0 0,0-1 0 0 0,-1 0 0 0 0,1 1 0 0 0,0 0 0 0 0,-1-1 0 0 0,0 1 0 0 0,0 0 0 0 0,1 0 0 0 0,-7-2 0 0 0,-35-12 0 0 0,35 14 0 0 0,1-1 0 0 0,-1 0 0 0 0,1 0 0 0 0,-9-5 0 0 0,9 3-9 0 0,-1 1 0 0 0,0 0 0 0 0,0 1 0 0 0,0 0 0 0 0,-15-3 0 0 0,16 5 1 0 0,1-1 1 0 0,-1 0-1 0 0,0 0 1 0 0,1-1 0 0 0,0 0-1 0 0,0 0 1 0 0,0 0 0 0 0,0-1-1 0 0,-8-7 1 0 0,10 7 4 0 0,0 0 0 0 0,-1 1 0 0 0,1-1 0 0 0,-1 1 0 0 0,0 0 0 0 0,0 1 0 0 0,-11-5 1 0 0,-1 3-26 0 0,-26-4 1 0 0,7 2-12 0 0,35 6 33 0 0,1-1 1 0 0,0 0 0 0 0,-1 0-1 0 0,1 1 1 0 0,0-1 0 0 0,-1 0 0 0 0,1 0-1 0 0,0 0 1 0 0,0 0 0 0 0,0 0-1 0 0,0 0 1 0 0,0-1 0 0 0,-1 0-1 0 0,1 0-2 0 0,0 1-1 0 0,0 0 1 0 0,0-1-1 0 0,0 1 0 0 0,-1 0 1 0 0,1 0-1 0 0,0 0 1 0 0,-1 0-1 0 0,-1-1 0 0 0,3 2 8 0 0,-1 0-1 0 0,0 0 1 0 0,1 0-1 0 0,-1 0 1 0 0,0 0-1 0 0,0 0 0 0 0,1 0 1 0 0,-1 0-1 0 0,0 0 1 0 0,1 0-1 0 0,-1 0 1 0 0,0 0-1 0 0,0 1 0 0 0,1-1 1 0 0,-1 0-1 0 0,0 0 1 0 0,1 1-1 0 0,-1-1 1 0 0,1 1-1 0 0,-1-1 0 0 0,0 1 1 0 0,1-1-1 0 0,-1 0 1 0 0,1 1-1 0 0,-1 0 1 0 0,0 0-1 0 0,-2 2 2 0 0,2-2 0 0 0,0 0 0 0 0,0 0 0 0 0,0 0 0 0 0,0 0 0 0 0,0 0 0 0 0,0 0 0 0 0,0 0 0 0 0,0 0 0 0 0,1 0 0 0 0,-1 1 0 0 0,0-1 0 0 0,1 0 0 0 0,-1 0 0 0 0,0 3 0 0 0,2-4-4 0 0,0-1 0 0 0,0 1-1 0 0,0 0 1 0 0,0 0 0 0 0,0-1-1 0 0,0 1 1 0 0,0-1 0 0 0,-1 1 0 0 0,1-1-1 0 0,0 1 1 0 0,0-1 0 0 0,-1 1 0 0 0,1-1-1 0 0,1-1 1 0 0,-2 2 4 0 0,1-3 0 0 0,10 5 0 0 0,28 11 0 0 0,9-4 0 0 0,-1 0 0 0 0,-2 3 0 0 0,-36-9 0 0 0,-1 1 0 0 0,0 0 0 0 0,15 9 0 0 0,-15-7 0 0 0,-1 0 0 0 0,0 0 0 0 0,13 15 0 0 0,16 24 0 0 0,-28-34 0 0 0,1-1 0 0 0,13 11 0 0 0,-10-12 0 0 0,22 14 0 0 0,11 5 0 0 0,-36-20 0 0 0,-1-1 0 0 0,15 19 0 0 0,11 18 0 0 0,3-1 0 0 0,5-7 0 0 0,-26-26 10 0 0,-11-6-2 0 0,1-1-1 0 0,-1 1 0 0 0,0 0 0 0 0,0 0 0 0 0,5 6 0 0 0,21 20 15 0 0,-24-22 95 0 0,-2 1-64 0 0,14 30-26 0 0,-14-29 117 0 0,-1-1-91 0 0,12 30-26 0 0,-12-29 49 0 0,1-1-12 0 0,0 3-55 0 0,-2-5 3 0 0,1 1-1 0 0,0-1 0 0 0,1 1 0 0 0,5 6 0 0 0,13 20 11 0 0,-11-19 32 0 0,13 12 16 0 0,-12-13-5 0 0,11 14-1 0 0,-11-14-11 0 0,16 13-30 0 0,-14-15 36 0 0,15 10 6 0 0,-16-8-12 0 0,19 25-42 0 0,10 18 42 0 0,-36-46-44 0 0,26 28 46 0 0,-1-3-44 0 0,-25-29-11 0 0,-1 0 0 0 0,16 12 0 0 0,-22-19 0 0 0,1 0 0 0 0,-1 1 0 0 0,1-1 0 0 0,-1 1 0 0 0,0-1 0 0 0,1 0 0 0 0,-1 0 0 0 0,1 1 0 0 0,-1-1 0 0 0,1 0 0 0 0,-1 0 0 0 0,1 0 0 0 0,0 0 0 0 0,-1 1 0 0 0,1-1 0 0 0,-1 0 0 0 0,1 0 0 0 0,-1 0 0 0 0,1 0 0 0 0,-1 0 0 0 0,1 0 0 0 0,0-1 0 0 0,-1 1 0 0 0,1 0 0 0 0,-1 0 0 0 0,1 0 0 0 0,0-1 0 0 0,0 1 0 0 0,-1-1 0 0 0,0 0 0 0 0,1 0 0 0 0,-1 1 0 0 0,0-1 0 0 0,1 0 0 0 0,-1 0 0 0 0,0 1 0 0 0,0-1 0 0 0,1 0 0 0 0,-1 0 0 0 0,0 0 0 0 0,0 1 0 0 0,0-1 0 0 0,0 0 0 0 0,0-1 0 0 0,-7-31 0 0 0,7 33 0 0 0,-79-250-16 0 0,74 235-6 0 0,3 5-6 0 0,-1 0 1 0 0,0 0 0 0 0,0 0 0 0 0,-1 1 0 0 0,-1-1-1 0 0,1 1 1 0 0,-11-14 0 0 0,15 22 25 0 0,0 1-1 0 0,-1 0 1 0 0,1-1 0 0 0,0 1-1 0 0,-1 0 1 0 0,1-1 0 0 0,0 1-1 0 0,-1 0 1 0 0,1 0 0 0 0,0-1 0 0 0,-1 1-1 0 0,1 0 1 0 0,-1 0 0 0 0,1 0-1 0 0,0-1 1 0 0,-1 1 0 0 0,1 0-1 0 0,-1 0 1 0 0,1 0 0 0 0,-1 0-1 0 0,1 0 1 0 0,-1 0 0 0 0,1 0 1 0 0,-1 0 1 0 0,1 0 0 0 0,0 0-1 0 0,-1 0 1 0 0,1 0-1 0 0,0 0 1 0 0,-1 1 0 0 0,1-1-1 0 0,0 0 1 0 0,-1 0-1 0 0,1 0 1 0 0,0 0 0 0 0,0 1-1 0 0,-1-1 1 0 0,1 0-1 0 0,0 0 1 0 0,0 0 0 0 0,-1 1-1 0 0,1-1 1 0 0,0 0-1 0 0,0 1 1 0 0,0-1 0 0 0,-1 0-1 0 0,1 0 1 0 0,0 1-1 0 0,0 0 1 0 0,-2 2 0 0 0,1 0 0 0 0,-1 1 0 0 0,1-1 0 0 0,0 0 0 0 0,0 1 0 0 0,0 0 0 0 0,0 3 0 0 0,0 1 0 0 0,1 1 0 0 0,0-1 0 0 0,0 0 0 0 0,3 11 0 0 0,10 39 0 0 0,5 3 0 0 0,2-6 0 0 0,3-1 11 0 0,-12-32 31 0 0,17 28-31 0 0,7 0-11 0 0,-4-13 11 0 0,-47-56-5 0 0,1 0 0 0 0,2-1-1 0 0,0 0 1 0 0,1-2 0 0 0,1 1 0 0 0,0-1 0 0 0,2-1 0 0 0,-11-43 0 0 0,19 63-25 0 0,2 6-15 0 0,14 49 23 0 0,4 5 11 0 0,-1 9 0 0 0,3 3 0 0 0,3-8 0 0 0,-18-48 0 0 0,0-1 0 0 0,9 13 0 0 0,-11-19 0 0 0,0-1 0 0 0,0 1 0 0 0,1-1 0 0 0,7 7 0 0 0,-12-12 0 0 0,1 1 0 0 0,-1-1 0 0 0,0 0 0 0 0,0 0 0 0 0,1 1 0 0 0,-1-1 0 0 0,0 0 0 0 0,0 0 0 0 0,1 0 0 0 0,-1 1 0 0 0,0-1 0 0 0,1 0 0 0 0,-1 0 0 0 0,0 0 0 0 0,1 0 0 0 0,-1 0 0 0 0,0 0 0 0 0,0 0 0 0 0,1 0 0 0 0,-1 0 0 0 0,0 0 0 0 0,1 0 0 0 0,-1 0 0 0 0,0 0 0 0 0,1 0 0 0 0,-1 0 0 0 0,0 0 0 0 0,1 0 0 0 0,-1 0 0 0 0,1 0 0 0 0,0-10 0 0 0,-6-12 0 0 0,-3 0 0 0 0,-2 1 0 0 0,-14-24 0 0 0,-8-17 0 0 0,8-5 0 0 0,-2-4 0 0 0,24 68 0 0 0,1 8 0 0 0,1 3 0 0 0,0 0 0 0 0,2 15 0 0 0,0-15-1 0 0,0 3-12 0 0,0-1 0 0 0,1 1 0 0 0,6 13 0 0 0,8 22 2 0 0,13 23 11 0 0,7-5 0 0 0,-7-19 0 0 0,-72-104 0 0 0,8 9 0 0 0,-53-106 0 0 0,-4-63 0 0 0,83 197-6 0 0,-13-33-33 0 0,19 48 35 0 0,-1 1 0 0 0,-1 0 0 0 0,1 0 1 0 0,-1 1-1 0 0,0-1 0 0 0,-6-5 0 0 0,4 6-7 0 0,4 5-10 0 0,0 7 0 0 0,2 1 18 0 0,0 1 0 0 0,0-1 1 0 0,1 10-1 0 0,1-8 3 0 0,0-1 0 0 0,1 1 0 0 0,6 16 0 0 0,21 33 0 0 0,15 18-53 0 0,-14-26 42 0 0,-27-45 11 0 0,-1-1 0 0 0,1 1 0 0 0,0-1 0 0 0,0 0 0 0 0,0 0 0 0 0,7 5 0 0 0,-10-9 0 0 0,0-1 0 0 0,-1 1 0 0 0,1 0 0 0 0,0-1 0 0 0,0 1 0 0 0,0-1 0 0 0,-1 1 0 0 0,1-1 0 0 0,0 0 0 0 0,0 1 0 0 0,0-1 0 0 0,0 0 0 0 0,0 0 0 0 0,0 1 0 0 0,0-1 0 0 0,0 0 0 0 0,0 0 0 0 0,0 0 0 0 0,0 0 0 0 0,0 0 0 0 0,0-1 0 0 0,0 1 0 0 0,0 0 0 0 0,0 0 0 0 0,1-1 0 0 0,-2 0 0 0 0,1 0 0 0 0,-1 1 0 0 0,1-1 0 0 0,-1 0 0 0 0,1 0 0 0 0,-1 0 0 0 0,0 1 0 0 0,0-1 0 0 0,1 0 0 0 0,-1 0 0 0 0,0 0 0 0 0,0 0 0 0 0,0 0 0 0 0,0 0 0 0 0,0 0 0 0 0,0 1 0 0 0,0-1 0 0 0,0 0 0 0 0,-1 0 0 0 0,1 0 0 0 0,0 0 0 0 0,0 0 0 0 0,-1 0 0 0 0,1 1 0 0 0,0-1 0 0 0,-2-1 0 0 0,-12-26 0 0 0,-1 0 0 0 0,-2 1 0 0 0,-1 1 0 0 0,-31-35 0 0 0,-162-178 0 0 0,191 219 0 0 0,-36-27 0 0 0,61 53 0 0 0,29 35 0 0 0,-22-28-3 0 0,26 41-47 0 0,-4-2 39 0 0,-2-1 11 0 0,-3-1 0 0 0,-1 7 0 0 0,-8-13 0 0 0,-31-66 0 0 0,0 1 0 0 0,-2 0 0 0 0,-16-20 0 0 0,-57-67 0 0 0,39 50 0 0 0,45 56 0 0 0,-22-29 0 0 0,-36-34 0 0 0,52 57 0 0 0,1 1 0 0 0,-2 1 0 0 0,1-1 0 0 0,-1 1 0 0 0,0 1 0 0 0,0-1 0 0 0,0 2 0 0 0,-1-1 0 0 0,-19-5 0 0 0,5 8-11 0 0,29 11-31 0 0,26 34 31 0 0,-23-33 7 0 0,-1-2-11 0 0,-1-1 0 0 0,2 0 0 0 0,13 10 0 0 0,25 22-49 0 0,1 0 0 0 0,-2-4-1 0 0,-11-6-7 0 0,10 9-18 0 0,-36-32 36 0 0,-22-1-17 0 0,10-7 71 0 0,0 0 0 0 0,1 0 0 0 0,-1 0 0 0 0,1 0 0 0 0,-1-1 0 0 0,1 1 0 0 0,0-1 0 0 0,-4-4 0 0 0,-1 0 0 0 0,-19-16 0 0 0,0-1 0 0 0,2-1 0 0 0,1-2 0 0 0,2 0 0 0 0,-32-49 0 0 0,21 15 0 0 0,22 38 0 0 0,-1 1 0 0 0,-1 1 0 0 0,-29-37 0 0 0,41 56 0 0 0,-8-5 0 0 0,7 7 0 0 0,4 7 0 0 0,21 34 0 0 0,-11-23 0 0 0,18 19 0 0 0,22 20 0 0 0,-4-12 0 0 0,3-2 0 0 0,17 9-67 0 0,-20-15 42 0 0,3 3-35 0 0,-1 5 0 0 0,-44-40 58 0 0,-1 0-1 0 0,0 1 1 0 0,0 0-1 0 0,5 9 1 0 0,-10-15 2 0 0,0 0 0 0 0,0 0 0 0 0,0 1 0 0 0,0-1 0 0 0,1 0 0 0 0,-1 0 0 0 0,0 1 0 0 0,0-1 0 0 0,0 0 0 0 0,0 0 0 0 0,0 1 0 0 0,0-1 0 0 0,0 0 0 0 0,0 0 0 0 0,0 1 0 0 0,0-1 0 0 0,0 0 0 0 0,0 1 0 0 0,0-1 0 0 0,0 0 0 0 0,0 0 0 0 0,0 1 0 0 0,0-1 0 0 0,0 0 0 0 0,0 1 0 0 0,0-1 0 0 0,-7-1 0 0 0,-7-10 0 0 0,-34-46 11 0 0,3-1-1 0 0,2-2 1 0 0,3-2 0 0 0,2-2-1 0 0,-31-74 1 0 0,66 131-11 0 0,1 3 0 0 0,1-1 0 0 0,-1 1 0 0 0,-1 0 0 0 0,-3-6 0 0 0,4 10 0 0 0,1 7 0 0 0,2 4 0 0 0,1-1 0 0 0,4 19 0 0 0,0-12 0 0 0,14 30 0 0 0,13 12 0 0 0,6 2 0 0 0,6-2 0 0 0,-29-42 0 0 0,17 16 0 0 0,9 2-11 0 0,-37-31 2 0 0,-1-1 0 0 0,1 1 0 0 0,0-1-1 0 0,0 0 1 0 0,10 5 0 0 0,-5-3 0 0 0,8 3-45 0 0,20 5-18 0 0,-22-9 6 0 0,8-6 53 0 0,-23 2 13 0 0,0 0 0 0 0,0 0 0 0 0,0 0 0 0 0,-1 0 0 0 0,1 0 0 0 0,0 0 0 0 0,0 0 0 0 0,0-1 0 0 0,-1 1 0 0 0,1 0 0 0 0,0-1 0 0 0,0 1 0 0 0,0 0 0 0 0,-1-1 0 0 0,1 1 0 0 0,0-1 0 0 0,-1 1 0 0 0,1-1 0 0 0,-1 1 0 0 0,1-1 0 0 0,0 0 0 0 0,-1 1 0 0 0,1-1 0 0 0,-1 0 0 0 0,1 0 0 0 0,-1 1 0 0 0,0-1 0 0 0,1 0 0 0 0,-1 0 0 0 0,0 1 0 0 0,0-1 0 0 0,1 0 0 0 0,-1 0 0 0 0,0 0 0 0 0,0 0 0 0 0,0 1 0 0 0,0-1 0 0 0,0 0 0 0 0,0 0 0 0 0,0 0 0 0 0,0 0 0 0 0,-1 1 0 0 0,1-1 0 0 0,0 0 0 0 0,0 0 0 0 0,-1 0 0 0 0,1 1 0 0 0,0-1 0 0 0,-1 0 0 0 0,1 0 0 0 0,-1 0 0 0 0,-2-5 0 0 0,-1 0 0 0 0,0 1 0 0 0,0 0 0 0 0,-8-9 0 0 0,-98-90 174 0 0,32 32-15 0 0,-29-25-49 0 0,85 79-105 0 0,-1 2 0 0 0,-1 0 1 0 0,-28-13-1 0 0,10 6-5 0 0,39 22 0 0 0,4 8 0 0 0,21 39-15 0 0,6 1-54 0 0,-14-24 12 0 0,3 3 43 0 0,6 1-76 0 0,13 20-65 0 0,2-3-14 0 0,-14-17 66 0 0,-18-20-1 0 0,2 1 1 0 0,23 24 6 0 0,-24-24 1 0 0,-2-16-61 0 0,-2 3 187 0 0,-4 2-13 0 0,0 1-1 0 0,0-1 1 0 0,0 1-1 0 0,-1-1 1 0 0,1 1-1 0 0,-1 0 1 0 0,0 0-1 0 0,0 0 1 0 0,0 0-1 0 0,0 0 1 0 0,-4-3-1 0 0,1 0 29 0 0,-121-128 626 0 0,64 67-589 0 0,59 63-79 0 0,0 0-3 0 0,-1-1 0 0 0,1 1-1 0 0,-1-1 1 0 0,1 1 0 0 0,-1 0-1 0 0,0 1 1 0 0,0-1 0 0 0,0 1-1 0 0,-1-1 1 0 0,1 1 0 0 0,0 0-1 0 0,-8-1 1 0 0,11 2-60 0 0,8 8-17 0 0,0 1 47 0 0,-4-4 13 0 0,1 0-1 0 0,0 0 1 0 0,0-1-1 0 0,0 1 1 0 0,0-1-1 0 0,8 5 1 0 0,42 30-54 0 0,-4-6 6 0 0,6 7-13 0 0,-44-31 68 0 0,35 26-46 0 0,-2 3 33 0 0,7 8-25 0 0,-6-3 36 0 0,-3-2 12 0 0,-11-8-11 0 0,-18-17-31 0 0,22 26 31 0 0,-27-30 11 0 0,-1 0 0 0 0,9 16 0 0 0,-10-12 0 0 0,10 27 0 0 0,-5 4 11 0 0,-8-29 31 0 0,-1 16-20 0 0,-2-25 107 0 0,0 1-53 0 0,0 25-45 0 0,-1-25 119 0 0,-2-1-94 0 0,-6 22-33 0 0,4-16 25 0 0,-2 13-25 0 0,5-26-19 0 0,1 0-1 0 0,0 1 1 0 0,0-1 0 0 0,-1 0 0 0 0,1 0 0 0 0,0 1 0 0 0,0-1 0 0 0,0 0 0 0 0,0 0 0 0 0,1 2-1 0 0,0 32 8 0 0,-1-34-11 0 0,1-1 0 0 0,-1 1 0 0 0,-1 0 0 0 0,1-1 0 0 0,0 1 0 0 0,0-1 0 0 0,0 1 0 0 0,0-1 0 0 0,0 1 0 0 0,0 0 0 0 0,-1-1 0 0 0,1 1 0 0 0,0-1 0 0 0,0 1 0 0 0,-1-1 0 0 0,1 0 0 0 0,0 1 0 0 0,-1-1 0 0 0,1 1 0 0 0,-1-1 0 0 0,0 1 0 0 0,1-1 0 0 0,-1 0 0 0 0,1 0 0 0 0,-1 0 0 0 0,1 0 0 0 0,0 0 0 0 0,-1-1 0 0 0,1 1 0 0 0,0 0 0 0 0,-1 0 0 0 0,1 0 0 0 0,0-1 0 0 0,-1 1 0 0 0,1 0 0 0 0,0 0 0 0 0,-1-1 0 0 0,1 1 0 0 0,0 0 0 0 0,0-1 0 0 0,-1 1 0 0 0,1 0 0 0 0,0-2 0 0 0,-13-23 0 0 0,13 24 0 0 0,-87-268-711 0 0,60 174 554 0 0,25 87 128 0 0,1 5 24 0 0,1 1 1 0 0,-1 0 0 0 0,1-1-1 0 0,-1 1 1 0 0,0-1-1 0 0,-3-3 1 0 0,3 4 4 0 0,1 8 0 0 0,5 38 0 0 0,6 4 11 0 0,-4-27 31 0 0,12 27-20 0 0,-9-24 20 0 0,18 31-31 0 0,0-2-11 0 0,7 1 0 0 0,-28-44 0 0 0,-1 1 0 0 0,6 11 0 0 0,-12-22 0 0 0,0 1 0 0 0,1-1 0 0 0,-1 0 0 0 0,0 1 0 0 0,0-1 0 0 0,0 0 0 0 0,0 1 0 0 0,0-1 0 0 0,1 0 0 0 0,-1 0 0 0 0,0 1 0 0 0,0-1 0 0 0,0 0 0 0 0,0 1 0 0 0,0-1 0 0 0,0 0 0 0 0,0 1 0 0 0,0-1 0 0 0,0 0 0 0 0,0 1 0 0 0,-1-1 0 0 0,1 0 0 0 0,0 1 0 0 0,0-1 0 0 0,0 0 0 0 0,0 1 0 0 0,0-1 0 0 0,-1 0 0 0 0,1 0 0 0 0,0 1 0 0 0,-9-3 0 0 0,-9-10 0 0 0,4-1 0 0 0,0-1 0 0 0,1-1 0 0 0,0 0 0 0 0,-13-22 0 0 0,-19-23 0 0 0,43 58 0 0 0,1 0 0 0 0,-1 0 0 0 0,1 1 0 0 0,0-1 0 0 0,-1 1 0 0 0,0 0 0 0 0,1-1 0 0 0,-1 1 0 0 0,0 0 0 0 0,1 0 0 0 0,-1 0 0 0 0,-4-2 0 0 0,-2 3 0 0 0,7 0 0 0 0,0 1 0 0 0,0-1 0 0 0,1 0 0 0 0,-1 1 0 0 0,0-1 0 0 0,0 1 0 0 0,0 0 0 0 0,1-1 0 0 0,-1 1 0 0 0,0-1 0 0 0,1 1 0 0 0,-1 0 0 0 0,1 0 0 0 0,-1-1 0 0 0,0 3 0 0 0,-1 0 0 0 0,0 1 0 0 0,1-1 0 0 0,-1 1 0 0 0,1 0 0 0 0,0-1 0 0 0,0 1 0 0 0,0 6 0 0 0,1 16-139 0 0,1 1-2 0 0,2-19 9 0 0,10 26-151 0 0,-10-26-65 0 0,-1-9-1330 0 0,-1 0 1618 0 0,-1 0 0 0 0,1 1 0 0 0,0-1 0 0 0,0 0 0 0 0,-1 0 0 0 0,1 0 0 0 0,0 0 0 0 0,-1 0 0 0 0,1 0 0 0 0,-1 0 1 0 0,1 0-1 0 0,-1 0 0 0 0,0 0 0 0 0,1 0 0 0 0,-1 0 0 0 0,0 0 0 0 0,0 0 0 0 0,0 0 0 0 0,0 0 0 0 0,0-2 0 0 0,0-1-574 0 0,-1 0 0 0 0,1-1 0 0 0,-1 1-1 0 0,0 0 1 0 0,-2-4 0 0 0,-2-6-6853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4:27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332 524 6447 0 0,'0'0'5004'0'0,"-2"7"-3724"0"0,-7 28 9513 0 0,15-36-10598 0 0,17-1-14 0 0,-23 2-172 0 0,1 0 0 0 0,0 0 0 0 0,-1 0 0 0 0,1 0 0 0 0,-1-1 0 0 0,1 1 0 0 0,-1 0 0 0 0,1 0 0 0 0,-1-1 0 0 0,1 1 0 0 0,-1 0 0 0 0,1-1 0 0 0,-1 1 0 0 0,0-1 0 0 0,1 1 0 0 0,-1 0 0 0 0,1-1 0 0 0,-1 1 1 0 0,0-1-1 0 0,1 1 0 0 0,-1-1 0 0 0,0 1 0 0 0,0-1 0 0 0,1 1 0 0 0,-1-1 0 0 0,0 0 0 0 0,0 1 0 0 0,0-1 0 0 0,0 1 0 0 0,0-1 0 0 0,0 1 0 0 0,0-1 0 0 0,0 0 0 0 0,0-1 55 0 0,2-9-37 0 0,-1 0-1 0 0,-1-1 0 0 0,0 1 1 0 0,0 0-1 0 0,-1 0 0 0 0,-3-14 1 0 0,1 7 4 0 0,0-23 1 0 0,9-36-32 0 0,-1 0 0 0 0,-5 77 0 0 0,0-27 32 0 0,4-30 0 0 0,-2 45-19 0 0,0 0-1 0 0,1 0 1 0 0,0 0 0 0 0,9-21-1 0 0,-10 28-11 0 0,8-14 4 0 0,-8 16-34 0 0,0 0 0 0 0,0-1 1 0 0,-1 1-1 0 0,1-1 0 0 0,-1 1 0 0 0,0-1 0 0 0,0 0 0 0 0,2-7 0 0 0,-3 11 29 0 0,-1-1 0 0 0,1 1 0 0 0,0-1 0 0 0,0 0 0 0 0,0 1 0 0 0,0-1 0 0 0,-1 1 0 0 0,1-1-1 0 0,0 0 1 0 0,0 1 0 0 0,-1-1 0 0 0,1 1 0 0 0,0-1 0 0 0,-1 1 0 0 0,1-1 0 0 0,-1 1 0 0 0,1 0 0 0 0,-1-1-1 0 0,1 1 1 0 0,-1-1 0 0 0,1 1 0 0 0,-1 0 0 0 0,1-1 0 0 0,-1 1 0 0 0,1 0 0 0 0,-1 0 0 0 0,0 0-1 0 0,1-1 1 0 0,-1 1 0 0 0,1 0 0 0 0,-1 0 0 0 0,0 0 0 0 0,1 0 0 0 0,-1 0 0 0 0,1 0 0 0 0,-2 0-1 0 0,1 0 65 0 0,-11 6 120 0 0,4-1-161 0 0,-26 11 282 0 0,20-7-148 0 0,0 2 0 0 0,0-1-1 0 0,1 2 1 0 0,-16 17-1 0 0,21-21-109 0 0,-5 5 22 0 0,-2 5-5 0 0,-1-1-11 0 0,-2-1-42 0 0,-5 2 79 0 0,-1-1 0 0 0,-27 14-1 0 0,-21 14 42 0 0,62-38-131 0 0,1 2 11 0 0,8-7 10 0 0,5-3 0 0 0,3-1-11 0 0,0-1-1 0 0,0 0 0 0 0,0-1 1 0 0,0 1-1 0 0,0-1 0 0 0,-1-1 1 0 0,7-4-1 0 0,39-31-45 0 0,0 2-78 0 0,61-60 0 0 0,-108 93 103 0 0,2-1-45 0 0,-6 5-18 0 0,-1 11 18 0 0,-1 33 61 0 0,-1-38 22 0 0,1 0 1 0 0,-1 0-1 0 0,0 0 1 0 0,-1 0-1 0 0,1 0 0 0 0,-1 0 1 0 0,0-1-1 0 0,-7 9 1 0 0,8-10-26 0 0,-14 18 132 0 0,0-3-5 0 0,-7 9 23 0 0,17-20-124 0 0,-28 28 125 0 0,8-10-59 0 0,57-60-219 0 0,-1 0 0 0 0,-3-2 1 0 0,27-45-1 0 0,-44 66 34 0 0,0 0-1 0 0,2 0 1 0 0,25-26 0 0 0,-38 49 149 0 0,-1 3-30 0 0,-2 21 107 0 0,1-23-63 0 0,-1 2-48 0 0,2-4 0 0 0,0-1 0 0 0,-1 1 0 0 0,0-1 0 0 0,-5 9 0 0 0,-13 20 120 0 0,-5 1-19 0 0,-7 4 97 0 0,-45 41-1 0 0,70-73 3 0 0,8-6-96 0 0,4-5-72 0 0,199-213-616 0 0,-198 212 541 0 0,0-1-19 0 0,0 0 0 0 0,0 0 1 0 0,0 0-1 0 0,3-8 0 0 0,-7 11 38 0 0,-9 7 0 0 0,-7 15 0 0 0,1 1 11 0 0,12-15 170 0 0,1 3-128 0 0,0 24-31 0 0,1-24 107 0 0,1-9-42 0 0,6-10-59 0 0,1 0 0 0 0,6-15 0 0 0,-11 21-66 0 0,-1 0 1 0 0,1 0-1 0 0,1 0 1 0 0,-1 0-1 0 0,1 0 1 0 0,4-3-1 0 0,-8 7 23 0 0,1 0-1 0 0,-1 0 1 0 0,1 1 0 0 0,-1-1 0 0 0,1 1-1 0 0,0-1 1 0 0,-1 1 0 0 0,1-1-1 0 0,0 1 1 0 0,0-1 0 0 0,-1 1-1 0 0,1-1 1 0 0,0 1 0 0 0,0 0-1 0 0,0-1 1 0 0,1 1 0 0 0,-2 0 11 0 0,0 0 1 0 0,0 1-1 0 0,1-1 1 0 0,-1 0-1 0 0,0 0 0 0 0,0 1 1 0 0,0-1-1 0 0,0 0 1 0 0,1 1-1 0 0,-1-1 1 0 0,0 0-1 0 0,0 1 1 0 0,0-1-1 0 0,0 0 1 0 0,0 0-1 0 0,0 1 1 0 0,0-1-1 0 0,0 0 1 0 0,0 1-1 0 0,0-1 0 0 0,0 0 1 0 0,0 1-1 0 0,0-1 1 0 0,0 0-1 0 0,0 1 1 0 0,0-1-1 0 0,-1 1 1 0 0,-7 26 8 0 0,7-26-8 0 0,-1 7 57 0 0,-7 17 57 0 0,-3 7 9 0 0,-1 7 24 0 0,5-14-80 0 0,6-18 0 0 0,1 2 0 0 0,-5 29 5 0 0,4-21 17 0 0,1 16-14 0 0,1-15 5 0 0,2 20 3 0 0,-1-29 151 0 0,0-11-177 0 0,1-5-81 0 0,-1 1-1 0 0,0-1 0 0 0,0 0 0 0 0,0 0 0 0 0,-1 0 0 0 0,0 0 0 0 0,-2-13 0 0 0,1-14-155 0 0,5-2-115 0 0,1 0-1 0 0,1 1 1 0 0,2 0 0 0 0,16-42 0 0 0,-34 107 301 0 0,8-23 66 0 0,1 3-1 0 0,-2 1-46 0 0,-2 34 92 0 0,0 4 30 0 0,3-13-72 0 0,2-27 0 0 0,0 4 0 0 0,-1 2-48 0 0,2 42 95 0 0,1-22-49 0 0,0-15 16 0 0,6 32-17 0 0,-2-6-16 0 0,-6-46-51 0 0,0 0-1 0 0,0 0 0 0 0,0 0 1 0 0,0 0-1 0 0,0 0 1 0 0,0 0-1 0 0,0 0 0 0 0,0 0 1 0 0,0 0-1 0 0,0 0 0 0 0,0 0 1 0 0,0 0-1 0 0,0 0 0 0 0,0 0 1 0 0,0 0-1 0 0,0 0 0 0 0,0 0 1 0 0,0 0-1 0 0,-1 0 1 0 0,1 0-1 0 0,0 0 0 0 0,0 0 1 0 0,0 0-1 0 0,0 0 0 0 0,0 0 1 0 0,0 0-1 0 0,0 0 0 0 0,0 0 1 0 0,0 0-1 0 0,0 0 0 0 0,0 0 1 0 0,0 0-1 0 0,0 0 1 0 0,0 0-1 0 0,0 0 0 0 0,0 1 1 0 0,0-1-1 0 0,0 0 0 0 0,0 0 1 0 0,0 0-1 0 0,0 0 0 0 0,0 0 1 0 0,0 0-1 0 0,0 0 0 0 0,0 0 1 0 0,0 0-1 0 0,0 0 0 0 0,0 0 1 0 0,-4-7 11 0 0,-3-11-18 0 0,-7-40-309 0 0,3-1 0 0 0,2-1 0 0 0,-1-67 0 0 0,7 108 161 0 0,3 18 144 0 0,0 1-1 0 0,0-1 1 0 0,0 0 0 0 0,-1 0 0 0 0,1 1-1 0 0,0-1 1 0 0,-1 0 0 0 0,1 0-1 0 0,0 1 1 0 0,-1-1 0 0 0,1 0 0 0 0,-1 1-1 0 0,1-1 1 0 0,-1 1 0 0 0,1-1-1 0 0,-1 0 1 0 0,1 1 0 0 0,-1-1 0 0 0,0 1-1 0 0,1 0 1 0 0,-2-1 0 0 0,-3 1-2 0 0,-6 6 11 0 0,-5 12 0 0 0,-5 14 60 0 0,7-12 4 0 0,7-8-29 0 0,-1-1-1 0 0,0-1 1 0 0,0 1-1 0 0,-1-2 0 0 0,-1 1 1 0 0,-11 8-1 0 0,15-13-12 0 0,0-1-1 0 0,0 0 0 0 0,-1 0 1 0 0,0-1-1 0 0,1 1 0 0 0,-1-2 1 0 0,-1 1-1 0 0,1-1 0 0 0,0 0 1 0 0,0 0-1 0 0,-1-1 0 0 0,1 0 1 0 0,-13 0-1 0 0,16-1-38 0 0,0 0-1 0 0,0-1 1 0 0,0 1 0 0 0,0-1-1 0 0,0 0 1 0 0,-7-3 0 0 0,10 4 12 0 0,0 0 0 0 0,0-1 0 0 0,-1 0-1 0 0,1 1 1 0 0,0-1 0 0 0,0 1 0 0 0,0-1 0 0 0,0 0 0 0 0,0 0 0 0 0,0 0 0 0 0,1 0 0 0 0,-1 0 0 0 0,0 1 0 0 0,0-1-1 0 0,1-1 1 0 0,-1 1 0 0 0,0 0 0 0 0,1 0 0 0 0,-1 0 0 0 0,1 0 0 0 0,0 0 0 0 0,-1 0 0 0 0,1-1 0 0 0,0 1 0 0 0,-1 0 0 0 0,1-2-1 0 0,0 3-47 0 0,7 7 0 0 0,29 26 42 0 0,12 2 11 0 0,-3-1 12 0 0,-27-18 36 0 0,-8-6-37 0 0,-2-3 13 0 0,0 1 0 0 0,-1 1 1 0 0,7 8-1 0 0,11 15 72 0 0,-13-15-5 0 0,9 19-53 0 0,-16-27-139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7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14 5527 0 0,'0'0'423'0'0,"-6"-13"10948"0"0,7 17-9373 0 0,0 2-1362 0 0,5 16 1553 0 0,4 11-935 0 0,-7-25-1065 0 0,5 28 592 0 0,56 411 1282 0 0,-62-415-2074 0 0,2 20-147 0 0,-1-12-102 0 0,-2-34 33 0 0,1 3 88 0 0,-1 1-7476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4:38.67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245 78 3223 0 0,'0'-2'240'0'0,"1"-5"-144"0"0,-1 5 736 0 0,2 0-496 0 0,5-8 167 0 0,-6 8 69 0 0,2 0 17 0 0,8-7 57 0 0,-9 7 1191 0 0,1 0-848 0 0,9-9 2221 0 0,-11 5-1618 0 0,-1 6-1428 0 0,1 0 0 0 0,-1-1 0 0 0,0 1 0 0 0,0-1 0 0 0,1 1 0 0 0,-1-1 0 0 0,0 1-1 0 0,0-1 1 0 0,0 1 0 0 0,1-1 0 0 0,-1 1 0 0 0,0-1 0 0 0,0 1 0 0 0,0-1 0 0 0,0 1-1 0 0,0-1 1 0 0,0 0 0 0 0,-6-10 3379 0 0,6 11-3460 0 0,0 0 0 0 0,0 0 0 0 0,-1 0 0 0 0,1 0 0 0 0,0 0-1 0 0,0 0 1 0 0,0 0 0 0 0,-1 0 0 0 0,1 0 0 0 0,0 0 0 0 0,0 0 0 0 0,0 0-1 0 0,0 1 1 0 0,-1-1 0 0 0,1 0 0 0 0,0 0 0 0 0,0 0 0 0 0,0 0 0 0 0,0 1 0 0 0,0-1-1 0 0,0 0 1 0 0,0 0 0 0 0,-1 0 0 0 0,1 0 0 0 0,0 1 0 0 0,0-1 0 0 0,0 0-1 0 0,0 0 1 0 0,0 0 0 0 0,0 1 0 0 0,0-1 0 0 0,0 0 0 0 0,-4 25 1968 0 0,4-22-2548 0 0,-2 5 681 0 0,-1-2 0 0 0,-2 0-125 0 0,-11 19 175 0 0,1 2-39 0 0,12-23-164 0 0,-8 17 113 0 0,4-1-71 0 0,5-16-1 0 0,-1 3-12 0 0,-9 20-36 0 0,7-14 24 0 0,-5 13-25 0 0,6-13 19 0 0,-4 15-18 0 0,4-14 40 0 0,-5 14 8 0 0,1 3 53 0 0,2-3-26 0 0,0-1-9 0 0,2-13-23 0 0,-2 2-43 0 0,-1 0 41 0 0,5-11-54 0 0,1-2-4 0 0,0-1 0 0 0,1 0 1 0 0,-1 0-1 0 0,0-1 0 0 0,0 1 1 0 0,0 0-1 0 0,-1 0 0 0 0,1 0 0 0 0,-2 1 1 0 0,-6 10 57 0 0,3-7-12 0 0,-9 8-30 0 0,1-1 36 0 0,-2 3-5 0 0,-1 3-43 0 0,1 3-11 0 0,5 0 12 0 0,9-18 161 0 0,8-4-210 0 0,20-1 8 0 0,-19 1-53 0 0,0 1-203 0 0,1 1 272 0 0,-4-1 3 0 0,0-1-1 0 0,0 1 1 0 0,0 0 0 0 0,-1-1-1 0 0,1 0 1 0 0,0 0-1 0 0,5-1 1 0 0,19 0-17 0 0,-17-1-15 0 0,13-8 31 0 0,5-3 11 0 0,0 0 0 0 0,-20 9 1 0 0,-6 2 10 0 0,1 0 0 0 0,0 0-1 0 0,-1 1 1 0 0,1 0 0 0 0,5-1-1 0 0,16-5 62 0 0,-12 3-6 0 0,18-5-41 0 0,3 1 23 0 0,5-2 24 0 0,-30 8-62 0 0,24-8 79 0 0,-9 1-11 0 0,-12 4-22 0 0,13-9-45 0 0,-2 2-11 0 0,-3 2 11 0 0,-9 7 42 0 0,12-2 12 0 0,-17 4 475 0 0,-9 3-484 0 0,-12 11-43 0 0,10-12-15 0 0,-4 0 55 0 0,-29 12 5 0 0,37-13-140 0 0,1-1-44 0 0,1 0 86 0 0,-1-1 0 0 0,1 1 0 0 0,0 0 1 0 0,-1 0-1 0 0,1-1 0 0 0,0 1 0 0 0,0 0 0 0 0,0 0 1 0 0,0 0-1 0 0,0 0 0 0 0,0 0 0 0 0,1 0 0 0 0,-1 0 0 0 0,2-1 1 0 0,-2 2 61 0 0,2-2-117 0 0,-1 0 6 0 0,9-6 0 0 0,-5 4-6 0 0,8-5 3 0 0,-7 5 28 0 0,10-7 52 0 0,0 1 23 0 0,1-1 58 0 0,-14 9 463 0 0,-7 4-415 0 0,-7 5 102 0 0,0 0-1 0 0,-21 11 0 0 0,4-5-167 0 0,0-1-1 0 0,-58 17 1 0 0,-6-9-51 0 0,61-14 0 0 0,1 0 0 0 0,0 2 0 0 0,-30 13 0 0 0,44-14 0 0 0,-3 4-13 0 0,5-2-53 0 0,11-7-11 0 0,7-3-464 0 0,1 1 487 0 0,-4 0 32 0 0,0 0 0 0 0,0-1-1 0 0,0 1 1 0 0,0 0 0 0 0,0-1 0 0 0,0 1-1 0 0,-1-1 1 0 0,1 1 0 0 0,0-1 0 0 0,0 0 0 0 0,-1 0-1 0 0,4-2 1 0 0,25-13-271 0 0,27-13 18 0 0,93-51-1061 0 0,-118 62 1116 0 0,-26 16 210 0 0,26-16-69 0 0,-43 23 351 0 0,-1 0 1 0 0,-18 5 0 0 0,-4 1 45 0 0,-59 22 93 0 0,57-22-120 0 0,1 1 1 0 0,0 2 0 0 0,2 2-1 0 0,-34 20 1 0 0,32-13-169 0 0,32-21-93 0 0,11-2-619 0 0,23 0 441 0 0,-18-3-4 0 0,-6 1 102 0 0,20-9-196 0 0,8-7 38 0 0,2-3 8 0 0,-2 2-88 0 0,-4 1-12 0 0,-25 15 255 0 0,17-13-170 0 0,-18 12 173 0 0,13-12-151 0 0,-6 2 161 0 0,-4 0-10 0 0,-7 13 42 0 0,-1 1 0 0 0,0-1 0 0 0,0 1 0 0 0,0-1 0 0 0,0 1 0 0 0,0-1 0 0 0,0 1 0 0 0,0-1 0 0 0,0 0 0 0 0,0 1 0 0 0,0-1 0 0 0,0 1 0 0 0,0-1 0 0 0,0 1 0 0 0,0-1 0 0 0,0 1 0 0 0,-1-2 0 0 0,1 2 4 0 0,0 0 0 0 0,-1-1 0 0 0,1 1 0 0 0,0-1 0 0 0,-1 1 0 0 0,1-1 0 0 0,-1 1 0 0 0,1 0 0 0 0,-1-1 1 0 0,1 1-1 0 0,-1 0 0 0 0,1 0 0 0 0,-1-1 0 0 0,1 1 0 0 0,-1 0 0 0 0,0 0 0 0 0,-3-1 47 0 0,0 1-1 0 0,0-1 1 0 0,0 1 0 0 0,0 0-1 0 0,0 0 1 0 0,0 1 0 0 0,0-1-1 0 0,0 1 1 0 0,0 0 0 0 0,0 0-1 0 0,0 0 1 0 0,-6 4-1 0 0,-3 0 110 0 0,0 2-1 0 0,-15 10 0 0 0,-8 7 29 0 0,-52 46 0 0 0,84-67-108 0 0,2 0 0 0 0,-6 9-64 0 0,15-19-28 0 0,8-8-42 0 0,-1-1 1 0 0,15-22-1 0 0,-23 29 24 0 0,6-10-26 0 0,0-1 0 0 0,-1 0 0 0 0,0-1 0 0 0,9-30 0 0 0,23-105-205 0 0,-43 156 262 0 0,0 0 0 0 0,0 0 1 0 0,0 0-1 0 0,0 0 0 0 0,-1 0 0 0 0,1 0 0 0 0,0 0 1 0 0,0 0-1 0 0,0 0 0 0 0,0 0 0 0 0,0 0 0 0 0,0 0 0 0 0,0 0 1 0 0,0 0-1 0 0,0 0 0 0 0,-1 0 0 0 0,1 0 0 0 0,0 0 1 0 0,0 0-1 0 0,0-1 0 0 0,0 1 0 0 0,0 0 0 0 0,0 0 0 0 0,0 0 1 0 0,0 0-1 0 0,0 0 0 0 0,0 0 0 0 0,0 0 0 0 0,0 0 1 0 0,-1 0-1 0 0,1 0 0 0 0,0 0 0 0 0,0 0 0 0 0,0 0 0 0 0,0-1 1 0 0,0 1-1 0 0,0 0 0 0 0,0 0 0 0 0,0 0 0 0 0,0 0 1 0 0,0 0-1 0 0,0 0 0 0 0,0 0 0 0 0,0 0 0 0 0,0 0 1 0 0,0-1-1 0 0,0 1 0 0 0,0 0 0 0 0,-11 15 93 0 0,-5 11 38 0 0,-1 3-120 0 0,-6 10-12 0 0,12-20 8 0 0,2-4 15 0 0,-10 21-1 0 0,4-2-11 0 0,0 3 0 0 0,5-3 42 0 0,8-28 139 0 0,10-4-139 0 0,-8-2-53 0 0,5 1-1 0 0,1 0 0 0 0,-1 0 0 0 0,0-1 0 0 0,11 0 0 0 0,-13-1-10 0 0,0 0 0 0 0,0 0 0 0 0,0 0-1 0 0,-1-1 1 0 0,1 0 0 0 0,0 1 0 0 0,0-1 0 0 0,-1 0-1 0 0,1 0 1 0 0,-1-1 0 0 0,0 1 0 0 0,0 0 0 0 0,0-1-1 0 0,4-4 1 0 0,1-4-94 0 0,0-1-1 0 0,7-13 1 0 0,-2-2 32 0 0,0 0 0 0 0,-2 0 0 0 0,-1-1 0 0 0,-1 0 0 0 0,-2-1 0 0 0,-1 0 0 0 0,3-50 0 0 0,-7 75 63 0 0,-4-16-83 0 0,3 20 93 0 0,0 0-1 0 0,0 0 0 0 0,0 0 0 0 0,0-1 0 0 0,0 1 0 0 0,0 0 0 0 0,0 0 1 0 0,0 0-1 0 0,0 0 0 0 0,0 0 0 0 0,0-1 0 0 0,0 1 0 0 0,0 0 1 0 0,0 0-1 0 0,0 0 0 0 0,0 0 0 0 0,0 0 0 0 0,0-1 0 0 0,-1 1 0 0 0,1 0 1 0 0,0 0-1 0 0,0 0 0 0 0,0 0 0 0 0,0 0 0 0 0,0-1 0 0 0,0 1 1 0 0,0 0-1 0 0,0 0 0 0 0,-1 0 0 0 0,1 0 0 0 0,0 0 0 0 0,0 0 0 0 0,0 0 1 0 0,0 0-1 0 0,0 0 0 0 0,-1 0 0 0 0,1 0 0 0 0,0-1 0 0 0,0 1 1 0 0,0 0-1 0 0,0 0 0 0 0,0 0 0 0 0,-1 0 0 0 0,1 0 0 0 0,0 0 0 0 0,0 0 1 0 0,0 0-1 0 0,0 0 0 0 0,-1 1 0 0 0,1-1 0 0 0,0 0 0 0 0,0 0 0 0 0,0 0 1 0 0,0 0-1 0 0,-13 15 54 0 0,13-15-46 0 0,0 1-1 0 0,-1 0 1 0 0,1-1-1 0 0,-1 1 1 0 0,1 0 0 0 0,0 0-1 0 0,-1-1 1 0 0,1 1-1 0 0,0 0 1 0 0,0 0-1 0 0,0-1 1 0 0,-1 1 0 0 0,1 1-1 0 0,-4 28 85 0 0,3-29-87 0 0,1 0 0 0 0,0 0 0 0 0,0 0 1 0 0,0 0-1 0 0,0 0 0 0 0,0 0 0 0 0,0 0 0 0 0,0 0 0 0 0,0 1 1 0 0,0-1-1 0 0,0 0 0 0 0,1 0 0 0 0,-1 0 0 0 0,9 30 23 0 0,-6-24 5 0 0,0-8 0 0 0,10-8 0 0 0,-12 8-22 0 0,0-1-1 0 0,0 1 1 0 0,0-1 0 0 0,-1 1-1 0 0,1-1 1 0 0,-1 1 0 0 0,1-1-1 0 0,-1 0 1 0 0,0 1 0 0 0,1-1-1 0 0,-1 0 1 0 0,0 1 0 0 0,0-1-1 0 0,0 0 1 0 0,-1-2 0 0 0,3-64-113 0 0,2 37-1 0 0,2 39 172 0 0,19 21 28 0 0,-19-22 0 0 0,-2 1-5 0 0,15 25-22 0 0,-9-17-16 0 0,15 14-31 0 0,-14-16 20 0 0,13 15-20 0 0,-14-14 20 0 0,10 15-20 0 0,-16-22 287 0 0,-2-11-256 0 0,-2 2-52 0 0,1 0-1 0 0,-1 0 0 0 0,1 0 0 0 0,-1 0 0 0 0,0 0 1 0 0,0 0-1 0 0,0 0 0 0 0,1 0 0 0 0,-1 0 0 0 0,0 0 1 0 0,0-1-1 0 0,0 1 0 0 0,-1 0 0 0 0,1 0 0 0 0,0 0 0 0 0,-1-2 1 0 0,-10-17-74 0 0,5 9 22 0 0,-18-34-331 0 0,23 44 271 0 0,0 8-881 0 0,-3 24 808 0 0,3-23-16 0 0,4 0-1739 0 0,9 24-3951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4:49.05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444 282 1375 0 0,'0'-1'107'0'0,"-4"-2"680"0"0,-2-11 1931 0 0,1 5-168 0 0,1-1 0 0 0,0 0 0 0 0,1 0-1 0 0,0 0 1 0 0,-2-17 0 0 0,5 26-2453 0 0,-1 0 0 0 0,1 0 0 0 0,0 1 0 0 0,-1-1 0 0 0,1 0 0 0 0,0 0 0 0 0,-1 1 0 0 0,1-1 0 0 0,-1 0 0 0 0,1 1 1 0 0,-1-1-1 0 0,1 1 0 0 0,-1-1 0 0 0,0 0 0 0 0,1 1 0 0 0,-1-1 0 0 0,0 1 0 0 0,1 0 0 0 0,-1-1 0 0 0,0 1 0 0 0,1 0 0 0 0,-1-1 0 0 0,0 1 0 0 0,0 0 0 0 0,0 0 1 0 0,1-1-1 0 0,-1 1 0 0 0,0 0 0 0 0,0 0 0 0 0,0 0 0 0 0,1 0 0 0 0,-1 0 0 0 0,0 0 0 0 0,-1 1 0 0 0,-3-1-2 0 0,1 1 1 0 0,-1 0-1 0 0,1 0 0 0 0,-9 3 0 0 0,-10 8 269 0 0,21-10 127 0 0,0 1 138 0 0,-7 10 31 0 0,7-10-141 0 0,6 4-1858 0 0,9 23 1311 0 0,-13-29 26 0 0,0-1 1 0 0,0 0-1 0 0,0 0 0 0 0,0 1 0 0 0,0-1 0 0 0,0 0 1 0 0,0 0-1 0 0,0 1 0 0 0,0-1 0 0 0,1 0 0 0 0,-1 0 1 0 0,0 1-1 0 0,0-1 0 0 0,0 0 0 0 0,0 0 1 0 0,0 1-1 0 0,0-1 0 0 0,1 0 0 0 0,-1 0 0 0 0,0 0 1 0 0,0 1-1 0 0,0-1 0 0 0,1 0 0 0 0,-1 0 0 0 0,0 0 1 0 0,0 0-1 0 0,1 1 0 0 0,-1-1 0 0 0,0 0 1 0 0,0 0-1 0 0,1 0 0 0 0,-1 0 0 0 0,0 0 0 0 0,0 0 1 0 0,1 0-1 0 0,-1 0 0 0 0,0 0 0 0 0,1 0 0 0 0,-1 0 1 0 0,0 0-1 0 0,0 0 0 0 0,1 0 0 0 0,-1 0 0 0 0,0 0 1 0 0,0 0-1 0 0,1 0 0 0 0,-1 0 0 0 0,0-1 1 0 0,1 1-1 0 0,24-7-137 0 0,-19 6 8 0 0,-1-3 10 0 0,0 1 84 0 0,-3 2 23 0 0,-1 0 0 0 0,1 0 0 0 0,0 0 0 0 0,0 0 0 0 0,-1-1 0 0 0,1 1 0 0 0,-1-1 0 0 0,1 1 0 0 0,-1-1 0 0 0,2-2 0 0 0,4-5-49 0 0,-1 1-1 0 0,-1-1 1 0 0,1 0-1 0 0,-1-1 1 0 0,6-15-1 0 0,-10 22 58 0 0,0-1-1 0 0,0 1 0 0 0,0 0 1 0 0,0 0-1 0 0,-1-1 1 0 0,1 1-1 0 0,-1 0 1 0 0,0-1-1 0 0,0 1 1 0 0,0 0-1 0 0,-1-1 1 0 0,1 1-1 0 0,-1 0 0 0 0,1-1 1 0 0,-1 1-1 0 0,0 0 1 0 0,0 0-1 0 0,-1 0 1 0 0,1 0-1 0 0,-1 0 1 0 0,1 0-1 0 0,-5-5 0 0 0,5 7 30 0 0,0 0 0 0 0,-1 0 0 0 0,1 0 0 0 0,0 0 0 0 0,-1 0-1 0 0,0 0 1 0 0,1 0 0 0 0,-1 0 0 0 0,1 1 0 0 0,-1-1-1 0 0,0 0 1 0 0,1 1 0 0 0,-1 0 0 0 0,0-1 0 0 0,0 1-1 0 0,1 0 1 0 0,-1 0 0 0 0,0 0 0 0 0,0 0 0 0 0,1 0 0 0 0,-1 0-1 0 0,0 1 1 0 0,0-1 0 0 0,-2 2 0 0 0,-1-1 46 0 0,0 1-1 0 0,0 0 1 0 0,0 1 0 0 0,0-1 0 0 0,0 1 0 0 0,-4 4-1 0 0,6-5 3 0 0,0 1-18 0 0,-10 11-26 0 0,10-11 49 0 0,0 2-1 0 0,-9 13-10 0 0,9-13-1 0 0,1 1 5 0 0,-5 18 22 0 0,5-18 0 0 0,9-1-33 0 0,23 16-63 0 0,-29-21 2 0 0,-1 0 1 0 0,0 1-1 0 0,1-1 0 0 0,-1 0 1 0 0,0 1-1 0 0,1-1 0 0 0,-1 0 1 0 0,0 0-1 0 0,1 1 0 0 0,-1-1 1 0 0,1 0-1 0 0,-1 0 0 0 0,1 0 1 0 0,-1 0-1 0 0,0 1 0 0 0,1-1 1 0 0,-1 0-1 0 0,1 0 0 0 0,-1 0 1 0 0,1 0-1 0 0,-1 0 0 0 0,1 0 1 0 0,-1 0-1 0 0,1 0 0 0 0,-1 0 1 0 0,1-1-1 0 0,-1 1 0 0 0,0 0 1 0 0,1 0-1 0 0,0-1 0 0 0,7-1-32 0 0,-4 1 4 0 0,0 0 0 0 0,0 0 0 0 0,0-1 0 0 0,0 1 0 0 0,4-4 0 0 0,-3 3-6 0 0,15-9-133 0 0,-13 7 119 0 0,-1 0 0 0 0,0-1 0 0 0,-1 0 0 0 0,1 1 0 0 0,-1-2 0 0 0,0 1 0 0 0,0-1 0 0 0,-1 0 0 0 0,8-12 0 0 0,-11 14 46 0 0,0 0 0 0 0,0-1 0 0 0,0 1 0 0 0,-1 0 0 0 0,1-1 0 0 0,-1 1 0 0 0,0-1 0 0 0,-1 1 0 0 0,1-1 0 0 0,-1 1 0 0 0,0-1 0 0 0,0 1 0 0 0,0 0 0 0 0,0 0 0 0 0,-1-1 0 0 0,0 1 0 0 0,0 0 1 0 0,0 0-1 0 0,0 1 0 0 0,-1-1 0 0 0,1 0 0 0 0,-1 1 0 0 0,0-1 0 0 0,-5-3 0 0 0,7 6 16 0 0,0 0 0 0 0,0 1 0 0 0,0-1 0 0 0,0 1 0 0 0,0 0 0 0 0,0-1 0 0 0,0 1 0 0 0,-1 0 0 0 0,1-1 0 0 0,0 1 0 0 0,0 0 0 0 0,0 0 0 0 0,-1 0 0 0 0,1 0 0 0 0,0 0 0 0 0,0 0 0 0 0,0 1 0 0 0,-1-1 0 0 0,1 0 0 0 0,-1 1 0 0 0,-2 1 35 0 0,-1-1 1 0 0,2 1-1 0 0,-1 0 1 0 0,0 1-1 0 0,-5 3 1 0 0,-2 2 61 0 0,1 1 0 0 0,-10 12 0 0 0,19-20-117 0 0,-6 7 88 0 0,1 0 1 0 0,0 0-1 0 0,0 1 0 0 0,-7 13 1 0 0,11-18-69 0 0,-13 27 197 0 0,13-25-16 0 0,2 2-112 0 0,0-5-78 0 0,0 1-1 0 0,1-1 1 0 0,-1 1-1 0 0,1-1 1 0 0,0 0 0 0 0,0 1-1 0 0,0-1 1 0 0,0 0-1 0 0,3 5 1 0 0,-2-5-4 0 0,1 0-1 0 0,0 0 1 0 0,0 0 0 0 0,0 0-1 0 0,0-1 1 0 0,1 1-1 0 0,-1-1 1 0 0,4 2 0 0 0,1 1-101 0 0,-1-6-4 0 0,20-3 10 0 0,-20 3-7 0 0,-2-2-33 0 0,-1 2 130 0 0,1-2-56 0 0,0 1 0 0 0,0-1 1 0 0,-1 0-1 0 0,1 0 1 0 0,-1 0-1 0 0,1 0 0 0 0,4-6 1 0 0,-7 7 48 0 0,0 0-1 0 0,0 0 1 0 0,0-1 0 0 0,-1 1 0 0 0,1 0-1 0 0,-1-1 1 0 0,1 1 0 0 0,-1-1 0 0 0,0 0 0 0 0,0 1-1 0 0,0-1 1 0 0,-1 0 0 0 0,1 0 0 0 0,-1 1-1 0 0,1-1 1 0 0,-1 0 0 0 0,0 0 0 0 0,0 0 0 0 0,0 0-1 0 0,-1-2 1 0 0,0 2 10 0 0,0 0 0 0 0,-1 0 0 0 0,1 0 0 0 0,-1 0 0 0 0,0 0 0 0 0,0 0 0 0 0,0 1 0 0 0,0-1 0 0 0,0 1 0 0 0,-1 0 0 0 0,1-1 0 0 0,-1 1 0 0 0,0 0 0 0 0,1 0 0 0 0,-6-2 0 0 0,7 3 7 0 0,0 1 0 0 0,0-1-1 0 0,0 1 1 0 0,0 0 0 0 0,1-1-1 0 0,-1 1 1 0 0,0 0 0 0 0,0 0-1 0 0,0-1 1 0 0,0 1 0 0 0,0 0-1 0 0,0 0 1 0 0,0 0 0 0 0,0 0 0 0 0,0 0-1 0 0,0 0 1 0 0,0 0 0 0 0,0 1-1 0 0,-1-1 1 0 0,0 1 35 0 0,-5 0 37 0 0,-9 6-7 0 0,-3 7 9 0 0,0 4 3 0 0,-2 4 0 0 0,16-15-54 0 0,-13 17 116 0 0,14-18-113 0 0,-10 18 118 0 0,4-4-62 0 0,8-15-10 0 0,0 2-3 0 0,-4 21 0 0 0,5-21-1 0 0,6 0-17 0 0,17 19-58 0 0,-22-26 2 0 0,0 1 0 0 0,0-1 0 0 0,0 0 0 0 0,1 1-1 0 0,-1-1 1 0 0,0 0 0 0 0,1 1 0 0 0,-1-1 0 0 0,0 0-1 0 0,1 1 1 0 0,-1-1 0 0 0,0 0 0 0 0,1 0 0 0 0,-1 1 0 0 0,0-1-1 0 0,1 0 1 0 0,-1 0 0 0 0,1 0 0 0 0,-1 1 0 0 0,0-1-1 0 0,1 0 1 0 0,-1 0 0 0 0,1 0 0 0 0,-1 0 0 0 0,1 0-1 0 0,-1 0 1 0 0,1 0 0 0 0,-1 0 0 0 0,0 0 0 0 0,1 0-1 0 0,-1 0 1 0 0,1 0 0 0 0,0-1 0 0 0,31-3-94 0 0,-30 4 82 0 0,0 0 1 0 0,0 0 0 0 0,0 0 0 0 0,0 0-1 0 0,0-1 1 0 0,0 1 0 0 0,0-1-1 0 0,0 1 1 0 0,-1-1 0 0 0,1 0 0 0 0,0 0-1 0 0,2-1 1 0 0,1-1-21 0 0,1 0-33 0 0,-4 3 55 0 0,0-1-1 0 0,-1 1 1 0 0,1-1 0 0 0,-1 0 0 0 0,1 0-1 0 0,0 0 1 0 0,-1 0 0 0 0,3-1-1 0 0,8-8-137 0 0,-7 7 113 0 0,-3 2 15 0 0,0 0-1 0 0,0-1 0 0 0,0 1 0 0 0,0-1 1 0 0,-1 1-1 0 0,1-1 0 0 0,2-3 0 0 0,-3 4 19 0 0,4-4-38 0 0,-1 0 0 0 0,1 0-1 0 0,-1-1 1 0 0,3-6 0 0 0,-6 10 31 0 0,0 1-1 0 0,0-1 1 0 0,0 0-1 0 0,-1 0 1 0 0,1 0-1 0 0,0 1 1 0 0,-1-1-1 0 0,1 0 1 0 0,-1 0-1 0 0,0 0 1 0 0,0 0-1 0 0,0 0 1 0 0,0 0-1 0 0,0 0 1 0 0,0 0-1 0 0,0 0 1 0 0,-1 0-1 0 0,1 0 1 0 0,-1 0-1 0 0,1 0 1 0 0,-1 1-1 0 0,-2-4 0 0 0,1 0 7 0 0,-2 0 0 0 0,1 0 0 0 0,-1 1 0 0 0,1 0-1 0 0,-1-1 1 0 0,0 1 0 0 0,-1 1 0 0 0,-7-7-1 0 0,9 9 26 0 0,1 0-1 0 0,-1-1 1 0 0,0 1-1 0 0,1 0 1 0 0,-1 1-1 0 0,0-1 1 0 0,0 0-1 0 0,0 1 1 0 0,0 0 0 0 0,0-1-1 0 0,0 1 1 0 0,1 1-1 0 0,-1-1 1 0 0,0 0-1 0 0,0 0 1 0 0,0 1-1 0 0,0 0 1 0 0,0 0-1 0 0,0 0 1 0 0,-3 1-1 0 0,2-1 7 0 0,2 0-15 0 0,1-1 0 0 0,-1 0 1 0 0,0 1-1 0 0,1 0 0 0 0,-1-1 0 0 0,1 1 0 0 0,0 0 0 0 0,-1 0 1 0 0,1 0-1 0 0,-1 0 0 0 0,-1 2 0 0 0,-2 0 16 0 0,-15 14 110 0 0,15-13-105 0 0,-14 17 148 0 0,14-16-142 0 0,-13 19 152 0 0,14-19-147 0 0,-10 20 190 0 0,10-19-185 0 0,2-3-10 0 0,0 1 1 0 0,1-1-1 0 0,-1 1 1 0 0,1-1-1 0 0,-2 7 1 0 0,-4 11 55 0 0,5-16 53 0 0,2 4-87 0 0,-1 24-37 0 0,1-33-22 0 0,0 1-1 0 0,0-1 1 0 0,0 1 0 0 0,0-1 0 0 0,0 0-1 0 0,0 1 1 0 0,0-1 0 0 0,0 1 0 0 0,0-1 0 0 0,0 1-1 0 0,0-1 1 0 0,0 1 0 0 0,0-1 0 0 0,1 1 0 0 0,-1-1-1 0 0,0 1 1 0 0,0-1 0 0 0,0 0 0 0 0,1 1-1 0 0,-1-1 1 0 0,0 1 0 0 0,1-1 0 0 0,-1 0 0 0 0,0 1-1 0 0,1-1 1 0 0,-1 0 0 0 0,0 1 0 0 0,1-1 0 0 0,-1 0-1 0 0,1 0 1 0 0,-1 1 0 0 0,0-1 0 0 0,2 0-1 0 0,29 21-65 0 0,-24-15-11 0 0,-5-6 65 0 0,0 0-1 0 0,-1-1 1 0 0,1 1 0 0 0,-1 0-1 0 0,1-1 1 0 0,0 1 0 0 0,-1-1-1 0 0,1 1 1 0 0,-1-1 0 0 0,3-1-1 0 0,1-1-16 0 0,-2 2-27 0 0,1-1 1 0 0,0 0 0 0 0,-1 1-1 0 0,1-2 1 0 0,-1 1-1 0 0,1 0 1 0 0,-1-1 0 0 0,5-4-1 0 0,-5 4 35 0 0,2-2-31 0 0,0 1-1 0 0,0-1 0 0 0,0 0 0 0 0,-1 0 0 0 0,0-1 0 0 0,0 1 0 0 0,0-1 0 0 0,-1 0 1 0 0,0 0-1 0 0,5-12 0 0 0,-7 16 29 0 0,-1 0 1 0 0,1-1-1 0 0,-1 1 0 0 0,0 0 1 0 0,1-1-1 0 0,-1 1 1 0 0,0-1-1 0 0,0 1 1 0 0,-1 0-1 0 0,1-1 0 0 0,0 1 1 0 0,-1 0-1 0 0,0 0 1 0 0,1-1-1 0 0,-1 1 1 0 0,0 0-1 0 0,0 0 0 0 0,-2-3 1 0 0,1 1 126 0 0,-1 1 0 0 0,0 0 1 0 0,1 0-1 0 0,-1 0 0 0 0,0 0 1 0 0,-1 0-1 0 0,-5-3 0 0 0,8 5-85 0 0,0 0 0 0 0,-1 1 1 0 0,1-1-1 0 0,-1 1 0 0 0,1 0 0 0 0,-1-1 0 0 0,0 1 0 0 0,1 0 1 0 0,-1 0-1 0 0,1 0 0 0 0,-1 0 0 0 0,1 0 0 0 0,-1 0 0 0 0,0 1 0 0 0,1-1 1 0 0,-1 0-1 0 0,1 1 0 0 0,-1-1 0 0 0,-1 2 0 0 0,2-2-43 0 0,-6 3-404 0 0,-18 12-14 0 0,21-11 465 0 0,0 0-22 0 0,3-3 15 0 0,-1 0 0 0 0,1 1-1 0 0,0-1 1 0 0,-1 0 0 0 0,1 1-1 0 0,0-1 1 0 0,0 1 0 0 0,0-1-1 0 0,0 1 1 0 0,-2 3 0 0 0,1-1 17 0 0,-12 19 156 0 0,12-17-149 0 0,-1-1 80 0 0,0 2-7 0 0,-7 22-27 0 0,7-22-13 0 0,2 0-1 0 0,-4 20 4 0 0,4-13 16 0 0,1-14-92 0 0,1 4 8 0 0,-1-1 0 0 0,0 0 0 0 0,1 0 0 0 0,0 0 0 0 0,0 1 0 0 0,0-1 0 0 0,0 0 0 0 0,0 0 0 0 0,3 4 0 0 0,-2-4-8 0 0,1-1 0 0 0,0 1 1 0 0,0 0-1 0 0,0-1 0 0 0,0 1 0 0 0,0-1 0 0 0,7 4 0 0 0,-9-6-1 0 0,-1 0-1 0 0,0 1 0 0 0,0-1 0 0 0,1 0 0 0 0,-1 0 0 0 0,0 1 1 0 0,1-1-1 0 0,-1 0 0 0 0,0 0 0 0 0,1 0 0 0 0,-1 0 0 0 0,0 1 1 0 0,1-1-1 0 0,-1 0 0 0 0,0 0 0 0 0,1 0 0 0 0,-1 0 0 0 0,1 0 1 0 0,-1 0-1 0 0,0 0 0 0 0,1 0 0 0 0,-1 0 0 0 0,0 0 0 0 0,1 0 1 0 0,-1 0-1 0 0,0 0 0 0 0,1 0 0 0 0,-1 0 0 0 0,1-1 0 0 0,-1 1 1 0 0,1 0-1 0 0,5-3 0 0 0,-2 1-47 0 0,1 0 0 0 0,-1-1 0 0 0,0 0 0 0 0,1 1 0 0 0,-1-1 0 0 0,-1-1 0 0 0,1 1 0 0 0,0-1 0 0 0,-1 1 0 0 0,1-1 0 0 0,4-8 0 0 0,-8 12 42 0 0,7-13-113 0 0,-7 12 115 0 0,0 1 0 0 0,1 0 1 0 0,-1-1-1 0 0,0 1 0 0 0,0 0 1 0 0,0-1-1 0 0,0 1 1 0 0,0-1-1 0 0,0 1 0 0 0,0 0 1 0 0,0-1-1 0 0,0 1 1 0 0,0-1-1 0 0,0 1 0 0 0,0 0 1 0 0,0-1-1 0 0,0 1 0 0 0,0 0 1 0 0,0-1-1 0 0,-1 1 1 0 0,1-1-1 0 0,0 1 0 0 0,0 0 1 0 0,0-1-1 0 0,-1 1 0 0 0,1 0 1 0 0,0 0-1 0 0,0-1 1 0 0,-1 1-1 0 0,1 0 0 0 0,0-1 1 0 0,0 1-1 0 0,-1 0 1 0 0,1 0-1 0 0,0 0 0 0 0,-1-1 1 0 0,1 1-1 0 0,-1 0 0 0 0,-7-2-8 0 0,7 1 21 0 0,-1 1 0 0 0,0-1 0 0 0,1 1 0 0 0,-1-1 0 0 0,0 1 0 0 0,1 0 0 0 0,-1 0-1 0 0,0 0 1 0 0,1 0 0 0 0,-1 0 0 0 0,0 0 0 0 0,1 0 0 0 0,-1 0 0 0 0,0 1 0 0 0,1-1 0 0 0,-3 1 0 0 0,-7 3 56 0 0,-59 20 220 0 0,59-19-231 0 0,-4 4 0 0 0,1 0-31 0 0,1 1 20 0 0,-2 3-20 0 0,0-3 20 0 0,3-3-31 0 0,3-5-11 0 0,2-3-21 0 0,6 1-81 0 0,9 0-279 0 0,22 1 285 0 0,-23-1 0 0 0,1 1-192 0 0,23 1 192 0 0,-24-2-1 0 0,-2-1-7 0 0,35-13-158 0 0,-37 12 532 0 0,1-1 135 0 0,-2 2-460 0 0,0-1 0 0 0,0 0 0 0 0,0 0 1 0 0,0-1-1 0 0,0 1 0 0 0,0 0 0 0 0,2-4 0 0 0,-4 6 33 0 0,0-1 0 0 0,1 0 0 0 0,-1 1 0 0 0,0-1 0 0 0,0 1-1 0 0,1-1 1 0 0,-1 0 0 0 0,0 1 0 0 0,0-1 0 0 0,0 0 0 0 0,0 1 0 0 0,0-1 0 0 0,0 1 0 0 0,0-1-1 0 0,0 0 1 0 0,0 1 0 0 0,-1-1 0 0 0,1 0 0 0 0,0 0 0 0 0,-1 0 9 0 0,1 0 1 0 0,-1 1 0 0 0,0-1-1 0 0,1 0 1 0 0,-1 0-1 0 0,0 1 1 0 0,0-1 0 0 0,0 0-1 0 0,1 1 1 0 0,-1-1 0 0 0,0 1-1 0 0,0-1 1 0 0,0 1-1 0 0,0 0 1 0 0,0-1 0 0 0,-2 1-1 0 0,-2-1 37 0 0,0 0 0 0 0,0 0 0 0 0,0 1 0 0 0,0 0-1 0 0,0 0 1 0 0,-1 1 0 0 0,1-1 0 0 0,0 1 0 0 0,0 0 0 0 0,0 0 0 0 0,0 1-1 0 0,1-1 1 0 0,-9 5 0 0 0,-3 2 99 0 0,1 0 1 0 0,-25 18-1 0 0,-2 8 237 0 0,41-33-352 0 0,0 0 0 0 0,0 0 1 0 0,1 0-1 0 0,-1 0 0 0 0,0-1 0 0 0,0 1 0 0 0,0 0 1 0 0,1 0-1 0 0,-1 1 0 0 0,1-1 0 0 0,-2 1 0 0 0,1 1 6 0 0,-1 0 66 0 0,1 3 0 0 0,-5 15-53 0 0,4-16 90 0 0,9 2-64 0 0,-3-3-51 0 0,1 1 0 0 0,-1-1 0 0 0,1-1 0 0 0,0 1-1 0 0,5 2 1 0 0,-8-5-3 0 0,1 0-1 0 0,-1 0 1 0 0,0-1 0 0 0,1 1-1 0 0,-1-1 1 0 0,0 1 0 0 0,1-1-1 0 0,-1 0 1 0 0,0 0 0 0 0,1 0-1 0 0,2-1 1 0 0,-3 1-11 0 0,0 0 0 0 0,0 0 0 0 0,0 0 0 0 0,0-1 0 0 0,0 1 0 0 0,-1-1 0 0 0,1 1-1 0 0,0-1 1 0 0,0 0 0 0 0,0 1 0 0 0,-1-1 0 0 0,4-2 0 0 0,0 0-23 0 0,60-30-368 0 0,-63 32 398 0 0,20-10-147 0 0,-2 0 463 0 0,-14 8-185 0 0,15-12 558 0 0,0-2-201 0 0,-10 5-471 0 0,-6 0-12 0 0,-5 11-22 0 0,0 0-1 0 0,0 0 0 0 0,0 0 1 0 0,-1 0-1 0 0,1 0 1 0 0,0 0-1 0 0,-1 0 1 0 0,1 0-1 0 0,0 0 0 0 0,-1 0 1 0 0,1 0-1 0 0,-1 0 1 0 0,0 0-1 0 0,1 1 0 0 0,-1-1 1 0 0,0 0-1 0 0,1 0 1 0 0,-1 1-1 0 0,0-1 1 0 0,0 0-1 0 0,0 1 0 0 0,0-1 1 0 0,0 1-1 0 0,0-1 1 0 0,1 1-1 0 0,-1-1 1 0 0,0 1-1 0 0,0 0 0 0 0,0 0 1 0 0,0-1-1 0 0,-2 1 1 0 0,-4-1-149 0 0,1 0 0 0 0,-1 0 0 0 0,-9 1-1 0 0,6 0 245 0 0,0 1 0 0 0,0 0-1 0 0,0 1 1 0 0,1 0-1 0 0,-1 0 1 0 0,0 1-1 0 0,1 0 1 0 0,0 1-1 0 0,-14 8 1 0 0,11-6-1 0 0,-4 6 6 0 0,-1 3-10 0 0,5-2 4 0 0,0 4 11 0 0,9-13-70 0 0,1 0 226 0 0,4 4-179 0 0,7 25-37 0 0,-9-33-22 0 0,0 1 0 0 0,0-1 0 0 0,0 1 0 0 0,0-1 0 0 0,0 0 0 0 0,0 1 0 0 0,0-1 0 0 0,0 0 0 0 0,0 1 0 0 0,0-1 0 0 0,1 1 1 0 0,-1-1-1 0 0,0 0 0 0 0,0 1 0 0 0,0-1 0 0 0,1 0 0 0 0,-1 1 0 0 0,0-1 0 0 0,0 0 0 0 0,1 0 0 0 0,-1 1 0 0 0,0-1 0 0 0,1 0 0 0 0,-1 0 0 0 0,0 1 0 0 0,1-1 1 0 0,-1 0-1 0 0,1 0 0 0 0,-1 0 0 0 0,0 0 0 0 0,1 0 0 0 0,-1 1 0 0 0,0-1 0 0 0,1 0 0 0 0,-1 0 0 0 0,1 0 0 0 0,-1 0 0 0 0,0 0 0 0 0,1 0 0 0 0,34 5-5 0 0,-26-3-70 0 0,0-3-21 0 0,1 0 63 0 0,-4 1-2 0 0,1-1 1 0 0,-1 0-1 0 0,0 0 1 0 0,9-3-1 0 0,25-7-262 0 0,2-3-16 0 0,-7 0 88 0 0,-28 12 192 0 0,-4 1 17 0 0,1 0 0 0 0,-1 0 0 0 0,1-1 0 0 0,-1 0 1 0 0,0 1-1 0 0,3-4 0 0 0,-1 3 3 0 0,1-1 251 0 0,0 0 1 0 0,-1-1 0 0 0,1 0-1 0 0,-1 0 1 0 0,9-8-1 0 0,-13 11-282 0 0,-1 1 0 0 0,1-1 0 0 0,0 1-1 0 0,0-1 1 0 0,-1 1 0 0 0,1-1 0 0 0,-1 0-1 0 0,1 1 1 0 0,0-1 0 0 0,-1 0 0 0 0,1 0-1 0 0,-1 1 1 0 0,0-1 0 0 0,1 0 0 0 0,-1 0-1 0 0,0 0 1 0 0,1 1 0 0 0,-1-1 0 0 0,0 0-1 0 0,0 0 1 0 0,0 0 0 0 0,0 0-1 0 0,0 0 1 0 0,0 0 0 0 0,0 1 0 0 0,0-1-1 0 0,0 0 1 0 0,0 0 0 0 0,0 0 0 0 0,0 0-1 0 0,-1 0 1 0 0,1 1 0 0 0,0-1 0 0 0,-1 0-1 0 0,0-1 1 0 0,-2-1 100 0 0,0 0 0 0 0,-1 0 0 0 0,1 0-1 0 0,-1 1 1 0 0,1-1 0 0 0,-1 1 0 0 0,0 0 0 0 0,0 0 0 0 0,0 1-1 0 0,0-1 1 0 0,-8-1 0 0 0,0 0 141 0 0,-1 0 0 0 0,-24 0 0 0 0,28 2-166 0 0,0 2 0 0 0,0 0 0 0 0,0 0 0 0 0,0 0 0 0 0,0 1 0 0 0,0 1 0 0 0,1-1 0 0 0,-15 7 0 0 0,7-1 48 0 0,-3 7 11 0 0,3-1-22 0 0,11-7-5 0 0,-3 9 5 0 0,5-12 86 0 0,6 5-102 0 0,5 26-31 0 0,-8-34-21 0 0,0-1 1 0 0,0 1 0 0 0,1-1-1 0 0,-1 1 1 0 0,0 0 0 0 0,0-1-1 0 0,0 1 1 0 0,0-1 0 0 0,1 1-1 0 0,-1 0 1 0 0,0-1-1 0 0,1 1 1 0 0,-1-1 0 0 0,0 1-1 0 0,1-1 1 0 0,-1 1 0 0 0,1-1-1 0 0,-1 0 1 0 0,1 1 0 0 0,-1-1-1 0 0,1 1 1 0 0,-1-1-1 0 0,1 0 1 0 0,-1 0 0 0 0,2 1-1 0 0,34 18-6 0 0,-26-14-12 0 0,-6-4 4 0 0,0 1 0 0 0,0-1 0 0 0,0 0 0 0 0,0 0 1 0 0,0 0-1 0 0,0 0 0 0 0,1-1 0 0 0,5 0 0 0 0,-1 2 1 0 0,-5-2-15 0 0,1 1 0 0 0,-1-1 0 0 0,1 1-1 0 0,-1-2 1 0 0,8 0 0 0 0,33-2-257 0 0,-1-3 21 0 0,6-3 22 0 0,-2-1-16 0 0,-40 8 210 0 0,25-7-193 0 0,-26 8 194 0 0,-4 0 17 0 0,1 0 0 0 0,-1 0-1 0 0,1-1 1 0 0,-1 1 0 0 0,7-4 0 0 0,9-5-63 0 0,-14 6 32 0 0,-4-4 49 0 0,-4 1 27 0 0,0 4 24 0 0,0 1 0 0 0,0-1 0 0 0,0 1 0 0 0,0 0-1 0 0,0 0 1 0 0,0 0 0 0 0,0 1 0 0 0,-1-1 0 0 0,1 1 0 0 0,-8-2 0 0 0,-39-6 426 0 0,24 6-302 0 0,13 1-114 0 0,0 0-1 0 0,0 1 0 0 0,-1 0 1 0 0,1 1-1 0 0,-1 1 0 0 0,-24 4 1 0 0,25 0 22 0 0,-5 4 6 0 0,17-7-71 0 0,-1-1 0 0 0,0 0-1 0 0,1 1 1 0 0,-1 0 0 0 0,1-1-1 0 0,-1 1 1 0 0,1 0 0 0 0,0 0-1 0 0,-2 3 1 0 0,-7 24 61 0 0,10-29-65 0 0,0 1 0 0 0,0-1 0 0 0,0 1 0 0 0,0 0 0 0 0,-1-1 0 0 0,1 1 0 0 0,0-1 0 0 0,0 1 0 0 0,0-1 0 0 0,0 1 0 0 0,0-1 0 0 0,1 1-1 0 0,-1-1 1 0 0,0 1 0 0 0,0-1 0 0 0,0 1 0 0 0,0 0 0 0 0,1-1 0 0 0,-1 1 0 0 0,0-1 0 0 0,0 0 0 0 0,1 1 0 0 0,-1-1 0 0 0,0 1 0 0 0,1-1 0 0 0,-1 1 0 0 0,1-1 0 0 0,2 5 6 0 0,0 0 1 0 0,1 0 0 0 0,0-1 0 0 0,0 0-1 0 0,0 0 1 0 0,5 5 0 0 0,-3-6-9 0 0,-1 0 1 0 0,0-1 0 0 0,1 1-1 0 0,-1-1 1 0 0,1 0 0 0 0,0 0-1 0 0,8 1 1 0 0,-4-1-5 0 0,-4-1-8 0 0,-1 0 1 0 0,1 0-1 0 0,0-1 0 0 0,-1 0 1 0 0,10-1-1 0 0,-6 2-2 0 0,-3-1-20 0 0,-1 0-1 0 0,1 0 1 0 0,0-1 0 0 0,8-1-1 0 0,-4 1-20 0 0,29-6-205 0 0,6-3-12 0 0,-37 9 233 0 0,-3 0 7 0 0,-1 0 0 0 0,0 0 0 0 0,1 0 0 0 0,-1 0-1 0 0,6-4 1 0 0,25-9-185 0 0,-29 12 182 0 0,-4 1 12 0 0,1 0 0 0 0,-1 0 1 0 0,1-1-1 0 0,-1 1 0 0 0,0 0 1 0 0,0-1-1 0 0,3-2 0 0 0,14-10-84 0 0,-17 10 107 0 0,-1 1-13 0 0,-1 2 9 0 0,1 0 1 0 0,-1 1 0 0 0,0-1 0 0 0,0 1-1 0 0,1-1 1 0 0,-1 0 0 0 0,0 1 0 0 0,0-1-1 0 0,0 0 1 0 0,0 1 0 0 0,0-1 0 0 0,0 0-1 0 0,0 1 1 0 0,0-1 0 0 0,0 0-1 0 0,0 1 1 0 0,0-1 0 0 0,-1 0 0 0 0,1 1-1 0 0,0-1 1 0 0,0 0 0 0 0,-1 1 0 0 0,1-1-1 0 0,0 1 1 0 0,-1-1 0 0 0,1 0 0 0 0,0 1-1 0 0,-1-1 1 0 0,1 1 0 0 0,-1-1-1 0 0,1 1 1 0 0,-1-1 0 0 0,-19-13 29 0 0,18 13-22 0 0,-8-4 112 0 0,1 0 1 0 0,-1 0-1 0 0,0 1 0 0 0,0 1 1 0 0,0 0-1 0 0,-1 0 0 0 0,-20-2 1 0 0,23 4-88 0 0,0 1-1 0 0,-1 0 1 0 0,1 0 0 0 0,0 1 0 0 0,0 0 0 0 0,0 0-1 0 0,0 1 1 0 0,0 0 0 0 0,0 0 0 0 0,-13 6 0 0 0,16-5 3 0 0,4-3-29 0 0,0 1 0 0 0,-1 0 1 0 0,1-1-1 0 0,-1 1 1 0 0,1 0-1 0 0,0 0 0 0 0,0 0 1 0 0,0 0-1 0 0,-1 0 0 0 0,1 0 1 0 0,0 1-1 0 0,-1 1 0 0 0,-1 0 27 0 0,-7 10-5 0 0,7-10 38 0 0,1 2 3 0 0,-7 13-3 0 0,7-13 64 0 0,3 3-75 0 0,5 23-31 0 0,-6-30-21 0 0,0 0 1 0 0,0-1-1 0 0,0 1 1 0 0,0-1-1 0 0,1 1 1 0 0,-1-1-1 0 0,0 1 1 0 0,0-1-1 0 0,0 1 0 0 0,1 0 1 0 0,-1-1-1 0 0,0 1 1 0 0,0-1-1 0 0,1 0 1 0 0,-1 1-1 0 0,0-1 1 0 0,1 1-1 0 0,-1-1 1 0 0,1 1-1 0 0,-1-1 1 0 0,1 0-1 0 0,-1 1 1 0 0,1-1-1 0 0,-1 0 1 0 0,1 0-1 0 0,-1 1 0 0 0,1-1 1 0 0,0 0-1 0 0,-1 0-1 0 0,10 6 6 0 0,21 9-1 0 0,-23-12-10 0 0,1-1-1 0 0,-1 0 1 0 0,15 1 0 0 0,-9-1-24 0 0,-10-1-5 0 0,1 0 0 0 0,0-1 0 0 0,0 0 0 0 0,0 0 0 0 0,7-1-1 0 0,30-2-213 0 0,2-4-66 0 0,-35 7 259 0 0,-5-1 15 0 0,0 1 0 0 0,1-1 1 0 0,-1 0-1 0 0,0 0 0 0 0,0-1 0 0 0,5-1 0 0 0,-2 1-13 0 0,-3 1 9 0 0,-1 0 1 0 0,1 0 0 0 0,0-1 0 0 0,-1 1-1 0 0,6-4 1 0 0,-8 5 37 0 0,17-9-161 0 0,-17 9 151 0 0,1-1 0 0 0,-1 0 0 0 0,1 0 0 0 0,-1 0 0 0 0,0 0 0 0 0,1 0 0 0 0,-1-1 0 0 0,0 1 0 0 0,0 0 0 0 0,0 0 0 0 0,1-1 0 0 0,-2 1 0 0 0,3-3 0 0 0,0-9-54 0 0,-4 11 83 0 0,1 0-1 0 0,0 0 0 0 0,-1 0 0 0 0,1 0 1 0 0,-1 0-1 0 0,0 0 0 0 0,0 0 0 0 0,1 1 1 0 0,-1-1-1 0 0,0 0 0 0 0,-1 1 0 0 0,1-1 1 0 0,0 1-1 0 0,0-1 0 0 0,-1 1 0 0 0,1-1 1 0 0,-1 1-1 0 0,1 0 0 0 0,-1 0 0 0 0,-1-2 1 0 0,-4-1 101 0 0,0 0 0 0 0,0 0 1 0 0,-12-4-1 0 0,9 3 13 0 0,-2 1 1 0 0,1 1-1 0 0,-19-3 0 0 0,26 5-104 0 0,-1 1 0 0 0,1-1 0 0 0,-1 1-1 0 0,1 1 1 0 0,-1-1 0 0 0,1 1 0 0 0,-1-1-1 0 0,1 1 1 0 0,0 1 0 0 0,-1-1 0 0 0,1 1 0 0 0,-6 2-1 0 0,-15 15 80 0 0,23-16-49 0 0,-1 3 0 0 0,-6 18-31 0 0,6-18 34 0 0,5 3 24 0 0,-2-6-73 0 0,1 1 1 0 0,0 0 0 0 0,0-1 0 0 0,1 1-1 0 0,-1-1 1 0 0,0 1 0 0 0,1-1 0 0 0,0 0-1 0 0,3 4 1 0 0,-2-3-6 0 0,1-1-1 0 0,0 0 1 0 0,0 0-1 0 0,-1 0 1 0 0,2-1 0 0 0,-1 1-1 0 0,0-1 1 0 0,0 0-1 0 0,10 3 1 0 0,-3-2-8 0 0,24 4 0 0 0,-35-7 6 0 0,3 1-15 0 0,1 0 0 0 0,-1 0-1 0 0,1-1 1 0 0,-1 0 0 0 0,1 0 0 0 0,-1 0-1 0 0,1 0 1 0 0,5-1 0 0 0,-1 0-21 0 0,-5 1 15 0 0,1 0-7 0 0,0 0 0 0 0,0 0 0 0 0,-1-1 0 0 0,1 1 0 0 0,7-2 0 0 0,12-4-143 0 0,16-3-84 0 0,-5-1 3 0 0,-13 3 144 0 0,-15 5 4 0 0,-1-1 0 0 0,19-10 17 0 0,-22 12 87 0 0,0 0-1 0 0,0 0 1 0 0,0-1-1 0 0,0 1 1 0 0,-1-1-1 0 0,1 1 1 0 0,2-3-1 0 0,-4 3 6 0 0,0 1 0 0 0,0-1 0 0 0,0 1 0 0 0,0 0 0 0 0,1-1 0 0 0,-1 1 0 0 0,0-1 0 0 0,0 1-1 0 0,0 0 1 0 0,0-1 0 0 0,0 1 0 0 0,0-1 0 0 0,0 1 0 0 0,0-1 0 0 0,0 1 0 0 0,0 0 0 0 0,0-1-1 0 0,-1 1 1 0 0,1-1 0 0 0,0 1 0 0 0,0 0 0 0 0,0-1 0 0 0,0 1 0 0 0,-1-1 0 0 0,1 1 0 0 0,0 0 0 0 0,0-1-1 0 0,-1 1 1 0 0,1 0 0 0 0,0 0 0 0 0,-1-1 0 0 0,1 1 0 0 0,-13-9 199 0 0,0 4-61 0 0,1 0 0 0 0,-1 1 0 0 0,1 0 0 0 0,-1 1 0 0 0,0 0 0 0 0,0 1 0 0 0,-21-1 0 0 0,29 4-101 0 0,-16 5-30 0 0,16-3-9 0 0,-2 3 46 0 0,-6 3-27 0 0,13-8-20 0 0,-1-1 0 0 0,1 0 0 0 0,0 1 1 0 0,-1-1-1 0 0,1 0 0 0 0,0 1 0 0 0,-1-1 1 0 0,1 0-1 0 0,0 1 0 0 0,-1-1 0 0 0,1 1 1 0 0,0-1-1 0 0,0 1 0 0 0,0-1 0 0 0,0 1 1 0 0,-1-1-1 0 0,1 1 0 0 0,0 0 0 0 0,-8 22 24 0 0,6-17 48 0 0,5 2 5 0 0,-3-8-79 0 0,1 5 2 0 0,0-1 0 0 0,1 1 0 0 0,0-1 0 0 0,0 0 0 0 0,0 0 0 0 0,0 0 0 0 0,4 5 0 0 0,-3-6-2 0 0,0 0 0 0 0,0 0 0 0 0,0-1 0 0 0,1 1 0 0 0,-1-1 0 0 0,1 1 0 0 0,0-1 0 0 0,-1 0 0 0 0,1-1 0 0 0,7 3 0 0 0,-2 0-2 0 0,-5-3-5 0 0,0 0 1 0 0,0 0-1 0 0,0 0 0 0 0,0 0 0 0 0,0-1 1 0 0,0 1-1 0 0,1-1 0 0 0,-1 0 1 0 0,0-1-1 0 0,5 0 0 0 0,33-2-181 0 0,-33 2 154 0 0,26-5-189 0 0,6-4-120 0 0,-4 0 16 0 0,-17 3 182 0 0,-15 6 1 0 0,-1-2 13 0 0,14-6 49 0 0,-12 4 7 0 0,1-6 59 0 0,-7 10 16 0 0,1 1 0 0 0,-1-1 0 0 0,0 1 0 0 0,0 0 0 0 0,0-1 0 0 0,0 1 0 0 0,0-1 0 0 0,0 1 0 0 0,0-1 0 0 0,0 1 0 0 0,0 0 0 0 0,0-1 0 0 0,0 1 0 0 0,0-1 0 0 0,-1 1 0 0 0,1-1 0 0 0,0 1 0 0 0,0 0 0 0 0,0-1 0 0 0,-1 1 0 0 0,1 0 0 0 0,0-1 0 0 0,-3-2 45 0 0,0 0-1 0 0,0 1 1 0 0,0-1 0 0 0,0 1 0 0 0,0 0-1 0 0,0-1 1 0 0,-1 2 0 0 0,1-1-1 0 0,-1 0 1 0 0,1 1 0 0 0,-1-1-1 0 0,0 1 1 0 0,0 0 0 0 0,-6 0-1 0 0,-9-2 309 0 0,-29-1-1 0 0,43 4-334 0 0,-5-1 34 0 0,0 1-1 0 0,0 0 1 0 0,-13 2 0 0 0,10 2 17 0 0,-1 1 18 0 0,12-5-81 0 0,1 1-1 0 0,0-1 1 0 0,0 1-1 0 0,0-1 1 0 0,0 1-1 0 0,0-1 1 0 0,-1 1-1 0 0,1 0 1 0 0,0-1 0 0 0,1 1-1 0 0,-1 0 1 0 0,0 0-1 0 0,-1 1 1 0 0,-3 4 57 0 0,7 2-4 0 0,7 26-36 0 0,-9-33-22 0 0,0-1 1 0 0,0 1-1 0 0,0-1 1 0 0,0 1 0 0 0,0-1-1 0 0,1 1 1 0 0,-1 0-1 0 0,0-1 1 0 0,0 1 0 0 0,0-1-1 0 0,1 1 1 0 0,-1-1-1 0 0,0 1 1 0 0,1-1-1 0 0,-1 0 1 0 0,0 1 0 0 0,1-1-1 0 0,-1 1 1 0 0,1-1-1 0 0,-1 0 1 0 0,1 1-1 0 0,-1-1 1 0 0,1 0 0 0 0,-1 1-1 0 0,1-1 1 0 0,0 0-1 0 0,35 18-6 0 0,1-5-75 0 0,-30-11 41 0 0,1 0 1 0 0,-1 0-1 0 0,13 1 1 0 0,-9-2 8 0 0,2 2-39 0 0,7 0-1 0 0,3-2-63 0 0,-15 0 93 0 0,-4 0 6 0 0,-1-1-1 0 0,1 1 1 0 0,0-1 0 0 0,0 0 0 0 0,0 0-1 0 0,4-1 1 0 0,30-2-262 0 0,-31 2 254 0 0,-4 1 4 0 0,1 0 1 0 0,-1 0 0 0 0,1 0-1 0 0,-1-1 1 0 0,0 0-1 0 0,7-2 1 0 0,17-5-59 0 0,-25 8 88 0 0,0 0 0 0 0,0-1-1 0 0,-1 1 1 0 0,1-1 0 0 0,0 1 0 0 0,0-1 0 0 0,-1 0-1 0 0,1 0 1 0 0,-1 0 0 0 0,1 0 0 0 0,2-2 0 0 0,0-1-6 0 0,1 0-50 0 0,-4 3 63 0 0,-1 0 0 0 0,0 0 0 0 0,1 0 0 0 0,-1 0 0 0 0,0 0 0 0 0,0 0 0 0 0,0 0-1 0 0,0-1 1 0 0,0 1 0 0 0,0 0 0 0 0,0 0 0 0 0,0 0 0 0 0,0-1 0 0 0,-5-2 21 0 0,5 3-9 0 0,-4-2 73 0 0,1 0-1 0 0,-1 1 1 0 0,1-1-1 0 0,-1 0 1 0 0,0 1-1 0 0,0 0 1 0 0,0 0-1 0 0,0 0 1 0 0,-7-2 0 0 0,-42-8 464 0 0,29 7-444 0 0,10 1-43 0 0,10 2-38 0 0,-1 1 1 0 0,0 0-1 0 0,0 0 0 0 0,0 0 0 0 0,0 1 1 0 0,-7-1-1 0 0,-11 1 74 0 0,19 1-97 0 0,1 0 11 0 0,-2 1 37 0 0,4-1-47 0 0,0-1-1 0 0,1 0 1 0 0,-1 1-1 0 0,0-1 1 0 0,1 1-1 0 0,-1-1 1 0 0,1 1-1 0 0,-1-1 1 0 0,1 1 0 0 0,-1-1-1 0 0,1 1 1 0 0,-1-1-1 0 0,1 1 1 0 0,-1 0-1 0 0,1-1 1 0 0,0 1-1 0 0,-1 0 1 0 0,1 0-1 0 0,0-1 1 0 0,0 1 0 0 0,-1 1-1 0 0,1 0 0 0 0,0 1 0 0 0,0-1 0 0 0,0 0 0 0 0,0 1 0 0 0,0-1 0 0 0,1 0 0 0 0,-1 1 0 0 0,1-1 0 0 0,-1 0 0 0 0,1 0 0 0 0,0 0 0 0 0,0 0 0 0 0,0 1 0 0 0,3 2 0 0 0,-2-2-1 0 0,1 0 0 0 0,0 0 0 0 0,0-1 0 0 0,1 1 0 0 0,-1-1 0 0 0,0 0 0 0 0,1 0 0 0 0,-1 0 0 0 0,1 0 0 0 0,4 1 0 0 0,35 12-55 0 0,-34-12-21 0 0,1 0-3 0 0,31 6 0 0 0,-31-6-3 0 0,-6-4 59 0 0,1 1-1 0 0,-1 1 1 0 0,1-1-1 0 0,-1 0 1 0 0,7 3-1 0 0,24 3-129 0 0,-7-2 49 0 0,-21-3-6 0 0,2 0-1 0 0,2 1 75 0 0,-5-1-9 0 0,1 0 0 0 0,0 0 1 0 0,13-1-1 0 0,6 0-45 0 0,-19 0 45 0 0,-5-2 136 0 0,8-7 25 0 0,-10 9-113 0 0,0 0-1 0 0,0 0 1 0 0,0 0 0 0 0,0 0 0 0 0,0 0-1 0 0,0 0 1 0 0,0 0 0 0 0,-1 0-1 0 0,1 0 1 0 0,0 0 0 0 0,0 0-1 0 0,0 0 1 0 0,0 0 0 0 0,0 0 0 0 0,0 0-1 0 0,0-1 1 0 0,0 1 0 0 0,0 0-1 0 0,0 0 1 0 0,0 0 0 0 0,0 0-1 0 0,0 0 1 0 0,0 0 0 0 0,0 0 0 0 0,0 0-1 0 0,0 0 1 0 0,0 0 0 0 0,0 0-1 0 0,0 0 1 0 0,0 0 0 0 0,0-1-1 0 0,0 1 1 0 0,0 0 0 0 0,0 0-1 0 0,0 0 1 0 0,0 0 0 0 0,0 0 0 0 0,0 0-1 0 0,0 0 1 0 0,0 0 0 0 0,0 0-1 0 0,0 0 1 0 0,0 0 0 0 0,0 0-1 0 0,0 0 1 0 0,0-1 0 0 0,0 1 0 0 0,0 0-1 0 0,0 0 1 0 0,0 0 0 0 0,0 0-1 0 0,0 0 1 0 0,0 0 0 0 0,0 0-1 0 0,0 0 1 0 0,0 0 0 0 0,0 0 0 0 0,0 0-1 0 0,1 0 1 0 0,-1 0 0 0 0,0 0-1 0 0,0 0 1 0 0,0 0 0 0 0,0 0-1 0 0,0 0 1 0 0,-52-31 260 0 0,33 19-324 0 0,-37-18 1 0 0,47 27 50 0 0,-5 1 11 0 0,3 1 11 0 0,7 2 31 0 0,-4 0-20 0 0,6 0 95 0 0,9 7-64 0 0,20 23-31 0 0,-26-30-18 0 0,0 0 0 0 0,1 1 1 0 0,-1-1-1 0 0,0 0 0 0 0,0 0 0 0 0,1 0 1 0 0,-1 0-1 0 0,0 0 0 0 0,4 1 0 0 0,39 21 7 0 0,-29-15-14 0 0,-8-4-13 0 0,1-1 1 0 0,0 0 0 0 0,1 0-1 0 0,8 2 1 0 0,19 6-69 0 0,-26-9-17 0 0,-1 0-10 0 0,26 6-1 0 0,-26-6 0 0 0,0-1 0 0 0,44 7-205 0 0,-6-2 143 0 0,-17-2 177 0 0,-30-4 1 0 0,0 0 0 0 0,0 0 0 0 0,-1 0 0 0 0,1 0 0 0 0,0-1 0 0 0,0 1 0 0 0,0 0 0 0 0,-1 0 0 0 0,1 0 0 0 0,0 0 0 0 0,0-1 0 0 0,0 1 0 0 0,-1 0 0 0 0,1 0 0 0 0,0 0 0 0 0,0-1 0 0 0,0 1 0 0 0,0 0 0 0 0,0 0 0 0 0,-1-1 0 0 0,1 1 0 0 0,0 0 0 0 0,0 0 0 0 0,0-1 0 0 0,0 1 0 0 0,0 0 0 0 0,0 0 0 0 0,0-1 0 0 0,0 1 0 0 0,0 0 0 0 0,0 0 0 0 0,0-1 0 0 0,0 1 0 0 0,0 0 0 0 0,0-1 0 0 0,0 1 0 0 0,0 0 0 0 0,1 0 0 0 0,-1-1 0 0 0,0 1 0 0 0,0 0 0 0 0,0 0 0 0 0,0 0 0 0 0,0-1 0 0 0,1 1 0 0 0,-1 0 0 0 0,0 0 0 0 0,0 0 0 0 0,0-1 0 0 0,1 1 0 0 0,-1 0 0 0 0,0 0 0 0 0,0 0 0 0 0,0 0 0 0 0,1 0 0 0 0,-1-1 0 0 0,0 1 0 0 0,1 0 0 0 0,-1 0 0 0 0,0 0 0 0 0,0 0 0 0 0,1 0 0 0 0,-1 0 0 0 0,0 0 0 0 0,0 0 0 0 0,1 0 0 0 0,-1 0 0 0 0,0 0 0 0 0,1 0 0 0 0,-30-12 166 0 0,0 1 0 0 0,-1 1 0 0 0,-52-9 0 0 0,71 18-86 0 0,1 0 1 0 0,-1 1-1 0 0,0 0 0 0 0,-14 3 0 0 0,24-2-57 0 0,8 4 0 0 0,2 2-28 0 0,0-1 0 0 0,11 6 0 0 0,-13-9-19 0 0,0 0 1 0 0,0-1-1 0 0,10 3 0 0 0,-9-4-68 0 0,-1 1 7 0 0,35 6-112 0 0,1-2-46 0 0,4 0 7 0 0,-1-1 8 0 0,0 1 41 0 0,9 0 33 0 0,-25-2 128 0 0,-23-3 137 0 0,-42-10 114 0 0,-31 1-60 0 0,-48-3-28 0 0,109 11-99 0 0,-5 1-20 0 0,5 2 31 0 0,-5 7 11 0 0,7-8 0 0 0,11 4-11 0 0,25 20-55 0 0,-32-25-3 0 0,0-1 1 0 0,0 1-1 0 0,0 0 1 0 0,1 0 0 0 0,-1 0-1 0 0,0-1 1 0 0,0 1-1 0 0,1-1 1 0 0,-1 1-1 0 0,0-1 1 0 0,2 1-1 0 0,29 8-31 0 0,-24-7-74 0 0,3 0-12 0 0,50 10-111 0 0,-51-10 185 0 0,28 3-217 0 0,9-3-61 0 0,-2-2 109 0 0,-38 0 183 0 0,-4 1 6 0 0,1-1-1 0 0,-1 0 0 0 0,0 0 1 0 0,1 0-1 0 0,-1-1 1 0 0,0 0-1 0 0,6-1 0 0 0,18-4-36 0 0,-20 5 1 0 0,-4-1 11 0 0,12-7 53 0 0,-11 7 69 0 0,-15 0 467 0 0,9 1-478 0 0,1 1 0 0 0,-1 0 0 0 0,0-1-1 0 0,0 1 1 0 0,1 0 0 0 0,-1 0 0 0 0,0 0-1 0 0,-2 0 1 0 0,1-1 5 0 0,-21 8 253 0 0,6 0-274 0 0,3 1-42 0 0,12-6-56 0 0,12 0-128 0 0,26 4 40 0 0,-27-4 11 0 0,1 0-120 0 0,25 6 139 0 0,-26-6 9 0 0,1 0-223 0 0,26 6 208 0 0,-27-5 0 0 0,-10-1-313 0 0,1-1 441 0 0,0 0-1 0 0,0 0 1 0 0,0 0 0 0 0,0-1 0 0 0,-1 1-1 0 0,1 0 1 0 0,0-1 0 0 0,0 1 0 0 0,-1-1-1 0 0,1 1 1 0 0,0-1 0 0 0,-1 1 0 0 0,1-1-1 0 0,0 0 1 0 0,-3 0 0 0 0,-24-2 154 0 0,22 1-135 0 0,-25-5 109 0 0,1-1-1 0 0,-39-16 1 0 0,34 11 4 0 0,-39-8 1 0 0,43 14-141 0 0,-140-32 0 0 0,138 29 0 0 0,1-2 0 0 0,0-1 0 0 0,-33-18 0 0 0,26 8 0 0 0,-95-72 373 0 0,123 86-288 0 0,-1 1-1 0 0,1 1 1 0 0,-1-1-1 0 0,0 2 0 0 0,-1 0 1 0 0,-15-5-1 0 0,7 3 21 0 0,-16-10 76 0 0,23 10-63 0 0,1 1 0 0 0,-1 1 0 0 0,-26-8 1 0 0,27 10-50 0 0,3-3-16 0 0,1 0-42 0 0,-30-31 66 0 0,-3 19 241 0 0,40 17-310 0 0,1 1-8 0 0,0 0 0 0 0,0-1 1 0 0,0 1-1 0 0,0-1 0 0 0,1 1 0 0 0,-1-1 0 0 0,0 0 1 0 0,0 1-1 0 0,1-1 0 0 0,-1 0 0 0 0,1 1 1 0 0,-1-1-1 0 0,0 0 0 0 0,1 0 0 0 0,-1 1 0 0 0,1-1 1 0 0,0 0-1 0 0,-1 0 0 0 0,1 0 0 0 0,0 0 1 0 0,-1 0-1 0 0,1-1 0 0 0,-5-23 0 0 0,4 23 0 0 0,1 1 0 0 0,0-1 0 0 0,0 0 0 0 0,-1 0 0 0 0,0 0 0 0 0,1 0 0 0 0,-1 1 0 0 0,0-1 0 0 0,-1-2 0 0 0,0 1 0 0 0,-1 0 0 0 0,0 1 0 0 0,1-1 0 0 0,-1 1 0 0 0,0 0 0 0 0,0 0 0 0 0,-5-2 0 0 0,-5-3 31 0 0,5 1 2 0 0,8 6-33 0 0,-2-1 0 0 0,-9-16 0 0 0,-4-11 0 0 0,13 24 0 0 0,0 1 0 0 0,1 0 0 0 0,-2 0 0 0 0,1 0 0 0 0,-4-5 0 0 0,1 4 0 0 0,-3-2 0 0 0,-1 0 0 0 0,0 1 0 0 0,-1 1 0 0 0,-1 0 0 0 0,1-1 0 0 0,-1 0 0 0 0,0-1 0 0 0,3 2 0 0 0,0-1 0 0 0,0 0 0 0 0,-11-10 0 0 0,6 4 0 0 0,-1 1 0 0 0,-21-13 0 0 0,24 17 11 0 0,2-1 31 0 0,2 0-31 0 0,3 2-11 0 0,4 5 0 0 0,0-1 0 0 0,0 1 0 0 0,0 0 0 0 0,0 0 0 0 0,0 0 0 0 0,0 0 0 0 0,0 0 0 0 0,-1 0 0 0 0,1-1 0 0 0,0 1 0 0 0,0 0 0 0 0,0 0 0 0 0,0 0 0 0 0,0 0 0 0 0,0 0 0 0 0,0-1 0 0 0,0 1 0 0 0,0 0 0 0 0,0 0 0 0 0,0 0 0 0 0,0 0 0 0 0,0 0 0 0 0,0 0 0 0 0,0-1 0 0 0,1 1 0 0 0,-1 0 0 0 0,0 0 0 0 0,0 0 0 0 0,0 0 0 0 0,0 0 0 0 0,0 0 0 0 0,0-1 0 0 0,0 1 0 0 0,0 0 0 0 0,0 0 0 0 0,0 0 0 0 0,1 0 0 0 0,-1 0 0 0 0,0 0 0 0 0,0 0 0 0 0,0 0 0 0 0,0 0 0 0 0,0 0 0 0 0,0-1 0 0 0,1 1 0 0 0,-1 0 0 0 0,0 0 0 0 0,0 0 0 0 0,0 0 0 0 0,0 0 0 0 0,0 0 0 0 0,1 0 0 0 0,-1 0 0 0 0,0 0 0 0 0,0 0 0 0 0,0 0 0 0 0,0 0 0 0 0,0 0 0 0 0,0 0 0 0 0,1 0 0 0 0,-1 1 0 0 0,3-2 0 0 0,0 1 0 0 0,0 0 0 0 0,0 0 0 0 0,0 0 0 0 0,0 0 0 0 0,0 1 0 0 0,0-1 0 0 0,0 1 0 0 0,4 1 0 0 0,-1 1 0 0 0,1 0 0 0 0,0 1 0 0 0,-1 0 0 0 0,0 0 0 0 0,7 5 0 0 0,-1 0-5 0 0,-5-3-7 0 0,1 1 0 0 0,-1-1 0 0 0,8 11 0 0 0,15 15-12 0 0,-23-26 7 0 0,-1 1 1 0 0,0 0 0 0 0,5 9 0 0 0,15 17-57 0 0,-18-24 44 0 0,21 27-115 0 0,-7-6 25 0 0,-16-22 11 0 0,-1-1-85 0 0,17 21 97 0 0,-17-21 4 0 0,-7-6 28 0 0,1 0 63 0 0,0 0-1 0 0,-1 0 1 0 0,1-1 0 0 0,0 1-1 0 0,0-1 1 0 0,0 1 0 0 0,0-1-1 0 0,-1 1 1 0 0,1-1 0 0 0,-2 1-1 0 0,-2-4 4 0 0,4 2-1 0 0,-10-4-9 0 0,0-2 1 0 0,1 0-1 0 0,-1 0 1 0 0,2-1-1 0 0,-1 0 0 0 0,-11-13 1 0 0,-5-3-15 0 0,5 4-28 0 0,9 8 50 0 0,-19-15 0 0 0,27 25-5 0 0,1-1 0 0 0,-1 1 0 0 0,1 0 0 0 0,-1 0 0 0 0,0 0-1 0 0,0 1 1 0 0,0-1 0 0 0,0 1 0 0 0,0 0 0 0 0,-7-1 0 0 0,0 3-6 0 0,-2 4 11 0 0,-6 8 0 0 0,1 5-11 0 0,1 6-31 0 0,1 10 31 0 0,14-27 11 0 0,-1 0 0 0 0,1 0 0 0 0,-1 14 0 0 0,2 21 11 0 0,1-41-9 0 0,0 0 1 0 0,0 0-1 0 0,0 0 1 0 0,0 0-1 0 0,0 0 1 0 0,0 0-1 0 0,0 0 1 0 0,1 0-1 0 0,-1 0 1 0 0,0 0-1 0 0,1 0 1 0 0,-1-1-1 0 0,1 1 1 0 0,-1 0-1 0 0,1 0 1 0 0,0 1-1 0 0,21 31-4 0 0,-22-32-1 0 0,0 0 1 0 0,1-1-1 0 0,-1 1 1 0 0,1 0 0 0 0,-1-1-1 0 0,0 1 1 0 0,1-1-1 0 0,0 1 1 0 0,-1 0 0 0 0,1-1-1 0 0,-1 1 1 0 0,1-1-1 0 0,0 1 1 0 0,-1-1-1 0 0,1 0 1 0 0,0 1 0 0 0,-1-1-1 0 0,1 0 1 0 0,0 1-1 0 0,0-1 1 0 0,0 0-1 0 0,33 12-27 0 0,-25-9-56 0 0,-2-4-11 0 0,21-3 1 0 0,-26 4 85 0 0,-1 0 0 0 0,1 0 0 0 0,0-1 1 0 0,-1 1-1 0 0,1 0 0 0 0,0-1 0 0 0,-1 1 0 0 0,1-1 0 0 0,0 1 0 0 0,-1-1 0 0 0,1 0 1 0 0,-1 0-1 0 0,1 0 0 0 0,1-1 0 0 0,1-1-23 0 0,7-2-107 0 0,1-3 45 0 0,-3 0-62 0 0,-5 5 147 0 0,0 0 0 0 0,-1-1-1 0 0,1 1 1 0 0,-1-1 0 0 0,0 0 0 0 0,0 0 0 0 0,0 0-1 0 0,-1 0 1 0 0,0-1 0 0 0,1 1 0 0 0,-1-1-1 0 0,-1 1 1 0 0,1-1 0 0 0,-1 0 0 0 0,0 1 0 0 0,0-1-1 0 0,0 0 1 0 0,-1 0 0 0 0,1 0 0 0 0,-1 0-1 0 0,0 0 1 0 0,-1 0 0 0 0,0-6 0 0 0,-3-4 76 0 0,0 0 1 0 0,-2 0 0 0 0,1 0-1 0 0,-2 1 1 0 0,0 0 0 0 0,0 0-1 0 0,-11-14 1 0 0,16 25-40 0 0,1 2-13 0 0,0-1 1 0 0,0 1-1 0 0,0 0 1 0 0,0-1-1 0 0,0 1 1 0 0,0 0 0 0 0,-1-1-1 0 0,1 1 1 0 0,0 0-1 0 0,-1 0 1 0 0,1 0-1 0 0,-1 0 1 0 0,1 0-1 0 0,-1 1 1 0 0,0-1-1 0 0,1 0 1 0 0,-1 1-1 0 0,-2-1 1 0 0,-12 2 58 0 0,12 1-73 0 0,3 0 11 0 0,-5 2 50 0 0,-5 10 16 0 0,6-5 0 0 0,-5 14-41 0 0,7-17 53 0 0,2 1-4 0 0,-2 24-11 0 0,3-14-13 0 0,3 19-36 0 0,-3-35-20 0 0,1 0-1 0 0,-1 1 1 0 0,0-1 0 0 0,0 0 0 0 0,0 0-1 0 0,1 0 1 0 0,-1 0 0 0 0,1 1-1 0 0,-1-1 1 0 0,1 0 0 0 0,-1 0-1 0 0,2 2 1 0 0,1 2-2 0 0,0 0 0 0 0,0-1 0 0 0,1 1 0 0 0,0-1 0 0 0,5 6 0 0 0,-6-7-3 0 0,1-1-1 0 0,0 0 1 0 0,0 1-1 0 0,0-1 0 0 0,0-1 1 0 0,7 3-1 0 0,-10-3-2 0 0,0-1 0 0 0,0 0 0 0 0,0 1 0 0 0,0-1 0 0 0,-1 0 0 0 0,1 0 0 0 0,0 0 0 0 0,0 0 0 0 0,0 1 0 0 0,0-1 0 0 0,-1-1 0 0 0,1 1 0 0 0,0 0 0 0 0,1 0 0 0 0,22-4-90 0 0,-23 4 85 0 0,1 0 0 0 0,-1 0 0 0 0,0 0 0 0 0,0 0 0 0 0,0-1 0 0 0,0 1-1 0 0,0 0 1 0 0,0-1 0 0 0,1 1 0 0 0,-1-1 0 0 0,0 1 0 0 0,0-1 0 0 0,0 1 0 0 0,0-1 0 0 0,1-1 0 0 0,1 0-17 0 0,-1 0 6 0 0,1 0 0 0 0,-1 0-1 0 0,0 0 1 0 0,0 0 0 0 0,0 0 0 0 0,0 0 0 0 0,0-1-1 0 0,-1 1 1 0 0,1-1 0 0 0,-1 1 0 0 0,1-1 0 0 0,-1 0-1 0 0,0 1 1 0 0,0-1 0 0 0,0 0 0 0 0,0 0 0 0 0,-1 0-1 0 0,1 1 1 0 0,-1-1 0 0 0,0 0 0 0 0,0 0 0 0 0,0 0-1 0 0,0 0 1 0 0,0 0 0 0 0,-1-3 0 0 0,-5-22-6 0 0,0 1-1 0 0,-12-29 1 0 0,-7-31-101 0 0,9 4-171 0 0,15 75 275 0 0,1 1-12 0 0,1 5 93 0 0,0 12 30 0 0,-1 1-63 0 0,6 36 90 0 0,-5-36-84 0 0,0-4 9 0 0,0 0 1 0 0,1 0-1 0 0,-1 0 1 0 0,5 10-1 0 0,5 22 24 0 0,-3-19 5 0 0,10 19 17 0 0,-8-20-16 0 0,21 19-11 0 0,-27-34-57 0 0,-1 0-1 0 0,1-1 1 0 0,0 1-1 0 0,0-1 1 0 0,1 0-1 0 0,-1 0 1 0 0,9 4-1 0 0,-11-7-1 0 0,-1 1 0 0 0,1-1 0 0 0,-1 0 0 0 0,1 1 0 0 0,-1-1 0 0 0,1 0 0 0 0,-1 0 0 0 0,1 0 0 0 0,-1 0 0 0 0,1 0 0 0 0,0 0 0 0 0,-1 0 0 0 0,1-1 0 0 0,-1 1 0 0 0,1 0 0 0 0,2-2 0 0 0,-4 1-1 0 0,1 1 1 0 0,-1 0-1 0 0,0-1 0 0 0,1 1 1 0 0,-1-1-1 0 0,0 1 0 0 0,1-1 0 0 0,-1 1 1 0 0,0-1-1 0 0,0 1 0 0 0,0-1 0 0 0,1 1 1 0 0,-1-1-1 0 0,0 0 0 0 0,0 1 1 0 0,0-1-1 0 0,0 1 0 0 0,0-1 0 0 0,0 1 1 0 0,0-1-1 0 0,0 1 0 0 0,0-1 1 0 0,0 0-1 0 0,-1 1 0 0 0,1-1 0 0 0,0 1 1 0 0,0-1-1 0 0,0 1 0 0 0,-1-1 1 0 0,1 1-1 0 0,-1-2 0 0 0,-11-18-71 0 0,10 16 50 0 0,-82-110-247 0 0,34 48 159 0 0,47 62 109 0 0,-3-4-15 0 0,0 0 0 0 0,0 1 1 0 0,-12-12-1 0 0,10 13 16 0 0,0 2 15 0 0,7 5 16 0 0,-1 5 12 0 0,-1 23 49 0 0,2-28-87 0 0,1 0 0 0 0,0 0 0 0 0,0 0 0 0 0,0 0 0 0 0,0 0 0 0 0,0-1 0 0 0,0 1 0 0 0,0 0 0 0 0,1 0 0 0 0,-1 0 0 0 0,0 0 0 0 0,0 0 0 0 0,1 0 0 0 0,-1 0 0 0 0,1 1 0 0 0,14 34 62 0 0,-6-18-14 0 0,20 26-31 0 0,-19-31-1 0 0,19 20 0 0 0,14 9 1 0 0,-24-28 20 0 0,25 15-31 0 0,-1-7-24 0 0,-35-18-53 0 0,-7-4 64 0 0,-1 0 0 0 0,1-1-1 0 0,0 1 1 0 0,-1 0 0 0 0,1-1-1 0 0,-1 1 1 0 0,1-1 0 0 0,-1 1-1 0 0,0 0 1 0 0,1-1-1 0 0,-1 1 1 0 0,1-1 0 0 0,-1 0-1 0 0,0 1 1 0 0,1-1 0 0 0,-1 1-1 0 0,0-1 1 0 0,1 0-1 0 0,-1 1 1 0 0,0-1 0 0 0,0 1-1 0 0,0-1 1 0 0,0 0 0 0 0,0 1-1 0 0,0-1 1 0 0,0 0 0 0 0,0 1-1 0 0,0-1 1 0 0,0 0-1 0 0,0 0 1 0 0,-49-95-310 0 0,-5-10-80 0 0,28 50 253 0 0,21 49 97 0 0,-1 4 42 0 0,3 9 42 0 0,1 0-31 0 0,1-4-2 0 0,0 0 1 0 0,0 0-1 0 0,0 1 1 0 0,1-1-1 0 0,-1 0 1 0 0,1 1-1 0 0,-1-1 1 0 0,1 0-1 0 0,0 3 1 0 0,0 1 18 0 0,0-1 1 0 0,1 1-1 0 0,-1-1 1 0 0,3 8-1 0 0,-1-3-1 0 0,-1-1 50 0 0,2 2-10 0 0,10 33-3 0 0,-10-32 0 0 0,3-2 0 0 0,16 34 5 0 0,-10-24 17 0 0,22 25-28 0 0,0-5-47 0 0,-42-57-11 0 0,-11-14 0 0 0,-3-1-14 0 0,-1 0-1 0 0,-2 2 1 0 0,-1 0-1 0 0,-52-45 1 0 0,74 71 7 0 0,-1 1 0 0 0,1-1-1 0 0,-1 1 1 0 0,0 0 0 0 0,0 1 0 0 0,-6-3-1 0 0,9 5 5 0 0,0-1 0 0 0,0 0 0 0 0,0 1 0 0 0,0 0 0 0 0,0-1 0 0 0,0 1 0 0 0,0 0 0 0 0,-1 0 0 0 0,1 0 0 0 0,0 1 0 0 0,0-1 0 0 0,0 0 0 0 0,0 1 0 0 0,0 0 0 0 0,0-1 0 0 0,0 1 0 0 0,0 0 0 0 0,0 0 0 0 0,1 0 0 0 0,-1 0 0 0 0,-3 2 0 0 0,-12 13-8 0 0,13-12 11 0 0,1 0 0 0 0,0 1 0 0 0,0 0 0 0 0,-3 5 0 0 0,-8 28 0 0 0,5 9 0 0 0,8-37 0 0 0,0 1 0 0 0,1-1 0 0 0,2 12 0 0 0,-1-10 0 0 0,1 0 0 0 0,7 21 0 0 0,-5-21 0 0 0,1-1 0 0 0,9 18 0 0 0,-10-21 0 0 0,1 0 0 0 0,0-1 0 0 0,1 0 0 0 0,6 8 0 0 0,-4-8 0 0 0,-1 0 0 0 0,1-1 0 0 0,18 12 0 0 0,-17-13-6 0 0,0-1 1 0 0,14 5-1 0 0,-23-9 6 0 0,15 3-82 0 0,11-3 6 0 0,-19 0 6 0 0,-3-3-21 0 0,12-9-5 0 0,-14 11 86 0 0,-1 0-1 0 0,0 0 1 0 0,0-1-1 0 0,0 1 1 0 0,1 0-1 0 0,-1 0 1 0 0,0 0-1 0 0,0-1 1 0 0,-1 1 0 0 0,1-1-1 0 0,0 1 1 0 0,0-1-1 0 0,-1 1 1 0 0,1-1-1 0 0,-1 1 1 0 0,1-1-1 0 0,-1-2 1 0 0,1 1 6 0 0,0-3 4 0 0,0 0 0 0 0,-1 0-1 0 0,0 0 1 0 0,0 0 0 0 0,0-1 0 0 0,-1 1-1 0 0,0 0 1 0 0,0 0 0 0 0,-1 0 0 0 0,-4-11-1 0 0,-2-5 8 0 0,-18-29 0 0 0,26 51-7 0 0,-16-29 99 0 0,-1 1 1 0 0,-26-33-1 0 0,42 59-90 0 0,-1 0-1 0 0,0 0 0 0 0,0 0 0 0 0,0 0 0 0 0,0 0 1 0 0,-1 1-1 0 0,1-1 0 0 0,0 1 0 0 0,-1-1 0 0 0,1 1 0 0 0,-1 0 1 0 0,0 0-1 0 0,1 0 0 0 0,-1 0 0 0 0,0 1 0 0 0,1-1 1 0 0,-1 1-1 0 0,0-1 0 0 0,-5 1 0 0 0,5 1-2 0 0,-1-1 1 0 0,0 1-1 0 0,1 0 0 0 0,-1 0 1 0 0,1 0-1 0 0,-1 0 0 0 0,1 0 1 0 0,-1 1-1 0 0,1 0 0 0 0,0 0 1 0 0,0 0-1 0 0,0 0 0 0 0,0 0 1 0 0,-4 4-1 0 0,-9 14 5 0 0,-8 20 42 0 0,17-24-18 0 0,-6 20-1 0 0,0 12 54 0 0,10-30-6 0 0,2 19-9 0 0,2-20-13 0 0,4 15-36 0 0,-5-31-20 0 0,0 1 0 0 0,1-1 0 0 0,-1 0 0 0 0,0 0 0 0 0,0 0 0 0 0,1 1 0 0 0,-1-1 0 0 0,1 0 0 0 0,-1 0 0 0 0,1 0 0 0 0,1 2 0 0 0,2 3-1 0 0,0 0 0 0 0,0 0 0 0 0,11 10 0 0 0,-12-12-5 0 0,1-1 1 0 0,0 0-1 0 0,0 0 1 0 0,1-1-1 0 0,-1 1 0 0 0,1-1 1 0 0,-1 0-1 0 0,7 2 0 0 0,-7-3-7 0 0,0 0 0 0 0,0 0 0 0 0,0 0 0 0 0,1-1 0 0 0,-1 0 0 0 0,0 0 0 0 0,0 0 0 0 0,5-1 0 0 0,-1 0-26 0 0,-5 1 14 0 0,-1 0 0 0 0,1-1 0 0 0,0 1-1 0 0,-1-1 1 0 0,1 0 0 0 0,-1 0 0 0 0,1 0 0 0 0,-1 0 0 0 0,5-3-1 0 0,20-10-198 0 0,-20 10 187 0 0,-1 0 0 0 0,0 0 1 0 0,-1-1-1 0 0,1 0 0 0 0,6-7 0 0 0,-10 10 14 0 0,1-1 0 0 0,-1-1 1 0 0,0 1-1 0 0,0 0 0 0 0,0-1 1 0 0,0 1-1 0 0,-1-1 1 0 0,1 1-1 0 0,-1-1 0 0 0,0 0 1 0 0,0 1-1 0 0,0-1 0 0 0,0-6 1 0 0,-1 3 9 0 0,0 0 1 0 0,-1 0-1 0 0,0 0 1 0 0,0 0-1 0 0,-1 1 1 0 0,1-1-1 0 0,-2 0 1 0 0,1 1-1 0 0,-1-1 1 0 0,-5-9 0 0 0,4 8 44 0 0,-1 1 0 0 0,-1-1 0 0 0,1 1 1 0 0,-1 0-1 0 0,0 0 0 0 0,0 1 1 0 0,-14-11-1 0 0,17 15-14 0 0,0 1 0 0 0,0-1 1 0 0,0 0-1 0 0,-1 1 0 0 0,1-1 0 0 0,-1 1 0 0 0,1 0 0 0 0,-1 0 0 0 0,1 1 1 0 0,-1-1-1 0 0,0 1 0 0 0,1 0 0 0 0,-1-1 0 0 0,1 2 0 0 0,-1-1 0 0 0,0 0 1 0 0,1 1-1 0 0,-1-1 0 0 0,1 1 0 0 0,-1 0 0 0 0,1 1 0 0 0,-5 1 0 0 0,0 1 10 0 0,-1 0 0 0 0,1 1 0 0 0,0 0 0 0 0,0 0 0 0 0,1 1 0 0 0,0 0 0 0 0,-10 10 0 0 0,1 4 35 0 0,-6 14 10 0 0,5 2-10 0 0,8-6-2 0 0,9-29-61 0 0,0 0 0 0 0,-1 0 0 0 0,1 0 0 0 0,0 0 0 0 0,0 0 0 0 0,0 0 0 0 0,0-1 0 0 0,0 1 0 0 0,0 0 0 0 0,0 0-1 0 0,0 0 1 0 0,1 0 0 0 0,-1 0 0 0 0,1 1 0 0 0,0 2-4 0 0,0 0-1 0 0,0 0 1 0 0,1 0-1 0 0,-1 0 1 0 0,1 0-1 0 0,0 0 1 0 0,5 6-1 0 0,-3-6-11 0 0,0 0 0 0 0,0-1 1 0 0,0 1-1 0 0,1-1 0 0 0,-1 0 0 0 0,8 3 0 0 0,-3-1-98 0 0,-1-5-9 0 0,1 1 79 0 0,-5-1 14 0 0,0 1 0 0 0,0-1 0 0 0,0 0-1 0 0,0 0 1 0 0,0-1 0 0 0,0 1 0 0 0,4-2 0 0 0,-1 2-27 0 0,-5 0 19 0 0,1-1 0 0 0,-1 1 0 0 0,1 0 0 0 0,-1-1 0 0 0,1 1 0 0 0,-1-1 0 0 0,1 0 0 0 0,4-2 0 0 0,0 1-30 0 0,19-10-251 0 0,-20 10 259 0 0,-2 1 18 0 0,-1-1-1 0 0,0 1 1 0 0,0-1-1 0 0,0 1 1 0 0,0-1 0 0 0,3-3-1 0 0,-1 1-22 0 0,0 0-1 0 0,0 0 1 0 0,0 0-1 0 0,0-1 1 0 0,0 0-1 0 0,-1 0 1 0 0,4-5-1 0 0,-7 7 44 0 0,1 1 0 0 0,-1-1 0 0 0,0 1 0 0 0,0-1 1 0 0,0 1-1 0 0,0-1 0 0 0,0 0 0 0 0,-1 1 0 0 0,1-1 0 0 0,-1 0 0 0 0,0 1 0 0 0,0-1 0 0 0,0 0 0 0 0,0 0 0 0 0,0 1 0 0 0,0-1 1 0 0,-1 0-1 0 0,0 0 0 0 0,1 1 0 0 0,-1-1 0 0 0,0 1 0 0 0,-1-4 0 0 0,-2-1 90 0 0,0-1 0 0 0,-1 0 0 0 0,1 1 0 0 0,-1 0-1 0 0,-1 0 1 0 0,1 1 0 0 0,-1-1 0 0 0,0 1 0 0 0,-1 0 0 0 0,-13-9-1 0 0,16 12-31 0 0,-1 1 0 0 0,1 0 0 0 0,-1-1 1 0 0,1 2-1 0 0,-1-1 0 0 0,0 0 0 0 0,0 1 0 0 0,0 0 0 0 0,0 0 0 0 0,0 1 0 0 0,0-1 0 0 0,0 1 0 0 0,0 0 0 0 0,0 0 0 0 0,0 1 0 0 0,0-1 0 0 0,0 1 0 0 0,0 0 0 0 0,0 1 0 0 0,-4 1 0 0 0,-1 1 13 0 0,0 1 1 0 0,1 1 0 0 0,0-1 0 0 0,0 1-1 0 0,1 1 1 0 0,-1 0 0 0 0,1 0 0 0 0,1 0-1 0 0,-13 16 1 0 0,4-1 29 0 0,-6 17 10 0 0,5 5-2 0 0,8-9-22 0 0,9-20-16 0 0,0-10-53 0 0,1 0 0 0 0,0-1 0 0 0,0 1 0 0 0,0 0 0 0 0,1 0 0 0 0,2 5 0 0 0,-1-5-9 0 0,1 0-1 0 0,-1 0 0 0 0,1-1 0 0 0,0 1 1 0 0,5 4-1 0 0,-2-3-82 0 0,0-4-11 0 0,21 3-10 0 0,-15-5-41 0 0,-6 0 98 0 0,-3 0 14 0 0,-1-1 0 0 0,1 1 0 0 0,0 0 1 0 0,-1-1-1 0 0,1 0 0 0 0,3-1 0 0 0,1 0-16 0 0,-4 2 16 0 0,0-1 0 0 0,0 0 0 0 0,0 0 0 0 0,-1-1 0 0 0,1 1 0 0 0,4-3 0 0 0,32-13-310 0 0,-33 14 295 0 0,-3 2 22 0 0,-1-1 0 0 0,0 1 0 0 0,0-1 0 0 0,0 1 1 0 0,0-1-1 0 0,0 0 0 0 0,4-4 0 0 0,-7 6 35 0 0,11-7-94 0 0,-1-1 0 0 0,-1-1 1 0 0,1 1-1 0 0,12-17 1 0 0,-19 22 76 0 0,-1 0 0 0 0,0 0 0 0 0,0 0 0 0 0,0-1 0 0 0,-1 1 0 0 0,1 0 1 0 0,-1-1-1 0 0,0 1 0 0 0,0-1 0 0 0,0 0 0 0 0,0 1 0 0 0,-1-1 1 0 0,1 0-1 0 0,-1 1 0 0 0,0-1 0 0 0,0 0 0 0 0,0 1 0 0 0,-1-1 1 0 0,1 0-1 0 0,-1 0 0 0 0,0 1 0 0 0,-2-6 0 0 0,1 4 56 0 0,0-1 0 0 0,-1 1 0 0 0,0 0 0 0 0,0 0 0 0 0,0 0 0 0 0,-1 0 0 0 0,0 1 0 0 0,0-1-1 0 0,0 1 1 0 0,0 0 0 0 0,0 0 0 0 0,-8-5 0 0 0,9 7-12 0 0,-1 1-1 0 0,1-1 1 0 0,0 0-1 0 0,-1 1 1 0 0,1 0 0 0 0,-1 0-1 0 0,1 0 1 0 0,-1 0-1 0 0,1 0 1 0 0,-1 1-1 0 0,0 0 1 0 0,1 0 0 0 0,-1 0-1 0 0,0 0 1 0 0,1 0-1 0 0,-1 1 1 0 0,0-1-1 0 0,1 1 1 0 0,-1 0 0 0 0,-6 3-1 0 0,5-2 9 0 0,0 0 1 0 0,0 1-1 0 0,0 0 0 0 0,0-1 0 0 0,1 2 0 0 0,-1-1 1 0 0,1 0-1 0 0,0 1 0 0 0,-6 6 0 0 0,-9 14 32 0 0,12-16-57 0 0,5-5-3 0 0,0 0 0 0 0,-1 1 0 0 0,1-1 0 0 0,1 0 0 0 0,-1 1 0 0 0,0-1 0 0 0,1 1 0 0 0,-2 4 0 0 0,-7 21 16 0 0,9-28-20 0 0,1 0 1 0 0,-1 0-1 0 0,1 1 1 0 0,0-1 0 0 0,0 0-1 0 0,-1 1 1 0 0,1-1-1 0 0,0 0 1 0 0,0 0-1 0 0,0 1 1 0 0,0 0-1 0 0,0 4-1 0 0,1 0 0 0 0,-1 0 0 0 0,1 0 0 0 0,1 0-1 0 0,2 9 1 0 0,-1-8-4 0 0,0 0 0 0 0,1 0 0 0 0,0-1 0 0 0,7 9-1 0 0,-11-15 3 0 0,0 1-2 0 0,1 0-1 0 0,-1 0 0 0 0,1-1 0 0 0,-1 1 0 0 0,1 0 1 0 0,-1-1-1 0 0,1 1 0 0 0,0-1 0 0 0,-1 1 1 0 0,1-1-1 0 0,0 1 0 0 0,-1-1 0 0 0,1 1 0 0 0,0-1 1 0 0,0 1-1 0 0,-1-1 0 0 0,1 0 0 0 0,0 0 0 0 0,0 1 1 0 0,1-1-1 0 0,33 10-88 0 0,-26-8-5 0 0,0-1-4 0 0,2 0 63 0 0,-6 0 2 0 0,1 0 1 0 0,0-1-1 0 0,-1 0 1 0 0,1 0 0 0 0,10-2-1 0 0,31-3-217 0 0,7-2 40 0 0,6-3 5 0 0,-4-1 14 0 0,-46 9 161 0 0,29-8-124 0 0,2-3 16 0 0,-34 12 119 0 0,19-10-75 0 0,-3-1 85 0 0,1-2 11 0 0,-12 6 75 0 0,0-1-1 0 0,-1 0 1 0 0,18-17 0 0 0,-28 24-22 0 0,1 0 11 0 0,2-8 0 0 0,-2 8 0 0 0,-19-18 760 0 0,-3 0-379 0 0,18 19-419 0 0,0-1 0 0 0,0 1 0 0 0,-1 0 0 0 0,1-1 0 0 0,0 1 0 0 0,0 0-1 0 0,0 0 1 0 0,-1 1 0 0 0,1-1 0 0 0,-1 1 0 0 0,1-1 0 0 0,0 1 0 0 0,-1-1 0 0 0,1 1-1 0 0,-1 0 1 0 0,1 0 0 0 0,-4 1 0 0 0,1 0 39 0 0,1 0 0 0 0,0 0 0 0 0,0 1 1 0 0,0 0-1 0 0,0-1 0 0 0,0 1 0 0 0,0 1 0 0 0,-5 3 0 0 0,6-4 70 0 0,1 3 1 0 0,-9 15-7 0 0,8-14 134 0 0,6 2-196 0 0,5 27-43 0 0,-8-34-23 0 0,0-1 1 0 0,0 1 0 0 0,1 0 0 0 0,-1-1-1 0 0,0 1 1 0 0,0-1 0 0 0,0 1-1 0 0,1 0 1 0 0,-1-1 0 0 0,0 1 0 0 0,0-1-1 0 0,1 1 1 0 0,-1-1 0 0 0,1 1-1 0 0,-1-1 1 0 0,0 1 0 0 0,1-1-1 0 0,-1 1 1 0 0,1-1 0 0 0,-1 1 0 0 0,1-1-1 0 0,0 0 1 0 0,-1 1 0 0 0,2-1-1 0 0,27 19-3 0 0,-28-19-3 0 0,0 1 1 0 0,0 0-1 0 0,0-1 1 0 0,0 1 0 0 0,0-1-1 0 0,0 1 1 0 0,0-1-1 0 0,0 1 1 0 0,0-1-1 0 0,0 0 1 0 0,2 1-1 0 0,24 3-32 0 0,-20-2-80 0 0,0-3-13 0 0,1 1 90 0 0,-4 1 13 0 0,-1-1 1 0 0,1 0 0 0 0,-1-1 0 0 0,1 1-1 0 0,-1-1 1 0 0,1 1 0 0 0,4-2 0 0 0,1-1-103 0 0,0 1 0 0 0,-1-1 0 0 0,1-1 0 0 0,-1 1 1 0 0,0-1-1 0 0,0-1 0 0 0,13-9 0 0 0,-20 13 124 0 0,-1 1 1 0 0,1-1-1 0 0,-1 0 1 0 0,0 1-1 0 0,1-1 0 0 0,-1 0 1 0 0,0 0-1 0 0,1 1 0 0 0,-1-1 1 0 0,0 0-1 0 0,0 0 0 0 0,0 1 1 0 0,0-1-1 0 0,0 0 0 0 0,0 0 1 0 0,0 0-1 0 0,0 1 1 0 0,0-1-1 0 0,0 0 0 0 0,0 0 1 0 0,-1 1-1 0 0,1-1 0 0 0,0 0 1 0 0,0 0-1 0 0,-1 1 0 0 0,1-1 1 0 0,-1-1-1 0 0,-13-16-81 0 0,3 7 115 0 0,0 1 0 0 0,0 0-1 0 0,-1 1 1 0 0,-1 0 0 0 0,0 1 0 0 0,-19-9-1 0 0,25 14-15 0 0,0 0 0 0 0,0 1 0 0 0,0 0 0 0 0,0 0-1 0 0,0 0 1 0 0,-1 1 0 0 0,1 0 0 0 0,0 1-1 0 0,-1 0 1 0 0,1 0 0 0 0,-1 0 0 0 0,1 1 0 0 0,0 0-1 0 0,-1 0 1 0 0,1 1 0 0 0,-8 3 0 0 0,11-2 40 0 0,-6 5 14 0 0,8-5 93 0 0,4 6-83 0 0,8 30-45 0 0,-10-38-28 0 0,0 0 1 0 0,0 0-1 0 0,1 0 0 0 0,-1 1 0 0 0,0-1 1 0 0,1 0-1 0 0,-1 0 0 0 0,1 0 0 0 0,-1 0 1 0 0,1 0-1 0 0,0 0 0 0 0,-1-1 1 0 0,1 1-1 0 0,1 2 0 0 0,24 25 0 0 0,-26-27-8 0 0,1 0 1 0 0,0 0-1 0 0,0 0 0 0 0,0 0 1 0 0,0 0-1 0 0,0-1 0 0 0,0 1 1 0 0,0 0-1 0 0,1 0 0 0 0,-1-1 0 0 0,0 1 1 0 0,2 0-1 0 0,33 15-25 0 0,-27-12-62 0 0,-2-3-34 0 0,32 1-146 0 0,-36-2 239 0 0,1 0-1 0 0,-1 0 1 0 0,0-1-1 0 0,1 1 1 0 0,-1-1 0 0 0,3-1-1 0 0,2 0-12 0 0,-1 1-91 0 0,-3-1 0 0 0,15-8 12 0 0,-17 9 118 0 0,-1 0-1 0 0,0 0 1 0 0,1 0-1 0 0,-1 0 0 0 0,0 0 1 0 0,0 0-1 0 0,0 0 1 0 0,0-1-1 0 0,1-1 1 0 0,2-12-5 0 0,-4 12 16 0 0,-1 0 1 0 0,1 0-1 0 0,-1 0 0 0 0,0 0 1 0 0,0 1-1 0 0,0-1 0 0 0,0 0 0 0 0,-1 0 1 0 0,1 1-1 0 0,-1-1 0 0 0,1 1 1 0 0,-1 0-1 0 0,0-1 0 0 0,0 1 0 0 0,0 0 1 0 0,-4-3-1 0 0,0 0 63 0 0,-1-1 1 0 0,0 1-1 0 0,-1 1 1 0 0,-10-6-1 0 0,6 4-7 0 0,-1 0 1 0 0,1 1-1 0 0,-1 1 0 0 0,0 0 1 0 0,-16-2-1 0 0,24 5-41 0 0,-1 0 1 0 0,1 1-1 0 0,-1 0 1 0 0,1 1-1 0 0,0-1 0 0 0,-1 1 1 0 0,1 0-1 0 0,-1 0 1 0 0,1 1-1 0 0,0-1 0 0 0,0 1 1 0 0,0 0-1 0 0,0 1 1 0 0,0-1-1 0 0,0 1 0 0 0,-6 5 1 0 0,-7 7 4 0 0,3 2 39 0 0,11-7 27 0 0,-3 14-3 0 0,5-18 70 0 0,7 3-102 0 0,11 28-34 0 0,-16-36-20 0 0,0 0 0 0 0,1 0 0 0 0,-1-1 0 0 0,0 1-1 0 0,1 0 1 0 0,-1-1 0 0 0,1 1 0 0 0,-1 0 0 0 0,1 0 0 0 0,-1-1 0 0 0,1 1 0 0 0,-1-1 0 0 0,1 1 0 0 0,-1-1 0 0 0,1 1 0 0 0,0-1 0 0 0,-1 1 0 0 0,1-1 0 0 0,0 1 0 0 0,0-1-1 0 0,1 1 1 0 0,40 18-6 0 0,-31-15-12 0 0,-6-2 1 0 0,-1 0-1 0 0,1-1 1 0 0,0 0 0 0 0,0 0 0 0 0,-1 0 0 0 0,1 0 0 0 0,7-1 0 0 0,-3 1-8 0 0,25 0-171 0 0,10-2-133 0 0,-35 1 273 0 0,24-2-169 0 0,-9-1 124 0 0,-18 2 3 0 0,0 0 16 0 0,2 0 67 0 0,-6 1 6 0 0,1 0 0 0 0,0-1-1 0 0,-1 1 1 0 0,1-1-1 0 0,0 1 1 0 0,-1-1 0 0 0,1 0-1 0 0,-1 0 1 0 0,5-3-1 0 0,13-7-46 0 0,-8-1 54 0 0,-11 12 11 0 0,-1-1-1 0 0,0 0 1 0 0,0 1 0 0 0,1-1 0 0 0,-1 0 0 0 0,0 1-1 0 0,0-1 1 0 0,0 0 0 0 0,0 0 0 0 0,0 1-1 0 0,0-1 1 0 0,0 0 0 0 0,0 0 0 0 0,0 1 0 0 0,0-1-1 0 0,0 0 1 0 0,0 0 0 0 0,0 1 0 0 0,-1-1 0 0 0,1 0-1 0 0,0 1 1 0 0,-1-1 0 0 0,1 0 0 0 0,0 1 0 0 0,-2-2-1 0 0,-11-15 225 0 0,11 15-210 0 0,-6-7 13 0 0,0 1-1 0 0,0 1 1 0 0,-1 0 0 0 0,0 0 0 0 0,0 0 0 0 0,-1 1-1 0 0,1 1 1 0 0,-1 0 0 0 0,-1 0 0 0 0,1 1 0 0 0,-1 0-1 0 0,0 0 1 0 0,-17-2 0 0 0,4 7-38 0 0,10 4 0 0 0,-6 8 0 0 0,3 3 11 0 0,11-5 31 0 0,-6 17-20 0 0,12-27-19 0 0,0 0 0 0 0,-1-1 0 0 0,1 1 0 0 0,0 0 0 0 0,-1 0 0 0 0,1 0 0 0 0,0 0 0 0 0,0 0 0 0 0,0 0 0 0 0,0 0 0 0 0,0 0 0 0 0,0 0 0 0 0,0 2 0 0 0,2 28 19 0 0,-2-31-20 0 0,0 1 1 0 0,0 0-1 0 0,0 0 1 0 0,0 0-1 0 0,0 0 1 0 0,1 0-1 0 0,-1 0 1 0 0,0 0-1 0 0,1 0 1 0 0,-1-1-1 0 0,0 1 1 0 0,1 0-1 0 0,-1 0 1 0 0,1 0-1 0 0,-1-1 1 0 0,2 2-1 0 0,-2-2-2 0 0,5 8 3 0 0,1-1 0 0 0,-1 0-1 0 0,9 7 1 0 0,-10-11-4 0 0,0 0-1 0 0,0 0 1 0 0,0 0 0 0 0,1-1-1 0 0,0 1 1 0 0,-1-1 0 0 0,1 0-1 0 0,5 1 1 0 0,3 1-20 0 0,1-2-1 0 0,14 3 1 0 0,21-3-78 0 0,-36-2 60 0 0,25-2-162 0 0,1-2-4 0 0,-3-2 49 0 0,-29 5 132 0 0,19-6-95 0 0,-2-1 54 0 0,-16 4 12 0 0,1-5 53 0 0,-9 8 9 0 0,0 0 1 0 0,0 1-1 0 0,0-1 0 0 0,0 1 1 0 0,0-1-1 0 0,0 0 1 0 0,0 1-1 0 0,0-1 1 0 0,0 1-1 0 0,-1-1 0 0 0,1 0 1 0 0,0 1-1 0 0,0-1 1 0 0,-1 1-1 0 0,1-1 1 0 0,0 1-1 0 0,0-1 0 0 0,-1 1 1 0 0,1-1-1 0 0,-1 1 1 0 0,1-1-1 0 0,-1 1 1 0 0,1-1-1 0 0,0 1 0 0 0,-1 0 1 0 0,1-1-1 0 0,-1 1 1 0 0,0 0-1 0 0,0-1 1 0 0,-19-9 372 0 0,-106-43 294 0 0,122 51-676 0 0,-42-15 34 0 0,42 16-31 0 0,0 0 0 0 0,-1 0 0 0 0,1 1 0 0 0,0-1 0 0 0,-1 1 0 0 0,1 0 0 0 0,0 0 0 0 0,-1 1 0 0 0,-3 0 0 0 0,-7 4-3 0 0,-6 5 0 0 0,0 7 0 0 0,6 0 11 0 0,11-6 31 0 0,-4 17-20 0 0,7-27-19 0 0,1 0-1 0 0,0 0 1 0 0,0 0 0 0 0,0 0 0 0 0,-1 0 0 0 0,1 0 0 0 0,0 0-1 0 0,0 0 1 0 0,0 0 0 0 0,1 0 0 0 0,-1 0 0 0 0,0 0 0 0 0,0 0 0 0 0,1 1-1 0 0,-1-2-2 0 0,1 5 2 0 0,0 1-1 0 0,0-1 1 0 0,1 0 0 0 0,0 0-1 0 0,0-1 1 0 0,5 9-1 0 0,-4-9-3 0 0,0-1 1 0 0,0 1-1 0 0,1-1 1 0 0,-1 0-1 0 0,1 1 0 0 0,0-2 1 0 0,0 1-1 0 0,0 0 1 0 0,8 3-1 0 0,0-1-36 0 0,22 6 0 0 0,-30-9 25 0 0,0-1-1 0 0,-1 0 0 0 0,1 0 1 0 0,0 0-1 0 0,0-1 1 0 0,0 1-1 0 0,0-1 0 0 0,5 0 1 0 0,0 0-16 0 0,-3 1-13 0 0,0-1-1 0 0,-1 0 0 0 0,1 0 0 0 0,10-1 0 0 0,-7 0-4 0 0,2 1-43 0 0,17-2-48 0 0,0-3-91 0 0,-18 4 171 0 0,27-6-235 0 0,-29 6 236 0 0,24-8-187 0 0,-12 2 129 0 0,-14 6 3 0 0,-2-2 19 0 0,15-10 74 0 0,-19 13 19 0 0,1-1 0 0 0,0 1 0 0 0,-1-1 0 0 0,1 0 0 0 0,0 1 0 0 0,-1-1 0 0 0,1 0 0 0 0,-1 0 0 0 0,1 1 0 0 0,-1-1 0 0 0,1 0 0 0 0,-1 0 0 0 0,0 0 0 0 0,1-1 0 0 0,-1 0 23 0 0,0 0 0 0 0,0 0 0 0 0,0 1-1 0 0,0-1 1 0 0,-1 0 0 0 0,1 1 0 0 0,-1-1 0 0 0,1 0-1 0 0,-1 1 1 0 0,0-1 0 0 0,1 0 0 0 0,-1 1 0 0 0,0-1-1 0 0,0 1 1 0 0,0-1 0 0 0,0 1 0 0 0,-1 0 0 0 0,1-1-1 0 0,0 1 1 0 0,0 0 0 0 0,-1 0 0 0 0,1 0 0 0 0,-3-1-1 0 0,-5-4 209 0 0,0 1 0 0 0,-15-8-1 0 0,20 12-206 0 0,-139-60 553 0 0,136 58-567 0 0,-1 1 0 0 0,0 0 0 0 0,0 0 0 0 0,1 1 1 0 0,-1 0-1 0 0,0 1 0 0 0,0 0 0 0 0,0 0 0 0 0,0 0 0 0 0,0 1 0 0 0,0 0 0 0 0,1 1 0 0 0,-1 0 1 0 0,0 0-1 0 0,1 0 0 0 0,-1 1 0 0 0,1 0 0 0 0,-7 5 0 0 0,12-7-3 0 0,1 0 0 0 0,-1-1-1 0 0,1 1 1 0 0,-1 0 0 0 0,1 1 0 0 0,0-1-1 0 0,-1 0 1 0 0,1 0 0 0 0,-2 3 0 0 0,0 0 5 0 0,-3 4 63 0 0,-4 10-5 0 0,8-13 1 0 0,-1 24 49 0 0,1-20-96 0 0,2-8-21 0 0,0 0 1 0 0,0 0-1 0 0,-1 0 0 0 0,1 0 1 0 0,0 0-1 0 0,1-1 0 0 0,-1 1 1 0 0,0 0-1 0 0,0 0 0 0 0,0 0 1 0 0,0 0-1 0 0,1 0 0 0 0,-1-1 1 0 0,0 1-1 0 0,1 0 0 0 0,-1 0 1 0 0,1 1-1 0 0,-1-2-3 0 0,3 6 2 0 0,0 0 0 0 0,1-1 0 0 0,-1 1 0 0 0,1-1 0 0 0,6 7 0 0 0,-5-7-4 0 0,1-1-1 0 0,-1 0 1 0 0,1 0-1 0 0,0 0 1 0 0,7 3-1 0 0,3-1-75 0 0,-8-4 41 0 0,-4 0 8 0 0,0-1-1 0 0,0 0 1 0 0,-1-1-1 0 0,1 1 1 0 0,1-1 0 0 0,5 1-1 0 0,0 0-13 0 0,-4 0-1 0 0,0-1-1 0 0,0 1 1 0 0,0-1-1 0 0,10-2 1 0 0,-7 2-12 0 0,31-3-256 0 0,10-4-80 0 0,-42 6 334 0 0,26-6-210 0 0,-26 6 217 0 0,-5 0 16 0 0,1 0 0 0 0,-1 0 0 0 0,1 0 0 0 0,-1 0 0 0 0,1 0 0 0 0,3-3 0 0 0,-3 3-5 0 0,-2 1 23 0 0,-1 0 1 0 0,0 0-1 0 0,1-1 1 0 0,-1 1-1 0 0,0-1 0 0 0,1 1 1 0 0,-1-1-1 0 0,0 0 1 0 0,0 1-1 0 0,1-1 0 0 0,-1 0 1 0 0,0 0-1 0 0,0 0 1 0 0,2-2-1 0 0,6-9-46 0 0,-9 11 67 0 0,0 0 1 0 0,0 0-1 0 0,0 0 0 0 0,0 0 0 0 0,0 1 0 0 0,0-1 0 0 0,0 0 0 0 0,0 0 0 0 0,0 0 0 0 0,-1 0 0 0 0,1 0 0 0 0,0 1 0 0 0,-1-1 0 0 0,1 0 0 0 0,0 0 0 0 0,-1 1 0 0 0,1-1 1 0 0,-1 0-1 0 0,0 1 0 0 0,1-1 0 0 0,-1 0 0 0 0,1 1 0 0 0,-1-1 0 0 0,0 1 0 0 0,1-1 0 0 0,-2 0 0 0 0,-22-14 308 0 0,21 14-247 0 0,-27-14 465 0 0,-36-13 0 0 0,-15-7-247 0 0,51 20-261 0 0,9 3 20 0 0,-33-12-1 0 0,48 22-36 0 0,-1 0 0 0 0,1 0-1 0 0,-1 0 1 0 0,0 1 0 0 0,0 0 0 0 0,0 1 0 0 0,0-1-1 0 0,0 1 1 0 0,-11 2 0 0 0,8 1-5 0 0,9-2 1 0 0,0-1-1 0 0,0 1 1 0 0,1-1-1 0 0,-1 1 1 0 0,0 0-1 0 0,1-1 1 0 0,-1 1-1 0 0,0 0 1 0 0,1 0-1 0 0,-1-1 1 0 0,1 1-1 0 0,-1 0 1 0 0,1 0-1 0 0,-1 0 1 0 0,1 0-1 0 0,0 0 1 0 0,-1 0-1 0 0,1 0 1 0 0,0 0-1 0 0,0 1 1 0 0,-1 2 3 0 0,1-1 0 0 0,0 1 1 0 0,1 0-1 0 0,-1 0 0 0 0,1 0 0 0 0,-1 0 1 0 0,1 0-1 0 0,0-1 0 0 0,3 7 0 0 0,0-2-6 0 0,0-1-1 0 0,0 0 0 0 0,9 11 1 0 0,-13-18 2 0 0,1 2-12 0 0,0-1 1 0 0,1 1-1 0 0,-1-1 1 0 0,0 0-1 0 0,1 1 0 0 0,-1-1 1 0 0,1 0-1 0 0,1 1 1 0 0,27 19-104 0 0,-23-15 3 0 0,1-3-7 0 0,24 12-27 0 0,-24-11-13 0 0,0-2-161 0 0,25 6 160 0 0,-25-5 0 0 0,-2-5-213 0 0,15-5 346 0 0,-21 7 25 0 0,0 0 1 0 0,1 0-1 0 0,-1 0 0 0 0,0 0 1 0 0,0 0-1 0 0,0 0 0 0 0,1 0 1 0 0,-1 0-1 0 0,0 0 0 0 0,0 0 1 0 0,0 0-1 0 0,1 0 0 0 0,-1 0 1 0 0,0 0-1 0 0,0 0 0 0 0,0 0 0 0 0,1-1 1 0 0,-1 1-1 0 0,0 0 0 0 0,0 0 1 0 0,0 0-1 0 0,0 0 0 0 0,0 0 1 0 0,1 0-1 0 0,-1-1 0 0 0,0 1 1 0 0,0 0-1 0 0,0 0 0 0 0,0 0 1 0 0,0 0-1 0 0,0-1 0 0 0,0 1 1 0 0,0 0-1 0 0,0 0 0 0 0,1 0 0 0 0,-1-1 1 0 0,0 1-1 0 0,-1-19-17 0 0,-2 14 20 0 0,1 3 1 0 0,-9-13 131 0 0,0 0 0 0 0,-1 0 0 0 0,-19-17 0 0 0,1 1 26 0 0,4-1-87 0 0,18 22-57 0 0,0 0 1 0 0,0 0 0 0 0,-1 1-1 0 0,0 0 1 0 0,-1 1-1 0 0,-15-11 1 0 0,24 18-16 0 0,-1 0 0 0 0,0 0 0 0 0,1 0 0 0 0,-1 1 0 0 0,0-1 0 0 0,0 0 0 0 0,0 1 0 0 0,1 0 0 0 0,-1-1 0 0 0,-3 1 0 0 0,-7 2 0 0 0,-6 8 0 0 0,-1 6 0 0 0,1 9 0 0 0,2 7 0 0 0,14-24 0 0 0,-1-1 0 0 0,1 1 0 0 0,-1 8 0 0 0,2-9-3 0 0,1 0 1 0 0,-1 0-1 0 0,1-1 0 0 0,1 1 1 0 0,0 9-1 0 0,1-8-16 0 0,0-1-1 0 0,1 1 1 0 0,4 10 0 0 0,-6-17 14 0 0,-1 0 1 0 0,0 0 0 0 0,1 0-1 0 0,-1 0 1 0 0,1-1 0 0 0,-1 1-1 0 0,1 0 1 0 0,0 0 0 0 0,-1 0-1 0 0,1-1 1 0 0,0 1 0 0 0,-1 0-1 0 0,1-1 1 0 0,0 1 0 0 0,1 0-1 0 0,26 20-36 0 0,-21-15-98 0 0,1-3-21 0 0,25 8 7 0 0,-25-8-6 0 0,2-2-29 0 0,26 2-17 0 0,-33-3 174 0 0,0 1-1 0 0,-1-1 1 0 0,1 0-1 0 0,0 0 1 0 0,-1 0-1 0 0,1 0 1 0 0,-1 0-1 0 0,1-1 1 0 0,0 1-1 0 0,4-2 1 0 0,0 0-35 0 0,-4 1 22 0 0,0 1 1 0 0,0 0-1 0 0,1-1 1 0 0,-1 0-1 0 0,0 0 0 0 0,5-2 1 0 0,-2 0-16 0 0,-4 3 35 0 0,-1 0 0 0 0,1-1 0 0 0,0 0 0 0 0,-1 1 0 0 0,1-1 0 0 0,0 0 0 0 0,-1 1 0 0 0,1-1-1 0 0,-1 0 1 0 0,0 0 0 0 0,3-2 0 0 0,0 0-23 0 0,-3 2 40 0 0,0 0-1 0 0,0 1 0 0 0,0-1 1 0 0,0 0-1 0 0,0 0 1 0 0,0 1-1 0 0,0-1 0 0 0,0 0 1 0 0,0 0-1 0 0,0 0 1 0 0,0 0-1 0 0,0-2 0 0 0,2 0-6 0 0,0-3-66 0 0,0-9 20 0 0,-3 12 81 0 0,-1-1 1 0 0,1 0 0 0 0,-1 1 0 0 0,0-1-1 0 0,0 1 1 0 0,0-1 0 0 0,0 1-1 0 0,-1-1 1 0 0,0 1 0 0 0,1 0-1 0 0,-1 0 1 0 0,0 0 0 0 0,-1 0-1 0 0,1 0 1 0 0,0 0 0 0 0,-5-4-1 0 0,-6-5 318 0 0,-1 1 1 0 0,-17-11-1 0 0,21 14-144 0 0,9 8-187 0 0,-19-15 212 0 0,-1 1 0 0 0,0 0 0 0 0,-33-14 0 0 0,46 25-203 0 0,0 1 0 0 0,0-1 1 0 0,0 1-1 0 0,0 0 0 0 0,0 1 0 0 0,0 0 1 0 0,-1 1-1 0 0,1-1 0 0 0,0 1 0 0 0,0 1 1 0 0,-1 0-1 0 0,1 0 0 0 0,0 0 0 0 0,-12 5 1 0 0,4-1 5 0 0,1 1 0 0 0,0 0 1 0 0,-27 17-1 0 0,27-13-23 0 0,12-8 0 0 0,1 1 0 0 0,-1-1 0 0 0,1 0 0 0 0,0 1 0 0 0,-4 4 0 0 0,-6 18-15 0 0,11-19-14 0 0,9-2 0 0 0,29 12-14 0 0,-28-12-93 0 0,-1-5-11 0 0,38-4-134 0 0,-8 0-87 0 0,1-2-11 0 0,-32 6 323 0 0,-3 1 11 0 0,0-1 0 0 0,-1 0 0 0 0,1 0 1 0 0,0 0-1 0 0,5-2 0 0 0,-7 3 37 0 0,1-1-29 0 0,0 0 0 0 0,0 0 0 0 0,1 0 0 0 0,-1 0 0 0 0,0 0 1 0 0,-1-1-1 0 0,1 1 0 0 0,0-1 0 0 0,0 0 0 0 0,-1 0 0 0 0,1 0 0 0 0,3-3 0 0 0,-6 4 30 0 0,1 0 0 0 0,0 0 1 0 0,-1 0-1 0 0,0 0 0 0 0,1 0 0 0 0,-1 0 0 0 0,0 0 1 0 0,1 0-1 0 0,-1 0 0 0 0,0 0 0 0 0,0 0 0 0 0,0 0 0 0 0,0-1 1 0 0,0 1-1 0 0,0 0 0 0 0,0 0 0 0 0,0 0 0 0 0,-1 0 0 0 0,1 0 1 0 0,0 0-1 0 0,-1-2 0 0 0,0 1 13 0 0,-1 0 0 0 0,1-1-1 0 0,-1 1 1 0 0,1 0 0 0 0,-1 0 0 0 0,0 0 0 0 0,0 0-1 0 0,-3-3 1 0 0,-6-2 72 0 0,1 0-1 0 0,-1 1 0 0 0,-11-6 1 0 0,18 10-58 0 0,-39-17 265 0 0,-1 1 1 0 0,0 2-1 0 0,-57-12 0 0 0,89 26-271 0 0,-1-1 0 0 0,0 2-1 0 0,1 0 1 0 0,-1 1-1 0 0,0 0 1 0 0,0 0 0 0 0,1 2-1 0 0,-1-1 1 0 0,-14 5-1 0 0,17-3-13 0 0,7-2-61 0 0,11 2-507 0 0,25 11 472 0 0,-25-11 0 0 0,-1-3-309 0 0,19 1 315 0 0,-19-1 400 0 0,-7 0-188 0 0,1-1 1 0 0,0 0 0 0 0,0 0-1 0 0,0 0 1 0 0,0 0 0 0 0,-1 0-1 0 0,1 0 1 0 0,0 0 0 0 0,-1 0-1 0 0,1-2 1 0 0,0 2-117 0 0,-1 1 0 0 0,0-1-1 0 0,0 1 1 0 0,1-1 0 0 0,-1 0-1 0 0,0 1 1 0 0,0-1 0 0 0,0 1 0 0 0,0-1-1 0 0,0 0 1 0 0,0 1 0 0 0,0-1 0 0 0,0 1-1 0 0,0-1 1 0 0,0 1 0 0 0,0-1-1 0 0,-1 0 1 0 0,1 1 0 0 0,0-1 0 0 0,0 1-1 0 0,-1-1 1 0 0,1 1 0 0 0,-1-1 0 0 0,1-1 4 0 0,-5-3-10 0 0,-7-3-4 0 0,7 9-25 0 0,4-1-7 0 0,0 0-3 0 0,0 0 0 0 0,0 0 0 0 0,0 0 1 0 0,1 0-1 0 0,-1 0 0 0 0,0 0 0 0 0,0 1 0 0 0,0-1 1 0 0,0 0-1 0 0,0 1 0 0 0,0-1 0 0 0,1 0 0 0 0,-1 1 1 0 0,0-1-1 0 0,0 1 0 0 0,0 0 0 0 0,-3 1-99 0 0,-11 5 77 0 0,1 2 0 0 0,-1 0-1 0 0,1 0 1 0 0,1 1 0 0 0,0 1-1 0 0,-20 20 1 0 0,28-24 173 0 0,-10 15-8 0 0,2 0-56 0 0,10-18-104 0 0,6-6-201 0 0,10-6 181 0 0,-4 0-15 0 0,-6 6 41 0 0,1-1 0 0 0,-1 1-1 0 0,1-1 1 0 0,5-2 0 0 0,-3 2-34 0 0,-3 1-13 0 0,-2 2 110 0 0,1 0 1 0 0,-1 0-1 0 0,0 0 0 0 0,1-1 1 0 0,-1 1-1 0 0,0-1 0 0 0,1 1 0 0 0,-1-1 1 0 0,0 1-1 0 0,3-2 0 0 0,-1 0 81 0 0,2 0 731 0 0,0 1-466 0 0,16-5-308 0 0,-16 5-153 0 0,0-1 0 0 0,15-5-2229 0 0,-21 7 2155 0 0,-7 1 156 0 0,-7 8 20 0 0,-3 6 0 0 0,-13 20-216 0 0,29-31-1473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6.2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323 156 3223 0 0,'0'0'555'0'0,"1"-4"1121"0"0,3-17 4992 0 0,-2-3-1754 0 0,-2 19-4145 0 0,1-1 0 0 0,-1 1-1 0 0,0 0 1 0 0,-1 0 0 0 0,0-6 0 0 0,0 8-611 0 0,0 1 0 0 0,0-1 0 0 0,0 1 0 0 0,0 0 0 0 0,0-1 0 0 0,-1 1 0 0 0,1 0 0 0 0,-1 0 0 0 0,1 0 0 0 0,-1 0 1 0 0,0 0-1 0 0,0 0 0 0 0,-3-3 0 0 0,-1 1 24 0 0,0-1 0 0 0,-1 1 0 0 0,1 0 0 0 0,-1 0 0 0 0,0 1 0 0 0,-9-4 0 0 0,11 6-99 0 0,1 0-1 0 0,0 0 1 0 0,-1 0 0 0 0,1 1 0 0 0,0-1 0 0 0,-1 1-1 0 0,1 0 1 0 0,-1 0 0 0 0,1 1 0 0 0,0-1 0 0 0,-1 1-1 0 0,1 0 1 0 0,-7 3 0 0 0,0 0-165 0 0,1 1 1 0 0,-1 1-1 0 0,1 0 0 0 0,0 0 0 0 0,1 1 1 0 0,0 0-1 0 0,0 1 0 0 0,0 0 1 0 0,-14 18-1 0 0,19-20-346 0 0,-7 17 281 0 0,6 0 190 0 0,4-18 1147 0 0,11-1-804 0 0,27 9-332 0 0,-27-9-162 0 0,56-4-81 0 0,-57 0 176 0 0,-4 0-3 0 0,1 0-1 0 0,-1 0 0 0 0,0 1 1 0 0,11 2-1 0 0,22 6 1 0 0,-32-7 16 0 0,0 0 0 0 0,0 0 0 0 0,0 1 0 0 0,0 0 0 0 0,7 4 0 0 0,-7-2 0 0 0,1 0 0 0 0,-1 0 0 0 0,-1 1 0 0 0,10 9 0 0 0,-13-12 0 0 0,0 1 0 0 0,1-1 0 0 0,-1 1 0 0 0,0-1 0 0 0,-1 1 0 0 0,1 0 0 0 0,1 6 0 0 0,-1-4 0 0 0,-1-1 0 0 0,-1 1 0 0 0,1-1 0 0 0,0 9 0 0 0,-2-7 0 0 0,1-1 0 0 0,-1 1 0 0 0,-3 11 0 0 0,-11 22 0 0 0,8-30 45 0 0,1 1-1 0 0,-1-1 1 0 0,0-1 0 0 0,-1 1 0 0 0,-1-1-1 0 0,1 0 1 0 0,-1-1 0 0 0,0 0-1 0 0,-1-1 1 0 0,0 0 0 0 0,0 0-1 0 0,-1-1 1 0 0,0 0 0 0 0,0-1 0 0 0,0 0-1 0 0,-1-1 1 0 0,1 0 0 0 0,-1-1-1 0 0,0 0 1 0 0,0-1 0 0 0,0 0-1 0 0,-13-1 1 0 0,20 0-35 0 0,-1 0-9 0 0,-16-9 80 0 0,0-2-14 0 0,19 9-65 0 0,1-1 0 0 0,-1 0 0 0 0,0 0 1 0 0,1 0-1 0 0,-5-4 0 0 0,5 3-2 0 0,0 0 0 0 0,0 0 0 0 0,0 0 0 0 0,0 0 0 0 0,-1-5 0 0 0,-6-19 0 0 0,8 19-11 0 0,0 6-8 0 0,1 0 0 0 0,-1 0 0 0 0,1 0 0 0 0,0-1 0 0 0,0 1 1 0 0,0 0-1 0 0,0 0 0 0 0,0 0 0 0 0,0-1 0 0 0,1 1 1 0 0,0-2-1 0 0,-1-2-57 0 0,0 3 29 0 0,1 1 0 0 0,-1-1 1 0 0,0 1-1 0 0,1-1 0 0 0,0 1 0 0 0,-1 0 0 0 0,3-5 0 0 0,4-11-205 0 0,-5 14-117 0 0,3-1-51 0 0,16-14-11 0 0,-15 14-46 0 0,2 1-193 0 0,35-15-87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6.6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197 77 8287 0 0,'0'0'639'0'0,"2"-5"-415"0"0,7-16 6708 0 0,-8 18-6529 0 0,-1 1 1 0 0,0 0-1 0 0,0 0 1 0 0,0-1-1 0 0,-1 1 1 0 0,1 0-1 0 0,0 0 0 0 0,-1 0 1 0 0,1 0-1 0 0,-1-1 1 0 0,0 1-1 0 0,0 0 1 0 0,0 0-1 0 0,0 0 0 0 0,0 1 1 0 0,0-1-1 0 0,-1 0 1 0 0,-2-3-1 0 0,2 4-287 0 0,0 0 1 0 0,0 0-1 0 0,0 0 0 0 0,0 0 1 0 0,0 1-1 0 0,-1-1 0 0 0,1 1 1 0 0,0-1-1 0 0,0 1 0 0 0,-1 0 1 0 0,1 0-1 0 0,0 0 0 0 0,-1 0 1 0 0,1 0-1 0 0,0 0 0 0 0,-3 1 0 0 0,2 0-47 0 0,0-1 0 0 0,0 1 0 0 0,0 0 0 0 0,0 0 0 0 0,1 0 0 0 0,-1 0 0 0 0,0 0 0 0 0,1 1 0 0 0,-4 2-1 0 0,-6 3 181 0 0,6-5-124 0 0,1 1 0 0 0,-1 0 0 0 0,1 1 0 0 0,0-1-1 0 0,-7 8 1 0 0,-3 1 134 0 0,13-10-227 0 0,0-1 0 0 0,0 1-1 0 0,0-1 1 0 0,1 1 0 0 0,-1 0 0 0 0,1 0 0 0 0,-1 0 0 0 0,1 0 0 0 0,-2 4 0 0 0,-1 0 26 0 0,2-4-22 0 0,0 1 1 0 0,0 0-1 0 0,0 0 1 0 0,0 0-1 0 0,0 0 0 0 0,1 0 1 0 0,-3 5-1 0 0,2-1 17 0 0,0-4-32 0 0,0-1 0 0 0,1 1 0 0 0,0 0 0 0 0,-1 0 0 0 0,1 0 0 0 0,0 0 0 0 0,1 0 0 0 0,-1 0 0 0 0,0 4 1 0 0,0 1 15 0 0,-1 7 75 0 0,2 25-8 0 0,1-31-89 0 0,0 0 1 0 0,1 0-1 0 0,3 11 0 0 0,-2-12-12 0 0,-1-1 0 0 0,2 1-1 0 0,7 12 1 0 0,-6-13-3 0 0,-1-1 0 0 0,1 1 0 0 0,11 9 0 0 0,12 6-13 0 0,-27-21 7 0 0,0 0 1 0 0,0-1 0 0 0,0 1-1 0 0,0 0 1 0 0,0-1 0 0 0,0 1-1 0 0,1-1 1 0 0,-1 0 0 0 0,0 1-1 0 0,0-1 1 0 0,3 1 0 0 0,36 7-62 0 0,-38-7 60 0 0,-1-1-1 0 0,1 0 1 0 0,-1 1-1 0 0,0-1 1 0 0,1 0 0 0 0,-1 0-1 0 0,1 0 1 0 0,-1 0 0 0 0,0 0-1 0 0,3-1 1 0 0,26-4-148 0 0,-15 1-33 0 0,14-10-4 0 0,-16 6 1 0 0,9-10 6 0 0,-13 7 1 0 0,-4 6 124 0 0,-3 3 34 0 0,-1 0-1 0 0,1-1 0 0 0,0 1 0 0 0,-1 0 0 0 0,0 0 0 0 0,1-1 0 0 0,-1 1 0 0 0,0-1 0 0 0,0 1 0 0 0,0-4 0 0 0,7-18-94 0 0,-6 13 22 0 0,-1 4 68 0 0,-1 5 19 0 0,1 0 0 0 0,-1 0 0 0 0,0 0-1 0 0,0-1 1 0 0,0 1 0 0 0,0 0 0 0 0,0 0 0 0 0,-1 0-1 0 0,1 0 1 0 0,-1 0 0 0 0,1 0 0 0 0,-2-3 0 0 0,-3-11-60 0 0,-1 0 0 0 0,0 1 0 0 0,-2 0 0 0 0,-13-23 0 0 0,14 28-6 0 0,0 0-1 0 0,0 0 1 0 0,-1 0 0 0 0,-1 1-1 0 0,1 0 1 0 0,-2 1-1 0 0,-13-11 1 0 0,18 17 11 0 0,0-1-1 0 0,1 1 0 0 0,-1 0 1 0 0,0 1-1 0 0,0-1 1 0 0,0 1-1 0 0,0 0 1 0 0,-6-1-1 0 0,3 3-76 0 0,4 1 29 0 0,0 1 1 0 0,0-1-1 0 0,0 1 0 0 0,0 0 1 0 0,-4 4-1 0 0,6-5-173 0 0,2 4-63 0 0,-2 18-262 0 0,1-18-115 0 0,4 0-1360 0 0,13 23-5332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7.0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30 4607 0 0,'0'0'4235'0'0,"4"-5"-2147"0"0,0-1-1383 0 0,10-12 11472 0 0,16 48-11386 0 0,-29-30-776 0 0,-1 1-1 0 0,1-1 1 0 0,-1 1 0 0 0,1-1-1 0 0,-1 1 1 0 0,1-1 0 0 0,-1 1-1 0 0,1-1 1 0 0,-1 1 0 0 0,0-1-1 0 0,1 1 1 0 0,-1-1 0 0 0,0 1-1 0 0,0 0 1 0 0,0-1 0 0 0,1 1-1 0 0,-1-1 1 0 0,0 1 0 0 0,0 0-1 0 0,0-1 1 0 0,0 2 0 0 0,4 41 587 0 0,-1 7-252 0 0,-2-41-302 0 0,3 29 169 0 0,3 4-140 0 0,-2-18-82 0 0,-4-20-28 0 0,0 0-1 0 0,-1-1 1 0 0,1 1-1 0 0,0-1 1 0 0,3 7-1 0 0,-1-4-24 0 0,-1 0-131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7.4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15 194 11055 0 0,'0'0'488'0'0,"-15"-6"224"0"0,17 39-1096 0 0,40-5-1128 0 0</inkml:trace>
  <inkml:trace contextRef="#ctx0" brushRef="#br0" timeOffset="1">244 20 17503 0 0,'0'0'399'0'0,"0"-3"60"0"0,-2-10 21 0 0,1 10 1025 0 0,2 9-470 0 0,5 35 1058 0 0,13 217-85 0 0,-1-9-3139 0 0,-17-239 1069 0 0,4 38 81 0 0,14 65 0 0 0,-6-57 1666 0 0,-3-14 147 0 0,-3-17-1761 0 0,-6-18-238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7.8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258 89 17967 0 0,'0'0'1632'0'0,"0"-4"-1344"0"0,-1-13-164 0 0,1 12 350 0 0,-1 1-215 0 0,0 0 1 0 0,0 0 0 0 0,0 0 0 0 0,-1 0 0 0 0,1 0 0 0 0,-1 0-1 0 0,0 1 1 0 0,-3-5 0 0 0,5 7-200 0 0,-1 0 0 0 0,0 0 0 0 0,1 0-1 0 0,-1-1 1 0 0,0 1 0 0 0,0 0 0 0 0,0 0 0 0 0,0 0-1 0 0,0 1 1 0 0,-2-3 0 0 0,0 1 66 0 0,3 2-94 0 0,-1-1-1 0 0,1 0 0 0 0,-1 1 1 0 0,0-1-1 0 0,1 1 0 0 0,-1-1 1 0 0,0 1-1 0 0,1-1 1 0 0,-1 1-1 0 0,0 0 0 0 0,0-1 1 0 0,1 1-1 0 0,-1 0 0 0 0,0 0 1 0 0,0-1-1 0 0,1 1 1 0 0,-1 0-1 0 0,-1 0 0 0 0,-1 0 65 0 0,1-1-32 0 0,-1 1 1 0 0,0 0-1 0 0,1-1 0 0 0,-1 1 1 0 0,0 0-1 0 0,1 0 0 0 0,-1 1 1 0 0,0-1-1 0 0,1 0 0 0 0,-1 1 1 0 0,1 0-1 0 0,-1-1 0 0 0,-3 3 0 0 0,-31 16 536 0 0,30-15-472 0 0,-3 1-5 0 0,1 1 0 0 0,0 0 0 0 0,0 0 0 0 0,1 1 0 0 0,0 1 0 0 0,0-1 0 0 0,0 1 0 0 0,1 0 0 0 0,1 1 0 0 0,-1 0 0 0 0,1 0 0 0 0,1 0 0 0 0,-1 1 0 0 0,2 0 0 0 0,-7 17 0 0 0,10-23-101 0 0,0-1 0 0 0,0 1 0 0 0,1 0 0 0 0,-1-1 1 0 0,1 1-1 0 0,0 5 0 0 0,0-1 7 0 0,0 6 44 0 0,4 16-45 0 0,-1-16 26 0 0,-1-6-43 0 0,-1-5-5 0 0,0 0 1 0 0,0 0 0 0 0,0 0 0 0 0,0 0 0 0 0,0 0 0 0 0,1 0 0 0 0,-1-1 0 0 0,1 1 0 0 0,3 3 0 0 0,16 23 6 0 0,-16-23-13 0 0,1 0 0 0 0,1 0 0 0 0,10 8 0 0 0,-8-7 0 0 0,1-1 0 0 0,0 0 0 0 0,12 5 0 0 0,28 6-15 0 0,-40-15-54 0 0,0-1 1 0 0,41 0-292 0 0,-41-4 31 0 0,29-9-14 0 0,-29 9-44 0 0,-1-2-178 0 0,25-16-78 0 0,-21 11-1578 0 0,11-13-6243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8.1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51 7831 0 0,'0'0'603'0'0,"-2"0"-59"0"0,-1-1 121 0 0,-6-2 7601 0 0,7 7-6573 0 0,-5 41 2301 0 0,7-37-3525 0 0,-1-6-408 0 0,1 0 0 0 0,0 0 0 0 0,0 0 0 0 0,0 0 0 0 0,0 0 0 0 0,0 0 0 0 0,1 0 0 0 0,0 3 0 0 0,4 13 523 0 0,-4-10-447 0 0,7 24 458 0 0,5 10-14 0 0,2-6-154 0 0,0-4-119 0 0,-4-10-280 0 0,-9-41 12 0 0,-2-42-182 0 0,0 49 100 0 0,2-22 31 0 0,4-7 0 0 0,3 0-31 0 0,-7 30 33 0 0,-1 7 1 0 0,0 1 0 0 0,-1-1 1 0 0,2 1-1 0 0,-1 0 0 0 0,0 0 1 0 0,1 0-1 0 0,3-6 0 0 0,6-12-25 0 0,-8 16-74 0 0,3 1-20 0 0,17-15 6 0 0,-17 15-15 0 0,-1 4-122 0 0,-1-1 202 0 0,1 1 0 0 0,0-1 1 0 0,-1 1-1 0 0,1-1 0 0 0,4-2 0 0 0,1 0-23 0 0,0 1-181 0 0,-8 3 254 0 0,0 0 0 0 0,0-1 0 0 0,0 0 0 0 0,0 1 1 0 0,0-1-1 0 0,0 0 0 0 0,0 0 0 0 0,3 0 0 0 0,8 0-1463 0 0,7 4-4899 0 0,19 5-1234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8.4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29 221 7831 0 0,'0'0'15472'0'0,"9"2"-15257"0"0,23 7-23 0 0,-23-7-42 0 0,-1-5-19 0 0,24-8-3 0 0,-24 8 64 0 0,0-2 267 0 0,26-12 110 0 0,-26 13 27 0 0,0-2-64 0 0,24-16-284 0 0,-24 16-120 0 0,-2 1-28 0 0,16-18-8 0 0,-14 13-28 0 0,2-9-41 0 0,-10 18-21 0 0,0 1 0 0 0,0 0 0 0 0,1-1 0 0 0,-1 1-1 0 0,0-1 1 0 0,0 1 0 0 0,0 0 0 0 0,0-1 0 0 0,1 1 0 0 0,-1-1 0 0 0,0 1 0 0 0,0 0 0 0 0,0-1 0 0 0,0 1 0 0 0,0-1 0 0 0,0 1 0 0 0,0-1 0 0 0,0 1 0 0 0,0 0 0 0 0,-1-1-1 0 0,1 0 1 0 0,-6-20 9 0 0,5 18-11 0 0,0 1 0 0 0,-1 0 0 0 0,1 0 0 0 0,-1-1 0 0 0,1 1 0 0 0,-4-3 0 0 0,0-1 5 0 0,-1 2 0 0 0,1-1 0 0 0,-1 1 0 0 0,0-1 0 0 0,0 2 0 0 0,0-1 0 0 0,0 1-1 0 0,-1 0 1 0 0,1 0 0 0 0,-1 0 0 0 0,0 1 0 0 0,-12-2 0 0 0,13 3-114 0 0,1 1-1 0 0,0 1 0 0 0,-1-1 1 0 0,1 1-1 0 0,0 0 1 0 0,-1 0-1 0 0,1 0 1 0 0,0 1-1 0 0,0 0 1 0 0,0 0-1 0 0,0 0 1 0 0,0 1-1 0 0,-6 3 1 0 0,6-2 92 0 0,0 1 0 0 0,-1-1 0 0 0,2 1 0 0 0,-1 0 0 0 0,0 1 0 0 0,1-1 0 0 0,0 1 0 0 0,0 0 0 0 0,-3 8 0 0 0,1 0 142 0 0,0 0 0 0 0,1 0 1 0 0,1 1-1 0 0,0 0 0 0 0,1 0 0 0 0,1 0 1 0 0,1 0-1 0 0,-1 27 0 0 0,3-30-44 0 0,-2-6-34 0 0,2-1 0 0 0,-1 1 0 0 0,1-1 0 0 0,0 1 0 0 0,0 0 0 0 0,0-1 0 0 0,2 6 0 0 0,7 19 71 0 0,-3-17-13 0 0,10 10-1 0 0,-6-12-17 0 0,20 9-70 0 0,-25-17-25 0 0,0 0-1 0 0,0 0 0 0 0,0-1 1 0 0,10 2-1 0 0,20 2-204 0 0,-22-7-43 0 0,15-5 0 0 0,-11 0 55 0 0,21-12 219 0 0,-22 8 61 0 0,-8 5-84 0 0,-4 2-201 0 0,0 0-1 0 0,1-1 0 0 0,-2 1 0 0 0,8-8 0 0 0,19-16-1066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8.8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23 269 11519 0 0,'0'0'528'0'0,"-2"1"-16"0"0,-9 4 2914 0 0,10-2-1641 0 0,0-1-1094 0 0,-2 4-154 0 0,2 0 4328 0 0,10-4-4317 0 0,27 6-179 0 0,-27-6-31 0 0,1-6-26 0 0,28-10-76 0 0,-33 12-196 0 0,-1 1 1 0 0,1-1 0 0 0,-1 0 0 0 0,0 0-1 0 0,0 0 1 0 0,0 0 0 0 0,5-5-1 0 0,0 1 24 0 0,15-7 179 0 0,-4-2-140 0 0,-6 4 47 0 0,-7 5-102 0 0,-2 3-2 0 0,-1 0 0 0 0,0-1 0 0 0,0 0-1 0 0,6-6 1 0 0,-4 5-13 0 0,-3 3-15 0 0,0-1-1 0 0,-1 0 1 0 0,1 1-1 0 0,-1-1 0 0 0,1 0 1 0 0,3-6-1 0 0,-2 3 4 0 0,-2 4-12 0 0,0 0 1 0 0,0 0 0 0 0,-1 0-1 0 0,1-1 1 0 0,-1 1 0 0 0,1-1-1 0 0,-1 1 1 0 0,0-1 0 0 0,1-2-1 0 0,7-22 2 0 0,-8 24-22 0 0,-1-1-1 0 0,1 1 1 0 0,-1-1 0 0 0,0 0-1 0 0,0-6 1 0 0,-5-12-345 0 0,0 14-135 0 0,1 4 497 0 0,-1 0-1 0 0,0 0 0 0 0,0 0 0 0 0,0 0 0 0 0,0 1 0 0 0,-1 0 0 0 0,1 0 0 0 0,-1 0 0 0 0,0 1 0 0 0,0 0 0 0 0,0 0 0 0 0,0 0 0 0 0,0 1 0 0 0,-7-1 0 0 0,4 2 27 0 0,1 0 0 0 0,0 1 0 0 0,-1-1-1 0 0,1 2 1 0 0,0-1 0 0 0,0 1 0 0 0,0 1 0 0 0,0 0-1 0 0,1 0 1 0 0,-1 0 0 0 0,0 1 0 0 0,1 0-1 0 0,0 0 1 0 0,0 1 0 0 0,1 0 0 0 0,-1 0-1 0 0,1 0 1 0 0,0 1 0 0 0,0 0 0 0 0,1 0-1 0 0,0 1 1 0 0,0 0 0 0 0,0 0 0 0 0,1 0-1 0 0,0 0 1 0 0,0 1 0 0 0,-2 7 0 0 0,2-2 44 0 0,0 1 0 0 0,1-1 1 0 0,0 1-1 0 0,1 0 0 0 0,1-1 1 0 0,0 1-1 0 0,1 0 0 0 0,0 0 1 0 0,1 0-1 0 0,1 0 0 0 0,0-1 0 0 0,5 18 1 0 0,-1-17-8 0 0,16 29 0 0 0,-15-31-52 0 0,-4-7-17 0 0,0 0 1 0 0,1-1-1 0 0,-1 1 1 0 0,1-1-1 0 0,0 1 1 0 0,0-1-1 0 0,5 4 0 0 0,18 17-98 0 0,-12-15-13 0 0,18 8-46 0 0,-16-12-193 0 0,19 2-87 0 0,-17-6-12 0 0,19-1 106 0 0,-36-1 359 0 0,0 0 0 0 0,1 0 0 0 0,-1 0-1 0 0,0 0 1 0 0,-1-1 0 0 0,1 1 0 0 0,4-1 0 0 0,44-13 313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19:58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13 13359 0 0,'0'0'1210'0'0,"-2"-2"-996"0"0,-6-9 2780 0 0,7 11-2776 0 0,0 1 0 0 0,0-1 0 0 0,0 0 1 0 0,0 1-1 0 0,0-1 0 0 0,0 1 1 0 0,1-1-1 0 0,-1 1 0 0 0,0-1 0 0 0,0 1 1 0 0,1 0-1 0 0,-2 1 0 0 0,1-2 197 0 0,-4 6 943 0 0,-10 44 2159 0 0,13-42-3484 0 0,0-1 0 0 0,1 1-1 0 0,0 0 1 0 0,0 16 0 0 0,1-6-105 0 0,3 47 278 0 0,-3-61-163 0 0,0 1 1 0 0,1-1 0 0 0,-1 0 0 0 0,1 0-1 0 0,0 0 1 0 0,0 0 0 0 0,2 5 0 0 0,0-1 11 0 0,-2-4-41 0 0,0 0 0 0 0,0 0 0 0 0,0 0 0 0 0,1 0 0 0 0,-1-1 0 0 0,4 6 0 0 0,-1-2-3 0 0,4 6 43 0 0,-2-6-50 0 0,0 0 1 0 0,11 8-1 0 0,-11-10-8 0 0,1-1 0 0 0,14 7 0 0 0,-14-7-59 0 0,2-6-110 0 0,29-6 81 0 0,-29 6-17 0 0,-3-3-10 0 0,19-16-1 0 0,-24 19 103 0 0,1 1 0 0 0,0 0 1 0 0,-1-1-1 0 0,1 1 0 0 0,-1-1 0 0 0,1 1 0 0 0,-1-1 1 0 0,0 0-1 0 0,0 1 0 0 0,0-1 0 0 0,0 0 0 0 0,2-3 0 0 0,-1-1-29 0 0,0 4 20 0 0,-1 0 1 0 0,1 0 0 0 0,-1-1 0 0 0,0 1-1 0 0,0 0 1 0 0,1-1 0 0 0,-2 1-1 0 0,1-1 1 0 0,1-3 0 0 0,-1-1-25 0 0,4-4-73 0 0,0-9 17 0 0,-3-1-49 0 0,-2 20 153 0 0,3-16-75 0 0,-2 1 1 0 0,0-1-1 0 0,-1 0 0 0 0,-2-21 1 0 0,1 30 35 0 0,1 3 37 0 0,-1 0-1 0 0,1 0 1 0 0,-1 1 0 0 0,0-1 0 0 0,-1 0-1 0 0,-2-7 1 0 0,-2-5 79 0 0,5 13 314 0 0,-2 3 306 0 0,3 1-675 0 0,0 0 1 0 0,0 0-1 0 0,0-1 1 0 0,-1 1-1 0 0,1 0 0 0 0,0 0 1 0 0,0 0-1 0 0,0 0 1 0 0,-1-1-1 0 0,1 1 0 0 0,0 0 1 0 0,0 0-1 0 0,-1 0 0 0 0,1 0 1 0 0,0 0-1 0 0,-1 0 1 0 0,1 0-1 0 0,0 0 0 0 0,0 0 1 0 0,-1 0-1 0 0,1 0 0 0 0,0 0 1 0 0,0 0-1 0 0,-1 0 1 0 0,1 0-1 0 0,0 0 0 0 0,0 0 1 0 0,-1 0-1 0 0,1 0 1 0 0,0 1-1 0 0,0-1 0 0 0,-1 0 1 0 0,1 0-1 0 0,0 0 0 0 0,0 0 1 0 0,0 0-1 0 0,-1 1 1 0 0,1-1-1 0 0,0 0 0 0 0,0 1 1 0 0,-8 43-768 0 0,7-28 886 0 0,1-1 0 0 0,1 1-1 0 0,0-1 1 0 0,4 21 0 0 0,18 54 383 0 0,-16-63-434 0 0,43 144 315 0 0,51 214 74 0 0,-86-285-345 0 0,-13-83-115 0 0,-1 0-1 0 0,-1 0 0 0 0,-4 31 0 0 0,4-44-14 0 0,-1 0 0 0 0,0 0 0 0 0,0-1 0 0 0,0 1 0 0 0,-1 0-1 0 0,1-1 1 0 0,-1 1 0 0 0,0-1 0 0 0,0 1 0 0 0,0-1 0 0 0,-1 0-1 0 0,1 0 1 0 0,-1 0 0 0 0,1 0 0 0 0,-1 0 0 0 0,-6 4-1 0 0,6-5 5 0 0,0 0 0 0 0,0-1 0 0 0,0 0 0 0 0,0 1 0 0 0,0-1 0 0 0,0 0 0 0 0,0 0 0 0 0,0-1-1 0 0,-1 1 1 0 0,1-1 0 0 0,0 1 0 0 0,0-1 0 0 0,-1 0 0 0 0,1-1 0 0 0,0 1 0 0 0,-1 0 0 0 0,1-1-1 0 0,0 0 1 0 0,0 0 0 0 0,-6-2 0 0 0,-2-2 13 0 0,1 0 0 0 0,-1-1 0 0 0,1-1-1 0 0,0 0 1 0 0,0 0 0 0 0,1-1 0 0 0,0 0 0 0 0,0-1 0 0 0,1 0-1 0 0,-11-15 1 0 0,2-1-180 0 0,0-1-1 0 0,-25-56 1 0 0,38 74-10 0 0,1 0 1 0 0,0 0-1 0 0,0-1 1 0 0,1 1-1 0 0,0-1 1 0 0,-2-17-1 0 0,7 20-1718 0 0,9-25-7103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9.2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 16 16127 0 0,'-1'-2'738'0'0,"-1"0"-501"0"0,0-2-15 0 0,-16-4 2596 0 0,18 8-2746 0 0,0 1 0 0 0,0-1 1 0 0,0 1-1 0 0,0-1 0 0 0,0 1 0 0 0,0-1 1 0 0,0 1-1 0 0,0-1 0 0 0,0 0 0 0 0,0 1 1 0 0,0-1-1 0 0,0 1 0 0 0,0-1 0 0 0,-1 0 1 0 0,1 1-1 0 0,0-1 0 0 0,0 1 0 0 0,-1-1 0 0 0,1 0 1 0 0,0 1-1 0 0,0-1 0 0 0,-1 0 0 0 0,1 1 1 0 0,0-1-1 0 0,-1 0 0 0 0,0 1-10 0 0,0 0 1 0 0,1-1-1 0 0,-1 1 0 0 0,1 0 0 0 0,-1-1 1 0 0,1 1-1 0 0,-1 0 0 0 0,1 0 1 0 0,-1-1-1 0 0,1 1 0 0 0,-1 0 0 0 0,1 0 1 0 0,0 0-1 0 0,0 0 0 0 0,-1-1 0 0 0,1 1 1 0 0,0 0-1 0 0,0 0 0 0 0,0 0 0 0 0,0 0 1 0 0,0 1-1 0 0,-1 5 164 0 0,0-3-93 0 0,1-1 1 0 0,-1 0 0 0 0,1 1 0 0 0,0-1-1 0 0,0 1 1 0 0,0-1 0 0 0,1 5 0 0 0,0 3 70 0 0,-1-5-56 0 0,0 0 0 0 0,0 0 0 0 0,1 0 0 0 0,0 1 0 0 0,2 5 0 0 0,40 149 1453 0 0,0-41-744 0 0,-25-74-846 0 0,3 6-190 0 0,-11-30-45 0 0,-8-17-21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29.5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81 13823 0 0,'0'0'1062'0'0,"0"-3"-693"0"0,0-12 3610 0 0,7 9-2669 0 0,21-19-402 0 0,-27 24-835 0 0,0 0 0 0 0,1 0 0 0 0,-1 0 0 0 0,0 0 0 0 0,1 0 0 0 0,-1 1 0 0 0,0-1 0 0 0,1 0 0 0 0,2 0-1 0 0,34-14 626 0 0,-36 14-628 0 0,0 1 1 0 0,0-1 0 0 0,0 0-1 0 0,0 1 1 0 0,0-1 0 0 0,0 1-1 0 0,0 0 1 0 0,4 0 0 0 0,42-3 339 0 0,-23 4-98 0 0,27 7-21 0 0,-48-8-235 0 0,0 1 0 0 0,0 0-1 0 0,-1 0 1 0 0,8 2 0 0 0,39 16 184 0 0,-27-9-16 0 0,19 12-7 0 0,-40-21-194 0 0,0 0 0 0 0,-1 0 0 0 0,1 0-1 0 0,0 0 1 0 0,0 1 0 0 0,-1-1 0 0 0,1 0 0 0 0,2 3-1 0 0,25 26 138 0 0,-28-29-147 0 0,0 0 0 0 0,0 1-1 0 0,0-1 1 0 0,0 0-1 0 0,0 0 1 0 0,0 0 0 0 0,0 1-1 0 0,-1-1 1 0 0,1 1-1 0 0,1 1 1 0 0,12 31 123 0 0,-13-33-125 0 0,-1 0 0 0 0,1 0-1 0 0,-1 0 1 0 0,0 1 0 0 0,1-1 0 0 0,-1 0-1 0 0,0 0 1 0 0,0 0 0 0 0,1 0 0 0 0,-1 1 0 0 0,0-1-1 0 0,-1 2 1 0 0,1 8 54 0 0,0-1 0 0 0,-1 0-1 0 0,-1 1 1 0 0,-3 11 0 0 0,4-18-33 0 0,0-1 0 0 0,-1 1 0 0 0,1-1 0 0 0,-1 0 0 0 0,0 0 0 0 0,1 0 0 0 0,-1 0 0 0 0,-4 4 0 0 0,-1 2 33 0 0,0 0 43 0 0,0-1 0 0 0,-1 1 0 0 0,0-2 0 0 0,0 1 0 0 0,-1-1 0 0 0,1 0 0 0 0,-20 10 0 0 0,-3-1 284 0 0,-36 13 1 0 0,60-26-339 0 0,-21 9 175 0 0,0-1 0 0 0,-1-1-1 0 0,-1-2 1 0 0,-39 6 0 0 0,49-13-205 0 0,2-4-24 0 0,3-2-79 0 0,12 4-326 0 0,3-22-2480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3:31.5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487 2221 9215 0 0,'0'0'8720'0'0,"7"-5"-7320"0"0,1-2-955 0 0,-5 4-178 0 0,0 0 0 0 0,1 1 0 0 0,-1-1 0 0 0,1 0 0 0 0,7-3 0 0 0,-6 0 274 0 0,2-2-374 0 0,-2 3 28 0 0,-1 0 0 0 0,1-1 0 0 0,5-11 0 0 0,15-23 275 0 0,-20 32-409 0 0,14-27 241 0 0,-14 26-233 0 0,11-28 303 0 0,-12 28-295 0 0,9-28 321 0 0,-10 27-304 0 0,6-28 424 0 0,-7 28-412 0 0,4-28 412 0 0,-2-9-78 0 0,-3-1-56 0 0,-4-66-19 0 0,-5 7-54 0 0,-5 0-1 0 0,-43-168 0 0 0,19 124 85 0 0,17 65-178 0 0,-35-98 0 0 0,37 134-153 0 0,8 17-53 0 0,4 16-11 0 0,-14-41 0 0 0,17 49 9 0 0,-16-32 35 0 0,5 13-22 0 0,10 22-14 0 0,-16-23 33 0 0,1 5-37 0 0,-1 1-4 0 0,-4 1 0 0 0,0 3 0 0 0,4 1 11 0 0,1 2 31 0 0,3-3-31 0 0,3-3-11 0 0,1-3 0 0 0,-1 0 0 0 0,-1 0 0 0 0,-2 0-11 0 0,-2 3-31 0 0,-1 1 18 0 0,-8-4-42 0 0,17 18-2 0 0,7 4 57 0 0,-6-3-18 0 0,-6-19-141 0 0,14 22 136 0 0,0-1 0 0 0,0 0 0 0 0,0 0 0 0 0,0 0 0 0 0,0 0 0 0 0,1 0 0 0 0,0-1 0 0 0,1-7 0 0 0,-1 9 46 0 0,-1-6-65 0 0,-1-11 0 0 0,-4 1 42 0 0,6 19 11 0 0,0 0 0 0 0,0-1 0 0 0,0 1 0 0 0,0 0 0 0 0,0 0 0 0 0,0-1 0 0 0,-1 1 0 0 0,1 0 0 0 0,0 0 0 0 0,0-1 0 0 0,0 1 0 0 0,0 0 0 0 0,-1 0 0 0 0,1-1 0 0 0,0 1 0 0 0,0 0 0 0 0,-1 0 0 0 0,1 0 0 0 0,0 0 0 0 0,0-1 0 0 0,-1 1 0 0 0,1 0 0 0 0,0 0 0 0 0,-1 0 0 0 0,1 0 0 0 0,0 0 0 0 0,-1 0 0 0 0,1 0 0 0 0,0 0 0 0 0,0 0 0 0 0,-1 0 0 0 0,1 0 0 0 0,0 0 0 0 0,-1 0 0 0 0,0 1 0 0 0,1 0 0 0 0,-1 0 0 0 0,1 0 0 0 0,-1 0 0 0 0,1 0 0 0 0,0 0 0 0 0,-1 0 0 0 0,1 0 0 0 0,0 0 0 0 0,0 0 0 0 0,-1 0 0 0 0,1 0 0 0 0,0 1 0 0 0,0 20 11 0 0,-1 12 102 0 0,-2 8-8 0 0,-5 25 53 0 0,-5 4-41 0 0,8-39-64 0 0,2-12-42 0 0,3 4-11 0 0,0-4-11 0 0,2-16-10 0 0,4-6 0 0 0,24-6-5 0 0,-29 7 23 0 0,0 1-1 0 0,0 0 1 0 0,-1 0 0 0 0,1 0-1 0 0,0-1 1 0 0,0 1-1 0 0,-1 0 1 0 0,1-1-1 0 0,0 1 1 0 0,0-1-1 0 0,-1 1 1 0 0,1-1 0 0 0,-1 1-1 0 0,1-1 1 0 0,0 1-1 0 0,0-2 1 0 0,29-29-65 0 0,-3 1-14 0 0,-6 10 14 0 0,-19 17 59 0 0,1 1-1 0 0,0-1 0 0 0,-1 1 0 0 0,1 0 0 0 0,0-1 0 0 0,0 1 1 0 0,7-3-1 0 0,-2 1 0 0 0,11-9-41 0 0,-4 5 40 0 0,5-2-57 0 0,10-4-24 0 0,-22 10 10 0 0,-1 0-30 0 0,24-11 11 0 0,-23 11 6 0 0,-2 0-122 0 0,16-11 153 0 0,-22 15 63 0 0,0 0 0 0 0,1 0 0 0 0,-1 0 0 0 0,0 0-1 0 0,0 0 1 0 0,0 0 0 0 0,1-1 0 0 0,-1 1 0 0 0,0 0 0 0 0,0 0 0 0 0,0 0-1 0 0,0 0 1 0 0,1 0 0 0 0,-1 0 0 0 0,0 0 0 0 0,0-1 0 0 0,0 1 0 0 0,0 0 0 0 0,1 0-1 0 0,-1 0 1 0 0,0 0 0 0 0,0 0 0 0 0,0-1 0 0 0,0 1 0 0 0,0 0 0 0 0,0 0-1 0 0,0 0 1 0 0,0-1 0 0 0,1 1 0 0 0,-1 0 0 0 0,0 0 0 0 0,0 0 0 0 0,0-1 0 0 0,0 1-1 0 0,0 0 1 0 0,0 0 0 0 0,0 0 0 0 0,0-1 0 0 0,0 1 0 0 0,0 0 0 0 0,0 0-1 0 0,-1-1 1 0 0,1 1 0 0 0,0 0 0 0 0,0 0 0 0 0,0-1 0 0 0,-8-13-10 0 0,7 13 11 0 0,0 1 0 0 0,0-1 0 0 0,0 0 0 0 0,0 1 0 0 0,0-1 0 0 0,0 0 0 0 0,0 1 0 0 0,0-1 0 0 0,-1 1 0 0 0,-1-1 0 0 0,-12-4 0 0 0,13 4 0 0 0,1 0 0 0 0,0 0 0 0 0,-1 0 0 0 0,1 0 0 0 0,0 0 0 0 0,0-1 0 0 0,-1 1 0 0 0,0-2 0 0 0,-9-17 0 0 0,9 15-21 0 0,0 1-1 0 0,0-1 0 0 0,-1 0 1 0 0,0 1-1 0 0,0 0 1 0 0,0 0-1 0 0,0 0 0 0 0,-1 0 1 0 0,0 0-1 0 0,0 0 1 0 0,0 1-1 0 0,0 0 1 0 0,0 0-1 0 0,-1 0 0 0 0,-8-4 1 0 0,-14-3-52 0 0,20 9 73 0 0,2 1-10 0 0,-3-1-38 0 0,-10 1 36 0 0,-2 5 12 0 0,15-4-1 0 0,-8 3-51 0 0,2 3 41 0 0,0 3-1 0 0,7-5-36 0 0,-4 6 23 0 0,7-9 9 0 0,0-1 12 0 0,0-1-1 0 0,1 1 1 0 0,-1 0 0 0 0,0 0 0 0 0,0 0 0 0 0,1 0 0 0 0,-1 1 0 0 0,1-1 0 0 0,-1 0 0 0 0,1 0 0 0 0,0 0 0 0 0,-1 2 0 0 0,-2 9-47 0 0,-2 11 40 0 0,-1 1 11 0 0,3 0 0 0 0,1 2 0 0 0,1 0 0 0 0,1-25 0 0 0,0 0 0 0 0,0 0 0 0 0,0 0 0 0 0,0 0 0 0 0,0 0 0 0 0,0 0 0 0 0,0 0 0 0 0,0 0 0 0 0,0 0 0 0 0,1 0 0 0 0,-1 0 0 0 0,0 0 0 0 0,1 0 0 0 0,-1 0 0 0 0,1 0 0 0 0,-1 0 0 0 0,1 0 0 0 0,-1 0 0 0 0,1 0 0 0 0,0-1 0 0 0,-1 1 0 0 0,1 0 0 0 0,0 0 0 0 0,0 0 0 0 0,3 0-1 0 0,-1-1-1 0 0,0 1 1 0 0,0-1 0 0 0,0 0-1 0 0,1 0 1 0 0,-1 0 0 0 0,0 0-1 0 0,6-2 1 0 0,-9 3-1 0 0,1-1 1 0 0,-1 0-1 0 0,1 0 0 0 0,-1 0 0 0 0,1-1 0 0 0,-1 1 1 0 0,1 0-1 0 0,-1 0 0 0 0,1 0 0 0 0,-1 0 1 0 0,1 0-1 0 0,-1-1 0 0 0,1 1 0 0 0,-1 0 0 0 0,0 0 1 0 0,1-1-1 0 0,-1 1 0 0 0,1 0 0 0 0,-1-1 1 0 0,0 1-1 0 0,1 0 0 0 0,-1-1 0 0 0,0 1 0 0 0,1 0 1 0 0,-1-1-1 0 0,1 0 0 0 0,3-4-8 0 0,-2 3 1 0 0,0-1 0 0 0,0 1 0 0 0,0 0 0 0 0,0-1-1 0 0,-1 1 1 0 0,1-1 0 0 0,-1 0 0 0 0,2-4 0 0 0,9-22-71 0 0,-5-1 1 0 0,-4 1 7 0 0,-3 1 18 0 0,-1 21 44 0 0,1 5 3 0 0,0 0-1 0 0,0 0 1 0 0,-1 0-1 0 0,1 0 1 0 0,-1 0-1 0 0,1-1 1 0 0,-1 1-1 0 0,-1-3 0 0 0,-6-11-17 0 0,-3 3-35 0 0,11 12 57 0 0,-1 1-1 0 0,0-1 1 0 0,1 1 0 0 0,-1-1-1 0 0,0 1 1 0 0,0 0 0 0 0,1 0-1 0 0,-1-1 1 0 0,0 1 0 0 0,0 0-1 0 0,0 0 1 0 0,1 0 0 0 0,-1 0-1 0 0,0 0 1 0 0,0 0 0 0 0,0 0-1 0 0,-1 0 1 0 0,1 0-5 0 0,0 1 6 0 0,0-1-1 0 0,0 0 1 0 0,0 0-1 0 0,0 0 1 0 0,1 1-1 0 0,-1-1 1 0 0,0 0-1 0 0,0 1 1 0 0,0-1-1 0 0,1 1 1 0 0,-1-1-1 0 0,0 1 1 0 0,1-1-1 0 0,-1 1 1 0 0,0-1-1 0 0,1 1 1 0 0,-1 0-1 0 0,1-1 1 0 0,-1 1-1 0 0,1 0 1 0 0,-1 0-1 0 0,1 0 1 0 0,-9 16-9 0 0,1 9 24 0 0,5-17 4 0 0,-3 21 86 0 0,3 8 3 0 0,2-31-76 0 0,1 22 109 0 0,-1-23-114 0 0,1-4-15 0 0,0 0-1 0 0,0 0 0 0 0,0-1 1 0 0,0 1-1 0 0,0 0 0 0 0,1 0 1 0 0,-1 0-1 0 0,0 0 0 0 0,1-1 1 0 0,0 1-1 0 0,-1 0 0 0 0,2 2 1 0 0,7 19 15 0 0,-7-18 34 0 0,6-3-5 0 0,-5-1-51 0 0,1 0-1 0 0,-1-1 1 0 0,1 1-1 0 0,-1-1 0 0 0,1 0 1 0 0,-1 0-1 0 0,1 0 0 0 0,4-1 1 0 0,-5 0 1 0 0,1-1 0 0 0,-1 1-1 0 0,0-1 1 0 0,0 1 0 0 0,0-1 0 0 0,0 0 0 0 0,0 0 0 0 0,0-1 0 0 0,-1 1 0 0 0,5-4-1 0 0,-3 0-3 0 0,1 1 0 0 0,-1-1 0 0 0,7-11 0 0 0,5-17-53 0 0,-10 8-11 0 0,-5 17 11 0 0,-5-10 42 0 0,4 19 10 0 0,-1-1 1 0 0,1 0-1 0 0,-1 0 0 0 0,0 1 0 0 0,1-1 1 0 0,-1 0-1 0 0,0 1 0 0 0,1-1 0 0 0,-1 1 0 0 0,0-1 1 0 0,0 1-1 0 0,0-1 0 0 0,-1 0 0 0 0,2 1 1 0 0,0 0-1 0 0,0 0 0 0 0,0 0 0 0 0,0 0 0 0 0,0 0-1 0 0,-1 0 1 0 0,1 0 0 0 0,0-1 0 0 0,0 1 0 0 0,0 0 0 0 0,0 0-1 0 0,0 0 1 0 0,-1 0 0 0 0,1 0 0 0 0,0 0 0 0 0,0 0-1 0 0,0 0 1 0 0,0 0 0 0 0,-1 0 0 0 0,1 0 0 0 0,0 0 0 0 0,0 0-1 0 0,0 0 1 0 0,0 1 0 0 0,0-1 0 0 0,-1 0 0 0 0,1 0-1 0 0,0 0 1 0 0,0 0 0 0 0,0 0 0 0 0,0 0 0 0 0,0 0-1 0 0,-1 0 1 0 0,1 0 0 0 0,0 0 0 0 0,0 1 0 0 0,-13 9-10 0 0,0 5 11 0 0,-1 5 0 0 0,1 6 0 0 0,10-19 6 0 0,1-4 5 0 0,1 0 0 0 0,0 0 1 0 0,0 0-1 0 0,0 0 0 0 0,1 0 0 0 0,-1 5 0 0 0,-1-4 12 0 0,2-2-14 0 0,-1-1-1 0 0,1 1 0 0 0,-1-1 1 0 0,1 1-1 0 0,0-1 1 0 0,0 1-1 0 0,-1-1 0 0 0,1 1 1 0 0,1 0-1 0 0,-1-1 0 0 0,0 1 1 0 0,0 1-1 0 0,2 14 56 0 0,-1-12 0 0 0,8-5-11 0 0,-2 0-50 0 0,0 0-1 0 0,0 0 0 0 0,-1-1 0 0 0,11-2 0 0 0,-12 2-4 0 0,0-1-1 0 0,0 0 1 0 0,0-1-1 0 0,0 1 1 0 0,6-6-1 0 0,-11 8 3 0 0,7-4-74 0 0,0-2-21 0 0,22-19-1 0 0,-22 19-8 0 0,-2 1-35 0 0,12-16-18 0 0,-13 15-3 0 0,-8-7-67 0 0,2 9 214 0 0,2 4 12 0 0,0 0-1 0 0,0 0 0 0 0,0 0 1 0 0,0 0-1 0 0,0 0 1 0 0,0-1-1 0 0,0 1 0 0 0,0 0 1 0 0,0 0-1 0 0,0 0 1 0 0,0 0-1 0 0,0 0 0 0 0,0-1 1 0 0,0 1-1 0 0,-1 0 1 0 0,1 0-1 0 0,0 0 0 0 0,0 0 1 0 0,0 0-1 0 0,0 0 1 0 0,0-1-1 0 0,0 1 0 0 0,0 0 1 0 0,-1 0-1 0 0,1 0 1 0 0,0 0-1 0 0,0 0 0 0 0,0 0 1 0 0,0 0-1 0 0,0 0 1 0 0,-1 0-1 0 0,1 0 0 0 0,0 0 1 0 0,0 0-1 0 0,0 0 1 0 0,0 0-1 0 0,-1 0 0 0 0,1 0 1 0 0,0 0-1 0 0,-27-1-17 0 0,19 4 20 0 0,1-1 1 0 0,-3 1 21 0 0,1 0 0 0 0,-1 1 0 0 0,0 0 0 0 0,1 1 0 0 0,0 0 0 0 0,0 0 0 0 0,1 0 0 0 0,-1 2 0 0 0,1-1 0 0 0,0 1 0 0 0,1 0 0 0 0,-12 14 0 0 0,9-5 318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06.1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335 505 2759 0 0,'-1'1'207'0'0,"1"0"-104"0"0,0-1 0 0 0,0 0-1 0 0,-1 1 1 0 0,1-1 0 0 0,0 0 0 0 0,0 1 0 0 0,-1-1-1 0 0,1 0 1 0 0,0 0 0 0 0,0 1 0 0 0,-1-1 0 0 0,1 0-1 0 0,0 0 1 0 0,-1 1 0 0 0,1-1 0 0 0,0 0-1 0 0,-1 0 1 0 0,1 0 0 0 0,-1 0 0 0 0,1 1 0 0 0,0-1-1 0 0,-1 0 1 0 0,1 0 0 0 0,0 0 0 0 0,-1 0-1 0 0,1 0 1 0 0,-1 0 0 0 0,1 0 0 0 0,0 0 0 0 0,-1 0-1 0 0,1 0 1 0 0,-1 0 0 0 0,1-1 0 0 0,0 1 0 0 0,-1 0-1 0 0,1 0 1 0 0,0 0 0 0 0,-1 0 0 0 0,1 0-1 0 0,0-1 1 0 0,-1 1 0 0 0,1 0 0 0 0,0 0 0 0 0,-1-1-1 0 0,-6-6 3782 0 0,6 4-2893 0 0,-4-10 5372 0 0,4 13-6173 0 0,1 1 0 0 0,-1-1 1 0 0,0 1-1 0 0,1 0 1 0 0,-1-1-1 0 0,1 1 1 0 0,-1 0-1 0 0,1 0 1 0 0,0 0-1 0 0,-1-1 1 0 0,1 1-1 0 0,0 0 1 0 0,-1 0-1 0 0,1 0 1 0 0,0-1-1 0 0,0 1 0 0 0,0 0 1 0 0,0 0-1 0 0,0 0 1 0 0,0 0-1 0 0,0 0 1 0 0,0 0-1 0 0,0-1 1 0 0,0 2-1 0 0,1 8 1566 0 0,4-5-1690 0 0,13 16 25 0 0,-13-16 1876 0 0,2-1-1757 0 0,24 13-124 0 0,-23-12 86 0 0,-1 1-88 0 0,19 20-11 0 0,-20-19-66 0 0,-2-1-277 0 0,9 17-124 0 0,-9-17-22 0 0,-1 1 64 0 0,15 24 281 0 0,-13-21 70 0 0,13 16-9 0 0,4 3-774 0 0,2 0-130 0 0,0-3 767 0 0,12 8 131 0 0,0-3 16 0 0,-6 1 0 0 0,-22-22 5 0 0,-4-5 14 0 0,0 0 0 0 0,0 0 1 0 0,-1 1-1 0 0,5 7 0 0 0,4 9 100 0 0,-9-17-12 0 0,1 1-10 0 0,0 0-66 0 0,15 20 102 0 0,-1-5-53 0 0,-7-10-23 0 0,23 15-46 0 0,-2 2 0 0 0,-20-18 31 0 0,11 10-15 0 0,-17-15 48 0 0,-2-1-6 0 0,15 16 4 0 0,-18-19-58 0 0,1 1-1 0 0,-1-1 0 0 0,1 1 0 0 0,-1-1 0 0 0,0 1 0 0 0,1-1 0 0 0,-1 1 0 0 0,0 0 0 0 0,0 0 0 0 0,0 0 0 0 0,1 3 0 0 0,0 1 15 0 0,0-1 129 0 0,2 1-102 0 0,8 18-29 0 0,-9-18 48 0 0,0-1-17 0 0,12 22-36 0 0,7 6 31 0 0,0-6 11 0 0,-17-22 0 0 0,1 1-11 0 0,16 16-26 0 0,-17-16 53 0 0,-1-1 11 0 0,9 15-17 0 0,-8-10 12 0 0,2 8-12 0 0,-2-4 11 0 0,-4-11-86 0 0,8 41 200 0 0,-6-35-119 0 0,3 10-52 0 0,2 5 31 0 0,2-4-5 0 0,13 36 10 0 0,-13-30-53 0 0,-7-17 8 0 0,0 5 57 0 0,1 10-40 0 0,-2-17 2 0 0,-1 1 2 0 0,-2-3-29 0 0,0 0-1 0 0,1 0 1 0 0,-1 0-1 0 0,1 0 1 0 0,0 0-1 0 0,1 6 1 0 0,1 15 31 0 0,3 0-31 0 0,0-2-11 0 0,-1 0 0 0 0,0 2 0 0 0,1 0 0 0 0,-3 0 0 0 0,1 10 34 0 0,-4-5-4 0 0,3-10-30 0 0,1-1 11 0 0,-2-12 31 0 0,1 11-31 0 0,-1 1-11 0 0,-3-2 0 0 0,0 1 0 0 0,-1 0 0 0 0,1-2 0 0 0,-1-3 0 0 0,0-1 0 0 0,0 2 0 0 0,0 0 0 0 0,-1 2 0 0 0,1-3 0 0 0,0 1 0 0 0,1-1 0 0 0,0 2 0 0 0,0 0 0 0 0,0-2 0 0 0,0 0 0 0 0,-1 0 0 0 0,1 0 11 0 0,-3 6 41 0 0,4-10-27 0 0,1 5 26 0 0,-1 2-9 0 0,0 0-31 0 0,0-3 0 0 0,0-8 31 0 0,-2 14-33 0 0,1 6 57 0 0,2-12-55 0 0,0-9 31 0 0,0 9-31 0 0,-2 1-11 0 0,1 4 0 0 0,-2-1 0 0 0,1-3 0 0 0,0 1 0 0 0,0 2 0 0 0,0 0 0 0 0,1 0 0 0 0,1-2 0 0 0,1 0 0 0 0,0 2 0 0 0,-1-2 0 0 0,-2-2 0 0 0,-1-2 0 0 0,3-11 0 0 0,0-1 0 0 0,0 0 0 0 0,0 0 0 0 0,0 1 0 0 0,0-1 0 0 0,0 0 0 0 0,0 0 0 0 0,0 0 0 0 0,0 1 0 0 0,0-1 0 0 0,0 0 0 0 0,0 0 0 0 0,0 0 0 0 0,0 0 0 0 0,-1 1 0 0 0,1-1 0 0 0,0 0 0 0 0,0 0 0 0 0,0 0 0 0 0,0 0 0 0 0,0 1 0 0 0,0-1 0 0 0,-1 0 0 0 0,1 0 0 0 0,0 0 0 0 0,0 0 0 0 0,0 0 0 0 0,-1 0 0 0 0,1 0 0 0 0,0 1 0 0 0,0-1 0 0 0,0 0 0 0 0,-1 0 0 0 0,1 0 0 0 0,0 0 0 0 0,-7-9 0 0 0,0 7 0 0 0,0 0 0 0 0,0-3 0 0 0,-1-2 0 0 0,0 6 0 0 0,0 2 11 0 0,1 2 31 0 0,1 0-19 0 0,1-1 31 0 0,5-3-49 0 0,0 1-5 0 0,0-1 0 0 0,0 1 0 0 0,0 0 0 0 0,0 0 0 0 0,0 0 0 0 0,0 0 0 0 0,0 0 0 0 0,0 0 0 0 0,0 0 0 0 0,0 0 0 0 0,0 0 0 0 0,0 0 0 0 0,0 0 0 0 0,0 0 0 0 0,0 0 0 0 0,-1 0 0 0 0,1 0 0 0 0,0 0 0 0 0,0-1 0 0 0,0 1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0,-1 0 0 0 0,1 0 0 0 0,0 0 0 0 0,0 0 0 0 0,0 0 0 0 0,0 0 0 0 0,0 0 0 0 0,0 0 0 0 0,0 0 0 0 0,0 1 0 0 0,0-1 0 0 0,-17 12 125 0 0,8-6-113 0 0,-2-5-12 0 0,-1-3 0 0 0,2-4 0 0 0,0 1 0 0 0,3 6 0 0 0,0 6 11 0 0,1 4 31 0 0,0-1-31 0 0,-1-6-11 0 0,-2-5 11 0 0,-2 0 31 0 0,1 5-31 0 0,7-2-9 0 0,-8 16 71 0 0,5-8-31 0 0,-2 4-19 0 0,7-12 2 0 0,-6 17 2 0 0,2-10-27 0 0,-1-3 0 0 0,-2-1 0 0 0,0 0 0 0 0,1 0 0 0 0,1 3 0 0 0,0 0 11 0 0,-12 19 117 0 0,12-20-86 0 0,-2-3-31 0 0,-1-1-11 0 0,0 4 0 0 0,1-1 0 0 0,-1-1 0 0 0,2 0 0 0 0,1-1 0 0 0,0 1 0 0 0,0 0 0 0 0,-3 1 0 0 0,0-3 0 0 0,1-1 0 0 0,-2-1 0 0 0,0-1 0 0 0,-2 1 0 0 0,-1 0 0 0 0,1 0 0 0 0,0 1 0 0 0,0 0 0 0 0,3 1 0 0 0,8-3-11 0 0,-1 1 0 0 0,1-1 0 0 0,-1 0 0 0 0,1 0 0 0 0,0 0 0 0 0,-1 0 0 0 0,1 0 0 0 0,-1 0-1 0 0,1 0 1 0 0,-1 0 0 0 0,1-1 0 0 0,-1 1 0 0 0,1 0 0 0 0,0-1 0 0 0,-1 1 0 0 0,1-1 0 0 0,0 0 0 0 0,-1 1 0 0 0,1-1 0 0 0,0 0 0 0 0,0 0 0 0 0,0 0 0 0 0,-1 0 0 0 0,1 0 0 0 0,0 0-1 0 0,0 0 1 0 0,-1-2 0 0 0,-5-4-22 0 0,-7-7-65 0 0,11 12 93 0 0,-12-8-69 0 0,11 5 70 0 0,2 4 0 0 0,1 0 0 0 0,0 0 0 0 0,0 0-1 0 0,-1 0 1 0 0,1 0 0 0 0,0 0-1 0 0,-1 0 1 0 0,1 1 0 0 0,-1-1 0 0 0,1 1-1 0 0,-1-1 1 0 0,1 1 0 0 0,-1-1 0 0 0,0 1-1 0 0,-2-1 1 0 0,-17 0-71 0 0,21 1 70 0 0,0 0 4 0 0,0 0 0 0 0,-1 0-1 0 0,1 0 1 0 0,0 0 0 0 0,0 0 0 0 0,-1 0 0 0 0,1 0-1 0 0,0 0 1 0 0,0 0 0 0 0,0 0 0 0 0,-1 0 0 0 0,1 0-1 0 0,0 0 1 0 0,0-1 0 0 0,-1 1 0 0 0,1 0 0 0 0,0 0-1 0 0,0 0 1 0 0,0 0 0 0 0,0 0 0 0 0,-1 0 0 0 0,1-1-1 0 0,0 1 1 0 0,0 0 0 0 0,0 0 0 0 0,0 0 0 0 0,0 0-1 0 0,-1-1 1 0 0,1 1 0 0 0,0 0 0 0 0,0-1 0 0 0,-8-10-201 0 0,4 4 103 0 0,3 4 102 0 0,-10-11-67 0 0,10 14 64 0 0,1-1 0 0 0,-1 1 0 0 0,1-1 0 0 0,-1 1 0 0 0,1-1 0 0 0,-1 0 0 0 0,1 1 0 0 0,0-1 0 0 0,-1 0 0 0 0,1 1 0 0 0,0-1 0 0 0,0 0 0 0 0,0 1 0 0 0,-1-1 0 0 0,1-1 0 0 0,0-25 0 0 0,0 23 0 0 0,2-23 0 0 0,0 20 0 0 0,0 1 0 0 0,1 0 0 0 0,0 0 0 0 0,4-7 0 0 0,19-27 0 0 0,-4-2 0 0 0,1 1 0 0 0,3 1 0 0 0,0 1 0 0 0,-3 6 11 0 0,-18 26 178 0 0,-3 1-136 0 0,7-20-31 0 0,-7 19 175 0 0,3 1-137 0 0,13-18-36 0 0,-13 18 244 0 0,-3 0-201 0 0,8-20-43 0 0,-8 20 413 0 0,2 0-384 0 0,14-19-31 0 0,-14 18 162 0 0,-4 7-128 0 0,-4-2-43 0 0,3 2-5 0 0,1 0-1 0 0,-1 1 1 0 0,0-1 0 0 0,1 0-1 0 0,-1 1 1 0 0,1-1-1 0 0,-1 1 1 0 0,0-1 0 0 0,1 1-1 0 0,-1-1 1 0 0,1 1-1 0 0,-1-1 1 0 0,1 1-1 0 0,0 0 1 0 0,-1-1 0 0 0,1 1-1 0 0,0 0 1 0 0,-1-1-1 0 0,1 2 1 0 0,-6 9 57 0 0,0-1-6 0 0,0 0-47 0 0,-1 0-12 0 0,0 0 0 0 0,-2 0 0 0 0,2-3 0 0 0,-1 0 0 0 0,0-1 0 0 0,-14 10 0 0 0,3-3 0 0 0,16-9 0 0 0,-1-1 0 0 0,-19 6 0 0 0,13-6 0 0 0,2-3 0 0 0,1 1 0 0 0,2 1-16 0 0,4-2-59 0 0,7-6-129 0 0,16-19 106 0 0,-16 18-13 0 0,-2 1-217 0 0,16-20 224 0 0,-15 19 0 0 0,0 1-71 0 0,16-20 110 0 0,-15 19 1 0 0,-4 11 11 0 0,8 14 42 0 0,-10-16 11 0 0,0 0 0 0 0,0 0 0 0 0,0 0 0 0 0,0 0 0 0 0,-1 0-1 0 0,1 0 1 0 0,-1 0 0 0 0,1 0 0 0 0,-1 0 0 0 0,0 0 0 0 0,1-1 0 0 0,-3 4 0 0 0,-14 24 14 0 0,10-18 26 0 0,-9 16-15 0 0,-40 78 301 0 0,54-101-278 0 0,-1 8-24 0 0,2-2 12 0 0,1-9-51 0 0,7-7-19 0 0,22-22-48 0 0,-22 21-11 0 0,-3-1-3 0 0,2-1 64 0 0,-2 3-8 0 0,0-1-1 0 0,-1 1 1 0 0,5-11 0 0 0,2-7-64 0 0,-7 18-7 0 0,1-3-1 0 0,13-26 7 0 0,-13 27 27 0 0,-1 0 13 0 0,1-1 44 0 0,-1 3 2 0 0,-1 0 0 0 0,1 0-1 0 0,-1 0 1 0 0,1-8 0 0 0,3-12 8 0 0,-8 18 16 0 0,-3 11 9 0 0,-4 13 20 0 0,-104 238 492 0 0,107-240-434 0 0,1 0 1 0 0,1 0 0 0 0,-4 22-1 0 0,7-27-20 0 0,3-5 14 0 0,2 8-48 0 0,-2-9-124 0 0,6-9-21 0 0,27-19 3 0 0,-26 18-3 0 0,-3-1-10 0 0,27-37-123 0 0,-27 38 200 0 0,15-25-168 0 0,-5 6 80 0 0,-12 19 0 0 0,0-1 5 0 0,24-42-66 0 0,-10 13 28 0 0,-7 7 146 0 0,-11 29 16 0 0,0 0-1 0 0,0 0 1 0 0,0 1-1 0 0,1-1 1 0 0,-1 0-1 0 0,0 0 1 0 0,0 0-1 0 0,0 0 1 0 0,0 0 0 0 0,-1 1-1 0 0,1-1 1 0 0,0 0-1 0 0,0 0 1 0 0,0 0-1 0 0,-1 1 1 0 0,1-1-1 0 0,0 0 1 0 0,-1 0-1 0 0,1 1 1 0 0,-1-1 0 0 0,0-1-1 0 0,0 2 7 0 0,1 0 0 0 0,-1 0 0 0 0,0 0 0 0 0,1 0 0 0 0,-1 0 0 0 0,0 0 0 0 0,0 0 0 0 0,1 1-1 0 0,-1-1 1 0 0,0 0 0 0 0,1 0 0 0 0,-1 0 0 0 0,0 1 0 0 0,1-1 0 0 0,-1 0 0 0 0,0 1 0 0 0,1-1 0 0 0,-1 0 0 0 0,1 1 0 0 0,-1-1 0 0 0,1 1-1 0 0,-2 0 1 0 0,-13 14 138 0 0,-4 6 40 0 0,2 0 1 0 0,1 1-1 0 0,-23 41 0 0 0,30-47-86 0 0,1 1 1 0 0,1-1-1 0 0,1 1 0 0 0,0 1 0 0 0,1-1 1 0 0,-4 29-1 0 0,8-42-80 0 0,1-1 17 0 0,6 16-35 0 0,-4-16-34 0 0,6-6-9 0 0,31-12-30 0 0,-29 12-5 0 0,-5-4-3 0 0,18-20 0 0 0,-18 20 0 0 0,1-1 0 0 0,17-23 0 0 0,-17 24 0 0 0,-1 0 3 0 0,17-20 10 0 0,-17 20 3 0 0,0 0-69 0 0,14-22 42 0 0,-14 21-5 0 0,-5 3-80 0 0,2-19 148 0 0,-2 24 26 0 0,1 0 0 0 0,-1-1 1 0 0,0 1-1 0 0,0 0 0 0 0,0-1 0 0 0,0 1 0 0 0,0 0 0 0 0,0-1 0 0 0,0 1 1 0 0,0 0-1 0 0,0-1 0 0 0,0 1 0 0 0,0 0 0 0 0,0 0 0 0 0,0-1 1 0 0,-1 1-1 0 0,1 0 0 0 0,0-1 0 0 0,0 1 0 0 0,0 0 0 0 0,0-1 0 0 0,0 1 1 0 0,-1 0-1 0 0,1 0 0 0 0,0-1 0 0 0,-11-9-10 0 0,8 9 18 0 0,1 0-1 0 0,0 0 0 0 0,-1 0 1 0 0,1 1-1 0 0,-1-1 1 0 0,1 1-1 0 0,-1 0 1 0 0,1-1-1 0 0,-1 1 1 0 0,1 0-1 0 0,-1 0 1 0 0,1 1-1 0 0,-1-1 0 0 0,1 1 1 0 0,0-1-1 0 0,-1 1 1 0 0,1 0-1 0 0,-4 1 1 0 0,-1 1 24 0 0,-1 0 1 0 0,1 1 0 0 0,0 0 0 0 0,-9 6-1 0 0,9-3 36 0 0,0-1-1 0 0,0 1 0 0 0,0 0 0 0 0,1 0 0 0 0,0 1 0 0 0,1 0 0 0 0,-1 0 0 0 0,1 0 0 0 0,-5 15 1 0 0,4-9-2 0 0,0 1 0 0 0,1-1 0 0 0,1 1 0 0 0,1 0 0 0 0,-2 21 0 0 0,3-24-34 0 0,2 0-1 0 0,0 0 0 0 0,0 1 1 0 0,4 16-1 0 0,1-12-29 0 0,4 0-15 0 0,-7-13-65 0 0,8-5-44 0 0,2-1 78 0 0,26-1-193 0 0,-32-3 103 0 0,16-20 35 0 0,-17 20 18 0 0,1-3 3 0 0,19-36-4 0 0,-18 31 57 0 0,13-32-99 0 0,1-10 48 0 0,-7 23 53 0 0,-10 17-23 0 0,0-16 36 0 0,-4 29 12 0 0,-1 0 0 0 0,1 0 0 0 0,0 0 0 0 0,-1 0 0 0 0,0 0 0 0 0,0 0 0 0 0,-2-5 0 0 0,2 6 0 0 0,0 1 0 0 0,0-1 0 0 0,0 1 0 0 0,0-1 0 0 0,0 1 0 0 0,0-1 0 0 0,-1 1 0 0 0,-1-2 0 0 0,-8-2 0 0 0,8 4 17 0 0,-1 1-1 0 0,1 0 1 0 0,-1 0 0 0 0,0 0 0 0 0,1 0-1 0 0,-1 1 1 0 0,1-1 0 0 0,-1 1-1 0 0,1 0 1 0 0,-1 0 0 0 0,1 0-1 0 0,-1 1 1 0 0,1-1 0 0 0,0 1 0 0 0,0 0-1 0 0,-1-1 1 0 0,1 2 0 0 0,1-1-1 0 0,-5 4 1 0 0,-2 2 62 0 0,-1 0 0 0 0,2 1-1 0 0,-1 1 1 0 0,-10 15 0 0 0,13-14-30 0 0,0 0-1 0 0,0 0 0 0 0,1 1 1 0 0,0-1-1 0 0,1 1 1 0 0,0 1-1 0 0,1-1 1 0 0,1 0-1 0 0,-1 1 1 0 0,2-1-1 0 0,0 1 1 0 0,1 0-1 0 0,0-1 1 0 0,1 1-1 0 0,0 0 1 0 0,4 16-1 0 0,0-13-48 0 0,-4-14-1 0 0,0 1-1 0 0,0-1 1 0 0,1 0 0 0 0,-1 0-1 0 0,0 0 1 0 0,1 0 0 0 0,0 0-1 0 0,-1-1 1 0 0,4 3 0 0 0,24 13-74 0 0,-22-14-44 0 0,1-8-1 0 0,25-17 7 0 0,-25 17 4 0 0,-1-5 11 0 0,2-1 68 0 0,-3 3-7 0 0,1 0 1 0 0,-2-1-1 0 0,7-12 0 0 0,-5 11 7 0 0,-2 1-21 0 0,0 0-1 0 0,8-17 0 0 0,10-26-155 0 0,-9 16 120 0 0,-1 2 58 0 0,-10 20-19 0 0,0-21 36 0 0,-3 31 12 0 0,0 1 0 0 0,0-1 0 0 0,0 0 0 0 0,-1 1 0 0 0,1-1 0 0 0,-3-4 0 0 0,3 7 0 0 0,0 0 0 0 0,-1 0 0 0 0,1 1 0 0 0,0-1 0 0 0,-1 0 0 0 0,1 0 0 0 0,-1 0 0 0 0,1 1 0 0 0,-1-1 0 0 0,0 0 0 0 0,1 1 0 0 0,-1-1 0 0 0,0 1 0 0 0,0-1 0 0 0,1 0 0 0 0,-2 0 0 0 0,0 1 8 0 0,0-1-1 0 0,0 1 1 0 0,0 0 0 0 0,0 0 0 0 0,1 0-1 0 0,-1 0 1 0 0,0 0 0 0 0,0 0-1 0 0,0 0 1 0 0,1 1 0 0 0,-1-1 0 0 0,0 1-1 0 0,0-1 1 0 0,1 1 0 0 0,-1 0-1 0 0,0 0 1 0 0,1 0 0 0 0,-1-1-1 0 0,1 2 1 0 0,-1-1 0 0 0,1 0 0 0 0,-1 0-1 0 0,1 0 1 0 0,0 1 0 0 0,-2 1-1 0 0,-4 5 53 0 0,0 0 0 0 0,1 0-1 0 0,-6 10 1 0 0,5-6 2 0 0,0 1-1 0 0,1 0 1 0 0,0 1 0 0 0,1-1 0 0 0,-4 18-1 0 0,-10 72 145 0 0,18-95-194 0 0,-1-2 9 0 0,0 0 1 0 0,4 20-12 0 0,1-8-22 0 0,-1-15-14 0 0,7-5-9 0 0,29-8-44 0 0,-28 7-1 0 0,-3-7-3 0 0,20-28-10 0 0,-16 19-3 0 0,-5 8 64 0 0,15-32-133 0 0,-17 33 125 0 0,0 1-35 0 0,-1 1-1 0 0,9-15 0 0 0,11-19-199 0 0,-7 10 193 0 0,3-10 7 0 0,1-7 59 0 0,-17 42 16 0 0,0-1 0 0 0,-1 1 0 0 0,3-11 0 0 0,-5 18 0 0 0,0 0 1 0 0,0 0-1 0 0,0-1 0 0 0,0 1 0 0 0,0 0 1 0 0,0-1-1 0 0,0 1 0 0 0,0 0 0 0 0,0-1 1 0 0,0 1-1 0 0,0 0 0 0 0,0-1 0 0 0,0 1 1 0 0,0 0-1 0 0,0-1 0 0 0,0 1 1 0 0,0 0-1 0 0,0-1 0 0 0,0 1 0 0 0,0 0 1 0 0,-1 0-1 0 0,1-1 0 0 0,0 1 0 0 0,0 0 1 0 0,0-1-1 0 0,-1 1 0 0 0,1 0 0 0 0,0 0 1 0 0,0 0-1 0 0,-1-1 0 0 0,1 1 0 0 0,0 0 1 0 0,0 0-1 0 0,-1 0 0 0 0,1-1 0 0 0,0 1 1 0 0,-1 0-1 0 0,1 0 0 0 0,0 0 1 0 0,0 0-1 0 0,-1 0 0 0 0,1 0 0 0 0,0 0 1 0 0,-1 0-1 0 0,1 0 0 0 0,-2 0 11 0 0,1 1 0 0 0,-1 0 0 0 0,1-1 0 0 0,0 1 0 0 0,-1 0 0 0 0,1 0 0 0 0,0 0 0 0 0,0 0 0 0 0,-1 0 0 0 0,1 0 0 0 0,0 0 0 0 0,0 0 0 0 0,0 1 0 0 0,0 0 0 0 0,-16 24 215 0 0,12-18-164 0 0,-10 16 86 0 0,1 1-1 0 0,1 0 0 0 0,1 1 0 0 0,2 0 1 0 0,0 0-1 0 0,-11 55 0 0 0,19-72-110 0 0,0 4-7 0 0,7 15 63 0 0,-4-25-173 0 0,7-8-120 0 0,25-17 96 0 0,-25 17 0 0 0,-3-2 0 0 0,12-22 0 0 0,-12 22 1 0 0,0-3 6 0 0,28-42-95 0 0,-28 44 160 0 0,14-23-144 0 0,7-7-48 0 0,-11 13 115 0 0,10-14-6 0 0,-21 33 40 0 0,-5 5-94 0 0,1 1 166 0 0,0-1 0 0 0,-1 1 0 0 0,1-1 1 0 0,-1 1-1 0 0,1 0 0 0 0,-1-1 0 0 0,1 1 0 0 0,-1 0 1 0 0,1 0-1 0 0,-1-1 0 0 0,1 1 0 0 0,-1 0 0 0 0,1 0 0 0 0,-1 0 1 0 0,1-1-1 0 0,-1 1 0 0 0,1 0 0 0 0,-2 0 0 0 0,2 0 4 0 0,-2 1 10 0 0,1 0 0 0 0,-1 0 0 0 0,1 0 0 0 0,0 0 0 0 0,-1 0 0 0 0,1 0 0 0 0,0 0 0 0 0,0 1 0 0 0,0-1 1 0 0,0 0-1 0 0,-1 2 0 0 0,-2 2 25 0 0,-15 19 80 0 0,0 0-1 0 0,2 0 1 0 0,1 2-1 0 0,1 0 1 0 0,1 1 0 0 0,1 1-1 0 0,2 0 1 0 0,0 0-1 0 0,-8 40 1 0 0,17-53-104 0 0,3 0-28 0 0,0-12-18 0 0,6-8-15 0 0,26-19-60 0 0,-32 23 101 0 0,0 1 0 0 0,0-1 0 0 0,0 0 0 0 0,0 1 0 0 0,-1-1 0 0 0,1 0 0 0 0,0 0 0 0 0,0 0 0 0 0,-1 1 0 0 0,1-1 0 0 0,0 0 0 0 0,-1 0 0 0 0,2-2 0 0 0,18-37-213 0 0,2-6 26 0 0,1 4 4 0 0,-3 7 103 0 0,-10 19 20 0 0,8-12 75 0 0,-81 91 661 0 0,43-39-374 0 0,-18 28-1 0 0,-4 7 24 0 0,37-53-292 0 0,1 0 0 0 0,0 1 0 0 0,0 0 1 0 0,1-1-1 0 0,0 1 0 0 0,-3 10 0 0 0,3-3 39 0 0,0 1-69 0 0,3-12-102 0 0,9-6-20 0 0,25-7 6 0 0,-25 7-2 0 0,-4-4-11 0 0,2-2 87 0 0,17-27-193 0 0,1-5-23 0 0,3-6 38 0 0,3 1 17 0 0,2 0 16 0 0,-4 7 96 0 0,0-1 0 0 0,1-1 16 0 0,-2 1 52 0 0,-22 32-31 0 0,-7 7 59 0 0,1 0 1 0 0,-1 1-1 0 0,1-1 0 0 0,0 1 0 0 0,-1-1 0 0 0,1 1 0 0 0,-1 0 0 0 0,1-1 0 0 0,-1 1 0 0 0,1-1 0 0 0,-1 1 0 0 0,0 0 0 0 0,1-1 0 0 0,-1 1 1 0 0,1 0-1 0 0,-1 0 0 0 0,-1-1 0 0 0,1 1 5 0 0,1 1 1 0 0,-1-1-1 0 0,0 0 1 0 0,0 0-1 0 0,0 0 1 0 0,0 1 0 0 0,1-1-1 0 0,-1 1 1 0 0,0-1-1 0 0,0 0 1 0 0,1 1-1 0 0,-1-1 1 0 0,0 1-1 0 0,1 0 1 0 0,-1-1-1 0 0,0 2 1 0 0,-13 13 197 0 0,9-10-119 0 0,-4 5 52 0 0,-47 59 674 0 0,50-61-716 0 0,0 1 1 0 0,1 0-1 0 0,0 0 0 0 0,1 0 0 0 0,0 0 0 0 0,-5 18 0 0 0,8-23-85 0 0,0 2 1 0 0,1 16 66 0 0,0-19-145 0 0,9-3-161 0 0,24 0 125 0 0,-25 0 6 0 0,-3-5-42 0 0,18-19 77 0 0,-18 19 64 0 0,0-3 268 0 0,2 0-145 0 0,-3 2 45 0 0,1 1 1 0 0,-1-1-1 0 0,5-12 0 0 0,6-8 105 0 0,-12 20-598 0 0,2-4-260 0 0,11-27-50 0 0,-12 27 74 0 0,-2 2 330 0 0,7-31 139 0 0,-5 4 16 0 0,-6 5 49 0 0,-5 8-15 0 0,7 22 41 0 0,0-1 1 0 0,0 0-1 0 0,-1 1 1 0 0,1-1-1 0 0,0 1 1 0 0,-1-1-1 0 0,1 1 1 0 0,-1 0-1 0 0,1-1 1 0 0,-1 1-1 0 0,1-1 1 0 0,-1 1-1 0 0,1 0 1 0 0,-1-1-1 0 0,1 1 1 0 0,-1 0-1 0 0,1-1 1 0 0,-1 1-1 0 0,0 0 1 0 0,0 0-1 0 0,0 0 6 0 0,0 0 0 0 0,1 0-1 0 0,-1 1 1 0 0,0-1 0 0 0,0 0 0 0 0,0 1-1 0 0,0-1 1 0 0,0 0 0 0 0,1 1 0 0 0,-1-1-1 0 0,0 1 1 0 0,0 0 0 0 0,1-1 0 0 0,-1 1-1 0 0,0 0 1 0 0,1-1 0 0 0,-1 1 0 0 0,1 0-1 0 0,-1 0 1 0 0,1-1 0 0 0,-1 1 0 0 0,1 0-1 0 0,-1 0 1 0 0,1 0 0 0 0,0 0 0 0 0,-1 1 0 0 0,-7 27 94 0 0,7-25-95 0 0,-20 147 365 0 0,18-117-370 0 0,2-20 1 0 0,2-8 0 0 0,-1-6 0 0 0,0 0 0 0 0,0 0 0 0 0,0 0 0 0 0,0 0 0 0 0,0 0 0 0 0,1 0 0 0 0,-1 0 0 0 0,0 0 0 0 0,0 0 0 0 0,0 0 0 0 0,0 0 0 0 0,0 0 0 0 0,0 0 0 0 0,0 0 0 0 0,1 0 0 0 0,-1 0 0 0 0,0 0 0 0 0,0 0 0 0 0,0 0 0 0 0,0 0 0 0 0,0 0 0 0 0,0 0 0 0 0,1 0 0 0 0,-1 0 0 0 0,0 0 0 0 0,0 0 0 0 0,0 0 0 0 0,0 0 0 0 0,0 0 0 0 0,0 0 0 0 0,0-1 0 0 0,0 1 0 0 0,0 0 0 0 0,1 0 0 0 0,-1 0 0 0 0,0 0 0 0 0,0 0 0 0 0,0 0 0 0 0,0 0 0 0 0,0 0 0 0 0,0-1 0 0 0,0 1 0 0 0,0 0 0 0 0,0 0 0 0 0,0 0 0 0 0,0 0 0 0 0,0 0 0 0 0,0 0 0 0 0,5-10 0 0 0,0 1 0 0 0,6-15 0 0 0,7-32 0 0 0,-6 4 0 0 0,-4 1 0 0 0,-4 10 0 0 0,-3-9-22 0 0,-2 0 0 0 0,-2 0-1 0 0,-10-51 1 0 0,-39-152-340 0 0,30 156 68 0 0,-21-70-233 0 0,19 83 420 0 0,17 56 94 0 0,-3-3 13 0 0,1 8 16 0 0,9 23-5 0 0,0-1 1 0 0,0 1-1 0 0,-1-1 0 0 0,1 0 1 0 0,0 1-1 0 0,0-1 0 0 0,-1 1 0 0 0,1-1 1 0 0,0 1-1 0 0,-1-1 0 0 0,1 1 1 0 0,-1-1-1 0 0,1 1 0 0 0,-1-1 0 0 0,1 1 1 0 0,-1-1-1 0 0,1 1 0 0 0,-2-1 1 0 0,2 1-3 0 0,0 0 1 0 0,0 0 0 0 0,-1 0-1 0 0,1 1 1 0 0,0-1 0 0 0,0 0 0 0 0,-1 0-1 0 0,1 0 1 0 0,0 0 0 0 0,0 1-1 0 0,-1-1 1 0 0,1 0 0 0 0,0 0-1 0 0,0 0 1 0 0,0 1 0 0 0,-1-1 0 0 0,1 0-1 0 0,0 0 1 0 0,0 1 0 0 0,0-1-1 0 0,0 0 1 0 0,0 1 0 0 0,-1-1-1 0 0,1 0 1 0 0,0 0 0 0 0,0 1 0 0 0,-1 2 53 0 0,1 1 0 0 0,-1-1 1 0 0,1 0-1 0 0,-1 1 0 0 0,1-1 1 0 0,0 5-1 0 0,9 38 217 0 0,-6-35-208 0 0,5 17-1 0 0,4 5-6 0 0,-1-4-12 0 0,-11-29-52 0 0,0 1-1 0 0,0 0 1 0 0,1 0-1 0 0,-1 0 1 0 0,0 0-1 0 0,1 0 1 0 0,-1 0-1 0 0,0-1 1 0 0,1 1-1 0 0,0 0 1 0 0,-1 0-1 0 0,1-1 0 0 0,-1 1 1 0 0,1 0-1 0 0,0-1 1 0 0,-1 1-1 0 0,1-1 1 0 0,0 1-1 0 0,0-1 1 0 0,-1 1-1 0 0,1-1 1 0 0,1 1-1 0 0,-1-2 0 0 0,0 0 0 0 0,0 0 0 0 0,0 0 0 0 0,0-1 0 0 0,-1 1 0 0 0,1 0 0 0 0,0-1 0 0 0,-1 1 0 0 0,1 0 0 0 0,-1-1 0 0 0,1 1 0 0 0,-1-1 0 0 0,0 1 0 0 0,0-1 0 0 0,0 1 0 0 0,1-1 0 0 0,-2-1 0 0 0,1-3 0 0 0,-1 0 0 0 0,0 0 0 0 0,0-1 0 0 0,0 1 0 0 0,-1 0 0 0 0,-2-5 0 0 0,-18-40 0 0 0,14 32 0 0 0,-29-59 0 0 0,-3 2 0 0 0,-4 1 0 0 0,-3 3 0 0 0,-62-75 0 0 0,85 115 4 0 0,10 14 13 0 0,0 1 1 0 0,-2 0-1 0 0,-32-29 0 0 0,46 45 630 0 0,7 5-580 0 0,18 12-43 0 0,-10-7 18 0 0,24 15-31 0 0,7 3 42 0 0,3 0 11 0 0,-45-26-63 0 0,0 0 1 0 0,0 0-1 0 0,0 1 0 0 0,0-1 0 0 0,0-1 0 0 0,0 1 0 0 0,1 0 0 0 0,-1 0 0 0 0,4 0 0 0 0,-6-1-1 0 0,0-1 0 0 0,0 1 0 0 0,1 0 0 0 0,-1 0 0 0 0,0 0 0 0 0,0 0 0 0 0,0-1 0 0 0,1 1 0 0 0,-1 0 0 0 0,0 0 0 0 0,0 0 0 0 0,0-1 0 0 0,0 1 0 0 0,1 0 0 0 0,-1 0 0 0 0,0-1 0 0 0,0 1 0 0 0,0 0 0 0 0,0 0 0 0 0,0-1 0 0 0,0 1 0 0 0,0 0 0 0 0,0-1 0 0 0,0 1 0 0 0,0 0 0 0 0,0 0 0 0 0,0-1 0 0 0,0 1 0 0 0,0 0 0 0 0,0-1 0 0 0,-4-12 0 0 0,-10-11 0 0 0,-38-60-184 0 0,-58-128 0 0 0,95 181 151 0 0,5 11-78 0 0,6 9 34 0 0,-2 0 1 0 0,1 0-1 0 0,-2 0 1 0 0,1 0-1 0 0,-1 1 1 0 0,-13-14-1 0 0,18 22 65 0 0,1 1 11 0 0,0 0 1 0 0,0 0 0 0 0,0 1 0 0 0,0-1 0 0 0,0 0-1 0 0,0 0 1 0 0,0 1 0 0 0,0-1 0 0 0,0 1 0 0 0,0-1-1 0 0,0 1 1 0 0,0-1 0 0 0,-1 1 0 0 0,1 0 0 0 0,0-1-1 0 0,0 1 1 0 0,-2 0 0 0 0,2 0 4 0 0,1 0 0 0 0,-1 0 0 0 0,1 0 0 0 0,-1 0 0 0 0,1 0 0 0 0,-1 0 0 0 0,1 0 0 0 0,-1 0 0 0 0,1 0 0 0 0,-1 0 0 0 0,1 0 0 0 0,0 1 0 0 0,-1-1-1 0 0,1 0 1 0 0,-1 0 0 0 0,1 0 0 0 0,0 1 0 0 0,-1-1 0 0 0,1 0 0 0 0,-1 1 0 0 0,1-1 0 0 0,0 0 0 0 0,-1 1 0 0 0,1-1 0 0 0,0 0 0 0 0,0 1 0 0 0,-1-1 0 0 0,1 0 0 0 0,0 1 0 0 0,0-1 0 0 0,0 1 0 0 0,-1-1 0 0 0,1 1 0 0 0,0-1 0 0 0,0 1 0 0 0,0-1-1 0 0,0 1 1 0 0,0-1 0 0 0,0 0 0 0 0,0 1 0 0 0,0-1 0 0 0,0 1 0 0 0,0-1 0 0 0,0 1 0 0 0,0 0 0 0 0,4 11 222 0 0,-4-8-138 0 0,4 1-15 0 0,9 14-46 0 0,-5-9 21 0 0,16 13-36 0 0,9 6-12 0 0,-1-5 0 0 0,-66-81 0 0 0,-2-5-11 0 0,-54-87-518 0 0,86 143 487 0 0,3 4 30 0 0,0 0 1 0 0,0 1-1 0 0,0-1 1 0 0,0 1-1 0 0,-1-1 1 0 0,1 1-1 0 0,0-1 1 0 0,-1 1-1 0 0,1 0 1 0 0,-1 0-1 0 0,0 0 1 0 0,1 0-1 0 0,-1 0 1 0 0,0 0-1 0 0,0 0 1 0 0,1 0-1 0 0,-4 0 1 0 0,-5-1 0 0 0,0 5 11 0 0,2 9 0 0 0,4 2 11 0 0,5-6 31 0 0,5 13-31 0 0,7 7-11 0 0,5 0 0 0 0,-2 2 0 0 0,-15-29 0 0 0,-1 1 0 0 0,0-1 0 0 0,1 1 0 0 0,-1-1 0 0 0,0 1 0 0 0,0-1 0 0 0,0 1 0 0 0,0-1 0 0 0,0 1 0 0 0,0-1 0 0 0,0 0 0 0 0,-1 3 0 0 0,1-1 9 0 0,-2 1 25 0 0,-12 4-13 0 0,11-5-6 0 0,2-3-12 0 0,0 1 1 0 0,0-1-1 0 0,0 1 0 0 0,0-1 0 0 0,0 1 1 0 0,-1-1-1 0 0,1 0 0 0 0,0 1 0 0 0,0-1 1 0 0,0 0-1 0 0,0 0 0 0 0,0 0 1 0 0,-1 0-1 0 0,-1 0 0 0 0,-7 0-3 0 0,-6-3 2 0 0,13-1-4 0 0,2 3-9 0 0,-11-12-170 0 0,11 11 158 0 0,0 0 0 0 0,0 1 0 0 0,0-1 0 0 0,-1 1 0 0 0,1-1 0 0 0,0 1 0 0 0,-1-1 0 0 0,1 1 0 0 0,-1 0 0 0 0,1 0-1 0 0,-1-1 1 0 0,0 1 0 0 0,1 1 0 0 0,-1-1 0 0 0,0 0 0 0 0,0 0 0 0 0,0 1 0 0 0,0-1 0 0 0,0 1 0 0 0,1-1 0 0 0,-1 1 0 0 0,-3 0-1 0 0,-6 1-1 0 0,-3 5-23 0 0,1 1 36 0 0,0 3 1 0 0,0 0-31 0 0,2 1 31 0 0,1-2 11 0 0,0-3 0 0 0,1-5 0 0 0,0-1 0 0 0,0-4 0 0 0,-1-1 0 0 0,-1 0 0 0 0,0 1 0 0 0,2 3 0 0 0,9 1 2 0 0,-1 0-1 0 0,0 0 1 0 0,1 0-1 0 0,-1 0 1 0 0,0 0 0 0 0,1 0-1 0 0,-1 0 1 0 0,0 0-1 0 0,1 1 1 0 0,-1-1 0 0 0,0 0-1 0 0,1 0 1 0 0,-1 1-1 0 0,0-1 1 0 0,1 0-1 0 0,-2 1 1 0 0,1 3 71 0 0,0-3 147 0 0,0 2-156 0 0,0 13 64 0 0,9-19-75 0 0,31-16-42 0 0,2-9-11 0 0,-30 21 0 0 0,21-11 0 0 0,20-4 0 0 0,-2 0 0 0 0,-3-1 11 0 0,-12 5 42 0 0,-20 11 12 0 0,15-6 5 0 0,-23 10 155 0 0,1 0-158 0 0,23-8-41 0 0,-23 8 186 0 0,-2-2-153 0 0,23-19 145 0 0,-22 20-151 0 0,-7 4-53 0 0,7-3 3 0 0,-1-1 0 0 0,0 0-1 0 0,8-6 1 0 0,-11 6-3 0 0,0 1 0 0 0,0 0 0 0 0,0-1 0 0 0,-1 0 0 0 0,1 0 0 0 0,2-5 0 0 0,-5 8 0 0 0,18-29 0 0 0,3 4 11 0 0,-21 26-10 0 0,1 0 1 0 0,-1 0 0 0 0,0-1 0 0 0,1 1-1 0 0,-1 0 1 0 0,0 0 0 0 0,0-1-1 0 0,1 1 1 0 0,-1 0 0 0 0,0-1 0 0 0,0 1-1 0 0,0 0 1 0 0,1-1 0 0 0,-1 1-1 0 0,0 0 1 0 0,0-1 0 0 0,0 1-1 0 0,0 0 1 0 0,0-1 0 0 0,0 1 0 0 0,0 0-1 0 0,0-1 1 0 0,0 1 0 0 0,0-1-1 0 0,-1-12 21 0 0,1 7 20 0 0,-1-5-20 0 0,0 8 20 0 0,-4 5-20 0 0,-5 7 95 0 0,1-7-64 0 0,1-3-42 0 0,0-4-11 0 0,-9-12 0 0 0,11 10 0 0 0,-20-11 0 0 0,19 15 29 0 0,1-1 0 0 0,-1 1 0 0 0,0 0 0 0 0,0 1 0 0 0,-10-2 0 0 0,8 1 49 0 0,1 1 1 0 0,-15-7-1 0 0,19 7-73 0 0,1-1-1 0 0,-1 0 1 0 0,0 0-1 0 0,1 0 0 0 0,0 0 1 0 0,-1 0-1 0 0,-2-5 1 0 0,3 4-16 0 0,0 1 0 0 0,0 0 0 0 0,0 0 0 0 0,0 0 0 0 0,0 0 0 0 0,-6-3 0 0 0,3 2 11 0 0,4 3 0 0 0,0-1 0 0 0,0 1 0 0 0,-1 0 0 0 0,1 0 0 0 0,0 0 0 0 0,-1 0 0 0 0,1 1 0 0 0,-1-1 0 0 0,1 1 0 0 0,-5-1 0 0 0,-4 0 0 0 0,4 1 0 0 0,0 0 0 0 0,1-1 0 0 0,-1 0 0 0 0,-8-2 0 0 0,4 0 0 0 0,0-2 0 0 0,1 0 0 0 0,-1-2-12 0 0,0-1-47 0 0,1 1-6 0 0,-2 2 12 0 0,-1 0 42 0 0,1 1 11 0 0,0-1 0 0 0,-1 2 0 0 0,0-1-11 0 0,1 1-31 0 0,7 1 41 0 0,0 1 0 0 0,0 0 0 0 0,0 0 0 0 0,-1 0 0 0 0,1 0 0 0 0,0 1 0 0 0,0 0 0 0 0,0 0 0 0 0,-6 1 0 0 0,-1-1 0 0 0,1 2 1 0 0,0-1-11 0 0,2 2-31 0 0,1-1 31 0 0,8-2 11 0 0,0 0 0 0 0,0 0 0 0 0,0 0 0 0 0,-1 0 0 0 0,1 0 0 0 0,0 0 0 0 0,0 0 0 0 0,0 0 0 0 0,-1 0 0 0 0,1 0 0 0 0,0 0 0 0 0,0 0 0 0 0,0 0 0 0 0,0 0 0 0 0,-1 0 0 0 0,1 1 0 0 0,0-1 0 0 0,0 0 0 0 0,0 0 0 0 0,0 0 0 0 0,0 0 0 0 0,-1 0 0 0 0,1 1 0 0 0,0-1 0 0 0,0 0 0 0 0,0 0 0 0 0,0 0 0 0 0,0 1 0 0 0,0-1 0 0 0,0 0 0 0 0,0 0 0 0 0,0 0 0 0 0,0 0 0 0 0,0 1 0 0 0,0-1 0 0 0,0 0 0 0 0,0 0 0 0 0,0 0 0 0 0,0 1 0 0 0,0-1 0 0 0,6 23 0 0 0,3 5 0 0 0,-1 1 0 0 0,1 5 0 0 0,-3-2 11 0 0,-4 4 47 0 0,-1 9 97 0 0,-3 50 48 0 0,1-64-190 0 0,-1 9 40 0 0,1-13-42 0 0,-1 1-11 0 0,1-5 0 0 0,-2-1 0 0 0,-2-6 0 0 0,0-7 0 0 0,4-9-2 0 0,1 1 0 0 0,0-1 0 0 0,0 0 0 0 0,0 0 0 0 0,0 0 0 0 0,-1 0 0 0 0,1 0-1 0 0,0 0 1 0 0,0 0 0 0 0,0 0 0 0 0,-1 1 0 0 0,1-1 0 0 0,0 0 0 0 0,0 0 0 0 0,0 0 0 0 0,-1 0 0 0 0,1 0 0 0 0,0 0 0 0 0,0 0-1 0 0,-1 0 1 0 0,1 0 0 0 0,0 0 0 0 0,0-1 0 0 0,0 1 0 0 0,-1 0 0 0 0,1 0 0 0 0,0 0 0 0 0,0 0 0 0 0,0 0 0 0 0,-1 0 0 0 0,1 0 0 0 0,0 0-1 0 0,0-1 1 0 0,0 1 0 0 0,0 0 0 0 0,-1 0 0 0 0,1 0 0 0 0,0 0 0 0 0,0-1 0 0 0,0 1 0 0 0,0 0 0 0 0,0 0 0 0 0,0 0 0 0 0,-1-1 0 0 0,-2-15-137 0 0,4-28-38 0 0,2 23 42 0 0,1-3-1 0 0,21-175-792 0 0,-20 166 827 0 0,-1-1 11 0 0,-1 11 12 0 0,-2 14 11 0 0,-1 9 64 0 0,0-1 0 0 0,0 0 1 0 0,0 1-1 0 0,0-1 0 0 0,0 0 0 0 0,0 1 0 0 0,0-1 1 0 0,0 1-1 0 0,0-1 0 0 0,0 0 0 0 0,1 1 0 0 0,-1-1 1 0 0,0 1-1 0 0,0-1 0 0 0,1 0 0 0 0,-1 1 0 0 0,0-1 1 0 0,1 0-1 0 0,4 8-9 0 0,0 19 66 0 0,-1 8 49 0 0,-3-19-81 0 0,14 123 645 0 0,-8-109-456 0 0,-6-24-107 0 0,2-1-17 0 0,-3-4-87 0 0,0 1 1 0 0,1 0-1 0 0,-1 0 1 0 0,0 0 0 0 0,1-1 0 0 0,-1 1 0 0 0,1 0 0 0 0,-1 0 0 0 0,1-1 0 0 0,-1 1-1 0 0,1 0 1 0 0,0-1 0 0 0,-1 1 0 0 0,1 0 0 0 0,0-1 0 0 0,0 1 0 0 0,-1-1-1 0 0,1 0 1 0 0,0 1 0 0 0,1 0 0 0 0,-1-2-1 0 0,0 0 0 0 0,0 0 0 0 0,0-1 0 0 0,0 1 0 0 0,-1 0 0 0 0,1 0 0 0 0,0 0 0 0 0,0-1 0 0 0,-1 1 0 0 0,1 0 0 0 0,-1-1 0 0 0,1 1 0 0 0,-1-1 0 0 0,0 1 0 0 0,1-3 0 0 0,-1 2 0 0 0,0-1 0 0 0,1 1 0 0 0,-1 0 0 0 0,0-1 0 0 0,-1 1 0 0 0,1 0 0 0 0,-1-4 0 0 0,-46-226-616 0 0,30 150 112 0 0,15 74 440 0 0,0 8 38 0 0,3 17 153 0 0,3 8-15 0 0,-1-3 35 0 0,2 0-1 0 0,0 0 1 0 0,9 24 0 0 0,0-10-26 0 0,0-5-27 0 0,-7-19-26 0 0,-7-11-67 0 0,1 0-1 0 0,0 1 1 0 0,0-1 0 0 0,-1 0 0 0 0,1 0-1 0 0,0 0 1 0 0,0 1 0 0 0,1-1 0 0 0,-1 0 0 0 0,0 0-1 0 0,0 0 1 0 0,0-1 0 0 0,1 1 0 0 0,-1 0 0 0 0,0 0-1 0 0,4 0 1 0 0,-4-1-1 0 0,1 0 0 0 0,-1-1 0 0 0,1 1 0 0 0,-1-1 0 0 0,0 0 0 0 0,1 1 0 0 0,-1-1 0 0 0,0 0 0 0 0,1 0 0 0 0,-1 0 0 0 0,0 0 0 0 0,0 0 0 0 0,0 0 0 0 0,0 0 0 0 0,0 0 0 0 0,0 0 0 0 0,0-1 0 0 0,0 1 0 0 0,0 0 0 0 0,0-2 0 0 0,0 0-6 0 0,0 0 1 0 0,0 0-1 0 0,-1 0 1 0 0,1 0-1 0 0,-1-1 0 0 0,0 1 1 0 0,0 0-1 0 0,0 0 0 0 0,0 0 1 0 0,0 0-1 0 0,-1 0 0 0 0,0-4 1 0 0,0 4-10 0 0,0-8-41 0 0,-1-1 0 0 0,0 1 0 0 0,-8-22 0 0 0,-3-7-63 0 0,5 13 22 0 0,0 1 5 0 0,2 9 17 0 0,6 23 38 0 0,-1-5 43 0 0,1 0 1 0 0,0 0-1 0 0,0 0 1 0 0,-1 1-1 0 0,1-1 1 0 0,0 0-1 0 0,0 0 1 0 0,0 0-1 0 0,0 0 1 0 0,0 0-1 0 0,1 1 1 0 0,-1-1-1 0 0,0 0 1 0 0,1 2-1 0 0,6 28 129 0 0,3 0 69 0 0,2 3-37 0 0,2 4-38 0 0,2 1-12 0 0,-6-15-90 0 0,-8-18 48 0 0,1 1-17 0 0,10 20-36 0 0,-10-20 31 0 0,0-2 0 0 0,7 14-31 0 0,-7-15-1 0 0,-3-6 0 0 0,-1-21-8 0 0,0 21-18 0 0,-8-24 72 0 0,-16-71-243 0 0,4-33-524 0 0,24 163 823 0 0,1 2 134 0 0,3 5-18 0 0,-6-32-204 0 0,7 26 139 0 0,3 1-73 0 0,2 0-11 0 0,2-5-22 0 0,5-5-44 0 0,-16-22-3 0 0,-2-6 0 0 0,3-20-10 0 0,-6-5-11 0 0,-2 0 0 0 0,-3-8-60 0 0,-1-56-312 0 0,6 68 296 0 0,-1 5-16 0 0,2 16 46 0 0,0 6 12 0 0,3 47 93 0 0,-2-26 155 0 0,6 40 1 0 0,1-24-87 0 0,-2-9-75 0 0,-4-23-43 0 0,6 19 51 0 0,0-7-38 0 0,-6-15 30 0 0,4-10 0 0 0,-1 2-50 0 0,0-1 0 0 0,-1 0-1 0 0,7-8 1 0 0,-9 10-4 0 0,-1 0-1 0 0,0 0 1 0 0,1-1 0 0 0,-1 1-1 0 0,0 0 1 0 0,-1-1 0 0 0,1 1-1 0 0,0-1 1 0 0,0-3 0 0 0,4-22-66 0 0,0-11-85 0 0,-1 5 8 0 0,-2 10 68 0 0,1 2-16 0 0,-3 15 12 0 0,0-7 53 0 0,0 11 6 0 0,0 6 0 0 0,-2 7 38 0 0,1-1 1 0 0,0 1-1 0 0,1 9 1 0 0,0-3 5 0 0,0 31 233 0 0,0-35-168 0 0,0 18 1 0 0,1 6 6 0 0,2-4-15 0 0,-1-11-53 0 0,-1-17 1898 0 0,7-8-1786 0 0,24-11-137 0 0,-32 15-4 0 0,1 0 0 0 0,-1 0 0 0 0,1-1 0 0 0,-1 1 0 0 0,1 0 0 0 0,-1 0 1 0 0,1-1-1 0 0,-1 1 0 0 0,1 0 0 0 0,-1 0 0 0 0,1-1 0 0 0,-1 1 0 0 0,0 0 0 0 0,1-1 0 0 0,-1 1 0 0 0,0-1 0 0 0,1 1 0 0 0,-1-1 0 0 0,0 1 0 0 0,1 0 0 0 0,-1-1 0 0 0,0 1 0 0 0,0-1 0 0 0,0 1 0 0 0,1-1 0 0 0,-1 0 0 0 0,9-28-134 0 0,0 5-297 0 0,-7 19-113 0 0,0-1-19 0 0,8-18 65 0 0,-8 18 287 0 0,0 1 138 0 0,0-2 64 0 0,5-17-90 0 0,-6 10 30 0 0,-1 13 71 0 0,0 1 0 0 0,0 0 0 0 0,0 0-1 0 0,0 0 1 0 0,0 0 0 0 0,0 0 0 0 0,-1 0-1 0 0,1 0 1 0 0,0 0 0 0 0,0 0 0 0 0,0 0-1 0 0,0 0 1 0 0,-1-1 0 0 0,1 1 0 0 0,0 0-1 0 0,0 0 1 0 0,0 0 0 0 0,0 0 0 0 0,-1 0-1 0 0,1 0 1 0 0,0 1 0 0 0,0-1 0 0 0,0 0-1 0 0,0 0 1 0 0,-1 0 0 0 0,1 0 0 0 0,0 0-1 0 0,0 0 1 0 0,0 0 0 0 0,0 0 0 0 0,0 0-1 0 0,-1 0 1 0 0,1 0 0 0 0,0 0 0 0 0,0 1-1 0 0,0-1 1 0 0,0 0 0 0 0,0 0 0 0 0,0 0-1 0 0,0 0 1 0 0,-1 0 0 0 0,1 1 0 0 0,0-1-1 0 0,0 0 1 0 0,0 0 0 0 0,0 0 0 0 0,0 0-1 0 0,0 1 1 0 0,0-1 0 0 0,0 0 0 0 0,0 0-1 0 0,0 0 1 0 0,-9 17 0 0 0,-37 105 2552 0 0,46-120-2561 0 0,-6 14 77 0 0,2 5-44 0 0,3-12-3 0 0,1-9-20 0 0,0 0-1 0 0,0 1 1 0 0,0-1-1 0 0,0 0 1 0 0,0 0-1 0 0,1 0 1 0 0,-1 0 0 0 0,0 1-1 0 0,0-1 1 0 0,0 0-1 0 0,0 0 1 0 0,0 0-1 0 0,0 0 1 0 0,0 0 0 0 0,0 1-1 0 0,1-1 1 0 0,-1 0-1 0 0,0 0 1 0 0,0 0 0 0 0,0 0-1 0 0,0 0 1 0 0,1 0-1 0 0,-1 0 1 0 0,0 0-1 0 0,0 1 1 0 0,0-1 0 0 0,0 0-1 0 0,1 0 1 0 0,-1 0-1 0 0,0 0 1 0 0,0 0-1 0 0,0 0 1 0 0,1 0 0 0 0,-1 0-1 0 0,0 0 1 0 0,0 0-1 0 0,5-2-12 0 0,0 1 0 0 0,0-1 0 0 0,-1 0-1 0 0,6-3 1 0 0,-3 2-365 0 0,-2-3-145 0 0,22-26-750 0 0,-8 10 1164 0 0,-15 16 20 0 0,1 1 6 0 0,13-14-5 0 0,-13 14-1 0 0,1 0-73 0 0,17-14 133 0 0,-17 14-39 0 0,-8 5-66 0 0,1 0 132 0 0,1 0 1 0 0,-1 1 0 0 0,0-1 0 0 0,0 0-1 0 0,0 0 1 0 0,0 0 0 0 0,0 0 0 0 0,0 1-1 0 0,1-1 1 0 0,-1 0 0 0 0,0 1 0 0 0,0-1-1 0 0,0 1 1 0 0,1-1 0 0 0,-1 1 0 0 0,0-1-1 0 0,0 1 1 0 0,1 0 0 0 0,-1-1-1 0 0,0 2 1 0 0,-1 0 6 0 0,-13 12 126 0 0,0 0 0 0 0,1 0 0 0 0,1 2 0 0 0,0-1 1 0 0,1 2-1 0 0,1 0 0 0 0,-15 30 0 0 0,21-37 321 0 0,2-1 0 0 0,-1 1 0 0 0,-1 10 0 0 0,2 0-2260 0 0,12-21 1734 0 0,28-3-4 0 0,-28 3-23 0 0,-4-4-11 0 0,24-29-233 0 0,-8 11 224 0 0,-16 17 0 0 0,-1 0 1 0 0,12-17 6 0 0,-11 17 1 0 0,-3 1 0 0 0,10-17 7 0 0,-9 17 27 0 0,-3 1-51 0 0,1-14 76 0 0,-1 17 52 0 0,0 1 1 0 0,0-1-1 0 0,-1 0 1 0 0,1 1-1 0 0,0-1 1 0 0,0 1-1 0 0,0-1 1 0 0,-1 1-1 0 0,1-1 1 0 0,0 1-1 0 0,-1-1 1 0 0,1 1-1 0 0,0-1 1 0 0,-1 1-1 0 0,1-1 1 0 0,-1 1-1 0 0,1-1 1 0 0,-1 1-1 0 0,1 0 1 0 0,-1-1-1 0 0,-3 1 11 0 0,1-1 0 0 0,-1 1 0 0 0,1 0 0 0 0,-1 0 0 0 0,1 1 0 0 0,-1-1-1 0 0,1 1 1 0 0,-1-1 0 0 0,1 1 0 0 0,0 0 0 0 0,-6 3 0 0 0,0-1 26 0 0,-108 25 303 0 0,0 0-41 0 0,117-28-298 0 0,-7 2 13 0 0,0 0 0 0 0,0 0 0 0 0,0 1 0 0 0,0 0 0 0 0,0 1 0 0 0,1 0 0 0 0,-1 0 0 0 0,-7 7 0 0 0,2-2-2 0 0,5 1-24 0 0,6-8-55 0 0,9-5-300 0 0,24-9 257 0 0,-24 9-1 0 0,-1-2-128 0 0,22-16 112 0 0,-21 15 0 0 0,0 1 3 0 0,25-18 10 0 0,-25 18 3 0 0,1-1 0 0 0,26-18 4 0 0,-27 18 17 0 0,-1 1 10 0 0,20-16 1 0 0,-15 11 1 0 0,6-10-54 0 0,-13 15-247 0 0,-5 1-95 0 0,0-9-18 0 0,-2 8 80 0 0,0 4 562 0 0,0-1-1 0 0,-1 1 1 0 0,1 0 0 0 0,0 0-1 0 0,-1 0 1 0 0,0 0 0 0 0,1 0 0 0 0,-1 0-1 0 0,1 1 1 0 0,-1-1 0 0 0,0 1 0 0 0,1 0-1 0 0,-1-1 1 0 0,0 1 0 0 0,0 1-1 0 0,1-1 1 0 0,-1 0 0 0 0,0 1 0 0 0,1-1-1 0 0,-1 1 1 0 0,-4 2 0 0 0,0-1 441 0 0,-2 0-676 0 0,0 2-1 0 0,0-1 0 0 0,0 2 0 0 0,0-1 0 0 0,1 1 0 0 0,0 0 0 0 0,0 1 0 0 0,0-1 0 0 0,1 2 0 0 0,0-1 1 0 0,0 1-1 0 0,0 0 0 0 0,-5 8 0 0 0,-3 6 243 0 0,1 0-1 0 0,1 1 1 0 0,-17 37 0 0 0,23-37-12 0 0,5-18-100 0 0,12-4-115 0 0,30-3-31 0 0,-30 2 24 0 0,-3-6 13 0 0,30-31-71 0 0,-7 7-8 0 0,-24 26 119 0 0,16-20-119 0 0,-5 3 41 0 0,-13 16-1 0 0,1-1 7 0 0,14-26 19 0 0,-14 24 52 0 0,-3 8 15 0 0,-1-1 1 0 0,0 0 0 0 0,0 0-1 0 0,0-1 1 0 0,0 1 0 0 0,-1 0-1 0 0,1 0 1 0 0,-1 0 0 0 0,1-1-1 0 0,-1 1 1 0 0,1-2 0 0 0,0-18-1 0 0,-2 19 19 0 0,1 0 0 0 0,0 1-1 0 0,-1-1 1 0 0,1 0 0 0 0,-1 0 0 0 0,0 0 0 0 0,0 1-1 0 0,0-1 1 0 0,0 1 0 0 0,-1-1 0 0 0,1 0 0 0 0,-1 1-1 0 0,1 0 1 0 0,-1-1 0 0 0,0 1 0 0 0,0 0 0 0 0,0 0-1 0 0,0 0 1 0 0,0 0 0 0 0,-1 1 0 0 0,1-1 0 0 0,0 0-1 0 0,-1 1 1 0 0,1 0 0 0 0,-1-1 0 0 0,0 1 0 0 0,1 0-1 0 0,-1 1 1 0 0,-3-2 0 0 0,2 1 6 0 0,0 1 0 0 0,0-1 0 0 0,0 1 0 0 0,0 0 0 0 0,-1 0-1 0 0,1 0 1 0 0,0 1 0 0 0,0-1 0 0 0,0 1 0 0 0,0 0 0 0 0,0 0 0 0 0,0 1 0 0 0,0-1 0 0 0,1 1 0 0 0,-1 0-1 0 0,0 0 1 0 0,1 0 0 0 0,-1 0 0 0 0,-5 6 0 0 0,1 0 30 0 0,0 1-1 0 0,1 0 1 0 0,0 1 0 0 0,0-1-1 0 0,1 1 1 0 0,1 1-1 0 0,-5 10 1 0 0,1 2 14 0 0,1-1 0 0 0,-7 33 0 0 0,11-31-33 0 0,3-19-18 0 0,1-1 0 0 0,0 1 0 0 0,0 0 0 0 0,2 9 0 0 0,8 14-61 0 0,-7-22-19 0 0,5-5-610 0 0,25 3 350 0 0,-25-3 74 0 0,0-6 309 0 0,25-15 71 0 0,-24 16-154 0 0,-3-1-643 0 0,21-12-278 0 0,-20 12-1534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15.1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372 353 4143 0 0,'-1'-1'191'0'0,"-7"-1"-11"0"0,6 1 333 0 0,0 0 0 0 0,0 0 1 0 0,0 0-1 0 0,0 0 0 0 0,0 0 0 0 0,0 0 0 0 0,1 0 0 0 0,-1-1 1 0 0,0 1-1 0 0,1-1 0 0 0,-3-2 0 0 0,0-1 498 0 0,-16-21 6824 0 0,5-4-4362 0 0,-6-29-2270 0 0,21 58-1185 0 0,-13-25 1313 0 0,26 68-1192 0 0,-7-25-86 0 0,2-1-26 0 0,-4-9-1 0 0,11 22-15 0 0,5 8-11 0 0,3 3 0 0 0,0-4 0 0 0,0-4 0 0 0,-4-8 0 0 0,-65-86 0 0 0,2 10 66 0 0,2-2-1 0 0,3-2 1 0 0,-34-64 0 0 0,12 0 218 0 0,60 118 313 0 0,1 7-449 0 0,0-1-99 0 0,0-2-26 0 0,0-1-1 0 0,0 1 1 0 0,0-1 0 0 0,0 1-1 0 0,0-1 1 0 0,0 1-1 0 0,0-1 1 0 0,1 1 0 0 0,-1-1-1 0 0,1 1 1 0 0,-1-1-1 0 0,1 0 1 0 0,-1 1-1 0 0,3 2 1 0 0,13 30 224 0 0,-13-27-209 0 0,-1-3-7 0 0,0 0 0 0 0,0 0 0 0 0,0 0 1 0 0,0-1-1 0 0,5 6 0 0 0,13 18 73 0 0,12 10-43 0 0,4 0-50 0 0,5 1-11 0 0,-2-5 0 0 0,-1-2 0 0 0,-1-4 0 0 0,-2-2-13 0 0,-22-16-51 0 0,13 6-3 0 0,-19-11 3 0 0,-9-7-53 0 0,-4-6 105 0 0,-1 0 1 0 0,0 1 0 0 0,0 0-1 0 0,-1 0 1 0 0,0 1-1 0 0,-17-12 1 0 0,-2-3-11 0 0,-184-185-31 0 0,203 198 53 0 0,-18-18 0 0 0,18 20 20 0 0,7 7 22 0 0,2 4 12 0 0,1 2-20 0 0,-2-3-14 0 0,1 0-1 0 0,0 0 0 0 0,0 0 0 0 0,0 0 0 0 0,0 0 1 0 0,1-1-1 0 0,1 4 0 0 0,16 31 149 0 0,3 6-8 0 0,-11-22-122 0 0,80 136 249 0 0,22-6-204 0 0,-88-119-83 0 0,12 15-13 0 0,-3 3-54 0 0,-7-6 0 0 0,-21-34 57 0 0,-3-7 1 0 0,-1 1 0 0 0,0 0 0 0 0,-1-1 0 0 0,1 1 0 0 0,-1 0 0 0 0,2 5 0 0 0,5 19-3 0 0,-2 2 12 0 0,-6-3 0 0 0,0-26 0 0 0,0 0 0 0 0,0-1 0 0 0,0 1 0 0 0,0 0 0 0 0,0 0 0 0 0,0-1 0 0 0,0 1 0 0 0,-1 0 0 0 0,1-1 0 0 0,0 1 0 0 0,-1 0 0 0 0,1 0 0 0 0,0-1 0 0 0,-1 1 0 0 0,1-1 0 0 0,-1 1 0 0 0,0 0 0 0 0,1-1 0 0 0,-1 0-1 0 0,1 1 0 0 0,0-1 1 0 0,-1 0-1 0 0,1 0 1 0 0,0 0-1 0 0,-1 0 1 0 0,1 0-1 0 0,0 0 0 0 0,-1 0 1 0 0,1 0-1 0 0,0 0 1 0 0,-1 0-1 0 0,1 0 1 0 0,-1 0-1 0 0,1 0 0 0 0,0-1 1 0 0,-1 1-1 0 0,1 0 1 0 0,0 0-1 0 0,-1 0 1 0 0,1 0-1 0 0,0-1 1 0 0,0 1-1 0 0,-1 0 0 0 0,-8-10-68 0 0,-8-17 22 0 0,2 0 0 0 0,0-1 0 0 0,-11-34 0 0 0,16 38 39 0 0,6 14 7 0 0,-14-32-41 0 0,2-1-1 0 0,-13-54 1 0 0,25 80 57 0 0,3 14 14 0 0,5 7 0 0 0,1 1-16 0 0,-3-4-4 0 0,0 1 0 0 0,0 0 1 0 0,0 0-1 0 0,-1 0 0 0 0,1 0 0 0 0,0 0 0 0 0,-1 0 0 0 0,0 1 0 0 0,0-1 1 0 0,2 4-1 0 0,19 37 220 0 0,3 7 2 0 0,65 114-70 0 0,-70-129-161 0 0,-5-8 0 0 0,45 88 0 0 0,-38-70 0 0 0,-4-4 0 0 0,-8-7 0 0 0,-8-9 0 0 0,-6-7 0 0 0,-4-6 0 0 0,-1-8 13 0 0,-2-9 41 0 0,6 1-52 0 0,0-1-1 0 0,0 1 1 0 0,1-1 0 0 0,0-1 0 0 0,0 1 0 0 0,1 0 0 0 0,-1-1-1 0 0,-4-11 1 0 0,-18-53-5 0 0,22 58 3 0 0,-76-278-323 0 0,75 268 270 0 0,1 2 10 0 0,4 15 86 0 0,7 12 25 0 0,22 20 17 0 0,-18-13 10 0 0,15 29 81 0 0,154 316 32 0 0,-161-310-208 0 0,-14-26 0 0 0,3 27 85 0 0,-8-50-78 0 0,1 1 0 0 0,-1 0 0 0 0,0-1 0 0 0,0 1 0 0 0,0 0 0 0 0,0-1 0 0 0,0 1 0 0 0,0 0 0 0 0,0 0 0 0 0,0-1 0 0 0,0 1 0 0 0,0 0 0 0 0,-1-1 0 0 0,1 1 0 0 0,0 0-1 0 0,-1 0 1 0 0,0 6 222 0 0,-1-9-149 0 0,-11-15 34 0 0,11 9-99 0 0,0 2 3 0 0,-82-233-330 0 0,62 167 147 0 0,-16-99-1 0 0,36 148 154 0 0,2 22 11 0 0,0 1-1 0 0,-1-1 1 0 0,1 1 0 0 0,0-1-1 0 0,0 0 1 0 0,0 1-1 0 0,0-1 1 0 0,0 0 0 0 0,0 1-1 0 0,0-1 1 0 0,0 1 0 0 0,0-1-1 0 0,1 0 1 0 0,-1 1-1 0 0,0-1 1 0 0,0 1 0 0 0,0-1-1 0 0,1 0 1 0 0,-1 1 0 0 0,0-1-1 0 0,1 1 1 0 0,-1-1 0 0 0,0 1-1 0 0,1-1 1 0 0,-1 1-1 0 0,1 0 1 0 0,-1-1 0 0 0,0 1-1 0 0,1-1 1 0 0,-1 1 0 0 0,1 0-1 0 0,0-1 1 0 0,-1 1-1 0 0,1 0 1 0 0,2 0 0 0 0,0 1 0 0 0,0 0 0 0 0,0 0 0 0 0,-1 0 0 0 0,1 0 1 0 0,-1 1-1 0 0,1-1 0 0 0,-1 1 0 0 0,1-1 0 0 0,-1 1 0 0 0,0 0 0 0 0,3 3 0 0 0,-1-1 1 0 0,-1 0 0 0 0,0 0 0 0 0,1 1 0 0 0,-2-1 0 0 0,1 1 0 0 0,3 8 0 0 0,18 43 89 0 0,26 96 1 0 0,2 64 171 0 0,-35-143-226 0 0,-16-70 19 0 0,-3-5 16 0 0,-6-9-16 0 0,-2-8-43 0 0,-67-168-262 0 0,64 149 106 0 0,2-1-1 0 0,2 0 1 0 0,-5-43 0 0 0,11 54 65 0 0,3 13 34 0 0,0 15 45 0 0,0-1-1 0 0,0 1 1 0 0,0 0 0 0 0,0-1 0 0 0,0 1-1 0 0,1-1 1 0 0,-1 1 0 0 0,0 0-1 0 0,0-1 1 0 0,0 1 0 0 0,0 0-1 0 0,0-1 1 0 0,1 1 0 0 0,-1 0-1 0 0,0-1 1 0 0,0 1 0 0 0,1 0 0 0 0,-1-1-1 0 0,0 1 1 0 0,0 0 0 0 0,1 0-1 0 0,-1-1 1 0 0,0 1 0 0 0,1 0-1 0 0,0-1 1 0 0,-1 1 0 0 0,1 0 0 0 0,0 0 0 0 0,0 0 1 0 0,0 0-1 0 0,0 0 0 0 0,0 0 0 0 0,0 0 0 0 0,0 0 0 0 0,-1 0 0 0 0,1 1 0 0 0,0-1 1 0 0,0 0-1 0 0,0 0 0 0 0,0 1 0 0 0,-1-1 0 0 0,1 1 0 0 0,0-1 0 0 0,0 1 1 0 0,-1-1-1 0 0,1 1 0 0 0,0-1 0 0 0,0 2 0 0 0,1 0-3 0 0,1 1-1 0 0,-1-1 1 0 0,0 1-1 0 0,0 0 1 0 0,-1 0-1 0 0,3 4 0 0 0,3 10-11 0 0,7 29-1 0 0,-11-36 22 0 0,91 399-5 0 0,-90-386 13 0 0,1 5 54 0 0,-3-10 13 0 0,-3-7 44 0 0,1-11-123 0 0,0 0 0 0 0,0 0 0 0 0,0 0 0 0 0,0 0 0 0 0,0 0 0 0 0,0 0 0 0 0,0 1 0 0 0,0-1-1 0 0,0 0 1 0 0,0 0 0 0 0,0 0 0 0 0,0 0 0 0 0,0 0 0 0 0,0 0 0 0 0,0 0 0 0 0,0 0 0 0 0,0 0 0 0 0,0 0 0 0 0,0 0 0 0 0,0 0 0 0 0,0 0 0 0 0,0 0 0 0 0,0 0 0 0 0,0 0-1 0 0,0 0 1 0 0,-1 0 0 0 0,1 0 0 0 0,0 0 0 0 0,0 0 0 0 0,0 0 0 0 0,0 0 0 0 0,0 0 0 0 0,0 0 0 0 0,0 0 0 0 0,0 0 0 0 0,0 0 0 0 0,0 0 0 0 0,0 0 0 0 0,0 0-1 0 0,0 0 1 0 0,0 0 0 0 0,0 0 0 0 0,0 0 0 0 0,-1 0 0 0 0,1 0 0 0 0,0 0 0 0 0,0 0 0 0 0,0 0 0 0 0,0 0 0 0 0,0 0 0 0 0,0 0 0 0 0,0 0 0 0 0,0 0 0 0 0,0 0 0 0 0,0 0-1 0 0,0 0 1 0 0,0 0 0 0 0,0 0 0 0 0,0-1 0 0 0,0 1 0 0 0,0 0 0 0 0,0 0 0 0 0,-6-11 24 0 0,-1-9-25 0 0,-18-80-432 0 0,-18-150 0 0 0,40 227 352 0 0,3 22 76 0 0,-1 0-1 0 0,1 0 1 0 0,0 0-1 0 0,0 0 1 0 0,0 0-1 0 0,0 0 1 0 0,0 0 0 0 0,0 0-1 0 0,0-1 1 0 0,0 1-1 0 0,1 0 1 0 0,-1 0-1 0 0,0 0 1 0 0,0 0-1 0 0,1 0 1 0 0,-1 0 0 0 0,1-1-1 0 0,0 2 4 0 0,0 0 1 0 0,-1 0-1 0 0,1 0 1 0 0,-1 1-1 0 0,1-1 0 0 0,-1 0 1 0 0,1 0-1 0 0,-1 1 1 0 0,1-1-1 0 0,-1 0 0 0 0,1 0 1 0 0,-1 1-1 0 0,1-1 1 0 0,-1 1-1 0 0,1-1 0 0 0,-1 1 1 0 0,0-1-1 0 0,1 0 0 0 0,-1 1 1 0 0,0-1-1 0 0,1 1 1 0 0,-1 0-1 0 0,9 21-2 0 0,4 32 5 0 0,-12-46-3 0 0,25 211 412 0 0,-19-131-246 0 0,-3-26-5 0 0,-3-39-81 0 0,-2-12-18 0 0,-1-31-62 0 0,-1-9-74 0 0,-30-233-829 0 0,29 213 829 0 0,4 46 54 0 0,1 7 0 0 0,7 23 10 0 0,1 27 159 0 0,-2 1 0 0 0,-1 102 0 0 0,-1-24 48 0 0,-4-111-118 0 0,1 0 60 0 0,0 0 0 0 0,10 35 0 0 0,-8-38-115 0 0,-4-15 6 0 0,2-11-309 0 0,5-22 184 0 0,-7 28 86 0 0,1 0 0 0 0,-1 0 1 0 0,1-1-1 0 0,-1 1 0 0 0,0 0 0 0 0,0-1 0 0 0,1 1 0 0 0,-1-1 1 0 0,0 1-1 0 0,0 0 0 0 0,-1-1 0 0 0,1 1 0 0 0,0-1 0 0 0,0 1 1 0 0,-1 0-1 0 0,0-2 0 0 0,0-1-23 0 0,-23-130-480 0 0,4 34 98 0 0,14 65 335 0 0,-2-8 4 0 0,5 31 65 0 0,2 17 9 0 0,0 12 3 0 0,4 256 365 0 0,-3-211-287 0 0,-3 42 60 0 0,1-91-139 0 0,0-1 0 0 0,-2-4-16 0 0,4-8 7 0 0,0 0-1 0 0,-1 0 1 0 0,1 0 0 0 0,0 0-1 0 0,0 0 1 0 0,-1 0 0 0 0,1 0-1 0 0,0 0 1 0 0,-1 0 0 0 0,1 0-1 0 0,0 0 1 0 0,0 0 0 0 0,-1 0-1 0 0,1 0 1 0 0,0 0 0 0 0,0 0-1 0 0,-1 0 1 0 0,1 0 0 0 0,0 0-1 0 0,-1 0 1 0 0,1-1 0 0 0,0 1-1 0 0,0 0 1 0 0,0 0 0 0 0,-1 0-1 0 0,1 0 1 0 0,0-1 0 0 0,0 1-1 0 0,0 0 1 0 0,-1 0 0 0 0,1 0-1 0 0,0-1 1 0 0,0 1 0 0 0,0 0-1 0 0,0 0 1 0 0,-1-1 0 0 0,1 1-1 0 0,0 0 1 0 0,0 0 0 0 0,0-1-1 0 0,0 1 1 0 0,0-1 0 0 0,-10-40-439 0 0,-4-69-511 0 0,-16-85 1038 0 0,20 150-832 0 0,-1 1-1 0 0,-20-52 1 0 0,27 88 671 0 0,-5-12 21 0 0,3 14 62 0 0,2 9 40 0 0,4 12 35 0 0,0-13-78 0 0,13 243 2276 0 0,-4-124-2107 0 0,0 56-664 0 0,-8-175 528 0 0,-1-7-9 0 0,4-28-11 0 0,-2-6-27 0 0,-1 27-5 0 0,-2-23-117 0 0,-19-100 1234 0 0,-15-24-1720 0 0,-18-93-1001 0 0,49 225 1613 0 0,0 3-20 0 0,18 71 236 0 0,-2 57 287 0 0,-4-1-1 0 0,-11 194 1 0 0,3-293-192 0 0,3-12-241 0 0,9-24-66 0 0,-11 30-4 0 0,0 0-1 0 0,0-1 0 0 0,0 1 0 0 0,-1-1 1 0 0,1 1-1 0 0,0-1 0 0 0,-1 1 0 0 0,0-1 0 0 0,0 0 1 0 0,0-4-1 0 0,0 0-11 0 0,2-26-75 0 0,-3 4-36 0 0,-4-51 331 0 0,-3 0 0 0 0,-3 0 0 0 0,-4 1 0 0 0,-27-86 0 0 0,10 62-207 0 0,24 77 11 0 0,-2-6 0 0 0,4 12-51 0 0,5 16-218 0 0,1 7-886 0 0,50 453 2547 0 0,-33-369-1165 0 0,-10-65-167 0 0,2 1-60 0 0,-6-19-61 0 0,1-10-5 0 0,16-21 37 0 0,-20 26 26 0 0,1 1 1 0 0,-1-1-1 0 0,0 1 0 0 0,1-1 1 0 0,-1 1-1 0 0,0 0 0 0 0,1-1 1 0 0,-1 1-1 0 0,0-1 0 0 0,0 1 1 0 0,1-1-1 0 0,-1 0 0 0 0,0 1 1 0 0,0-1-1 0 0,0 1 0 0 0,0-1 1 0 0,0 1-1 0 0,0-1 0 0 0,0 1 1 0 0,0-1-1 0 0,0 0 0 0 0,0 1 1 0 0,0-2-1 0 0,-9-55-139 0 0,-15-55 1 0 0,-26-64-198 0 0,30 107 225 0 0,-58-245-158 0 0,73 289 272 0 0,4 9 29 0 0,3 25-6 0 0,-1-7-7 0 0,141 849 1167 0 0,-139-836-1161 0 0,10 44 20 0 0,-5-30 0 0 0,-2-6-51 0 0,-8-29-114 0 0,-3-19-6 0 0,1-10-48 0 0,-9-233-567 0 0,9 135 401 0 0,3 98 234 0 0,-1 1 10 0 0,2 22 19 0 0,-1 9 111 0 0,1 6 5 0 0,-1 15 46 0 0,2 26 65 0 0,3 7 89 0 0,12 426 933 0 0,-27-345-890 0 0,-1 7 158 0 0,12-114-418 0 0,1-23-28 0 0,-1-1-19 0 0,10-38-307 0 0,-8 29 279 0 0,3-25-224 0 0,5-92-205 0 0,11-98-654 0 0,-17 182 827 0 0,3-7 512 0 0,-6 45-275 0 0,1-17 775 0 0,-2 15-450 0 0,-4 13-501 0 0,1 0 109 0 0,1 1-1 0 0,-1 0 1 0 0,2 0 0 0 0,-2 18-1 0 0,1-3 282 0 0,-9 58 331 0 0,-48 292 1081 0 0,32-238-847 0 0,24-122-587 0 0,3-1-63 0 0,0-10-105 0 0,2-11-173 0 0,12-38-49 0 0,-2 4-46 0 0,5-9-2 0 0,79-213-982 0 0,-74 204 955 0 0,-13 35 315 0 0,-10 23 11 0 0,-3 3 0 0 0,-2 5-1 0 0,-5 7 152 0 0,1 1 0 0 0,1 1-1 0 0,0 0 1 0 0,1 0 0 0 0,0 1-1 0 0,-7 21 1 0 0,2-4 29 0 0,-22 47 335 0 0,-74 190 799 0 0,104-255-1228 0 0,1-5 2 0 0,1 1 0 0 0,0-1 0 0 0,-2 22 0 0 0,5-30-127 0 0,6-8-34 0 0,16-18-1 0 0,-21 23 86 0 0,0-1-1 0 0,0 1 0 0 0,0 0 1 0 0,0 0-1 0 0,-1 0 1 0 0,1 0-1 0 0,0-1 1 0 0,-1 1-1 0 0,2-2 1 0 0,19-44-294 0 0,4-5-35 0 0,2-5-41 0 0,0 1 0 0 0,-15 34 316 0 0,67-118-676 0 0,-45 89 492 0 0,-16 24 132 0 0,-14 21 16 0 0,-18 7-145 0 0,8 3 285 0 0,0 1-1 0 0,0 0 1 0 0,1 1 0 0 0,-1 0-1 0 0,1-1 1 0 0,1 2 0 0 0,-5 5 0 0 0,0 1 67 0 0,-18 23 446 0 0,-35 66 0 0 0,-13 45 188 0 0,62-119-632 0 0,11-25-99 0 0,-5 12 72 0 0,0 1-1 0 0,1 0 0 0 0,-9 32 0 0 0,15-46-124 0 0,8-7-41 0 0,24-15-4 0 0,-31 19 81 0 0,0 1 0 0 0,0-1 0 0 0,0 1 0 0 0,0-1 0 0 0,-1 0 0 0 0,1 1 0 0 0,0-1 0 0 0,0 0 0 0 0,-1 0 0 0 0,1 0 0 0 0,0 1-1 0 0,-1-1 1 0 0,2-2 0 0 0,22-36-295 0 0,4-12-41 0 0,80-161-712 0 0,-98 192 961 0 0,24-45-301 0 0,-6 16 303 0 0,1 3 5 0 0,-7 7 91 0 0,-17 31 1276 0 0,-7 8-1296 0 0,0 1-1 0 0,0-1 0 0 0,1 0 0 0 0,-1 1 0 0 0,0 0 0 0 0,0-1 0 0 0,1 1 1 0 0,-1 0-1 0 0,1 0 0 0 0,-1 0 0 0 0,1 0 0 0 0,-1 0 0 0 0,1 0 0 0 0,0 0 0 0 0,-1 1 1 0 0,1-1-1 0 0,0 0 0 0 0,-1 3 0 0 0,-21 31-673 0 0,16-22 819 0 0,-26 45 555 0 0,-29 68 1 0 0,-16 67 278 0 0,73-178-911 0 0,-6 14 240 0 0,-14 61 0 0 0,25-84-219 0 0,1 5-47 0 0,0-9-8 0 0,4-7-15 0 0,20-20-94 0 0,-15 12-9 0 0,9-24-161 0 0,0-2-119 0 0,4-10-47 0 0,68-167-462 0 0,-39 93 512 0 0,-34 79 297 0 0,4-15 5 0 0,-17 45 63 0 0,8-28-45 0 0,-8 19 46 0 0,-5 22 11 0 0,0 1 0 0 0,0 0 0 0 0,0 0 0 0 0,0 0 0 0 0,0 0 0 0 0,0 0 0 0 0,0 0 0 0 0,0-1 0 0 0,0 1 0 0 0,0 0-1 0 0,0 0 1 0 0,0 0 0 0 0,0 0 0 0 0,0 0 0 0 0,0-1 0 0 0,0 1 0 0 0,0 0 0 0 0,0 0 0 0 0,0 0 0 0 0,0 0 0 0 0,0 0 0 0 0,0 0 0 0 0,0-1 0 0 0,0 1 0 0 0,0 0 0 0 0,0 0 0 0 0,0 0 0 0 0,0 0-1 0 0,-1 0 1 0 0,1 0 0 0 0,0 0 0 0 0,0-1 0 0 0,0 1 0 0 0,0 0 0 0 0,0 0 0 0 0,0 0 0 0 0,0 0 0 0 0,0 0 0 0 0,-1 0 0 0 0,1 0 0 0 0,0 0 0 0 0,0 0 0 0 0,0 0 0 0 0,0 0 0 0 0,0 0-1 0 0,-1 0 1 0 0,-4 6 3 0 0,-1 1 24 0 0,-1 0 1 0 0,2 1-1 0 0,-1 0 0 0 0,1 0 0 0 0,0 1 0 0 0,-4 12 1 0 0,-3 3 54 0 0,-17 33 268 0 0,3 1 0 0 0,-21 69-1 0 0,-18 127 753 0 0,62-238-952 0 0,1 0 0 0 0,0 0 0 0 0,0 30 0 0 0,3-44-88 0 0,7-4-37 0 0,27-9-133 0 0,-34 11 102 0 0,-1 0 0 0 0,1 0 0 0 0,0 0-1 0 0,-1 0 1 0 0,1-1 0 0 0,0 1 0 0 0,-1 0 0 0 0,1 0 0 0 0,-1-1 0 0 0,1 1 0 0 0,-1 0 0 0 0,1-1 0 0 0,0 1 0 0 0,-1-1 0 0 0,1 1 0 0 0,-1-1 0 0 0,0 1 0 0 0,1-1 0 0 0,-1 1 0 0 0,1-1 0 0 0,-1 1-1 0 0,0-1 1 0 0,1-1 0 0 0,26-43-326 0 0,3-11-81 0 0,63-152-790 0 0,-63 132 958 0 0,-10 20 69 0 0,-3 1 160 0 0,-11 36 14 0 0,6-33-56 0 0,-4 12 34 0 0,-7 36 16 0 0,-1 0 0 0 0,1-1 0 0 0,-1 1 0 0 0,0 0 0 0 0,-1-8 0 0 0,1 12 8 0 0,0-1-1 0 0,0 1 1 0 0,0-1-1 0 0,0 1 1 0 0,0-1-1 0 0,-1 1 1 0 0,1-1-1 0 0,0 1 1 0 0,0-1-1 0 0,0 1 1 0 0,-1-1-1 0 0,1 1 1 0 0,0 0-1 0 0,-1-1 1 0 0,1 1-1 0 0,0-1 1 0 0,-1 1-1 0 0,1 0 1 0 0,0-1-1 0 0,-1 1 1 0 0,1 0-1 0 0,-1-1 1 0 0,0 1 0 0 0,1 0-1 0 0,0 0 1 0 0,-1 0 0 0 0,1 0 0 0 0,-1 0 0 0 0,1 0 0 0 0,-1 1 0 0 0,1-1 0 0 0,0 0 0 0 0,-1 0 0 0 0,1 0 0 0 0,-1 0 0 0 0,1 1 0 0 0,0-1 0 0 0,-1 0 0 0 0,1 0-1 0 0,0 1 1 0 0,-1-1 0 0 0,1 0 0 0 0,-1 1 0 0 0,-14 21 85 0 0,14-21-66 0 0,-22 41 331 0 0,-32 82 1 0 0,-3 52 396 0 0,52-155-689 0 0,-40 147 513 0 0,36-125-165 0 0,-8 81 0 0 0,19-116-299 0 0,4 10-75 0 0,-3-15-13 0 0,5-6-10 0 0,25-15-69 0 0,-31 18 54 0 0,0-1 1 0 0,0 1 0 0 0,0-1-1 0 0,0 1 1 0 0,0-1 0 0 0,0 0-1 0 0,0 1 1 0 0,-1-1 0 0 0,1 0-1 0 0,0 1 1 0 0,0-1 0 0 0,-1 0-1 0 0,2-2 1 0 0,4-4-22 0 0,-2 2-10 0 0,-1 1 0 0 0,1-1-1 0 0,-1 0 1 0 0,0 0 0 0 0,2-7-1 0 0,29-52-351 0 0,14-37-67 0 0,-42 88 369 0 0,10-27-346 0 0,-11 25 365 0 0,67-210-780 0 0,-65 192 763 0 0,-1 1 1 0 0,-2-1-1 0 0,-1 0 0 0 0,-2 0 1 0 0,-5-65-1 0 0,-1 70 25 0 0,-5-3 48 0 0,10 30 12 0 0,-1 0 0 0 0,0 0 0 0 0,1-1 0 0 0,-1 1 0 0 0,0 0 0 0 0,0 0 0 0 0,1 0 0 0 0,-1-1 0 0 0,0 1 0 0 0,0 0 0 0 0,0 0 0 0 0,-3-1 0 0 0,4 2 3 0 0,-1-1-1 0 0,0 1 1 0 0,1 0-1 0 0,-1 0 1 0 0,0 0 0 0 0,1-1-1 0 0,-1 1 1 0 0,0 0-1 0 0,0 0 1 0 0,1 0-1 0 0,-1 0 1 0 0,0 0 0 0 0,1 0-1 0 0,-1 1 1 0 0,0-1-1 0 0,0 0 1 0 0,1 0-1 0 0,-1 0 1 0 0,0 1 0 0 0,1-1-1 0 0,-1 0 1 0 0,1 1-1 0 0,-1-1 1 0 0,0 0 0 0 0,1 1-1 0 0,-1-1 1 0 0,1 1-1 0 0,-1-1 1 0 0,0 2-1 0 0,-1 0 20 0 0,0 0-1 0 0,1 0 0 0 0,-1 1 1 0 0,1-1-1 0 0,-1 0 0 0 0,-1 6 1 0 0,-6 15 194 0 0,2 1 0 0 0,-10 49 0 0 0,1 53 228 0 0,10-66-316 0 0,-21 101 233 0 0,13-87-5 0 0,-4 80 0 0 0,18-128-236 0 0,5-6-85 0 0,2-4-14 0 0,-5-12-112 0 0,6-11-10 0 0,24-18-10 0 0,-31 25 98 0 0,0-1 0 0 0,0 0 0 0 0,0 0 0 0 0,0 0 0 0 0,0 1 0 0 0,0-1-1 0 0,0 0 1 0 0,-1 0 0 0 0,1 0 0 0 0,0-1 0 0 0,-1 1 0 0 0,2-1 0 0 0,3-7-51 0 0,14-30-263 0 0,-12 26 260 0 0,-1 1-55 0 0,0 0 0 0 0,5-18 0 0 0,45-147-738 0 0,-48 133 697 0 0,-2 0 0 0 0,-1 0 0 0 0,-4-76 1 0 0,-4 59-42 0 0,-4 0 0 0 0,-16-68 0 0 0,23 120 195 0 0,-2 2 6 0 0,-9-22-50 0 0,1 10 42 0 0,10 19 12 0 0,0 0 1 0 0,0-1-1 0 0,0 1 0 0 0,0 0 1 0 0,0 0-1 0 0,0 0 1 0 0,0-1-1 0 0,-1 1 0 0 0,1 0 1 0 0,0 0-1 0 0,0 0 0 0 0,0-1 1 0 0,0 1-1 0 0,-1 0 0 0 0,1 0 1 0 0,0 0-1 0 0,0 0 0 0 0,0 0 1 0 0,-1-1-1 0 0,1 1 0 0 0,0 0 1 0 0,0 0-1 0 0,-1 0 0 0 0,1 0 1 0 0,0 0-1 0 0,0 0 0 0 0,-1 0 1 0 0,1 0-1 0 0,0 0 0 0 0,0 0 1 0 0,-1 0-1 0 0,1 0 0 0 0,0 0 1 0 0,0 0-1 0 0,-1 0 0 0 0,1 0 1 0 0,0 0-1 0 0,0 0 1 0 0,-1 1-1 0 0,1-1 0 0 0,0 0 1 0 0,0 0-1 0 0,0 0 0 0 0,-1 0 1 0 0,1 0-1 0 0,0 1 0 0 0,0-1 1 0 0,0 0-1 0 0,-1 0 0 0 0,1 1 1 0 0,-5 9 117 0 0,5-9-114 0 0,-4 19 164 0 0,0 1 1 0 0,2-1-1 0 0,-1 42 0 0 0,2-35-74 0 0,-1 37 106 0 0,-22 316 481 0 0,15-320-526 0 0,4-28-39 0 0,1-1 1 0 0,1 1-1 0 0,2 39 0 0 0,3-58-118 0 0,-2-10-79 0 0,7-9-229 0 0,23-19 177 0 0,-29 25 124 0 0,0 0 0 0 0,0-1 0 0 0,-1 0 0 0 0,1 1 0 0 0,0-1 0 0 0,-1 1 0 0 0,1-1 0 0 0,-1 0 0 0 0,1 0 0 0 0,0 1 1 0 0,-1-1-1 0 0,0 0 0 0 0,1 0 0 0 0,-1 0 0 0 0,1 1 0 0 0,-1-1 0 0 0,0-1 0 0 0,17-46-287 0 0,1-13-74 0 0,71-292-879 0 0,-81 316 1164 0 0,1-8 16 0 0,-6 14 15 0 0,-3 30 53 0 0,0 1 0 0 0,0 0 0 0 0,0-1-1 0 0,0 1 1 0 0,0-1 0 0 0,0 1 0 0 0,0-1 0 0 0,-1 1 0 0 0,1-1 0 0 0,0 1 0 0 0,0 0 0 0 0,0-1 0 0 0,0 1 0 0 0,-1-1-1 0 0,1 1 1 0 0,0 0 0 0 0,0-1 0 0 0,-1 1 0 0 0,1 0 0 0 0,0-1 0 0 0,-1 0 0 0 0,-4 6 38 0 0,-5 16 40 0 0,-9 39 452 0 0,-16 92 0 0 0,2 68 135 0 0,11-67-251 0 0,-7 80 297 0 0,28-214-694 0 0,3 0-84 0 0,0-15-77 0 0,1 1 2 0 0,2-13-20 0 0,15-27-28 0 0,-13 18-9 0 0,7-29-225 0 0,-1-1-24 0 0,-11 38 376 0 0,5-31-204 0 0,0-11 64 0 0,-2 19 111 0 0,-2-7 11 0 0,0 0 22 0 0,-2 28 58 0 0,-1 8-1 0 0,0-1 1 0 0,0 0 0 0 0,0 1-1 0 0,0-1 1 0 0,-2-6-1 0 0,-2-11-1 0 0,4 20 12 0 0,0 1 0 0 0,0-1 0 0 0,0 1 0 0 0,-1-1 0 0 0,1 1 0 0 0,0-1 0 0 0,0 0 0 0 0,-1 1 0 0 0,1-1 0 0 0,0 1 0 0 0,-1-1 0 0 0,1 1 0 0 0,0 0 0 0 0,-1-1 0 0 0,1 1 0 0 0,-1-1 0 0 0,1 1 0 0 0,-1-1 0 0 0,0 1 0 0 0,1 0 0 0 0,-1 0 0 0 0,1 0 0 0 0,-1 1 0 0 0,1-1 0 0 0,-1 0 0 0 0,1 0 0 0 0,-1 0 0 0 0,1 0 0 0 0,-1 1 0 0 0,1-1 0 0 0,0 0 0 0 0,-1 1 0 0 0,1-1 0 0 0,-1 0 0 0 0,1 1 0 0 0,0-1 0 0 0,-1 0 0 0 0,1 1 0 0 0,0-1 0 0 0,-1 1 0 0 0,1-1 0 0 0,0 1 0 0 0,-9 14 0 0 0,7-11 0 0 0,-7 13 95 0 0,1 1-1 0 0,0 1 1 0 0,1 0 0 0 0,1 0-1 0 0,-3 20 1 0 0,2-3 201 0 0,-3 66 0 0 0,10-90-235 0 0,1-1-1 0 0,2 15 0 0 0,-2-22-18 0 0,5-11-169 0 0,21-21 86 0 0,-20 21-82 0 0,-4-1-8 0 0,1-1 90 0 0,7-25-163 0 0,-2-2-240 0 0,1-6 60 0 0,-5 14 313 0 0,-3 21 6 0 0,-8 34-540 0 0,2-13 531 0 0,-34 167 2109 0 0,38-168-2831 0 0,0-10 1648 0 0,-1-1-739 0 0,-2 9-162 0 0,1-11 270 0 0,8 18-1691 0 0,-7-7 1512 0 0,0-8-11 0 0,0 0-1 0 0,-1 0 1 0 0,0 0-1 0 0,1-1 0 0 0,-1 1 1 0 0,0 0-1 0 0,-1-1 0 0 0,1 1 1 0 0,0-1-1 0 0,-1 0 0 0 0,1 0 1 0 0,-1 0-1 0 0,0 0 1 0 0,0 0-1 0 0,-4 2 0 0 0,-1 0 94 0 0,0 0 1 0 0,-1-1-1 0 0,0 0 0 0 0,-11 3 0 0 0,7-5-5 0 0,0 1-1 0 0,0-1 1 0 0,1-1-1 0 0,-14-2 1 0 0,15 2-99 0 0,0-1 1 0 0,0 1 0 0 0,0 1 0 0 0,0-1 0 0 0,0 2 0 0 0,-14 3 0 0 0,-7 6 6 0 0,18-5 47 0 0,-1-1 0 0 0,-26 5 0 0 0,36-10-52 0 0,0 1 0 0 0,0-1-1 0 0,0 0 1 0 0,0 0-1 0 0,-1 0 1 0 0,1-1 0 0 0,0 0-1 0 0,0 0 1 0 0,0 0 0 0 0,0-1-1 0 0,0 1 1 0 0,-6-4-1 0 0,9 4-17 0 0,-2-2 5 0 0,-1 1-1 0 0,1 1 0 0 0,-1-1 0 0 0,-4-1 1 0 0,7 3-8 0 0,1-1-1 0 0,0 1 1 0 0,0 0 0 0 0,0 0 0 0 0,0 0 0 0 0,0 0 0 0 0,0 0 0 0 0,0 0 0 0 0,0 0 0 0 0,0 1-1 0 0,0-1 1 0 0,0 0 0 0 0,0 1 0 0 0,0-1 0 0 0,0 0 0 0 0,0 1 0 0 0,0-1 0 0 0,0 1 0 0 0,0 0 0 0 0,0-1-1 0 0,0 1 1 0 0,0 0 0 0 0,-1 1 0 0 0,-1 2 2 0 0,1-2 4 0 0,0 0-1 0 0,0 1 1 0 0,0-1 0 0 0,0 1-1 0 0,0-1 1 0 0,1 1 0 0 0,0 0 0 0 0,-1 0-1 0 0,1-1 1 0 0,0 1 0 0 0,0 0 0 0 0,1 0-1 0 0,-1 0 1 0 0,0 0 0 0 0,1 0 0 0 0,0 4-1 0 0,0 2 17 0 0,1-4 25 0 0,-1-4-47 0 0,0-1-1 0 0,1 1 1 0 0,-1-1-1 0 0,0 1 1 0 0,1-1-1 0 0,-1 1 1 0 0,1-1-1 0 0,-1 1 1 0 0,1-1-1 0 0,-1 1 1 0 0,1-1-1 0 0,-1 1 1 0 0,1-1-1 0 0,-1 0 1 0 0,1 1-1 0 0,0-1 1 0 0,-1 0-1 0 0,1 1 1 0 0,-1-1-1 0 0,1 0 1 0 0,0 0-1 0 0,-1 0 1 0 0,2 1-1 0 0,4-1-5 0 0,0 0 1 0 0,1 0-1 0 0,8-2 0 0 0,-7 1-85 0 0,1-4-8 0 0,28-15 9 0 0,-28 15-6 0 0,1 1-29 0 0,26-13-17 0 0,-26 13-3 0 0,-1 2-3 0 0,31-8-10 0 0,-30 8-3 0 0,1 0 0 0 0,32-4-5 0 0,-32 5-25 0 0,0-1-15 0 0,32-4-3 0 0,-33 4 72 0 0,-1-1 304 0 0,28-7 137 0 0,-28 7 277 0 0,-2-3-650 0 0,19-18-71 0 0,-20 18 74 0 0,-7 3 17 0 0,-7-7 25 0 0,6 9 36 0 0,0 0 1 0 0,0 0-1 0 0,0 0 1 0 0,0 0-1 0 0,0 0 0 0 0,-1 0 1 0 0,1 1-1 0 0,0-1 1 0 0,0 1-1 0 0,0 0 0 0 0,-1 0 1 0 0,1 0-1 0 0,0 0 1 0 0,0 0-1 0 0,-1 0 0 0 0,1 0 1 0 0,0 1-1 0 0,0-1 1 0 0,0 1-1 0 0,-3 1 0 0 0,-6 2-175 0 0,0 0-1 0 0,-17 11 1 0 0,12-7-107 0 0,-14 9 774 0 0,-33 24 0 0 0,2-1-179 0 0,53-34-303 0 0,-1-1 19 0 0,0-1 0 0 0,1 1-1 0 0,-1-2 1 0 0,-1 1 0 0 0,1-1-1 0 0,-13 2 1 0 0,21-4-118 0 0,10-7 0 0 0,28-17 4 0 0,-28 17-8 0 0,0 2-33 0 0,27-12-14 0 0,-27 13-1 0 0,0-2 4 0 0,29-12 16 0 0,-29 12 4 0 0,3 0 0 0 0,34-15-3 0 0,-34 15-10 0 0,-1 0-3 0 0,35-15 0 0 0,-35 15 61 0 0,-2 0 258 0 0,28-12 110 0 0,-28 12 273 0 0,-18 14-962 0 0,-15 5 291 0 0,0-1 0 0 0,-1 0 1 0 0,-52 17-1 0 0,15-15 257 0 0,38-9-29 0 0,-25 8 1 0 0,42-12-124 0 0,0 1 0 0 0,0 0 0 0 0,1 0 0 0 0,-1 1 0 0 0,1 0 1 0 0,0 0-1 0 0,1 0 0 0 0,-7 6 0 0 0,7-4-16 0 0,2 0-12 0 0,2-5-53 0 0,11-4-35 0 0,28-11-11 0 0,-29 11-13 0 0,1-2-49 0 0,30-15-19 0 0,-30 15-7 0 0,0-1 4 0 0,33-15 23 0 0,-33 16 11 0 0,0 0 1 0 0,28-12 67 0 0,-29 13 930 0 0,-9 5-815 0 0,0 0 0 0 0,-1 0 0 0 0,1 0 0 0 0,0 0 0 0 0,-1 0 0 0 0,1 0 0 0 0,-1 0-1 0 0,1 0 1 0 0,-1 0 0 0 0,0 0 0 0 0,1 0 0 0 0,-1 0 0 0 0,0 0 0 0 0,0 0 0 0 0,0 0 0 0 0,1 0 0 0 0,-1-1 0 0 0,0 1 0 0 0,0 0 0 0 0,0-1-1 0 0,-2 1 1 0 0,-26 13-326 0 0,20-11 125 0 0,-113 45 248 0 0,53-22 527 0 0,-6 7-272 0 0,66-29-288 0 0,1 1 0 0 0,0 0 0 0 0,0 1 0 0 0,1-1 0 0 0,0 2 0 0 0,-11 9 0 0 0,10-8-33 0 0,5-1-11 0 0,1-1-3 0 0,0-2 48 0 0,3-3-175 0 0,5-4-634 0 0,25-16 589 0 0,-23 14-1 0 0,-2-1 4 0 0,21-17 16 0 0,-21 17 4 0 0,1 0 201 0 0,22-19 393 0 0,-21 19 367 0 0,-9 5-1072 0 0,0 0 214 0 0,1 1 0 0 0,-1-1-1 0 0,0 0 1 0 0,1 1-1 0 0,-1-1 1 0 0,0 1 0 0 0,0-1-1 0 0,0 1 1 0 0,1 0-1 0 0,-1-1 1 0 0,0 1 0 0 0,0 0-1 0 0,0 0 1 0 0,0-1 0 0 0,0 1-1 0 0,1 0 1 0 0,-1 0-1 0 0,0 0 1 0 0,0 0 0 0 0,0 0-1 0 0,0 0 1 0 0,-1 1-1 0 0,-21 4 334 0 0,0 1 0 0 0,-37 16 0 0 0,50-18-109 0 0,1 1 1 0 0,0 1-1 0 0,0 0 0 0 0,0 0 0 0 0,0 0 1 0 0,1 1-1 0 0,0 0 0 0 0,-9 12 1 0 0,-7 12 1460 0 0,23-30-1715 0 0,-8 3-3169 0 0,3-4 3256 0 0,1 1 0 0 0,0 1 0 0 0,-1-1 0 0 0,1 1 0 0 0,0-1 0 0 0,0 2 0 0 0,0-1 0 0 0,0 0 0 0 0,0 1 0 0 0,0 0 0 0 0,1 0 0 0 0,-1 1 0 0 0,1-1 0 0 0,-7 8 0 0 0,-25 20 0 0 0,27-28 0 0 0,9-3 0 0 0,0 0 0 0 0,-1-1 0 0 0,1 1 0 0 0,0 0 0 0 0,-1-1 0 0 0,1 1 0 0 0,0 0 0 0 0,-1-1 0 0 0,1 1 0 0 0,0 0 0 0 0,0-1 0 0 0,0 1 0 0 0,-1 0 0 0 0,1-1 0 0 0,0 1 0 0 0,0-1 0 0 0,0 1 0 0 0,0 0 0 0 0,0-1 0 0 0,0 1 0 0 0,-1-1 0 0 0,1 1 0 0 0,0-1 0 0 0,0 1 0 0 0,1 0 0 0 0,-1-1 0 0 0,0 1 0 0 0,0-1 0 0 0,0 1 0 0 0,0-1 0 0 0,10-34 0 0 0,3-6 0 0 0,2-3 0 0 0,5 0 13 0 0,2-4 51 0 0,-3 6-8 0 0,-4 8-34 0 0,-7 18 20 0 0,15-29-31 0 0,4-7-11 0 0,2 3 11 0 0,0 15 45 0 0,-23 28 21 0 0,1-1-10 0 0,18-18-43 0 0,-14 12 18 0 0,8-14-20 0 0,-10 13 20 0 0,8-13-20 0 0,-15 27 52 0 0,-1 4-45 0 0,-3 10 49 0 0,-14 14 29 0 0,0 0 1 0 0,-2-1-1 0 0,-33 38 0 0 0,-73 66 360 0 0,108-116-459 0 0,10-10-8 0 0,1-1-11 0 0,9-11-31 0 0,13-23 15 0 0,-13 23-53 0 0,2-1-16 0 0,14-22 0 0 0,-15 23 0 0 0,2-3-3 0 0,32-46-130 0 0,-7 11-8 0 0,-26 35 200 0 0,21-27-137 0 0,13-12-17 0 0,-32 39 178 0 0,0 0-13 0 0,0 0 1 0 0,12-11-1 0 0,-12 12 14 0 0,0 0-11 0 0,-1 1 0 0 0,13-10-1 0 0,4-3 22 0 0,-18 16 55 0 0,-6 6 11 0 0,-3 4-30 0 0,-1-1 1 0 0,1 1-1 0 0,-1-1 0 0 0,0 0 1 0 0,-7 6-1 0 0,-7 7 81 0 0,-10 15 134 0 0,2 2-1 0 0,2 0 1 0 0,-25 46-1 0 0,-45 119 461 0 0,91-192-679 0 0,1-4-15 0 0,1 1-1 0 0,0 0 0 0 0,0-1 0 0 0,0 1 0 0 0,1-1 1 0 0,-1 1-1 0 0,1 5 0 0 0,0-9-17 0 0,0 0 0 0 0,0 0 0 0 0,-1 1 0 0 0,1-1 0 0 0,0 0 0 0 0,0 0 0 0 0,0 0 0 0 0,0 0-1 0 0,0 0 1 0 0,0 0 0 0 0,0 1 0 0 0,0-1 0 0 0,0 0 0 0 0,0 0 0 0 0,0 0 0 0 0,0 0 0 0 0,0 0 0 0 0,0 1 0 0 0,0-1 0 0 0,0 0 0 0 0,0 0 0 0 0,0 0 0 0 0,0 0-1 0 0,1 0 1 0 0,-1 0 0 0 0,0 1 0 0 0,0-1 0 0 0,0 0 0 0 0,0 0 0 0 0,0 0 0 0 0,0 0 0 0 0,0 0 0 0 0,0 0 0 0 0,0 0 0 0 0,0 0 0 0 0,1 1 0 0 0,-1-1-1 0 0,0 0 1 0 0,0 0 0 0 0,0 0 0 0 0,0 0 0 0 0,0 0 0 0 0,0 0 0 0 0,1 0 0 0 0,-1 0 0 0 0,7-5-58 0 0,8-12 9 0 0,-13 15 25 0 0,4-4-108 0 0,0-4-5 0 0,31-49-184 0 0,-7 8-20 0 0,3-7-88 0 0,2-4-8 0 0,3-3 88 0 0,2 0 31 0 0,-18 27 222 0 0,-12 20 6 0 0,6-14 22 0 0,-16 32 69 0 0,1 0 1 0 0,-1-1-1 0 0,0 1 1 0 0,0 0-1 0 0,1 0 0 0 0,-1-1 1 0 0,0 1-1 0 0,0 0 1 0 0,0-1-1 0 0,1 1 0 0 0,-1 0 1 0 0,0-1-1 0 0,0 1 0 0 0,0 0 1 0 0,0-1-1 0 0,0 1 1 0 0,0 0-1 0 0,0-1 0 0 0,0 1 1 0 0,0 0-1 0 0,0-1 1 0 0,0 1-1 0 0,0-1 0 0 0,0 1 1 0 0,0 0-1 0 0,0-1 0 0 0,0 1 1 0 0,0 0-1 0 0,0-1 1 0 0,0 1-1 0 0,-1 0 0 0 0,1-1 1 0 0,0 0 0 0 0,-1 0 1 0 0,1 0-1 0 0,-1 1 0 0 0,1-1 1 0 0,-1 0-1 0 0,0 0 1 0 0,1 1-1 0 0,-1-1 0 0 0,0 0 1 0 0,1 1-1 0 0,-1-1 1 0 0,0 1-1 0 0,0-1 0 0 0,0 1 1 0 0,1-1-1 0 0,-1 1 0 0 0,0 0 1 0 0,0-1-1 0 0,0 1 1 0 0,0 0-1 0 0,-1-1 0 0 0,0 2 2 0 0,0-1-1 0 0,0 1 0 0 0,0-1 0 0 0,0 1 1 0 0,0-1-1 0 0,0 1 0 0 0,0 0 0 0 0,0 0 0 0 0,0 0 1 0 0,0 0-1 0 0,-2 3 0 0 0,-15 10 101 0 0,2 2 0 0 0,0 0 0 0 0,0 1 0 0 0,1 0 0 0 0,2 1 0 0 0,0 1 0 0 0,0 1 0 0 0,2-1 0 0 0,-14 32 0 0 0,2 2 248 0 0,3 1-1 0 0,-23 92 1 0 0,40-132-320 0 0,-3 12 61 0 0,1-1 0 0 0,-5 51 0 0 0,12-59-32 0 0,3 0-36 0 0,-3-13 7 0 0,7-8-72 0 0,25-12 7 0 0,-32 16 29 0 0,0-1 1 0 0,0 1-1 0 0,0 0 0 0 0,0-1 0 0 0,-1 1 0 0 0,1-1 0 0 0,0 0 0 0 0,0 1 0 0 0,0-1 0 0 0,-1 0 0 0 0,1 1 0 0 0,0-1 1 0 0,-1 0-1 0 0,1 0 0 0 0,0-1 0 0 0,6-6-35 0 0,18-28-151 0 0,9-19-47 0 0,2-3-16 0 0,2-5 8 0 0,5-5 8 0 0,-5 6 33 0 0,-15 29 126 0 0,-18 24 1 0 0,0 1 13 0 0,16-25 43 0 0,-16 25-34 0 0,-5 7 52 0 0,0 0 0 0 0,0 1 0 0 0,0-1 0 0 0,0 0 0 0 0,0 1 1 0 0,0-1-1 0 0,0 0 0 0 0,0 0 0 0 0,0 1 0 0 0,0-1 0 0 0,-1 0 0 0 0,1 1 1 0 0,0-1-1 0 0,0 0 0 0 0,-1 1 0 0 0,1-1 0 0 0,0 0 0 0 0,-1 1 0 0 0,1-1 1 0 0,-1 1-1 0 0,1-1 0 0 0,-1 1 0 0 0,1-1 0 0 0,-1 1 0 0 0,0-1 0 0 0,0 1 4 0 0,0-1-1 0 0,1 1 0 0 0,-1 0 0 0 0,0 0 0 0 0,0 0 1 0 0,0 0-1 0 0,0 1 0 0 0,1-1 0 0 0,-1 0 1 0 0,0 0-1 0 0,0 0 0 0 0,0 1 0 0 0,0-1 0 0 0,1 0 1 0 0,-1 1-1 0 0,0-1 0 0 0,-1 2 0 0 0,-5 3 29 0 0,0 0-1 0 0,0 1 0 0 0,-7 8 1 0 0,12-12-9 0 0,-24 25 182 0 0,1 2 0 0 0,2 0 0 0 0,0 1 0 0 0,3 2 1 0 0,0 0-1 0 0,2 1 0 0 0,-23 58 0 0 0,37-80-148 0 0,1-5-29 0 0,1 1 0 0 0,-1-1 0 0 0,2 1 0 0 0,-1 0 0 0 0,1 0 0 0 0,-2 11 0 0 0,3-7-27 0 0,1-9-30 0 0,6-8-17 0 0,22-20-72 0 0,-22 20 16 0 0,-1-3 11 0 0,31-42-103 0 0,-6 5-8 0 0,4-6-56 0 0,-27 40 210 0 0,22-35-220 0 0,-23 36 218 0 0,-1 2-16 0 0,-1-1 0 0 0,1 1 0 0 0,2-11 0 0 0,8-14-104 0 0,-12 26 0 0 0,-4 5 147 0 0,0 0 0 0 0,0 0 1 0 0,0 0-1 0 0,1 0 0 0 0,0 0 0 0 0,-1 0 0 0 0,1 0 0 0 0,2-3 1 0 0,-1-2-14 0 0,-1 8 37 0 0,-1-1 0 0 0,0 1 0 0 0,0 0 1 0 0,0-1-1 0 0,0 1 0 0 0,0-1 0 0 0,1 1 1 0 0,-1 0-1 0 0,0-1 0 0 0,0 1 0 0 0,0-1 0 0 0,0 1 1 0 0,0 0-1 0 0,0-1 0 0 0,0 1 0 0 0,0-1 1 0 0,-1 1-1 0 0,1-1 0 0 0,0 1 0 0 0,0 0 0 0 0,0-1 1 0 0,0 1-1 0 0,-1-1 0 0 0,0 0-2 0 0,0-1-1 0 0,0 1 0 0 0,0-1 1 0 0,0 1-1 0 0,0 0 0 0 0,0 0 1 0 0,0 0-1 0 0,-1-1 1 0 0,1 1-1 0 0,-1 1 0 0 0,1-1 1 0 0,-1 0-1 0 0,1 0 1 0 0,-1 0-1 0 0,1 1 0 0 0,-1-1 1 0 0,1 1-1 0 0,-1-1 0 0 0,0 1 1 0 0,0 0-1 0 0,1-1 1 0 0,-1 1-1 0 0,0 0 0 0 0,1 0 1 0 0,-1 0-1 0 0,0 1 1 0 0,1-1-1 0 0,-1 0 0 0 0,0 1 1 0 0,-2 0-1 0 0,-3 2 184 0 0,0 1-1 0 0,0-1 1 0 0,0 2 0 0 0,0-1-1 0 0,0 1 1 0 0,1 0 0 0 0,-11 11-1 0 0,2-1 275 0 0,-21 32-1 0 0,19-23-678 0 0,2 0 0 0 0,1 1 0 0 0,-19 51 0 0 0,27-61 223 0 0,1 0 1 0 0,0 1-1 0 0,2 0 1 0 0,0 0 0 0 0,0 0-1 0 0,2 0 1 0 0,0 0-1 0 0,1 20 1 0 0,0-35 9 0 0,1 0 0 0 0,-1 0 0 0 0,0 0 0 0 0,0-1 1 0 0,0 1-1 0 0,1 0 0 0 0,-1 0 0 0 0,1 0 0 0 0,-1 0 1 0 0,0 0-1 0 0,1-1 0 0 0,-1 1 0 0 0,1 0 0 0 0,0-1 0 0 0,-1 1 1 0 0,1 0-1 0 0,1 0 0 0 0,-1 1 7 0 0,2 0 16 0 0,7-6 0 0 0,34-15-27 0 0,-43 18-6 0 0,0 1 1 0 0,1-1 0 0 0,-1 0-1 0 0,0 1 1 0 0,1-1 0 0 0,-1 0-1 0 0,0 0 1 0 0,0 0 0 0 0,0 1-1 0 0,0-1 1 0 0,0-1 0 0 0,2 0-1 0 0,5-6-24 0 0,22-29-137 0 0,15-22-50 0 0,65-111-429 0 0,-37 43 165 0 0,-46 74 229 0 0,26-44 104 0 0,-30 54 99 0 0,11-23 94 0 0,6-10 640 0 0,-34 64-466 0 0,17-34 938 0 0,-9 13-590 0 0,-10 25-603 0 0,0 0-263 0 0,11-25-55 0 0,-11 24 38 0 0,-3 2 212 0 0,3-27 93 0 0,-3 30 11 0 0,-1 1 0 0 0,-1-1 0 0 0,1 0 0 0 0,-1 0 0 0 0,-1-7 0 0 0,-9-13 0 0 0,2 11 0 0 0,-1 0 0 0 0,0 0 0 0 0,-20-18 0 0 0,15 17 0 0 0,-16-23 0 0 0,21 25 2 0 0,5 5 4 0 0,0 0 0 0 0,0 1-1 0 0,0-2 1 0 0,1 1 0 0 0,0-1-1 0 0,0 1 1 0 0,1-1 0 0 0,-4-13-1 0 0,5 13 4 0 0,0 4 0 0 0,1-1 0 0 0,0 1 1 0 0,0-1-1 0 0,0 1 0 0 0,0-8 0 0 0,0 3 1 0 0,0 5 3 0 0,0-1 1 0 0,1 0-1 0 0,-1 0 1 0 0,1 1 0 0 0,1-8-1 0 0,1-24 3 0 0,4-9-16 0 0,6-4 0 0 0,2-2-16 0 0,-9 35 1 0 0,-3 8 41 0 0,0 0 1 0 0,0 0-1 0 0,0-13 1 0 0,1-5 195 0 0,-1-33 0 0 0,-2 46-564 0 0,-1 0 1 0 0,-1 0 0 0 0,0 1-1 0 0,0-1 1 0 0,-7-20 0 0 0,5 24-454 0 0,0 1 1 0 0,-10-12-1 0 0,14 19 820 0 0,-1 0-138 0 0,0 0-1 0 0,0-1 0 0 0,0 1 1 0 0,0 0-1 0 0,0 0 1 0 0,0 0-1 0 0,0 0 1 0 0,0 1-1 0 0,0-1 1 0 0,-1 0-1 0 0,1 0 0 0 0,0 1 1 0 0,-1-1-1 0 0,1 1 1 0 0,0-1-1 0 0,-1 1 1 0 0,1-1-1 0 0,-2 1 0 0 0,-2 0-163 0 0,1 0 0 0 0,-1 0 0 0 0,1 0 0 0 0,-7 2 0 0 0,-14 0-760 0 0,23-3 1103 0 0,0 1 0 0 0,0 0 0 0 0,0-1 0 0 0,0 1 0 0 0,0-1 0 0 0,0 0 1 0 0,0 0-1 0 0,0 0 0 0 0,0 0 0 0 0,0 0 0 0 0,0 0 0 0 0,1 0 0 0 0,-1-1 0 0 0,0 1 0 0 0,1 0 0 0 0,-2-3 0 0 0,1 2 502 0 0,1-3 68 0 0,-1-26 1015 0 0,0-5-825 0 0,2 30-753 0 0,0 4-25 0 0,0-1 0 0 0,0 1 0 0 0,0 0 0 0 0,0-1-1 0 0,-1 1 1 0 0,1 0 0 0 0,-1-1 0 0 0,-1-3 0 0 0,-2-6-58 0 0,0 0-1 0 0,-1 0 1 0 0,0 1 0 0 0,-8-13-1 0 0,1 6-409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22.3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502 198 4607 0 0,'8'-19'4346'0'0,"0"6"-2419"0"0,1 0 0 0 0,17-18 1 0 0,-14 17-886 0 0,-8 8-216 0 0,1 0 1 0 0,-1-1 0 0 0,6-13 0 0 0,-6 13 453 0 0,0 4 341 0 0,-3 3-1566 0 0,0 1 1 0 0,-1-1-1 0 0,1 0 0 0 0,-1 1 1 0 0,1-1-1 0 0,-1 1 0 0 0,1-1 1 0 0,-1 1-1 0 0,1-1 0 0 0,-1 1 1 0 0,0-1-1 0 0,1 1 0 0 0,-1 0 1 0 0,0-1-1 0 0,1 1 0 0 0,-1-1 1 0 0,0 1-1 0 0,0 0 0 0 0,0-1 1 0 0,0 1-1 0 0,1 0 0 0 0,-1-1 1 0 0,0 1-1 0 0,0 1 0 0 0,9 38-23 0 0,-6-30 50 0 0,-4 0-6 0 0,0 2-54 0 0,-4 35 86 0 0,3-37-84 0 0,-6 33 95 0 0,-5 13 28 0 0,-2-3 26 0 0,1-4-1 0 0,1-4-40 0 0,2-4-15 0 0,0 0-42 0 0,2-6-22 0 0,1-5-42 0 0,19-119-191 0 0,-7 46 115 0 0,38-244-461 0 0,-37 268 437 0 0,14-32 0 0 0,-17 45 86 0 0,-9 16 201 0 0,4-5-137 0 0,1 0 0 0 0,-1 1 0 0 0,-3 10-1 0 0,-6 29 139 0 0,-2 17 6 0 0,11-48-174 0 0,-6 38 109 0 0,0 10 7 0 0,4-5-54 0 0,3-7 3 0 0,0-9-80 0 0,1 12-5 0 0,-1-13 31 0 0,0-32 6 0 0,-1-10 3 0 0,-2-8 23 0 0,5 10-73 0 0,-3-11 18 0 0,0 1 1 0 0,1-1 0 0 0,0 0-1 0 0,0 1 1 0 0,1-1 0 0 0,1-16-1 0 0,8-68-41 0 0,-5 76 32 0 0,53-262-681 0 0,-35 188 286 0 0,-19 86 370 0 0,-1 4 1 0 0,0 1 0 0 0,0-1 0 0 0,-1 1 0 0 0,1-1 0 0 0,-1 0 0 0 0,0 1 0 0 0,1-1 0 0 0,-2-4 0 0 0,1 6 1 0 0,-6 16 34 0 0,-4 18 168 0 0,-2 18 2 0 0,-1 12-22 0 0,-1 9-22 0 0,3-3-54 0 0,2-9 14 0 0,2-6 26 0 0,1-5-2 0 0,1-11-54 0 0,3-8 6 0 0,2-28-82 0 0,-1 1 0 0 0,1 0 0 0 0,0-1 0 0 0,-1 1 0 0 0,0-1 0 0 0,1 1 0 0 0,-1-1 0 0 0,-2 4 0 0 0,2-5 59 0 0,-2 4 23 0 0,1-29-35 0 0,1 17-43 0 0,1-21-59 0 0,0-1 0 0 0,7-45 0 0 0,17-56-206 0 0,-15 87 209 0 0,-2 11-110 0 0,1 0 0 0 0,2 1 0 0 0,20-43 0 0 0,-19 41 86 0 0,-11 33 78 0 0,0 0 0 0 0,0 0-1 0 0,0 0 1 0 0,0 0 0 0 0,0 0 0 0 0,0 0 0 0 0,0 0-1 0 0,-1 0 1 0 0,1 1 0 0 0,0-1 0 0 0,0 0 0 0 0,0 0-1 0 0,0 0 1 0 0,0 0 0 0 0,0 0 0 0 0,0 0-1 0 0,-1 0 1 0 0,1 0 0 0 0,0 0 0 0 0,0 0 0 0 0,0 0-1 0 0,0 0 1 0 0,0 0 0 0 0,0 0 0 0 0,0 0-1 0 0,-1 0 1 0 0,1-1 0 0 0,0 1 0 0 0,0 0 0 0 0,0 0-1 0 0,0 0 1 0 0,0 0 0 0 0,0 0 0 0 0,0 0 0 0 0,0 0-1 0 0,-1 0 1 0 0,1 0 0 0 0,0 0 0 0 0,0 0-1 0 0,0-1 1 0 0,0 1 0 0 0,0 0 0 0 0,0 0 0 0 0,0 0-1 0 0,0 0 1 0 0,0 0 0 0 0,0 0 0 0 0,0 0-1 0 0,0 0 1 0 0,0-1 0 0 0,0 1 0 0 0,0 0 0 0 0,0 0-1 0 0,0 0 1 0 0,0 0 0 0 0,0 0 0 0 0,0 0 0 0 0,0-1-1 0 0,0 1 1 0 0,0 0 0 0 0,0 0 0 0 0,0 0-1 0 0,0 0 1 0 0,0 0 0 0 0,0 0 0 0 0,0 0 0 0 0,0-1-1 0 0,0 1 1 0 0,-7 5 221 0 0,2 3-132 0 0,4-6-77 0 0,0 0 0 0 0,0 0 0 0 0,0 0 0 0 0,0-1 0 0 0,0 1 0 0 0,0 0 0 0 0,0-1 0 0 0,-1 1 0 0 0,1-1-1 0 0,-1 1 1 0 0,1-1 0 0 0,-1 0 0 0 0,1 0 0 0 0,-1 0 0 0 0,-2 1 0 0 0,4-2-11 0 0,-1 0 0 0 0,1-1 0 0 0,0 1 0 0 0,-1-1 0 0 0,1 1 0 0 0,-1-1 0 0 0,1 1 0 0 0,0-1 0 0 0,-1 0 0 0 0,1 1 0 0 0,0-1 0 0 0,0 1 0 0 0,-1-1 0 0 0,1 0 0 0 0,0 1 0 0 0,0-1 0 0 0,0 0 0 0 0,0 0 0 0 0,-4-20 91 0 0,3 15-77 0 0,1 3 17 0 0,-1 1-1 0 0,1-1 1 0 0,-1 1-1 0 0,0-1 0 0 0,0 1 1 0 0,-2-4-1 0 0,3 5-27 0 0,0 1-1 0 0,-1 0 0 0 0,1 0 0 0 0,0 0 0 0 0,0-1 0 0 0,0 1 0 0 0,0 0 0 0 0,-1 0 0 0 0,1 0 0 0 0,0 0 0 0 0,0-1 0 0 0,-1 1 1 0 0,1 0-1 0 0,0 0 0 0 0,0 0 0 0 0,-1 0 0 0 0,1 0 0 0 0,0 0 0 0 0,0 0 0 0 0,-1 0 0 0 0,1 0 0 0 0,0 0 0 0 0,0 0 1 0 0,-1 0-1 0 0,1 0 0 0 0,0 0 0 0 0,-1 0 0 0 0,1 0 0 0 0,-1 1 0 0 0,0-1 0 0 0,0 0 1 0 0,1 1-1 0 0,-1-1 0 0 0,0 1 0 0 0,1 0 1 0 0,-1-1-1 0 0,1 1 0 0 0,-1-1 0 0 0,1 1 0 0 0,-1 0 1 0 0,0 1-1 0 0,0-1 12 0 0,-1 0 0 0 0,1 0 1 0 0,-1 0-1 0 0,1 0 0 0 0,-1 0 1 0 0,1 0-1 0 0,-1-1 0 0 0,0 1 0 0 0,1 0 1 0 0,-1-1-1 0 0,-3 1 0 0 0,-12 6 176 0 0,2 5 38 0 0,-21 22-1 0 0,-9 7-35 0 0,19-23-158 0 0,-1-1 0 0 0,-1-1 0 0 0,-33 14 0 0 0,-12 5 26 0 0,33-15-16 0 0,25-13-22 0 0,-1 1 0 0 0,1 0 0 0 0,1 1 0 0 0,0 1 0 0 0,0 0 0 0 0,-12 12 0 0 0,32-21-84 0 0,24 0 26 0 0,-27-1 18 0 0,-1 0 0 0 0,0-1-1 0 0,1 0 1 0 0,-1 0 0 0 0,0 1 0 0 0,1-1 0 0 0,-1 0 0 0 0,0-1 0 0 0,0 1 0 0 0,0 0 0 0 0,0-1 0 0 0,0 1 0 0 0,-1-1 0 0 0,1 0-1 0 0,0 1 1 0 0,-1-1 0 0 0,3-4 0 0 0,3-1-66 0 0,20-20-140 0 0,-9 7 64 0 0,1 1 0 0 0,1 1-1 0 0,1 0 1 0 0,40-25 0 0 0,53-12-334 0 0,-10 4 31 0 0,-102 50 450 0 0,0 0 0 0 0,0 0 0 0 0,-1 0 0 0 0,1-1 1 0 0,-1 1-1 0 0,1 0 0 0 0,2-4 0 0 0,-4 5 9 0 0,0 0-1 0 0,0 0 0 0 0,0 0 1 0 0,0 0-1 0 0,0 0 1 0 0,0-1-1 0 0,1 1 1 0 0,-1 0-1 0 0,0 0 1 0 0,0 0-1 0 0,0 0 1 0 0,0 0-1 0 0,0-1 1 0 0,0 1-1 0 0,0 0 1 0 0,0 0-1 0 0,0 0 1 0 0,0 0-1 0 0,0 0 1 0 0,0-1-1 0 0,0 1 1 0 0,0 0-1 0 0,0 0 1 0 0,0 0-1 0 0,0 0 1 0 0,0 0-1 0 0,0-1 1 0 0,0 1-1 0 0,0 0 1 0 0,0 0-1 0 0,-1 0 1 0 0,1 0-1 0 0,0 0 0 0 0,0-1 1 0 0,0 1-1 0 0,0 0 1 0 0,0 0-1 0 0,-12 0 21 0 0,3 2 70 0 0,1 0-1 0 0,-1 1 0 0 0,1 0 1 0 0,-1 1-1 0 0,1 0 1 0 0,-15 9-1 0 0,-43 36 361 0 0,63-47-427 0 0,-46 38 271 0 0,2 2-1 0 0,-71 82 1 0 0,111-118-294 0 0,3-2 0 0 0,3-4 0 0 0,2 0 0 0 0,59-38-244 0 0,69-31 0 0 0,72-22-565 0 0,-85 40 578 0 0,-89 36 111 0 0,-52 23 247 0 0,-171 85 1164 0 0,135-61-849 0 0,-64 47 1 0 0,113-71-349 0 0,-16 17 0 0 0,26-23 0 0 0,6-1-101 0 0,0 0-1 0 0,0 0 0 0 0,-1 0 0 0 0,1 0 0 0 0,0-1 0 0 0,0 1 1 0 0,0-1-1 0 0,0 0 0 0 0,0 0 0 0 0,0-1 0 0 0,0 1 0 0 0,0-1 0 0 0,0 0 1 0 0,0 0-1 0 0,-1 0 0 0 0,7-3 0 0 0,247-127-1563 0 0,-234 117 1393 0 0,-29 13 109 0 0,-5 2 139 0 0,-12 5 173 0 0,-1 2 0 0 0,2 0 0 0 0,-35 19 1 0 0,-60 43 242 0 0,67-32-422 0 0,49-37-54 0 0,14-4-196 0 0,-6 2 82 0 0,0-1 0 0 0,1-1 0 0 0,-1 1 0 0 0,13-7 0 0 0,5-4-484 0 0,76-46-3043 0 0,-83 47-4601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25.3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41 101 2591 0 0,'0'-4'272'0'0,"0"1"-1"0"0,-1-1 0 0 0,1 0 0 0 0,-1 1 0 0 0,0-1 0 0 0,0 1 1 0 0,-2-6-1 0 0,1 5 855 0 0,0 0 1 0 0,0 1-1 0 0,-1-1 0 0 0,1 0 1 0 0,-1 1-1 0 0,0-1 0 0 0,0 1 1 0 0,0 0-1 0 0,-8-8 5933 0 0,18 11-6236 0 0,-6 0-404 0 0,4-1-42 0 0,27-3-19 0 0,3-1-102 0 0,4-1-103 0 0,-30 5-131 0 0,24-3 93 0 0,8 3 44 0 0,-14 0-78 0 0,-20 1 3 0 0,2 0-9 0 0,28 2-3 0 0,-28-1 1 0 0,0-1-7 0 0,1 1-56 0 0,-1-1 7 0 0,-1 0 0 0 0,0 1 0 0 0,10 2 0 0 0,15 3 53 0 0,-1-1-3 0 0,6 4-9 0 0,-2 1-34 0 0,-18-5 24 0 0,18 8-24 0 0,-19-7 24 0 0,28 11-36 0 0,16 7-12 0 0,-10 0 11 0 0,-40-19 42 0 0,-2 1 0 0 0,30 17-27 0 0,-29-17 111 0 0,-1-1-73 0 0,30 17 4 0 0,-29-16 16 0 0,-1-2 4 0 0,28 10 0 0 0,-18-8-1 0 0,27 4-6 0 0,5-3-14 0 0,7-1 6 0 0,-18 0-61 0 0,-3 1-1 0 0,-21-3 31 0 0,29 12-31 0 0,10 11-11 0 0,-10-4 12 0 0,-36-18 49 0 0,1-1 15 0 0,27 11-9 0 0,-27-11-3 0 0,-2-1 0 0 0,34 8-11 0 0,19 3 11 0 0,-17-5-53 0 0,-32-6-11 0 0,0 1 0 0 0,13 5 0 0 0,-18-6 2 0 0,-1 0 0 0 0,0 1 0 0 0,-1-1 0 0 0,1 1 0 0 0,0 0 0 0 0,6 6-1 0 0,-5-1 22 0 0,1 0-1 0 0,9 15 0 0 0,-11-15 154 0 0,1-1-80 0 0,19 23 0 0 0,-20-23-3 0 0,-4-8-85 0 0,0 0 0 0 0,0 1 0 0 0,0-1-1 0 0,-1 1 1 0 0,1 0 0 0 0,0-1-1 0 0,-1 1 1 0 0,1 0 0 0 0,0 0-1 0 0,2 2 1 0 0,-1-1-1 0 0,-1 0-1 0 0,1 0 1 0 0,0-1-1 0 0,0 1 0 0 0,0-1 1 0 0,1 1-1 0 0,-1-1 1 0 0,0 0-1 0 0,4 0 1 0 0,4 3 3 0 0,32 7 46 0 0,-12-4-34 0 0,-15-2 20 0 0,16 10-20 0 0,-23-12 31 0 0,-4 6 0 0 0,19 23-23 0 0,-19-23 332 0 0,0 0-287 0 0,11 29-3 0 0,-12-29 0 0 0,5-2-12 0 0,36 21-48 0 0,0-10-1 0 0,-44-18-9 0 0,0 0 1 0 0,0 0-1 0 0,0 1 1 0 0,0-1-1 0 0,0 1 1 0 0,-1-1-1 0 0,1 1 1 0 0,0-1-1 0 0,0 1 1 0 0,0-1-1 0 0,0 1 1 0 0,0 0-1 0 0,-1-1 1 0 0,1 1-1 0 0,0 0 1 0 0,0 1-1 0 0,26 29 22 0 0,-20-23 120 0 0,-3 0-88 0 0,10 26-34 0 0,-13-33-20 0 0,-1 0 0 0 0,0 0 1 0 0,1 0-1 0 0,-1 0 1 0 0,1-1-1 0 0,-1 1 0 0 0,1 0 1 0 0,-1 0-1 0 0,1 0 0 0 0,-1-1 1 0 0,1 1-1 0 0,0 0 1 0 0,-1-1-1 0 0,1 1 0 0 0,0-1 1 0 0,0 1-1 0 0,1 0 0 0 0,37 26 9 0 0,0 1 0 0 0,-37-28-7 0 0,-1 1 1 0 0,1 0 0 0 0,-1 1 0 0 0,0-1-1 0 0,1 0 1 0 0,-1 0 0 0 0,0 1 0 0 0,2 1-1 0 0,25 33 7 0 0,7 5-11 0 0,-12-2 11 0 0,-19-31 106 0 0,2-1-64 0 0,26 29-42 0 0,-17-23-11 0 0,11 11 0 0 0,6 22 0 0 0,-26-38-5 0 0,1-1-1 0 0,14 12 1 0 0,-21-19 5 0 0,8 7-80 0 0,-3 0-69 0 0,15 23 138 0 0,-22-29 11 0 0,-1-1 0 0 0,0 1 0 0 0,1 0 0 0 0,-1-1 0 0 0,0 1 0 0 0,0-1 0 0 0,1 0 0 0 0,-1 0 0 0 0,-3 0 0 0 0,-11 1 0 0 0,-58 12 114 0 0,-40 4 108 0 0,78-15-217 0 0,26-3 54 0 0,0 2 1 0 0,0-1-1 0 0,0 1 0 0 0,0 1 0 0 0,1 0 0 0 0,-1 1 0 0 0,0 0 0 0 0,1 0 0 0 0,-20 10 0 0 0,17-6-11 0 0,2-2-36 0 0,-15 7-12 0 0,18-9 8 0 0,0 0 0 0 0,-1-1 0 0 0,1 0 0 0 0,-11 1 0 0 0,9-2 70 0 0,-1 1 0 0 0,-15 6 1 0 0,22-7-48 0 0,1 0-10 0 0,-8 7 55 0 0,4-3-51 0 0,1-2 3 0 0,0 1-1 0 0,0-1 0 0 0,-1 0 0 0 0,1 0 1 0 0,-12 2-1 0 0,17-4-20 0 0,1-1-1 0 0,-1 0 1 0 0,0 0-1 0 0,0 0 1 0 0,0-1 0 0 0,1 1-1 0 0,-1 0 1 0 0,0 0-1 0 0,0 0 1 0 0,1 0 0 0 0,-1-1-1 0 0,0 1 1 0 0,0 0-1 0 0,1-1 1 0 0,-1 1 0 0 0,0-1-1 0 0,1 1 1 0 0,-1-1-1 0 0,0 1 1 0 0,1-1 0 0 0,-1 1-1 0 0,1-1 1 0 0,-1 1-1 0 0,1-1 1 0 0,-1 0 0 0 0,1 1-1 0 0,-1-1 1 0 0,1 0-1 0 0,0 0 1 0 0,-1 1 0 0 0,1-1-1 0 0,0 0 1 0 0,0-1-1 0 0,-4-4 42 0 0,-5-4-49 0 0,1-1 1 0 0,0 1-1 0 0,1-1 1 0 0,0-1-1 0 0,-7-17 1 0 0,5 10-2 0 0,-13-18 1 0 0,18 31 0 0 0,-1 1 1 0 0,1-1 0 0 0,-1 1 0 0 0,0-1-1 0 0,0 2 1 0 0,-12-10 0 0 0,-15-6-23 0 0,20 14-1 0 0,0-2 1 0 0,0 1-1 0 0,-18-18 1 0 0,6 3-57 0 0,16 15 58 0 0,0 0 1 0 0,0 0 0 0 0,-9-13-1 0 0,5 3 12 0 0,0 1-1 0 0,-1 0 0 0 0,-1 1 1 0 0,-24-21-1 0 0,25 24 4 0 0,0 0 0 0 0,1-1 0 0 0,1 0-1 0 0,-14-20 1 0 0,13 16-2 0 0,-1 1-1 0 0,-24-25 1 0 0,26 33 9 0 0,0 0 0 0 0,0 1 0 0 0,-1 0 0 0 0,0 1 0 0 0,-20-8 0 0 0,18 9 0 0 0,1-2 0 0 0,-1 1 0 0 0,2-1 0 0 0,-18-13 0 0 0,17 9 6 0 0,-1 1 0 0 0,-28-16 1 0 0,34 22-3 0 0,0 1 0 0 0,0 0 1 0 0,-1 0-1 0 0,0 0 0 0 0,1 1 1 0 0,-1 0-1 0 0,-10 0 0 0 0,11 1-1 0 0,0 1-1 0 0,0-2 0 0 0,0 1 1 0 0,-14-5-1 0 0,19 4-2 0 0,0 1 0 0 0,-1-1 0 0 0,1 0 0 0 0,0 0 0 0 0,0 0 0 0 0,0 0-1 0 0,0 0 1 0 0,0-1 0 0 0,1 0 0 0 0,-1 1 0 0 0,1-1 0 0 0,-4-5 0 0 0,-1-3 0 0 0,-1 0 0 0 0,0 0 0 0 0,0 1 0 0 0,-2 0 0 0 0,1 1 0 0 0,-1 0 0 0 0,0 0 0 0 0,-23-13 0 0 0,0 0 33 0 0,-31-27 0 0 0,38 28-35 0 0,17 15 2 0 0,0 1 0 0 0,-1-1 0 0 0,1 2 0 0 0,-20-8 0 0 0,-10-4 0 0 0,28 9 0 0 0,0 0 0 0 0,-18-15 0 0 0,12 10 0 0 0,-8-5 0 0 0,17 12 0 0 0,1 1 0 0 0,0-1 0 0 0,0-1 0 0 0,-10-10 0 0 0,5 3 0 0 0,-1-1 0 0 0,-18-13 0 0 0,24 22 0 0 0,0 0 0 0 0,0 0 0 0 0,-1 1 0 0 0,0 0 0 0 0,0 0 0 0 0,-16-4 0 0 0,4 2 4 0 0,6 3 6 0 0,0-1 0 0 0,1-1 0 0 0,0 0 0 0 0,-15-8-1 0 0,-14-16 30 0 0,29 19-6 0 0,-25-13 0 0 0,34 20-30 0 0,-1 1 0 0 0,0 0 1 0 0,0 0-1 0 0,0 0 1 0 0,-1 1-1 0 0,1 0 1 0 0,0 0-1 0 0,-1 0 1 0 0,-5 0-1 0 0,-51 4-76 0 0,62-3 66 0 0,0 0 1 0 0,0 0 0 0 0,0 0 0 0 0,-1 0-1 0 0,1 0 1 0 0,0 0 0 0 0,0 0-1 0 0,0 0 1 0 0,0 0 0 0 0,0 0-1 0 0,-1 0 1 0 0,1 0 0 0 0,0 0 0 0 0,0 0-1 0 0,0 0 1 0 0,0 0 0 0 0,0 0-1 0 0,0 0 1 0 0,-1 0 0 0 0,1 0 0 0 0,0 0-1 0 0,0 0 1 0 0,0 0 0 0 0,0 0-1 0 0,0 0 1 0 0,0 0 0 0 0,0 0-1 0 0,-1 0 1 0 0,1-1 0 0 0,0 1 0 0 0,0 0-1 0 0,0 0 1 0 0,0 0 0 0 0,0 0-1 0 0,0 0 1 0 0,0 0 0 0 0,0 0-1 0 0,0 0 1 0 0,0-1 0 0 0,-1 1 0 0 0,1 0-1 0 0,0 0 1 0 0,0 0 0 0 0,0 0-1 0 0,0 0 1 0 0,0-1 0 0 0,0 1 0 0 0,0 0-1 0 0,0 0 1 0 0,0 0 0 0 0,0 0-1 0 0,0 0 1 0 0,0 0 0 0 0,0-1-1 0 0,0 1 1 0 0,0 0 0 0 0,1 0 0 0 0,-1 0-1 0 0,0 0 1 0 0,5-6-550 0 0,2-1-69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5:36.0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199 239 13359 0 0,'0'0'1027'0'0,"-1"-2"-670"0"0,-5-5-174 0 0,5 5 550 0 0,-20-20 3247 0 0,20 22-3799 0 0,1-1-1 0 0,-1 0 0 0 0,0 1 1 0 0,1-1-1 0 0,-1 0 1 0 0,0 1-1 0 0,0-1 1 0 0,1 1-1 0 0,-1-1 0 0 0,0 1 1 0 0,0 0-1 0 0,0-1 1 0 0,0 1-1 0 0,0 0 0 0 0,0-1 1 0 0,1 1-1 0 0,-1 0 1 0 0,-2 0 2139 0 0,11 1-2139 0 0,1-1-119 0 0,31 5 383 0 0,-29-5-390 0 0,-6 1-18 0 0,1-1-1 0 0,-1 1 1 0 0,0 0-1 0 0,1 0 1 0 0,-1 1-1 0 0,6 2 1 0 0,0-2 9 0 0,-3 0 11 0 0,0 1 0 0 0,1 0-1 0 0,8 4 1 0 0,148 69 314 0 0,-123-54-348 0 0,-1 2 0 0 0,41 33 0 0 0,-62-41-23 0 0,5 8 0 0 0,-7-3 0 0 0,-16-18-4 0 0,-1-2 0 0 0,0-1 1 0 0,-1 1-1 0 0,1 0 0 0 0,-1-1 1 0 0,1 1-1 0 0,-1 0 0 0 0,0-1 1 0 0,1 1-1 0 0,-1 0 0 0 0,0 0 1 0 0,1 0-1 0 0,-1-1 0 0 0,0 1 0 0 0,0 0 1 0 0,0 0-1 0 0,1 1 0 0 0,-4 2-21 0 0,-4-6-23 0 0,-112-59-31 0 0,-136-79 82 0 0,191 98-11 0 0,19 11-52 0 0,-49-24 0 0 0,92 54 59 0 0,-17-6-9 0 0,14 8-32 0 0,4 0 42 0 0,1-1 0 0 0,0 0 0 0 0,0 1 0 0 0,0-1 0 0 0,0 0 1 0 0,0 0-1 0 0,0 1 0 0 0,0-1 0 0 0,0 0 0 0 0,0 1 0 0 0,0-1 0 0 0,0 0 0 0 0,0 1 1 0 0,0-1-1 0 0,0 0 0 0 0,0 0 0 0 0,0 1 0 0 0,0-1 0 0 0,0 0 0 0 0,0 1 0 0 0,1-1 1 0 0,-1 0-1 0 0,0 0 0 0 0,0 1 0 0 0,0-1 0 0 0,0 0 0 0 0,1 0 0 0 0,-1 1 1 0 0,0-1-1 0 0,1 0 0 0 0,20 18 74 0 0,-12-11-43 0 0,-4-3-1 0 0,0-1 1 0 0,0 1-1 0 0,0-1 1 0 0,9 3-1 0 0,61 29 165 0 0,2-3-1 0 0,128 33 1 0 0,-164-53-195 0 0,4-1 0 0 0,17 5 0 0 0,-8 2 0 0 0,-16-2 0 0 0,-12 0 0 0 0,-23-14 4 0 0,-2-1-2 0 0,0-1 1 0 0,-1 1 0 0 0,1-1 0 0 0,0 1-1 0 0,0 0 1 0 0,-1-1 0 0 0,1 1 0 0 0,0 0 0 0 0,-1 0-1 0 0,1 0 1 0 0,-1-1 0 0 0,1 1 0 0 0,-1 0-1 0 0,1 0 1 0 0,-1 0 0 0 0,0 0 0 0 0,1 2-1 0 0,-1-3-1 0 0,1 0-1 0 0,-1 1 0 0 0,0-1 0 0 0,0 1 0 0 0,0-1 1 0 0,0 1-1 0 0,0-1 0 0 0,0 1 0 0 0,0-1 0 0 0,0 1 0 0 0,0-1 1 0 0,0 1-1 0 0,0-1 0 0 0,0 1 0 0 0,0-1 0 0 0,0 1 1 0 0,0-1-1 0 0,0 1 0 0 0,0-1 0 0 0,-1 0 0 0 0,1 1 0 0 0,0-1 1 0 0,0 1-1 0 0,-1-1 0 0 0,1 0 0 0 0,0 1 0 0 0,0-1 1 0 0,-1 1-1 0 0,1-1 0 0 0,0 0 0 0 0,-1 1 0 0 0,1-1 0 0 0,-1 0 1 0 0,1 0-1 0 0,0 1 0 0 0,-1-1 0 0 0,1 0 0 0 0,-1 0 1 0 0,1 0-1 0 0,-1 0 0 0 0,1 1 0 0 0,-1-1 0 0 0,1 0 0 0 0,-1 0 1 0 0,1 0-1 0 0,-1 0 0 0 0,1 0 0 0 0,-1 0 0 0 0,1 0 1 0 0,0 0-1 0 0,-1 0 0 0 0,1-1 0 0 0,-2 1 0 0 0,1 0 1 0 0,-25-4-30 0 0,0-1 0 0 0,0-1 0 0 0,-34-13-1 0 0,44 13 6 0 0,-53-19-50 0 0,1-3-1 0 0,1-3 1 0 0,2-3 0 0 0,-84-58 0 0 0,63 36-102 0 0,121 72 257 0 0,15 8 94 0 0,354 118 225 0 0,-398-140-400 0 0,108 35 0 0 0,-79-22 0 0 0,11 8 0 0 0,-10 2 0 0 0,-13-1 0 0 0,-12-4 0 0 0,-11-19 0 0 0,1 0 0 0 0,-1 0 0 0 0,0 0 0 0 0,0 0 0 0 0,1 0 0 0 0,-1 0 0 0 0,0 1 0 0 0,0-1 0 0 0,0 0 0 0 0,0 0 0 0 0,0 0 0 0 0,-1 1 0 0 0,1-1 2 0 0,-1 0 0 0 0,1-1 0 0 0,-1 1 0 0 0,1 0 0 0 0,-1 0 0 0 0,0-1 0 0 0,1 1 0 0 0,-1 0 0 0 0,0-1 0 0 0,1 1 0 0 0,-1-1-1 0 0,0 1 1 0 0,0-1 0 0 0,0 1 0 0 0,0-1 0 0 0,0 1 0 0 0,1-1 0 0 0,-1 0 0 0 0,0 0 0 0 0,0 1 0 0 0,0-1 0 0 0,0 0 0 0 0,0 0 0 0 0,0 0 0 0 0,0 0 0 0 0,0 0 0 0 0,0 0 0 0 0,0 0 0 0 0,0 0 0 0 0,-1-1 0 0 0,-34-7 28 0 0,30 6-4 0 0,-57-19-32 0 0,2-2 0 0 0,-115-62 0 0 0,-102-84-29 0 0,270 163 51 0 0,6 5 160 0 0,10 3-80 0 0,1-1-64 0 0,-5-1-10 0 0,1 1 1 0 0,-1 0-1 0 0,0 0 1 0 0,1 0-1 0 0,-1 1 1 0 0,8 3-1 0 0,40 16 96 0 0,196 67 147 0 0,-112-54-253 0 0,-90-22-12 0 0,14 6 0 0 0,-7 3 0 0 0,-11-1 0 0 0,-10 1 0 0 0,-29-18 0 0 0,0 0 0 0 0,0-1 0 0 0,0 1 0 0 0,5 7 0 0 0,-7-8 0 0 0,0-1 0 0 0,0 1 0 0 0,0-1 0 0 0,0 1 0 0 0,-1 0 0 0 0,1-1 0 0 0,0 1 0 0 0,-1 0 0 0 0,1 2 0 0 0,-1-2 1 0 0,0-1 0 0 0,0 0 0 0 0,0 0-1 0 0,-1 0 1 0 0,1 0 0 0 0,0 0 0 0 0,0 0 0 0 0,-1 0-1 0 0,1 1 1 0 0,-1-1 0 0 0,1 0 0 0 0,-1 0 0 0 0,1 0-1 0 0,-1 0 1 0 0,1 0 0 0 0,-1-1 0 0 0,0 1 0 0 0,0 0 0 0 0,0 0-1 0 0,1 0 1 0 0,-1-1 0 0 0,0 1 0 0 0,0 0 0 0 0,0-1-1 0 0,0 1 1 0 0,0-1 0 0 0,0 1 0 0 0,0-1 0 0 0,0 1 0 0 0,0-1-1 0 0,0 0 1 0 0,-1 1 0 0 0,1-1 0 0 0,0 0 0 0 0,-2 0-1 0 0,-4 1 9 0 0,1-1 1 0 0,-1 0-1 0 0,0 0 0 0 0,-12-2 0 0 0,-4-3 5 0 0,-1 0 1 0 0,1-2 0 0 0,-34-14 0 0 0,-65-37-32 0 0,118 56 17 0 0,-80-44-128 0 0,2-4 0 0 0,-145-116-1 0 0,223 162 106 0 0,7 5 9 0 0,32 17 60 0 0,32 21 36 0 0,235 126 130 0 0,-176-109-159 0 0,-86-40-53 0 0,16 5 0 0 0,-3 0 0 0 0,-10-4-11 0 0,-12-2-31 0 0,-29-14 40 0 0,0 1 1 0 0,0-1 0 0 0,0 1-1 0 0,0-1 1 0 0,0 1 0 0 0,-1-1-1 0 0,4 5 1 0 0,-5-6 1 0 0,0 0 0 0 0,0 0 0 0 0,0 0 0 0 0,0 0 0 0 0,0 1 0 0 0,0-1 0 0 0,1 0 0 0 0,-1 0 0 0 0,0 0 0 0 0,0 1 0 0 0,0-1 0 0 0,0 0 0 0 0,0 0 0 0 0,0 0 0 0 0,0 1 0 0 0,0-1 0 0 0,0 0 0 0 0,0 0 0 0 0,0 1 0 0 0,0-1 0 0 0,-1 0 0 0 0,1 0 0 0 0,0 0 0 0 0,0 0 0 0 0,0 1 0 0 0,0-1 0 0 0,0 0 0 0 0,0 0 0 0 0,0 0 0 0 0,0 1 0 0 0,-1-1 0 0 0,1 0 0 0 0,0 0 0 0 0,0 0 0 0 0,0 0 0 0 0,-1 1 0 0 0,-9 2 0 0 0,-15-3 0 0 0,24 0 0 0 0,-19-2 0 0 0,0-1 0 0 0,1 0 0 0 0,-1-2 0 0 0,-37-13 0 0 0,-73-40 0 0 0,87 38 0 0 0,-65-36-80 0 0,-144-99 0 0 0,234 143 80 0 0,40 26 0 0 0,191 108 106 0 0,6-20 52 0 0,-125-60-134 0 0,-21-11-24 0 0,103 29 0 0 0,-131-47 0 0 0,12 6-16 0 0,-14-2-64 0 0,-18-3 16 0 0,-24-14 65 0 0,0 0 1 0 0,-1 0-1 0 0,1 1 1 0 0,-1-1-1 0 0,1 0 0 0 0,-1 1 1 0 0,1-1-1 0 0,-1 0 0 0 0,0 1 1 0 0,1-1-1 0 0,-1 1 0 0 0,1-1 1 0 0,-1 1-1 0 0,0-1 1 0 0,1 1-1 0 0,-1-1 0 0 0,0 1 1 0 0,0-1-1 0 0,0 1 0 0 0,1 0 1 0 0,-11 0 65 0 0,-26-10 69 0 0,31 7-123 0 0,-51-16 30 0 0,-87-43-1 0 0,114 47-52 0 0,-45-22-80 0 0,-79-54-1 0 0,-62-57-291 0 0,210 144 376 0 0,-10-7-29 0 0,6 4 28 0 0,1 0 0 0 0,0-1-1 0 0,0 1 1 0 0,-10-12 0 0 0,13 12 7 0 0,5 6 0 0 0,0 0 0 0 0,0 0 0 0 0,0 0 0 0 0,0 0 0 0 0,0 0 0 0 0,0 0 0 0 0,0 0 0 0 0,1 0 0 0 0,-1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0,0-1 0 0 0,0 1 0 0 0,0 0 0 0 0,0 0 0 0 0,0 0 0 0 0,0 0 0 0 0,0 0 0 0 0,0 0 0 0 0,0 0 0 0 0,0 0 0 0 0,0 0 0 0 0,-1 0 0 0 0,24 9 79 0 0,-2 1 0 0 0,35 23 0 0 0,-27-16-4 0 0,181 99 176 0 0,8-16-193 0 0,9-17-33 0 0,-205-76-31 0 0,15 7 6 0 0,4 5 0 0 0,-13-2 0 0 0,-14-5 16 0 0,-11-10 59 0 0,-4-1-66 0 0,-1-1 0 0 0,1 0 0 0 0,0 1 0 0 0,-1-1 0 0 0,1 0 0 0 0,0 0 0 0 0,0 0 0 0 0,-1 0 0 0 0,1 0 0 0 0,0 0 0 0 0,0-1 1 0 0,-1 1-1 0 0,1 0 0 0 0,-2-1 0 0 0,-178-75 68 0 0,100 40-61 0 0,-24-14-114 0 0,-118-78 1 0 0,91 50 28 0 0,80 48-49 0 0,-71-55 0 0 0,119 82 108 0 0,7 3 8 0 0,25 12 36 0 0,0 1 0 0 0,41 26-1 0 0,-4-3 58 0 0,-17-10-73 0 0,144 73 90 0 0,6-14-42 0 0,-8-16-66 0 0,-150-54 0 0 0,8 6 11 0 0,-9-2 31 0 0,-15-7-15 0 0,-19-9 146 0 0,-11-3-26 0 0,5 0-146 0 0,0 0 0 0 0,1 0 0 0 0,-1 0 0 0 0,1 0 0 0 0,-1 0 0 0 0,0 0 0 0 0,1 0 0 0 0,-1 0 0 0 0,0 0-1 0 0,1 0 1 0 0,-1 0 0 0 0,0 0 0 0 0,1-1 0 0 0,-1 1 0 0 0,1 0 0 0 0,-2-1 0 0 0,-87-47 78 0 0,-24-12-86 0 0,-87-42 13 0 0,152 74-30 0 0,2-2 0 0 0,-46-38-1 0 0,80 58 12 0 0,4 3 13 0 0,1 1 0 0 0,0-1 0 0 0,0-1 0 0 0,-7-8 0 0 0,9 9 0 0 0,5 7 0 0 0,0 0 0 0 0,0-1 0 0 0,0 1 0 0 0,0 0 0 0 0,0 0 0 0 0,0 0 0 0 0,0 0 0 0 0,0 0 0 0 0,0 0 0 0 0,0-1 0 0 0,0 1 0 0 0,0 0 0 0 0,0 0 0 0 0,0 0 0 0 0,0 0 0 0 0,0 0 0 0 0,0-1 0 0 0,0 1 0 0 0,0 0 0 0 0,0 0 0 0 0,0 0 0 0 0,0 0 0 0 0,0 0 0 0 0,0 0 0 0 0,0-1 0 0 0,1 1 0 0 0,-1 0 0 0 0,0 0 0 0 0,0 0 0 0 0,0 0 0 0 0,0 0 0 0 0,0 0 0 0 0,0 0 0 0 0,0 0 0 0 0,1 0 0 0 0,-1 0 0 0 0,0-1 0 0 0,0 1 0 0 0,0 0 0 0 0,0 0 0 0 0,0 0 0 0 0,0 0 0 0 0,1 0 0 0 0,-1 0 0 0 0,0 0 0 0 0,0 0 0 0 0,0 0 0 0 0,5 0 0 0 0,0 1 0 0 0,-1-1 0 0 0,1 1 0 0 0,0 0 0 0 0,-1 0 0 0 0,1 1 0 0 0,4 1 0 0 0,45 22 0 0 0,82 53 0 0 0,-104-59 0 0 0,106 64 0 0 0,128 102 0 0 0,-183-124 56 0 0,-39-30 20 0 0,53 50 0 0 0,-79-65-48 0 0,-14-12 96 0 0,-7-7-71 0 0,-17-15-86 0 0,0 1-1 0 0,-28-18 0 0 0,-53-29-20 0 0,55 36 57 0 0,-152-110-128 0 0,181 123 125 0 0,11 6 0 0 0,6 9 0 0 0,0 0 0 0 0,0 0 0 0 0,0 0 0 0 0,-1-1 0 0 0,1 1 0 0 0,0 0 0 0 0,0 0 0 0 0,0 0 0 0 0,0-1 0 0 0,0 1 0 0 0,0 0 0 0 0,0 0 0 0 0,0 0 0 0 0,0-1 0 0 0,1 1 0 0 0,-1 0 0 0 0,0 0 0 0 0,0 0 0 0 0,0 0 0 0 0,0-1 0 0 0,0 1 0 0 0,0 0 0 0 0,0 0 0 0 0,0 0 0 0 0,0 0 0 0 0,1-1 0 0 0,-1 1 0 0 0,0 0 0 0 0,0 0 0 0 0,0 0 0 0 0,0 0 0 0 0,0 0 0 0 0,1 0 0 0 0,-1 0 0 0 0,0-1 0 0 0,0 1 0 0 0,0 0 0 0 0,0 0 0 0 0,1 0 0 0 0,-1 0 0 0 0,0 0 0 0 0,0 0 0 0 0,6-1 0 0 0,-1 1 0 0 0,0 0 0 0 0,0 0 0 0 0,0 0 0 0 0,1 1 0 0 0,-1-1 0 0 0,7 3 0 0 0,4 2 0 0 0,-1 0 0 0 0,0 1 0 0 0,-1 0 0 0 0,17 11 0 0 0,57 37 0 0 0,-72-43 0 0 0,57 38 0 0 0,79 68 0 0 0,66 87 203 0 0,-215-201-150 0 0,-7-9 0 0 0,-1-2-66 0 0,0 0 1 0 0,0 0-1 0 0,-1 0 0 0 0,-1 1 0 0 0,-11-11 0 0 0,-184-127-336 0 0,76 57 151 0 0,64 39 105 0 0,57 43 93 0 0,5 6 0 0 0,0 0 0 0 0,-1 0 0 0 0,1 0 0 0 0,0-1 0 0 0,0 1 0 0 0,0 0 0 0 0,0 0 0 0 0,0 0 0 0 0,0 0 0 0 0,0 0 0 0 0,0 0 0 0 0,0 0 0 0 0,0 0 0 0 0,0 0 0 0 0,0-1 0 0 0,0 1 0 0 0,0 0 0 0 0,0 0 0 0 0,0 0 0 0 0,0 0 0 0 0,0 0 0 0 0,0 0 0 0 0,0 0 0 0 0,0 0 0 0 0,0-1 0 0 0,0 1 0 0 0,0 0 0 0 0,1 0 0 0 0,-1 0 0 0 0,0 0 0 0 0,0 0 0 0 0,0 0 0 0 0,0 0 0 0 0,0 0 0 0 0,0 0 0 0 0,0 0 0 0 0,0 0 0 0 0,0-1 0 0 0,0 1 0 0 0,0 0 0 0 0,1 0 0 0 0,-1 0 0 0 0,0 0 0 0 0,0 0 0 0 0,0 0 0 0 0,0 0 0 0 0,0 0 0 0 0,0 0 0 0 0,0 0 0 0 0,0 0 0 0 0,0 0 0 0 0,1 0 0 0 0,4 0 1 0 0,0 0 1 0 0,0 0-1 0 0,0 1 0 0 0,1-1 1 0 0,-1 1-1 0 0,0 0 0 0 0,0 1 1 0 0,0-1-1 0 0,0 1 0 0 0,-1 0 1 0 0,1 0-1 0 0,5 4 0 0 0,68 39 32 0 0,-71-40-30 0 0,45 29 20 0 0,-3 3 1 0 0,-1 1-1 0 0,-1 3 0 0 0,-3 2 0 0 0,70 87 0 0 0,-90-101-17 0 0,42 42 0 0 0,-44-52 42 0 0,11 6 24 0 0,-19-15-48 0 0,-10-7 35 0 0,-6-9-18 0 0,-11-24-102 0 0,0 13-10 0 0,-1 1 0 0 0,-1 0 0 0 0,0 0 0 0 0,-23-17 0 0 0,15 13 55 0 0,-101-85-215 0 0,-13-13 18 0 0,119 101 165 0 0,10 7 39 0 0,8 10 9 0 0,0 0 0 0 0,-1 0 0 0 0,1 0 1 0 0,0 0-1 0 0,0-1 0 0 0,0 1 0 0 0,0 0 0 0 0,0 0 1 0 0,0 0-1 0 0,0 0 0 0 0,0 0 0 0 0,0-1 0 0 0,0 1 0 0 0,0 0 1 0 0,-1 0-1 0 0,1 0 0 0 0,0 0 0 0 0,0-1 0 0 0,0 1 0 0 0,0 0 1 0 0,0 0-1 0 0,0 0 0 0 0,0 0 0 0 0,1-1 0 0 0,-1 1 1 0 0,0 0-1 0 0,0 0 0 0 0,0 0 0 0 0,0 0 0 0 0,0-1 0 0 0,0 1 1 0 0,0 0-1 0 0,0 0 0 0 0,0 0 0 0 0,0 0 0 0 0,0 0 0 0 0,1 0 1 0 0,-1-1-1 0 0,0 1 0 0 0,0 0 0 0 0,0 0 0 0 0,0 0 1 0 0,1 0-1 0 0,0-1 3 0 0,1 1 0 0 0,0 0-1 0 0,-1-1 1 0 0,1 1 0 0 0,0 0 0 0 0,-1 0 0 0 0,1 0 0 0 0,0 0 0 0 0,0 1 0 0 0,-1-1 0 0 0,1 0 0 0 0,0 1-1 0 0,-1-1 1 0 0,4 2 0 0 0,2 1 14 0 0,0 1 0 0 0,-1-1-1 0 0,9 7 1 0 0,8 7 61 0 0,20 20 0 0 0,1 4-31 0 0,-2 2-1 0 0,44 59 0 0 0,-57-65-35 0 0,110 160 175 0 0,-128-179-95 0 0,-3-6 0 0 0,-8-11-56 0 0,-2-5-12 0 0,-12-19-12 0 0,9 14-14 0 0,3 5-10 0 0,0 1-1 0 0,0 0 1 0 0,0 0-1 0 0,-1 0 1 0 0,1 0-1 0 0,-5-3 1 0 0,-417-370-1250 0 0,410 364 1201 0 0,2 2 24 0 0,1 2 0 0 0,-1 0 0 0 0,-13-7-1 0 0,11 9-29 0 0,14 7 68 0 0,0-1-1 0 0,1 1 1 0 0,-1 0-1 0 0,0-1 0 0 0,0 1 1 0 0,0 0-1 0 0,0-1 1 0 0,0 1-1 0 0,1-1 0 0 0,-1 1 1 0 0,0 0-1 0 0,1-1 1 0 0,-1 1-1 0 0,0-1 0 0 0,1 1 1 0 0,-1-1-1 0 0,1 1 1 0 0,-1-1-1 0 0,1 1 0 0 0,-1-1 1 0 0,2 1-1 0 0,25 24 29 0 0,58 42 0 0 0,-49-41-5 0 0,138 108 146 0 0,-152-119-169 0 0,6 2 16 0 0,-5-6 59 0 0,-19-10 194 0 0,-7-5-197 0 0,0-2-49 0 0,1 4-12 0 0,1 0 0 0 0,0-1 0 0 0,-1 1 0 0 0,1 0 0 0 0,-1 0 0 0 0,0 1-1 0 0,1-1 1 0 0,-1 0 0 0 0,-3-1 0 0 0,-67-58 106 0 0,-108-68 0 0 0,-96-41-171 0 0,204 127-13 0 0,-383-198-864 0 0,414 220 869 0 0,-13-7 5 0 0,-32-15-10 0 0,72 37 67 0 0,-2 0 4 0 0,6 3-8 0 0,3 3 57 0 0,4-1-37 0 0,2 1 3 0 0,-1 0-1 0 0,0 0 0 0 0,1 0 0 0 0,-1-1 1 0 0,1 1-1 0 0,-1-1 0 0 0,0 1 0 0 0,1-1 0 0 0,0 0 1 0 0,-1 1-1 0 0,-2-3 0 0 0,-6-5 46 0 0,6 4 1 0 0,-5-4 7 0 0,7 5 6 0 0,7 6-4 0 0,23 8 6 0 0,3 3 8 0 0,8 3 2 0 0,3-2-32 0 0,6-2-47 0 0,0-4-11 0 0,-13-6-19 0 0,-31-2 4 0 0,-1-1-1 0 0,1 1 1 0 0,-1-1-1 0 0,1 0 0 0 0,-1 0 1 0 0,1-1-1 0 0,-1 1 1 0 0,5-2-1 0 0,11-2-218 0 0,-23 0 174 0 0,2 0 59 0 0,-1 1 0 0 0,0 0 0 0 0,0-1 0 0 0,-1 1 0 0 0,1 0 0 0 0,-1 1 0 0 0,0-1 0 0 0,1 1 0 0 0,-1-1 0 0 0,-5-1 0 0 0,-182-77 1 0 0,-145-54 0 0 0,331 134 16 0 0,0-1 0 0 0,-1 1 0 0 0,1 0 0 0 0,-1 0 0 0 0,-8 0 0 0 0,8 2 60 0 0,6-1-74 0 0,0 0 0 0 0,0 0 0 0 0,0 0 0 0 0,0 0 0 0 0,-1 0 0 0 0,1 0 0 0 0,0 0 0 0 0,0 0 0 0 0,0 0 0 0 0,0 1 0 0 0,0-1 0 0 0,-1 0 0 0 0,1 0 0 0 0,0 0 0 0 0,0 0 0 0 0,0 0 0 0 0,0 1 0 0 0,0-1 0 0 0,0 0 0 0 0,0 0 0 0 0,0 0 0 0 0,0 0 0 0 0,0 1 0 0 0,0-1 0 0 0,0 0 0 0 0,0 0 0 0 0,0 0 0 0 0,0 0 0 0 0,0 1 0 0 0,0-1 0 0 0,0 0 0 0 0,0 2 5 0 0,1-1 1 0 0,0 1-1 0 0,0-1 0 0 0,0 0 0 0 0,0 1 1 0 0,0-1-1 0 0,0 0 0 0 0,0 1 0 0 0,0-1 0 0 0,1 0 1 0 0,-1 0-1 0 0,0 0 0 0 0,1 0 0 0 0,-1 0 1 0 0,3 0-1 0 0,2 3 14 0 0,27 17 30 0 0,61 28 0 0 0,46 10-14 0 0,-105-46-37 0 0,15 6 0 0 0,-3-2 0 0 0,-7-2 0 0 0,-5-4 0 0 0,-9-2 0 0 0,-25-7 0 0 0,-6-2 0 0 0,-8-4-35 0 0,0 0-1 0 0,-21-11 1 0 0,-1 0-11 0 0,-159-67-7 0 0,11 4-38 0 0,129 58 67 0 0,-81-19 0 0 0,107 31 6 0 0,19 5 9 0 0,-1 1 0 0 0,1-1 0 0 0,-1 1-1 0 0,-13 0 1 0 0,23 2 9 0 0,0 0 0 0 0,0-1 0 0 0,0 1 0 0 0,0 0 0 0 0,0 0 0 0 0,0 0 0 0 0,0 0 0 0 0,0 0 0 0 0,0 0 0 0 0,-1 0 0 0 0,1 0 0 0 0,0 0 0 0 0,0 0 0 0 0,0 0 0 0 0,0 0 0 0 0,0 0 0 0 0,0 0 0 0 0,0 0 0 0 0,-1 0 0 0 0,1 0 0 0 0,0 0 0 0 0,0 0 0 0 0,0 0 0 0 0,0 0 0 0 0,0 0 0 0 0,0 0 0 0 0,0 0 0 0 0,-1 0 0 0 0,1 0 0 0 0,0 0 0 0 0,0 0 0 0 0,0 0 0 0 0,0 0 0 0 0,0 0 0 0 0,0 0 0 0 0,0 0 0 0 0,0 1 0 0 0,-1-1 0 0 0,1 0 0 0 0,0 0 0 0 0,0 0 0 0 0,0 0 0 0 0,0 0 0 0 0,0 0 0 0 0,0 0 0 0 0,0 0 0 0 0,0 0 0 0 0,0 1 0 0 0,0-1 0 0 0,0 0 0 0 0,0 0 0 0 0,0 0 0 0 0,0 0 0 0 0,0 0 0 0 0,0 0 0 0 0,0 0 0 0 0,0 1 0 0 0,0-1 0 0 0,0 0 0 0 0,0 0 0 0 0,18 13 0 0 0,16 1 0 0 0,15 4 0 0 0,70 23 0 0 0,76 27 0 0 0,-162-55 0 0 0,12 5 0 0 0,-10-1-11 0 0,-10-1-31 0 0,-23-14 41 0 0,0-1-1 0 0,-1 0 1 0 0,1 1 0 0 0,-1-1 0 0 0,0 1 0 0 0,1 0-1 0 0,-1-1 1 0 0,1 3 0 0 0,-2-4 1 0 0,0 1 0 0 0,1-1 0 0 0,-1 0 0 0 0,0 0 0 0 0,0 1 0 0 0,0-1 0 0 0,0 0 0 0 0,0 1 0 0 0,0-1 0 0 0,0 0 0 0 0,0 1 0 0 0,0-1 0 0 0,0 0 0 0 0,0 0 0 0 0,0 1 0 0 0,0-1 0 0 0,-1 0 0 0 0,1 1 0 0 0,0-1 0 0 0,0 0 0 0 0,0 0 0 0 0,0 1 0 0 0,0-1 0 0 0,0 0 0 0 0,-1 0 0 0 0,1 0 0 0 0,0 1 0 0 0,0-1 0 0 0,0 0 0 0 0,-1 0 0 0 0,1 0 0 0 0,0 1 0 0 0,0-1 0 0 0,-1 0 0 0 0,-11 2 0 0 0,6-2 0 0 0,0-1 0 0 0,-1 0 0 0 0,-10-3-1 0 0,-18-5 13 0 0,-55-18 40 0 0,50 14-51 0 0,-491-156-1 0 0,524 167 0 0 0,1-1 0 0 0,-1 1 0 0 0,1-1 0 0 0,-6-4 0 0 0,11 7 0 0 0,0-2 0 0 0,6 2 0 0 0,37 4 0 0 0,-33-2 4 0 0,34 9 34 0 0,-38-9-27 0 0,47 14 0 0 0,-11-4-9 0 0,324 114 60 0 0,-331-112-62 0 0,11 7 0 0 0,-8-1 0 0 0,-14-3 0 0 0,-9-4 11 0 0,-14-13-10 0 0,0 1 0 0 0,0-1 0 0 0,0 0 0 0 0,0 0 0 0 0,0 0 0 0 0,0 0 0 0 0,1 1 0 0 0,-1-1 0 0 0,0 0 0 0 0,0 0 0 0 0,0 0 0 0 0,0 0 0 0 0,0 1 0 0 0,0-1 0 0 0,0 0 0 0 0,0 0 0 0 0,0 0 0 0 0,0 0 0 0 0,0 1 0 0 0,0-1 0 0 0,0 0 0 0 0,0 0 0 0 0,0 0 0 0 0,-1 1 0 0 0,1-1 0 0 0,0 0 0 0 0,0 0 0 0 0,0 0 0 0 0,0 0 0 0 0,0 0 0 0 0,0 1 0 0 0,0-1 0 0 0,0 0 0 0 0,-1 0 0 0 0,1 0 0 0 0,0 0 0 0 0,0 0 0 0 0,0 0 0 0 0,0 1 0 0 0,0-1 0 0 0,-1 0 0 0 0,0 0 2 0 0,0 1-1 0 0,-1-1 0 0 0,1 1 0 0 0,-1-1 1 0 0,1 0-1 0 0,0 0 0 0 0,-1 0 1 0 0,1 1-1 0 0,0-1 0 0 0,-1-1 0 0 0,1 1 1 0 0,-1 0-1 0 0,1 0 0 0 0,-2-1 1 0 0,-22-7 30 0 0,13 4-26 0 0,-378-132-55 0 0,199 66 32 0 0,123 51-56 0 0,67 19 71 0 0,-2-2-20 0 0,8 2-10 0 0,31 9 20 0 0,14 5 11 0 0,306 94 0 0 0,-279-86 0 0 0,-35-11 0 0 0,17 7 0 0 0,-8 0 0 0 0,-16-2 0 0 0,-16-3 0 0 0,-19-11 0 0 0,-6-3 0 0 0,-8-3 0 0 0,-84-31 14 0 0,-393-157-100 0 0,349 117 11 0 0,141 75 54 0 0,8 0 0 0 0,2 0 17 0 0,1 0 1 0 0,13 3-1 0 0,0 4 4 0 0,0 0 0 0 0,-1 2 0 0 0,43 23 0 0 0,5 2 0 0 0,183 79 0 0 0,-218-96 0 0 0,13 7 0 0 0,-7-1 0 0 0,-11-4 0 0 0,-11-4 13 0 0,-19-15-11 0 0,0 0 0 0 0,0 0 0 0 0,0 0 0 0 0,0 0 0 0 0,1 1 0 0 0,-1-1 0 0 0,0 0 0 0 0,0 0 0 0 0,0 0-1 0 0,0 0 1 0 0,0 0 0 0 0,0 1 0 0 0,0-1 0 0 0,0 0 0 0 0,0 0 0 0 0,0 0 0 0 0,0 0 0 0 0,0 1 0 0 0,0-1-1 0 0,0 0 1 0 0,0 0 0 0 0,0 0 0 0 0,0 0 0 0 0,0 1 0 0 0,0-1 0 0 0,0 0 0 0 0,0 0 0 0 0,0 0 0 0 0,0 0 0 0 0,0 1-1 0 0,0-1 1 0 0,0 0 0 0 0,0 0 0 0 0,0 0 0 0 0,0 0 0 0 0,0 0 0 0 0,0 1 0 0 0,-1-1 0 0 0,1 0 0 0 0,0 0-1 0 0,0 0 1 0 0,0 0 0 0 0,0 0 0 0 0,0 0 0 0 0,0 1 0 0 0,-1-1 0 0 0,1 0 0 0 0,0 0 0 0 0,0 0 0 0 0,0 0 0 0 0,0 0-1 0 0,-1 0 1 0 0,1 0 0 0 0,0 0 0 0 0,0 0 0 0 0,0 0 0 0 0,0 0 0 0 0,-1 0 0 0 0,1 0 0 0 0,0 0 0 0 0,0 0-1 0 0,0 0 1 0 0,0 0 0 0 0,-1 0 0 0 0,1 0 0 0 0,0 0 0 0 0,0 0 0 0 0,0 0 0 0 0,-1-1 0 0 0,-14-5 1 0 0,-215-84 82 0 0,163 60-55 0 0,-87-53 1 0 0,143 76-31 0 0,0 0 0 0 0,0 1 0 0 0,-1 0 0 0 0,0 1 0 0 0,0 0 0 0 0,0 1 0 0 0,0 0 0 0 0,-14-1 0 0 0,25 4 0 0 0,0 1 0 0 0,1 0 0 0 0,-1 0 0 0 0,1 0 0 0 0,0 0 0 0 0,-1 0 0 0 0,1 0 0 0 0,0-1 0 0 0,-1 1 0 0 0,1 0 0 0 0,0 1 0 0 0,-1-1 0 0 0,1 0 0 0 0,-1 0 0 0 0,1 0 0 0 0,0 0 0 0 0,-1 0 0 0 0,1 0 0 0 0,0 0 0 0 0,-1 0 0 0 0,1 1 0 0 0,0-1 0 0 0,-1 0 0 0 0,1 0 0 0 0,0 1 0 0 0,-1-1 0 0 0,-3 6 0 0 0,4-6 0 0 0,0 1 0 0 0,0 0 0 0 0,1 0 0 0 0,-1 0 0 0 0,0 0 0 0 0,0-1 0 0 0,1 1 0 0 0,-1 0 0 0 0,0 0 0 0 0,1-1 0 0 0,-1 1 0 0 0,1 0 0 0 0,0 0 0 0 0,16 15 11 0 0,18 4 31 0 0,21 10 4 0 0,3-3-1 0 0,80 27 0 0 0,-93-42-34 0 0,19 4-11 0 0,-2-1 0 0 0,-10-4-17 0 0,-13-2-63 0 0,-34-7 49 0 0,-6 0 10 0 0,-4 0 3 0 0,4-2 17 0 0,-4 0 1 0 0,0 0 0 0 0,-1-1 0 0 0,1 1 0 0 0,0-1 0 0 0,0 0 0 0 0,0-1 0 0 0,-6-2 0 0 0,-6-1 0 0 0,-63-21 0 0 0,-84-39 0 0 0,115 45 0 0 0,-8-6-13 0 0,-16-7-19 0 0,62 29 28 0 0,-1 0 0 0 0,-1 1 0 0 0,1 0 1 0 0,-18-2-1 0 0,21 5 4 0 0,3 1 0 0 0,5 5 0 0 0,9 8 0 0 0,13 8 0 0 0,21 16 14 0 0,3-2 1 0 0,1-2-1 0 0,1-2 1 0 0,102 49-1 0 0,81 33 50 0 0,-197-96-53 0 0,12 8 31 0 0,-4 0-20 0 0,-9-4 20 0 0,-12-8-20 0 0,-75-44 34 0 0,8 6-59 0 0,-35-23 8 0 0,-105-65-191 0 0,322 217 228 0 0,144 94 105 0 0,-209-155-99 0 0,-45-30-30 0 0,-2 1-1 0 0,1 2 0 0 0,29 26 0 0 0,-19-10 47 0 0,-29-28-55 0 0,-3-2 1 0 0,0-1 1 0 0,0 1-1 0 0,-1 0 0 0 0,1 0 1 0 0,3 6-1 0 0,15 23 95 0 0,-21-32-103 0 0,0 0-1 0 0,0 0 0 0 0,0 0 0 0 0,-1 0 0 0 0,1 0 1 0 0,0 0-1 0 0,0 0 0 0 0,0 0 0 0 0,0 0 0 0 0,0 0 1 0 0,0 0-1 0 0,0 0 0 0 0,0 0 0 0 0,0 0 0 0 0,0 0 1 0 0,0 0-1 0 0,0 0 0 0 0,0 0 0 0 0,0 0 1 0 0,0 0-1 0 0,0 0 0 0 0,0 0 0 0 0,0 0 0 0 0,0 0 1 0 0,0 1-1 0 0,0-1 0 0 0,0 0 0 0 0,0 0 0 0 0,0 0 1 0 0,0 0-1 0 0,0 0 0 0 0,0 0 0 0 0,0 0 0 0 0,0 0 1 0 0,0 0-1 0 0,0 0 0 0 0,0 0 0 0 0,0 0 0 0 0,0 0 1 0 0,0 0-1 0 0,0 0 0 0 0,0 0 0 0 0,0 0 1 0 0,0 0-1 0 0,0 0 0 0 0,0 0 0 0 0,0 1 0 0 0,0-1 1 0 0,0 0-1 0 0,0 0 0 0 0,0 0 0 0 0,0 0 0 0 0,-9-4 55 0 0,-7-10-45 0 0,-8-10-27 0 0,-25-33 0 0 0,29 32-5 0 0,-1 2 0 0 0,-25-23 0 0 0,-78-54-213 0 0,17 16-29 0 0,95 72 263 0 0,6 6 0 0 0,6 6 0 0 0,0-1 0 0 0,0 1 0 0 0,0 0 0 0 0,0 0 0 0 0,0 0 0 0 0,0 0 0 0 0,0 0 0 0 0,0-1 0 0 0,0 1 0 0 0,0 0 0 0 0,0 0 0 0 0,0 0 0 0 0,0 0 0 0 0,0 0 0 0 0,0-1 0 0 0,0 1 0 0 0,0 0 0 0 0,0 0 0 0 0,0 0 0 0 0,1 0 0 0 0,-1 0 0 0 0,0 0 0 0 0,0-1 0 0 0,0 1 0 0 0,0 0 0 0 0,0 0 0 0 0,0 0 0 0 0,0 0 0 0 0,0 0 0 0 0,0 0 0 0 0,1 0 0 0 0,-1 0 0 0 0,0-1 0 0 0,0 1 0 0 0,0 0 0 0 0,0 0 0 0 0,0 0 0 0 0,0 0 0 0 0,1 0 0 0 0,-1 0 0 0 0,0 0 0 0 0,0 0 0 0 0,0 0 0 0 0,0 0 0 0 0,0 0 0 0 0,1 0 0 0 0,3 0 0 0 0,1-1 0 0 0,0 2 0 0 0,-1-1 0 0 0,1 0 0 0 0,0 1 0 0 0,-1 0 0 0 0,1 0 0 0 0,-1 0 0 0 0,1 0 0 0 0,-1 1 0 0 0,0 0 0 0 0,1 0 0 0 0,6 4 0 0 0,170 124 174 0 0,-133-94-156 0 0,172 139 134 0 0,-207-164-117 0 0,45 36 97 0 0,-34-28-51 0 0,2 1 12 0 0,-22-17 39 0 0,-7-7-73 0 0,-5-6-57 0 0,0 0 1 0 0,-1 1-1 0 0,0 0 1 0 0,-1 0-1 0 0,-15-10 0 0 0,-63-37-29 0 0,25 18-47 0 0,40 23 50 0 0,-139-95-222 0 0,11-11-273 0 0,125 96 397 0 0,24 20 111 0 0,0 3-16 0 0,7 4 0 0 0,21 14 22 0 0,0 1 0 0 0,40 35 0 0 0,-12-9 7 0 0,263 221 137 0 0,-213-164-40 0 0,-55-50 88 0 0,71 54 0 0 0,-110-96-100 0 0,-1 0-1 0 0,17 18 1 0 0,-24-23-2 0 0,-2-11-22 0 0,-1 2-60 0 0,1 0 0 0 0,-1 0 0 0 0,-2-12 0 0 0,0 12-13 0 0,1 1 0 0 0,-1-1 0 0 0,0 1 0 0 0,0-1 0 0 0,-1 1 0 0 0,0 0 0 0 0,-6-7 0 0 0,-37-33-178 0 0,29 28 148 0 0,-451-385-835 0 0,456 392 839 0 0,5 4 6 0 0,1 0 1 0 0,0 0 0 0 0,1-1 0 0 0,-8-8 0 0 0,10 8 19 0 0,4 7 10 0 0,0 0 0 0 0,0 0 0 0 0,0 1 0 0 0,0-1 0 0 0,0 0 0 0 0,0 0 0 0 0,0 0 0 0 0,0 0 0 0 0,0 0 0 0 0,0 0 0 0 0,0 0 0 0 0,0 0 0 0 0,0 0 0 0 0,0 0 0 0 0,0 0 0 0 0,1 0 0 0 0,-1 0 0 0 0,0 0 0 0 0,0 0 0 0 0,0 0 0 0 0,0 0 0 0 0,0 0 0 0 0,0 0 0 0 0,0 0 0 0 0,0-1 0 0 0,0 1 0 0 0,0 0 0 0 0,0 0 0 0 0,0 0 0 0 0,0 0 0 0 0,0 0 0 0 0,0 0 0 0 0,0 0 0 0 0,0 0 0 0 0,0 0 0 0 0,1 0 0 0 0,-1 0 0 0 0,0 0 0 0 0,0 0 0 0 0,0 0 0 0 0,0 0 0 0 0,0 0 0 0 0,0 0 0 0 0,0 0 0 0 0,0 0 0 0 0,0-1-1 0 0,0 1 1 0 0,0 0 0 0 0,0 0 0 0 0,0 0 0 0 0,0 0 0 0 0,0 0 0 0 0,0 0 0 0 0,0 0 0 0 0,0 0 0 0 0,0 0 0 0 0,0 0 0 0 0,0 0 0 0 0,0 0 0 0 0,0 0 0 0 0,0 0 0 0 0,0 0 0 0 0,0-1 0 0 0,0 1 0 0 0,-1 0 0 0 0,1 0 0 0 0,0 0 0 0 0,9 3 0 0 0,-1 1 0 0 0,0 0 0 0 0,0 0 0 0 0,-1 0-1 0 0,9 8 1 0 0,47 34 66 0 0,199 178 341 0 0,-149-111-347 0 0,-3-4 37 0 0,-62-63 23 0 0,48 43 379 0 0,-91-86-458 0 0,6 9 76 0 0,-6-6-70 0 0,-3-5-5 0 0,-3-9-9 0 0,0 1-31 0 0,0 0-1 0 0,0 1 0 0 0,-1-1 1 0 0,1 0-1 0 0,-2 0 1 0 0,1 1-1 0 0,-1-1 1 0 0,0 1-1 0 0,0 0 1 0 0,-7-9-1 0 0,-25-25-81 0 0,-2 1 1 0 0,-73-59-1 0 0,20 21-12 0 0,-343-287-953 0 0,390 330 840 0 0,119 83 209 0 0,180 159 491 0 0,-16 19-178 0 0,3-9 112 0 0,-236-212-397 0 0,23 13 101 0 0,-27-17-47 0 0,-3-11-28 0 0,1 3-51 0 0,-1 3-7 0 0,0 0 1 0 0,1-1-1 0 0,-1 1 0 0 0,0 0 0 0 0,-1-1 1 0 0,1 1-1 0 0,-1 0 0 0 0,1 0 0 0 0,-1-1 1 0 0,0 1-1 0 0,0 0 0 0 0,0 0 0 0 0,-1 0 1 0 0,1 0-1 0 0,-4-5 0 0 0,-19-20-36 0 0,0 1 0 0 0,-2 2-1 0 0,-46-37 1 0 0,-4-2-24 0 0,-81-87-39 0 0,-90-80-573 0 0,220 210 451 0 0,59 54 130 0 0,95 87 324 0 0,285 252 403 0 0,-279-250-351 0 0,-58-51 25 0 0,-68-66-222 0 0,7 2-3 0 0,-11-6-48 0 0,-3-7-11 0 0,-8-29-14 0 0,0 16-30 0 0,-1 0 1 0 0,-1 1-1 0 0,0 0 1 0 0,-21-27-1 0 0,4 11-98 0 0,-40-39 0 0 0,-165-140-283 0 0,-10 11-276 0 0,233 195 645 0 0,-12-10-93 0 0,-2 0 1 0 0,-36-22-1 0 0,56 39 65 0 0,7 6 61 0 0,10 8 57 0 0,175 164 572 0 0,-77-69-441 0 0,177 160 26 0 0,-274-252-172 0 0,19 24-1 0 0,-26-30-9 0 0,0 0-1 0 0,1-1 1 0 0,0 1-1 0 0,1-2 1 0 0,0 1-1 0 0,16 10 1 0 0,12 3 122 0 0,-20-15-71 0 0,-16-8-51 0 0,-3-7-12 0 0,-1 1-17 0 0,0-2-6 0 0,0 0 1 0 0,-1 0 0 0 0,0 1 0 0 0,-1-1 0 0 0,-6-10 0 0 0,-10-12-72 0 0,-2 1 0 0 0,-44-46 0 0 0,-61-44-101 0 0,0-1-59 0 0,107 100 192 0 0,-164-160-482 0 0,173 172 470 0 0,19 17 34 0 0,22 22 35 0 0,-28-28-16 0 0,411 392 689 0 0,-301-277-534 0 0,-42-41 27 0 0,-62-68-151 0 0,-5-6-14 0 0,0 0-1 0 0,0 0 1 0 0,0 0-1 0 0,0 0 1 0 0,1 0-1 0 0,-1-1 1 0 0,6 4-1 0 0,6 1 5 0 0,-12-6 1 0 0,-4-7 0 0 0,0-2-20 0 0,0 1 0 0 0,-5-15 0 0 0,-2 6-38 0 0,0 0-1 0 0,-2 0 1 0 0,0 1-1 0 0,-16-19 1 0 0,11 15 22 0 0,-33-40-159 0 0,-90-84-1 0 0,27 32-117 0 0,110 109 286 0 0,-26-26-89 0 0,-34-28 1 0 0,56 52 90 0 0,-4-5-15 0 0,16 14 29 0 0,19 16 22 0 0,99 87 246 0 0,51 46-112 0 0,-121-100-126 0 0,50 61 0 0 0,-102-112-40 0 0,76 87 192 0 0,-55-67-63 0 0,-20-21-104 0 0,-2-1 7 0 0,-4-7-12 0 0,-14-26-12 0 0,-2 7-33 0 0,0 0-1 0 0,-1 2 1 0 0,-28-27-1 0 0,14 16-55 0 0,-33-32-128 0 0,-2 3 1 0 0,-3 3-1 0 0,-121-79 0 0 0,169 125 177 0 0,19 13 11 0 0,4 3-1 0 0,16 14-13 0 0,-14-14 41 0 0,240 197 390 0 0,-165-140-310 0 0,167 141 44 0 0,-236-194-128 0 0,-7-4 9 0 0,-12-9 53 0 0,-13-10-25 0 0,-32-28-33 0 0,26 20-92 0 0,-1 1-1 0 0,-62-35 1 0 0,50 34 17 0 0,25 14 28 0 0,-25-13-1 0 0,25 17-5 0 0,1 1-1 0 0,-34-8 0 0 0,42 12 29 0 0,0 0-1 0 0,0 1 1 0 0,0 1-1 0 0,0-1 1 0 0,0 1-1 0 0,0 1 1 0 0,0 0-1 0 0,-9 2 1 0 0,16-3 14 0 0,0 1 0 0 0,0-1 0 0 0,0 1 0 0 0,0 0-1 0 0,0 0 1 0 0,0-1 0 0 0,0 1 0 0 0,1 1 0 0 0,-1-1 0 0 0,0 0 0 0 0,0 0 0 0 0,1 1 0 0 0,-1-1 0 0 0,1 1 0 0 0,-1-1 0 0 0,1 1 0 0 0,0 0 0 0 0,-1-1 0 0 0,1 1 0 0 0,0 0 0 0 0,0 0 0 0 0,0 0 0 0 0,1 0 0 0 0,-1 0 0 0 0,0 0 0 0 0,1 0-1 0 0,-1 0 1 0 0,1 0 0 0 0,0 0 0 0 0,0 0 0 0 0,0 1 0 0 0,0-1 0 0 0,0 0 0 0 0,0 0 0 0 0,0 0 0 0 0,1 0 0 0 0,0 3 0 0 0,1 2 9 0 0,0 1 0 0 0,1-1 0 0 0,-1 0 0 0 0,2 0 1 0 0,-1 0-1 0 0,1 0 0 0 0,0-1 0 0 0,0 1 0 0 0,7 6 0 0 0,75 75 65 0 0,11 12-4 0 0,-83-84-68 0 0,-9-11 0 0 0,0 2 0 0 0,0-1 0 0 0,0 0 0 0 0,0 1 0 0 0,-1 0 0 0 0,6 13 0 0 0,-10-15 0 0 0,-5-6 0 0 0,-11-7-52 0 0,1-1-1 0 0,-28-19 1 0 0,14 7-15 0 0,-83-47-283 0 0,-14-10-276 0 0,93 58 391 0 0,21 12 225 0 0,24 28 211 0 0,159 164 773 0 0,-125-137-864 0 0,-39-38-98 0 0,-5-6-6 0 0,1 0 0 0 0,0 1-1 0 0,0-1 1 0 0,1-1 0 0 0,-1 1 0 0 0,0-1 0 0 0,1 1-1 0 0,5 2 1 0 0,3 2 5 0 0,-9-7 10 0 0,-2-9 0 0 0,4-41-10 0 0,-5 41-14 0 0,0 7-2 0 0,0-1 0 0 0,-1 0 1 0 0,1 0-1 0 0,0 0 0 0 0,-1 0 1 0 0,0 1-1 0 0,1-1 0 0 0,-1 0 0 0 0,0 0 1 0 0,-1 1-1 0 0,-1-5 0 0 0,-6-10-68 0 0,-1 1 0 0 0,0 0 1 0 0,-1 0-1 0 0,-22-23 0 0 0,15 21 9 0 0,-2 0 0 0 0,0 1 0 0 0,-1 1 0 0 0,0 1 0 0 0,-1 1 0 0 0,-25-12 0 0 0,45 25 63 0 0,1 0 1 0 0,0 1-1 0 0,0-1 0 0 0,0 0 1 0 0,-1 1-1 0 0,1 0 0 0 0,0-1 1 0 0,-1 1-1 0 0,1 0 0 0 0,0-1 1 0 0,-1 1-1 0 0,1 0 0 0 0,0 0 0 0 0,-1 0 1 0 0,1 0-1 0 0,0 1 0 0 0,-1-1 1 0 0,1 0-1 0 0,-2 1 0 0 0,-13 2 10 0 0,16-3-5 0 0,0 0 0 0 0,-1 0 1 0 0,1 0-1 0 0,-1 0 0 0 0,1 0 1 0 0,0 0-1 0 0,-1 0 0 0 0,1 0 1 0 0,-1 0-1 0 0,1 1 0 0 0,0-1 1 0 0,-1 0-1 0 0,1 0 0 0 0,0 0 0 0 0,-1 1 1 0 0,1-1-1 0 0,0 0 0 0 0,-1 1 1 0 0,1-1-1 0 0,0 0 0 0 0,0 1 1 0 0,-1-1-1 0 0,1 0 0 0 0,0 1 1 0 0,0-1-1 0 0,-1 0 0 0 0,1 1 1 0 0,0-1-1 0 0,0 0 0 0 0,0 1 1 0 0,0-1-1 0 0,0 1 0 0 0,0-1 0 0 0,0 1 1 0 0,0-1-1 0 0,0 0 0 0 0,0 1 1 0 0,0-1-1 0 0,0 1 0 0 0,0-1 1 0 0,0 0-1 0 0,0 1 0 0 0,0-1 1 0 0,0 1-1 0 0,0-1 0 0 0,1 0 1 0 0,-1 1-1 0 0,7 11 58 0 0,4 6-19 0 0,1-1-1 0 0,1 0 1 0 0,21 22 0 0 0,48 38 197 0 0,-25-26-171 0 0,-52-46-69 0 0,0 0 0 0 0,0-1 0 0 0,11 7 0 0 0,40 16 0 0 0,-36-19-19 0 0,-16-8-19 0 0,-1-9-10 0 0,7-31-30 0 0,-9 39 76 0 0,-1 1-1 0 0,0-1 1 0 0,0 1-1 0 0,1-1 0 0 0,-1 1 1 0 0,0-1-1 0 0,0 1 0 0 0,0-1 1 0 0,0 0-1 0 0,0 1 1 0 0,1-1-1 0 0,-1 1 0 0 0,0-1 1 0 0,0 1-1 0 0,0-1 1 0 0,-1 1-1 0 0,1-1 0 0 0,0 0 1 0 0,0 1-1 0 0,0-1 1 0 0,0 1-1 0 0,0-1 0 0 0,-1 1 1 0 0,1-1-1 0 0,-6-9-47 0 0,0 1-1 0 0,-1 1 1 0 0,0-1 0 0 0,0 1-1 0 0,0 0 1 0 0,-1 1 0 0 0,-10-8-1 0 0,4 5 26 0 0,3 3-23 0 0,11 7 48 0 0,0 0 0 0 0,0 0-1 0 0,-1 0 1 0 0,1 0 0 0 0,0 0 0 0 0,0 0-1 0 0,0 0 1 0 0,0 0 0 0 0,0 0 0 0 0,0 0-1 0 0,-1 0 1 0 0,1 0 0 0 0,0 0-1 0 0,0 0 1 0 0,0 0 0 0 0,0 0 0 0 0,0 0-1 0 0,0 0 1 0 0,-1 0 0 0 0,1 0 0 0 0,0 0-1 0 0,0 0 1 0 0,0 0 0 0 0,0 0 0 0 0,0 1-1 0 0,0-1 1 0 0,0 0 0 0 0,-1 0 0 0 0,1 0-1 0 0,0 0 1 0 0,0 0 0 0 0,0 0 0 0 0,0 0-1 0 0,0 0 1 0 0,0 0 0 0 0,0 1 0 0 0,0-1-1 0 0,0 0 1 0 0,0 0 0 0 0,0 0 0 0 0,0 0-1 0 0,0 0 1 0 0,0 0 0 0 0,0 1 0 0 0,0-1-1 0 0,0 0 1 0 0,0 2 0 0 0,0 1 0 0 0,1-1 0 0 0,-1 0 0 0 0,1 0 0 0 0,-1 1 0 0 0,1-1 0 0 0,0 0 0 0 0,0 0 0 0 0,0 0 0 0 0,0 0 0 0 0,3 4 0 0 0,19 22 0 0 0,-22-26 0 0 0,12 12 61 0 0,1 1-1 0 0,1-2 1 0 0,0 0-1 0 0,1 0 1 0 0,0-2-1 0 0,1 0 1 0 0,29 14-1 0 0,-42-23-1 0 0,3-2-5 0 0,-5 0-53 0 0,-1 0 0 0 0,1 0-1 0 0,-1 0 1 0 0,1 0 0 0 0,0 0-1 0 0,-1-1 1 0 0,1 1-1 0 0,-1 0 1 0 0,1-1 0 0 0,0 0-1 0 0,-1 1 1 0 0,1-1 0 0 0,-1 0-1 0 0,0 0 1 0 0,1 1-1 0 0,1-3 1 0 0,-1 0-2 0 0,0-1-1 0 0,0 1 1 0 0,0 0 0 0 0,0-1-1 0 0,-1 1 1 0 0,0-1 0 0 0,0 0-1 0 0,1-5 1 0 0,-2 9 1 0 0,1-1-3 0 0,-1 0-1 0 0,0 0 1 0 0,1 0-1 0 0,-1 0 1 0 0,0 0-1 0 0,0 0 1 0 0,0 0 0 0 0,0 0-1 0 0,0-1 1 0 0,0 1-1 0 0,0 0 1 0 0,0 0 0 0 0,-1-2-1 0 0,-1-6-6 0 0,-7-26-91 0 0,1 6-3 0 0,5 21 20 0 0,1 3 11 0 0,-9-16-4 0 0,8 15-15 0 0,1 2 32 0 0,-8-13 38 0 0,5 11-20 0 0,-11-3 30 0 0,13 11 14 0 0,2-1-3 0 0,1-1 3 0 0,0 1 1 0 0,-1-1-1 0 0,1 0 0 0 0,0 0 1 0 0,-1 1-1 0 0,1-1 0 0 0,0 0 1 0 0,0 1-1 0 0,-1-1 0 0 0,1 0 1 0 0,0 1-1 0 0,0-1 0 0 0,0 1 1 0 0,-1-1-1 0 0,1 0 0 0 0,0 1 1 0 0,0-1-1 0 0,0 1 0 0 0,0-1 1 0 0,0 0-1 0 0,0 1 0 0 0,0-1 1 0 0,0 1-1 0 0,0-1 0 0 0,0 1 0 0 0,0-1 1 0 0,0 0-1 0 0,0 1 0 0 0,0-1 1 0 0,1 1-1 0 0,-1 4 40 0 0,1-1 0 0 0,0 1 0 0 0,0-1 0 0 0,0 1 0 0 0,0-1 0 0 0,1 0 0 0 0,0 0 1 0 0,-1 1-1 0 0,2-1 0 0 0,-1 0 0 0 0,0-1 0 0 0,5 7 0 0 0,4 3 156 0 0,23 22 1 0 0,-23-25-132 0 0,-6-5-41 0 0,0 0 1 0 0,0 0-1 0 0,0-1 0 0 0,0 0 0 0 0,1 0 0 0 0,8 4 1 0 0,7 2-14 0 0,0-3-2 0 0,-20-7-9 0 0,-1 1 0 0 0,1-1 0 0 0,-1 0 0 0 0,1 0 0 0 0,-1 0 1 0 0,1 0-1 0 0,0 0 0 0 0,-1 0 0 0 0,1 0 0 0 0,-1 0 0 0 0,1 0 0 0 0,-1 0 0 0 0,1-1 1 0 0,0 1-1 0 0,-1 0 0 0 0,1 0 0 0 0,-1 0 0 0 0,1-1 0 0 0,0 1 0 0 0,-1 0-2 0 0,3-1 1 0 0,-1 0 0 0 0,1 0 0 0 0,-1-1 0 0 0,1 1 0 0 0,-1-1 0 0 0,1 1 0 0 0,-1-1-1 0 0,1 1 1 0 0,-1-1 0 0 0,0 0 0 0 0,2-3 0 0 0,-2 2-2 0 0,-1 0 0 0 0,1 0 0 0 0,-1-1 0 0 0,0 1 0 0 0,0 0 0 0 0,-1-1 0 0 0,1 1 0 0 0,-1 0-1 0 0,1-7 1 0 0,-3-6-53 0 0,-5-13-21 0 0,1 15-1 0 0,2 5 64 0 0,-15-22-59 0 0,18 29 71 0 0,-6-9-39 0 0,0 1 0 0 0,-1 0 1 0 0,0 0-1 0 0,-12-9 0 0 0,8 11 28 0 0,-3 3 11 0 0,15 4 0 0 0,-1 1 0 0 0,1 0 0 0 0,-1 0 0 0 0,1 0 0 0 0,0 0 0 0 0,-1 0 0 0 0,1 0 0 0 0,-1 0 0 0 0,1 0 0 0 0,0 0 0 0 0,-1 0 0 0 0,1 0 0 0 0,-1 1 0 0 0,1-1 0 0 0,0 0 0 0 0,-1 0 0 0 0,1 0 0 0 0,-1 0 0 0 0,1 1 0 0 0,-1-1 0 0 0,1 1 3 0 0,-1 1 0 0 0,0-1 0 0 0,1 0 0 0 0,0 0 0 0 0,-1 0 0 0 0,1 1 0 0 0,0-1 0 0 0,0 0 0 0 0,0 0 0 0 0,-1 1 0 0 0,1-1 0 0 0,1 0 0 0 0,-1 0 0 0 0,0 1 0 0 0,0-1 0 0 0,0 0 0 0 0,1 0 0 0 0,-1 1 0 0 0,0-1 0 0 0,1 0 0 0 0,-1 0 0 0 0,2 1 0 0 0,12 27 107 0 0,3-4 10 0 0,1-2 1 0 0,29 30 0 0 0,-30-35-75 0 0,-10-10-32 0 0,-4-4-7 0 0,0 0-1 0 0,0-1 1 0 0,1 1-1 0 0,0-1 1 0 0,-1 0-1 0 0,1 0 1 0 0,9 5-1 0 0,0-1 16 0 0,-9-7-2 0 0,-2-9-10 0 0,1-1-22 0 0,-1 0-1 0 0,1-16 1 0 0,-3 24 6 0 0,0-2-3 0 0,0 1 0 0 0,0-1 1 0 0,0 1-1 0 0,-1 0 0 0 0,1-1 1 0 0,-1 1-1 0 0,0-1 0 0 0,0 1 0 0 0,0 0 1 0 0,-3-6-1 0 0,4 7-8 0 0,-9-22-67 0 0,7 18 11 0 0,-2-1 13 0 0,2 0 50 0 0,1 4 0 0 0,-1 0-1 0 0,1-1 1 0 0,-1 1 0 0 0,1 0 0 0 0,-1 0-1 0 0,0 1 1 0 0,-3-5 0 0 0,-10-11-57 0 0,0 3 54 0 0,15 15 13 0 0,0 0 0 0 0,0 0 0 0 0,0 0 0 0 0,0-1 0 0 0,0 1 0 0 0,0 0 0 0 0,-1 0 0 0 0,1 0 0 0 0,0 0 0 0 0,0 0 0 0 0,0 0 0 0 0,0 0 0 0 0,0 0 0 0 0,0 0 0 0 0,0 0 0 0 0,0 0 0 0 0,-1 0 0 0 0,1 0 0 0 0,0 0 0 0 0,0 0 0 0 0,0 0 0 0 0,0 0 0 0 0,0 0 0 0 0,0 0 0 0 0,-1 0 0 0 0,1 0 0 0 0,0 0 0 0 0,0 0 0 0 0,0 0 0 0 0,0 0 0 0 0,0 0 0 0 0,0 0 0 0 0,0 0 0 0 0,-1 0 0 0 0,1 0 0 0 0,0 0 0 0 0,0 0 0 0 0,0 0 0 0 0,0 0 0 0 0,0 0 0 0 0,0 0 0 0 0,0 0 0 0 0,0 1 0 0 0,0-1 0 0 0,-1 0 0 0 0,1 0 0 0 0,0 0 0 0 0,0 0 0 0 0,0 0 0 0 0,0 0 0 0 0,0 0 0 0 0,0 1 0 0 0,0-1 0 0 0,0 0 0 0 0,0 0 0 0 0,0 0 0 0 0,0 0 0 0 0,0 0 0 0 0,0 0 0 0 0,0 1 0 0 0,4 8 0 0 0,37 41 53 0 0,-34-44-38 0 0,0 1-1 0 0,0-1 1 0 0,1 0-1 0 0,0-1 1 0 0,13 7-1 0 0,4 3 35 0 0,4 5-38 0 0,-29-20-11 0 0,0 0 0 0 0,1 1 0 0 0,-1-1 0 0 0,0 1 0 0 0,1-1 0 0 0,-1 0 0 0 0,1 0 0 0 0,-1 1 0 0 0,1-1 0 0 0,-1 0 0 0 0,1 0 0 0 0,-1 1 0 0 0,1-1 0 0 0,-1 0 0 0 0,1 0 0 0 0,-1 0 0 0 0,1 0 0 0 0,-1 0 0 0 0,1 0 0 0 0,-1 0 0 0 0,1 0 0 0 0,-1 0 0 0 0,1 0 0 0 0,-1 0 0 0 0,1 0 0 0 0,-1 0 0 0 0,1 0 0 0 0,-1 0 0 0 0,1-1 0 0 0,-1 1 0 0 0,1 0 0 0 0,-1 0 0 0 0,1-1 0 0 0,-1 1 0 0 0,1 0 0 0 0,-1-1 0 0 0,2-3-2 0 0,-1 0 0 0 0,1 0-1 0 0,-1 0 1 0 0,0-1 0 0 0,0-8 0 0 0,-1 13-1 0 0,0-1 1 0 0,0 1-1 0 0,1-1 0 0 0,-1 1 1 0 0,0-1-1 0 0,0 1 1 0 0,0-1-1 0 0,0 1 1 0 0,0-1-1 0 0,0 1 1 0 0,0-1-1 0 0,0 1 0 0 0,0-1 1 0 0,0 1-1 0 0,-1-1 1 0 0,1 1-1 0 0,0-1 1 0 0,0 1-1 0 0,0-1 0 0 0,-1 1 1 0 0,1-1-1 0 0,0 1 1 0 0,0 0-1 0 0,-1-1 1 0 0,1 0-1 0 0,-14-15-74 0 0,-5-6-2 0 0,16 18 11 0 0,0 1-172 0 0,-9-8-1135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5.1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47 85 12895 0 0,'0'0'998'0'0,"-1"-2"-657"0"0,-2-6-160 0 0,2 6 561 0 0,-1-10 1252 0 0,1 6-1150 0 0,0-1 0 0 0,1 1 0 0 0,0-1 0 0 0,0 0 0 0 0,2-6 0 0 0,-1-1 2908 0 0,0 21-3392 0 0,5 21-17 0 0,-5-13-73 0 0,-22 144 605 0 0,-6 81-283 0 0,27-198-520 0 0,6 1-12 0 0,-3-29-56 0 0,1 0 0 0 0,6 14 0 0 0,-6-20-8 0 0,0 1 0 0 0,1-1 0 0 0,10 15 0 0 0,13 8-73 0 0,-22-25-5 0 0,5-2-7 0 0,32 12-67 0 0,-42-15 144 0 0,0-1 1 0 0,1 1-1 0 0,-1-1 0 0 0,0 1 0 0 0,0-1 1 0 0,0 0-1 0 0,0 0 0 0 0,0 1 0 0 0,0-1 1 0 0,1 0-1 0 0,-1 0 0 0 0,0 0 0 0 0,0 0 1 0 0,0 0-1 0 0,2-1 0 0 0,31-4-180 0 0,-16 0-25 0 0,19-11-107 0 0,-18 5-48 0 0,1-3 15 0 0,-1-1 0 0 0,0 0 0 0 0,-1-2 1 0 0,23-26-1 0 0,-23 16-1726 0 0,-3-1-6225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2T16:22:55.4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9 112 14279 0 0,'-2'1'655'0'0,"-3"2"-764"0"0,4 1 1041 0 0,7-1 4137 0 0,35 4-4804 0 0,-40-6-255 0 0,0-1-1 0 0,0 0 1 0 0,0 0-1 0 0,0 1 1 0 0,0-1-1 0 0,0 0 1 0 0,0 0-1 0 0,0 0 1 0 0,0 0-1 0 0,-1 0 1 0 0,1 0-1 0 0,0-1 1 0 0,0 1-1 0 0,0 0 1 0 0,0 0-1 0 0,2-1 1 0 0,41-17 167 0 0,11-5-1106 0 0,-44 17 607 0 0,8-2-157 0 0,11-2-4862 0 0,20-4-851 0 0</inkml:trace>
  <inkml:trace contextRef="#ctx0" brushRef="#br0" timeOffset="1">597 0 14743 0 0,'-2'1'672'0'0,"0"-1"-428"0"0,-15 7 631 0 0,15-6 112 0 0,-2 1 329 0 0,-8 6-773 0 0,0 1-1 0 0,1 0 1 0 0,0 0 0 0 0,0 1 0 0 0,1 1 0 0 0,0 0 0 0 0,1 0 0 0 0,0 1 0 0 0,1 0 0 0 0,1 0 0 0 0,-1 1 0 0 0,-9 26 0 0 0,13-25-271 0 0,1 0 0 0 0,-1 19 0 0 0,4-18-32 0 0,0-8-178 0 0,0-3-36 0 0,0-1 0 0 0,0 0-1 0 0,1 0 1 0 0,-1 0 0 0 0,1 0-1 0 0,-1 0 1 0 0,1 0-1 0 0,0 0 1 0 0,2 3 0 0 0,6 18 111 0 0,-9-23-128 0 0,0 0 0 0 0,1 0-1 0 0,-1 0 1 0 0,1 0 0 0 0,-1 0-1 0 0,1-1 1 0 0,-1 1 0 0 0,1 0 0 0 0,0 0-1 0 0,-1 0 1 0 0,1 0 0 0 0,1 0-1 0 0,22 24 26 0 0,-23-24-31 0 0,-1 0-1 0 0,1 0 1 0 0,0-1 0 0 0,-1 1 0 0 0,1 0 0 0 0,0-1 0 0 0,0 1-1 0 0,0-1 1 0 0,0 1 0 0 0,0-1 0 0 0,-1 1 0 0 0,1-1 0 0 0,0 1 0 0 0,2-1-1 0 0,-3 0-2 0 0,7 3 3 0 0,1-1 0 0 0,-1 0-1 0 0,13 1 1 0 0,-9-3-11 0 0,1 0-1 0 0,14-2 1 0 0,-26 2 8 0 0,1-1-13 0 0,1 1 1 0 0,0 0 0 0 0,-1 0 0 0 0,1 0-1 0 0,-1-1 1 0 0,1 1 0 0 0,-1-1 0 0 0,1 1-1 0 0,1-2 1 0 0,5-1-33 0 0,-3 1 9 0 0,0 0 0 0 0,-1 0 1 0 0,0 0-1 0 0,1-1 0 0 0,6-4 0 0 0,-4 3-8 0 0,-3 2 15 0 0,-1 0 0 0 0,0 1 0 0 0,0-1 0 0 0,0 0 0 0 0,0-1 0 0 0,0 1 0 0 0,-1 0 0 0 0,5-6 0 0 0,15-14-154 0 0,-13 10-1 0 0,-4 5 125 0 0,-1 0 1 0 0,0 0-1 0 0,-1 0 0 0 0,0-1 0 0 0,0 1 0 0 0,-1-1 1 0 0,0 0-1 0 0,0 0 0 0 0,-1 0 0 0 0,0 0 1 0 0,0 0-1 0 0,-1-12 0 0 0,-1 13 13 0 0,-1 0 0 0 0,0 1 1 0 0,0-1-1 0 0,-1 1 0 0 0,0-1 0 0 0,0 1 0 0 0,0 0 0 0 0,-1 0 0 0 0,0 0 0 0 0,0 0 1 0 0,0 1-1 0 0,-1-1 0 0 0,0 1 0 0 0,-10-8 0 0 0,8 8-17 0 0,1 0 1 0 0,-1 0-1 0 0,0 1 0 0 0,0-1 0 0 0,0 2 0 0 0,-1-1 1 0 0,0 1-1 0 0,1 0 0 0 0,-1 1 0 0 0,0 0 1 0 0,0 0-1 0 0,-12-1 0 0 0,17 3 25 0 0,-1 0 1 0 0,1-1-1 0 0,0 2 0 0 0,-1-1 0 0 0,1 0 1 0 0,-1 1-1 0 0,1 0 0 0 0,0-1 0 0 0,-1 1 1 0 0,1 1-1 0 0,0-1 0 0 0,0 0 0 0 0,0 1 1 0 0,0 0-1 0 0,0-1 0 0 0,0 1 0 0 0,0 1 1 0 0,-3 2-1 0 0,2-2-17 0 0,3-2 35 0 0,-1 0 0 0 0,1 0 1 0 0,0 0-1 0 0,0 0 0 0 0,0 0 0 0 0,0 0 1 0 0,0 0-1 0 0,0 1 0 0 0,0-1 1 0 0,0 0-1 0 0,0 1 0 0 0,1-1 1 0 0,-1 0-1 0 0,0 3 0 0 0,-7 13-265 0 0,6-12-459 0 0,5 28-2380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5E600-1FFB-56D8-F789-EE957617E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8BDB2-BC65-CB90-20C9-6E9C0AF14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356ED-E791-1630-9391-02478621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5D219-E907-2BA9-488D-DD52CEC7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071E0-E811-A134-1ED9-D5E008F8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094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084F-2B5D-8C69-D398-9192A0D8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10C6B-ED0B-D7C0-C168-BB5E7B7B8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9652-EB6A-7E7D-9412-E3B80FD1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41D61-2BC1-1244-6771-43DCC82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3A1CF-8990-C6CF-52CF-552B2272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240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763EF-54E1-D90F-FA1B-71356A6F1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E9511-6415-0441-73A5-0CC05440D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CB28D-8CA0-2930-87A9-F8D24CE5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D6209-B27D-A68D-32B1-86AF13F0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5B941-0DEA-3243-2ADF-49912106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552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CC48-70DF-DEAD-E395-8BD6B0E11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07FCB-EF03-A365-452A-5446D718C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09C6-9681-5605-4ABD-479EC4D6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17E4F-2BFF-F621-801F-DFA25858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0C283-CD85-D316-780D-7CAE157E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67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1983-347F-C343-0A74-D535566C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A58F7-F220-ACD0-3E57-BBB09EFC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5F0E9-FF16-01AA-060E-5E05CF0B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BE8F8-6E4A-5EDF-F6FF-124A27E3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98905-1BBA-5228-EB03-4F5F5A1C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658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7B84-F932-B95B-408D-FC056B9D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4F8D1-385A-B928-45D2-6849B0C1B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CB628-1D6B-9665-A18B-2370C85D0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B1CC6-D52A-A17B-AEB1-BEB5D005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B831-CE7B-A00C-D7C0-E291F8E3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4164-FEEF-66DA-D010-D5AD7EFA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819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858F-9415-3B3B-EAD5-1532A5C4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5BEAE-9E90-D613-C06B-C0A36645B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2D676-2C5A-B327-6916-746485438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FA34D-5028-055F-800A-C3CBDEC9C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1C51F5-C613-6B7A-8664-4BE0887F4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0BB0E-8073-4E37-7D19-256CBC78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F2F12-8B71-81F2-4F18-EDDD22DA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8BAA95-4CB5-CC82-AFC9-4EB7CBD0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81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D035-B775-7C02-6DC0-0256C1B6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CD982-72C2-FD8F-36B5-881109B8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A07B4-D874-E525-0FF7-F5306B52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B9092-209E-0E7E-051F-4CAB00F9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904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647B7-5F11-1880-3D6D-649C68AD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3C5F6-61CC-56F0-B8CB-588004A9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E08A5-298A-629E-5B4A-EF087A59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54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8218-B675-D9DE-CECE-C9F1ADAE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03901-FFAC-DD74-6CF7-7FAA8B570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85C62-822C-96AB-C20B-923E82A67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4550A-B605-F318-B131-A4438698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C878A-E9A5-8800-B8D1-F9F97B8E8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D05EE-7A0A-8405-AA93-263B4A21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516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CD46-6EA7-B75D-605A-F61ECEA6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EF3DC-D5EE-F5CC-6B41-BAB341681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361E7-8FDB-A769-5E35-5FB3C1069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9D639-CCB7-AF67-3A29-1618D507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EE77F-C6A3-E6F2-C123-A90672E6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A7C32-52FA-26DE-EB37-7047032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411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9629F-9AC2-4F06-47AD-027F8354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D53DE-31F0-9BB3-5F35-829D8508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68A91-8586-231E-B2A1-377F68DD8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8262A-C5D0-4503-A150-503FF61E8CCA}" type="datetimeFigureOut">
              <a:rPr lang="en-IE" smtClean="0"/>
              <a:t>02/12/2023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075CC-6C3F-7A44-785D-C66ABB68A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6EF1F-E838-DCE0-B9B1-EC460109F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EB923-465A-4C0D-9427-C4EC2F5F99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527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6.xml"/><Relationship Id="rId21" Type="http://schemas.openxmlformats.org/officeDocument/2006/relationships/customXml" Target="../ink/ink258.xml"/><Relationship Id="rId42" Type="http://schemas.openxmlformats.org/officeDocument/2006/relationships/image" Target="../media/image274.png"/><Relationship Id="rId63" Type="http://schemas.openxmlformats.org/officeDocument/2006/relationships/customXml" Target="../ink/ink279.xml"/><Relationship Id="rId84" Type="http://schemas.openxmlformats.org/officeDocument/2006/relationships/image" Target="../media/image295.png"/><Relationship Id="rId138" Type="http://schemas.openxmlformats.org/officeDocument/2006/relationships/image" Target="../media/image322.png"/><Relationship Id="rId159" Type="http://schemas.openxmlformats.org/officeDocument/2006/relationships/customXml" Target="../ink/ink327.xml"/><Relationship Id="rId170" Type="http://schemas.openxmlformats.org/officeDocument/2006/relationships/image" Target="../media/image338.png"/><Relationship Id="rId191" Type="http://schemas.openxmlformats.org/officeDocument/2006/relationships/customXml" Target="../ink/ink343.xml"/><Relationship Id="rId205" Type="http://schemas.openxmlformats.org/officeDocument/2006/relationships/customXml" Target="../ink/ink350.xml"/><Relationship Id="rId226" Type="http://schemas.openxmlformats.org/officeDocument/2006/relationships/image" Target="../media/image366.png"/><Relationship Id="rId107" Type="http://schemas.openxmlformats.org/officeDocument/2006/relationships/customXml" Target="../ink/ink301.xml"/><Relationship Id="rId11" Type="http://schemas.openxmlformats.org/officeDocument/2006/relationships/customXml" Target="../ink/ink253.xml"/><Relationship Id="rId32" Type="http://schemas.openxmlformats.org/officeDocument/2006/relationships/image" Target="../media/image269.png"/><Relationship Id="rId53" Type="http://schemas.openxmlformats.org/officeDocument/2006/relationships/customXml" Target="../ink/ink274.xml"/><Relationship Id="rId74" Type="http://schemas.openxmlformats.org/officeDocument/2006/relationships/image" Target="../media/image290.png"/><Relationship Id="rId128" Type="http://schemas.openxmlformats.org/officeDocument/2006/relationships/image" Target="../media/image317.png"/><Relationship Id="rId149" Type="http://schemas.openxmlformats.org/officeDocument/2006/relationships/customXml" Target="../ink/ink322.xml"/><Relationship Id="rId5" Type="http://schemas.openxmlformats.org/officeDocument/2006/relationships/customXml" Target="../ink/ink250.xml"/><Relationship Id="rId95" Type="http://schemas.openxmlformats.org/officeDocument/2006/relationships/customXml" Target="../ink/ink295.xml"/><Relationship Id="rId160" Type="http://schemas.openxmlformats.org/officeDocument/2006/relationships/image" Target="../media/image333.png"/><Relationship Id="rId181" Type="http://schemas.openxmlformats.org/officeDocument/2006/relationships/customXml" Target="../ink/ink338.xml"/><Relationship Id="rId216" Type="http://schemas.openxmlformats.org/officeDocument/2006/relationships/image" Target="../media/image361.png"/><Relationship Id="rId22" Type="http://schemas.openxmlformats.org/officeDocument/2006/relationships/image" Target="../media/image264.png"/><Relationship Id="rId43" Type="http://schemas.openxmlformats.org/officeDocument/2006/relationships/customXml" Target="../ink/ink269.xml"/><Relationship Id="rId64" Type="http://schemas.openxmlformats.org/officeDocument/2006/relationships/image" Target="../media/image285.png"/><Relationship Id="rId118" Type="http://schemas.openxmlformats.org/officeDocument/2006/relationships/image" Target="../media/image312.png"/><Relationship Id="rId139" Type="http://schemas.openxmlformats.org/officeDocument/2006/relationships/customXml" Target="../ink/ink317.xml"/><Relationship Id="rId85" Type="http://schemas.openxmlformats.org/officeDocument/2006/relationships/customXml" Target="../ink/ink290.xml"/><Relationship Id="rId150" Type="http://schemas.openxmlformats.org/officeDocument/2006/relationships/image" Target="../media/image328.png"/><Relationship Id="rId171" Type="http://schemas.openxmlformats.org/officeDocument/2006/relationships/customXml" Target="../ink/ink333.xml"/><Relationship Id="rId192" Type="http://schemas.openxmlformats.org/officeDocument/2006/relationships/image" Target="../media/image349.png"/><Relationship Id="rId206" Type="http://schemas.openxmlformats.org/officeDocument/2006/relationships/image" Target="../media/image356.png"/><Relationship Id="rId12" Type="http://schemas.openxmlformats.org/officeDocument/2006/relationships/image" Target="../media/image259.png"/><Relationship Id="rId33" Type="http://schemas.openxmlformats.org/officeDocument/2006/relationships/customXml" Target="../ink/ink264.xml"/><Relationship Id="rId108" Type="http://schemas.openxmlformats.org/officeDocument/2006/relationships/image" Target="../media/image307.png"/><Relationship Id="rId129" Type="http://schemas.openxmlformats.org/officeDocument/2006/relationships/customXml" Target="../ink/ink312.xml"/><Relationship Id="rId54" Type="http://schemas.openxmlformats.org/officeDocument/2006/relationships/image" Target="../media/image280.png"/><Relationship Id="rId75" Type="http://schemas.openxmlformats.org/officeDocument/2006/relationships/customXml" Target="../ink/ink285.xml"/><Relationship Id="rId96" Type="http://schemas.openxmlformats.org/officeDocument/2006/relationships/image" Target="../media/image301.png"/><Relationship Id="rId140" Type="http://schemas.openxmlformats.org/officeDocument/2006/relationships/image" Target="../media/image323.png"/><Relationship Id="rId161" Type="http://schemas.openxmlformats.org/officeDocument/2006/relationships/customXml" Target="../ink/ink328.xml"/><Relationship Id="rId182" Type="http://schemas.openxmlformats.org/officeDocument/2006/relationships/image" Target="../media/image344.png"/><Relationship Id="rId217" Type="http://schemas.openxmlformats.org/officeDocument/2006/relationships/customXml" Target="../ink/ink356.xml"/><Relationship Id="rId6" Type="http://schemas.openxmlformats.org/officeDocument/2006/relationships/image" Target="../media/image256.png"/><Relationship Id="rId23" Type="http://schemas.openxmlformats.org/officeDocument/2006/relationships/customXml" Target="../ink/ink259.xml"/><Relationship Id="rId119" Type="http://schemas.openxmlformats.org/officeDocument/2006/relationships/customXml" Target="../ink/ink307.xml"/><Relationship Id="rId44" Type="http://schemas.openxmlformats.org/officeDocument/2006/relationships/image" Target="../media/image275.png"/><Relationship Id="rId65" Type="http://schemas.openxmlformats.org/officeDocument/2006/relationships/customXml" Target="../ink/ink280.xml"/><Relationship Id="rId86" Type="http://schemas.openxmlformats.org/officeDocument/2006/relationships/image" Target="../media/image296.png"/><Relationship Id="rId130" Type="http://schemas.openxmlformats.org/officeDocument/2006/relationships/image" Target="../media/image318.png"/><Relationship Id="rId151" Type="http://schemas.openxmlformats.org/officeDocument/2006/relationships/customXml" Target="../ink/ink323.xml"/><Relationship Id="rId172" Type="http://schemas.openxmlformats.org/officeDocument/2006/relationships/image" Target="../media/image339.png"/><Relationship Id="rId193" Type="http://schemas.openxmlformats.org/officeDocument/2006/relationships/customXml" Target="../ink/ink344.xml"/><Relationship Id="rId207" Type="http://schemas.openxmlformats.org/officeDocument/2006/relationships/customXml" Target="../ink/ink351.xml"/><Relationship Id="rId13" Type="http://schemas.openxmlformats.org/officeDocument/2006/relationships/customXml" Target="../ink/ink254.xml"/><Relationship Id="rId109" Type="http://schemas.openxmlformats.org/officeDocument/2006/relationships/customXml" Target="../ink/ink302.xml"/><Relationship Id="rId34" Type="http://schemas.openxmlformats.org/officeDocument/2006/relationships/image" Target="../media/image270.png"/><Relationship Id="rId55" Type="http://schemas.openxmlformats.org/officeDocument/2006/relationships/customXml" Target="../ink/ink275.xml"/><Relationship Id="rId76" Type="http://schemas.openxmlformats.org/officeDocument/2006/relationships/image" Target="../media/image291.png"/><Relationship Id="rId97" Type="http://schemas.openxmlformats.org/officeDocument/2006/relationships/customXml" Target="../ink/ink296.xml"/><Relationship Id="rId120" Type="http://schemas.openxmlformats.org/officeDocument/2006/relationships/image" Target="../media/image313.png"/><Relationship Id="rId141" Type="http://schemas.openxmlformats.org/officeDocument/2006/relationships/customXml" Target="../ink/ink318.xml"/><Relationship Id="rId7" Type="http://schemas.openxmlformats.org/officeDocument/2006/relationships/customXml" Target="../ink/ink251.xml"/><Relationship Id="rId162" Type="http://schemas.openxmlformats.org/officeDocument/2006/relationships/image" Target="../media/image334.png"/><Relationship Id="rId183" Type="http://schemas.openxmlformats.org/officeDocument/2006/relationships/customXml" Target="../ink/ink339.xml"/><Relationship Id="rId218" Type="http://schemas.openxmlformats.org/officeDocument/2006/relationships/image" Target="../media/image362.png"/><Relationship Id="rId24" Type="http://schemas.openxmlformats.org/officeDocument/2006/relationships/image" Target="../media/image265.png"/><Relationship Id="rId45" Type="http://schemas.openxmlformats.org/officeDocument/2006/relationships/customXml" Target="../ink/ink270.xml"/><Relationship Id="rId66" Type="http://schemas.openxmlformats.org/officeDocument/2006/relationships/image" Target="../media/image286.png"/><Relationship Id="rId87" Type="http://schemas.openxmlformats.org/officeDocument/2006/relationships/customXml" Target="../ink/ink291.xml"/><Relationship Id="rId110" Type="http://schemas.openxmlformats.org/officeDocument/2006/relationships/image" Target="../media/image308.png"/><Relationship Id="rId131" Type="http://schemas.openxmlformats.org/officeDocument/2006/relationships/customXml" Target="../ink/ink313.xml"/><Relationship Id="rId152" Type="http://schemas.openxmlformats.org/officeDocument/2006/relationships/image" Target="../media/image329.png"/><Relationship Id="rId173" Type="http://schemas.openxmlformats.org/officeDocument/2006/relationships/customXml" Target="../ink/ink334.xml"/><Relationship Id="rId194" Type="http://schemas.openxmlformats.org/officeDocument/2006/relationships/image" Target="../media/image350.png"/><Relationship Id="rId208" Type="http://schemas.openxmlformats.org/officeDocument/2006/relationships/image" Target="../media/image357.png"/><Relationship Id="rId14" Type="http://schemas.openxmlformats.org/officeDocument/2006/relationships/image" Target="../media/image260.png"/><Relationship Id="rId35" Type="http://schemas.openxmlformats.org/officeDocument/2006/relationships/customXml" Target="../ink/ink265.xml"/><Relationship Id="rId56" Type="http://schemas.openxmlformats.org/officeDocument/2006/relationships/image" Target="../media/image281.png"/><Relationship Id="rId77" Type="http://schemas.openxmlformats.org/officeDocument/2006/relationships/customXml" Target="../ink/ink286.xml"/><Relationship Id="rId100" Type="http://schemas.openxmlformats.org/officeDocument/2006/relationships/image" Target="../media/image303.png"/><Relationship Id="rId8" Type="http://schemas.openxmlformats.org/officeDocument/2006/relationships/image" Target="../media/image257.png"/><Relationship Id="rId98" Type="http://schemas.openxmlformats.org/officeDocument/2006/relationships/image" Target="../media/image302.png"/><Relationship Id="rId121" Type="http://schemas.openxmlformats.org/officeDocument/2006/relationships/customXml" Target="../ink/ink308.xml"/><Relationship Id="rId142" Type="http://schemas.openxmlformats.org/officeDocument/2006/relationships/image" Target="../media/image324.png"/><Relationship Id="rId163" Type="http://schemas.openxmlformats.org/officeDocument/2006/relationships/customXml" Target="../ink/ink329.xml"/><Relationship Id="rId184" Type="http://schemas.openxmlformats.org/officeDocument/2006/relationships/image" Target="../media/image345.png"/><Relationship Id="rId219" Type="http://schemas.openxmlformats.org/officeDocument/2006/relationships/customXml" Target="../ink/ink357.xml"/><Relationship Id="rId3" Type="http://schemas.openxmlformats.org/officeDocument/2006/relationships/customXml" Target="../ink/ink249.xml"/><Relationship Id="rId214" Type="http://schemas.openxmlformats.org/officeDocument/2006/relationships/image" Target="../media/image360.png"/><Relationship Id="rId25" Type="http://schemas.openxmlformats.org/officeDocument/2006/relationships/customXml" Target="../ink/ink260.xml"/><Relationship Id="rId46" Type="http://schemas.openxmlformats.org/officeDocument/2006/relationships/image" Target="../media/image276.png"/><Relationship Id="rId67" Type="http://schemas.openxmlformats.org/officeDocument/2006/relationships/customXml" Target="../ink/ink281.xml"/><Relationship Id="rId116" Type="http://schemas.openxmlformats.org/officeDocument/2006/relationships/image" Target="../media/image311.png"/><Relationship Id="rId137" Type="http://schemas.openxmlformats.org/officeDocument/2006/relationships/customXml" Target="../ink/ink316.xml"/><Relationship Id="rId158" Type="http://schemas.openxmlformats.org/officeDocument/2006/relationships/image" Target="../media/image332.png"/><Relationship Id="rId20" Type="http://schemas.openxmlformats.org/officeDocument/2006/relationships/image" Target="../media/image263.png"/><Relationship Id="rId41" Type="http://schemas.openxmlformats.org/officeDocument/2006/relationships/customXml" Target="../ink/ink268.xml"/><Relationship Id="rId62" Type="http://schemas.openxmlformats.org/officeDocument/2006/relationships/image" Target="../media/image284.png"/><Relationship Id="rId83" Type="http://schemas.openxmlformats.org/officeDocument/2006/relationships/customXml" Target="../ink/ink289.xml"/><Relationship Id="rId88" Type="http://schemas.openxmlformats.org/officeDocument/2006/relationships/image" Target="../media/image297.png"/><Relationship Id="rId111" Type="http://schemas.openxmlformats.org/officeDocument/2006/relationships/customXml" Target="../ink/ink303.xml"/><Relationship Id="rId132" Type="http://schemas.openxmlformats.org/officeDocument/2006/relationships/image" Target="../media/image319.png"/><Relationship Id="rId153" Type="http://schemas.openxmlformats.org/officeDocument/2006/relationships/customXml" Target="../ink/ink324.xml"/><Relationship Id="rId174" Type="http://schemas.openxmlformats.org/officeDocument/2006/relationships/image" Target="../media/image340.png"/><Relationship Id="rId179" Type="http://schemas.openxmlformats.org/officeDocument/2006/relationships/customXml" Target="../ink/ink337.xml"/><Relationship Id="rId195" Type="http://schemas.openxmlformats.org/officeDocument/2006/relationships/customXml" Target="../ink/ink345.xml"/><Relationship Id="rId209" Type="http://schemas.openxmlformats.org/officeDocument/2006/relationships/customXml" Target="../ink/ink352.xml"/><Relationship Id="rId190" Type="http://schemas.openxmlformats.org/officeDocument/2006/relationships/image" Target="../media/image348.png"/><Relationship Id="rId204" Type="http://schemas.openxmlformats.org/officeDocument/2006/relationships/image" Target="../media/image355.png"/><Relationship Id="rId220" Type="http://schemas.openxmlformats.org/officeDocument/2006/relationships/image" Target="../media/image363.png"/><Relationship Id="rId225" Type="http://schemas.openxmlformats.org/officeDocument/2006/relationships/customXml" Target="../ink/ink360.xml"/><Relationship Id="rId15" Type="http://schemas.openxmlformats.org/officeDocument/2006/relationships/customXml" Target="../ink/ink255.xml"/><Relationship Id="rId36" Type="http://schemas.openxmlformats.org/officeDocument/2006/relationships/image" Target="../media/image271.png"/><Relationship Id="rId57" Type="http://schemas.openxmlformats.org/officeDocument/2006/relationships/customXml" Target="../ink/ink276.xml"/><Relationship Id="rId106" Type="http://schemas.openxmlformats.org/officeDocument/2006/relationships/image" Target="../media/image306.png"/><Relationship Id="rId127" Type="http://schemas.openxmlformats.org/officeDocument/2006/relationships/customXml" Target="../ink/ink311.xml"/><Relationship Id="rId10" Type="http://schemas.openxmlformats.org/officeDocument/2006/relationships/image" Target="../media/image258.png"/><Relationship Id="rId31" Type="http://schemas.openxmlformats.org/officeDocument/2006/relationships/customXml" Target="../ink/ink263.xml"/><Relationship Id="rId52" Type="http://schemas.openxmlformats.org/officeDocument/2006/relationships/image" Target="../media/image279.png"/><Relationship Id="rId73" Type="http://schemas.openxmlformats.org/officeDocument/2006/relationships/customXml" Target="../ink/ink284.xml"/><Relationship Id="rId78" Type="http://schemas.openxmlformats.org/officeDocument/2006/relationships/image" Target="../media/image292.png"/><Relationship Id="rId94" Type="http://schemas.openxmlformats.org/officeDocument/2006/relationships/image" Target="../media/image300.png"/><Relationship Id="rId99" Type="http://schemas.openxmlformats.org/officeDocument/2006/relationships/customXml" Target="../ink/ink297.xml"/><Relationship Id="rId101" Type="http://schemas.openxmlformats.org/officeDocument/2006/relationships/customXml" Target="../ink/ink298.xml"/><Relationship Id="rId122" Type="http://schemas.openxmlformats.org/officeDocument/2006/relationships/image" Target="../media/image314.png"/><Relationship Id="rId143" Type="http://schemas.openxmlformats.org/officeDocument/2006/relationships/customXml" Target="../ink/ink319.xml"/><Relationship Id="rId148" Type="http://schemas.openxmlformats.org/officeDocument/2006/relationships/image" Target="../media/image327.png"/><Relationship Id="rId164" Type="http://schemas.openxmlformats.org/officeDocument/2006/relationships/image" Target="../media/image335.png"/><Relationship Id="rId169" Type="http://schemas.openxmlformats.org/officeDocument/2006/relationships/customXml" Target="../ink/ink332.xml"/><Relationship Id="rId185" Type="http://schemas.openxmlformats.org/officeDocument/2006/relationships/customXml" Target="../ink/ink340.xml"/><Relationship Id="rId4" Type="http://schemas.openxmlformats.org/officeDocument/2006/relationships/image" Target="../media/image255.png"/><Relationship Id="rId9" Type="http://schemas.openxmlformats.org/officeDocument/2006/relationships/customXml" Target="../ink/ink252.xml"/><Relationship Id="rId180" Type="http://schemas.openxmlformats.org/officeDocument/2006/relationships/image" Target="../media/image343.png"/><Relationship Id="rId210" Type="http://schemas.openxmlformats.org/officeDocument/2006/relationships/image" Target="../media/image358.png"/><Relationship Id="rId215" Type="http://schemas.openxmlformats.org/officeDocument/2006/relationships/customXml" Target="../ink/ink355.xml"/><Relationship Id="rId26" Type="http://schemas.openxmlformats.org/officeDocument/2006/relationships/image" Target="../media/image266.png"/><Relationship Id="rId47" Type="http://schemas.openxmlformats.org/officeDocument/2006/relationships/customXml" Target="../ink/ink271.xml"/><Relationship Id="rId68" Type="http://schemas.openxmlformats.org/officeDocument/2006/relationships/image" Target="../media/image287.png"/><Relationship Id="rId89" Type="http://schemas.openxmlformats.org/officeDocument/2006/relationships/customXml" Target="../ink/ink292.xml"/><Relationship Id="rId112" Type="http://schemas.openxmlformats.org/officeDocument/2006/relationships/image" Target="../media/image309.png"/><Relationship Id="rId133" Type="http://schemas.openxmlformats.org/officeDocument/2006/relationships/customXml" Target="../ink/ink314.xml"/><Relationship Id="rId154" Type="http://schemas.openxmlformats.org/officeDocument/2006/relationships/image" Target="../media/image330.png"/><Relationship Id="rId175" Type="http://schemas.openxmlformats.org/officeDocument/2006/relationships/customXml" Target="../ink/ink335.xml"/><Relationship Id="rId196" Type="http://schemas.openxmlformats.org/officeDocument/2006/relationships/image" Target="../media/image351.png"/><Relationship Id="rId200" Type="http://schemas.openxmlformats.org/officeDocument/2006/relationships/image" Target="../media/image353.png"/><Relationship Id="rId16" Type="http://schemas.openxmlformats.org/officeDocument/2006/relationships/image" Target="../media/image261.png"/><Relationship Id="rId221" Type="http://schemas.openxmlformats.org/officeDocument/2006/relationships/customXml" Target="../ink/ink358.xml"/><Relationship Id="rId37" Type="http://schemas.openxmlformats.org/officeDocument/2006/relationships/customXml" Target="../ink/ink266.xml"/><Relationship Id="rId58" Type="http://schemas.openxmlformats.org/officeDocument/2006/relationships/image" Target="../media/image282.png"/><Relationship Id="rId79" Type="http://schemas.openxmlformats.org/officeDocument/2006/relationships/customXml" Target="../ink/ink287.xml"/><Relationship Id="rId102" Type="http://schemas.openxmlformats.org/officeDocument/2006/relationships/image" Target="../media/image304.png"/><Relationship Id="rId123" Type="http://schemas.openxmlformats.org/officeDocument/2006/relationships/customXml" Target="../ink/ink309.xml"/><Relationship Id="rId144" Type="http://schemas.openxmlformats.org/officeDocument/2006/relationships/image" Target="../media/image325.png"/><Relationship Id="rId90" Type="http://schemas.openxmlformats.org/officeDocument/2006/relationships/image" Target="../media/image298.png"/><Relationship Id="rId165" Type="http://schemas.openxmlformats.org/officeDocument/2006/relationships/customXml" Target="../ink/ink330.xml"/><Relationship Id="rId186" Type="http://schemas.openxmlformats.org/officeDocument/2006/relationships/image" Target="../media/image346.png"/><Relationship Id="rId211" Type="http://schemas.openxmlformats.org/officeDocument/2006/relationships/customXml" Target="../ink/ink353.xml"/><Relationship Id="rId27" Type="http://schemas.openxmlformats.org/officeDocument/2006/relationships/customXml" Target="../ink/ink261.xml"/><Relationship Id="rId48" Type="http://schemas.openxmlformats.org/officeDocument/2006/relationships/image" Target="../media/image277.png"/><Relationship Id="rId69" Type="http://schemas.openxmlformats.org/officeDocument/2006/relationships/customXml" Target="../ink/ink282.xml"/><Relationship Id="rId113" Type="http://schemas.openxmlformats.org/officeDocument/2006/relationships/customXml" Target="../ink/ink304.xml"/><Relationship Id="rId134" Type="http://schemas.openxmlformats.org/officeDocument/2006/relationships/image" Target="../media/image320.png"/><Relationship Id="rId80" Type="http://schemas.openxmlformats.org/officeDocument/2006/relationships/image" Target="../media/image293.png"/><Relationship Id="rId155" Type="http://schemas.openxmlformats.org/officeDocument/2006/relationships/customXml" Target="../ink/ink325.xml"/><Relationship Id="rId176" Type="http://schemas.openxmlformats.org/officeDocument/2006/relationships/image" Target="../media/image341.png"/><Relationship Id="rId197" Type="http://schemas.openxmlformats.org/officeDocument/2006/relationships/customXml" Target="../ink/ink346.xml"/><Relationship Id="rId201" Type="http://schemas.openxmlformats.org/officeDocument/2006/relationships/customXml" Target="../ink/ink348.xml"/><Relationship Id="rId222" Type="http://schemas.openxmlformats.org/officeDocument/2006/relationships/image" Target="../media/image364.png"/><Relationship Id="rId17" Type="http://schemas.openxmlformats.org/officeDocument/2006/relationships/customXml" Target="../ink/ink256.xml"/><Relationship Id="rId38" Type="http://schemas.openxmlformats.org/officeDocument/2006/relationships/image" Target="../media/image272.png"/><Relationship Id="rId59" Type="http://schemas.openxmlformats.org/officeDocument/2006/relationships/customXml" Target="../ink/ink277.xml"/><Relationship Id="rId103" Type="http://schemas.openxmlformats.org/officeDocument/2006/relationships/customXml" Target="../ink/ink299.xml"/><Relationship Id="rId124" Type="http://schemas.openxmlformats.org/officeDocument/2006/relationships/image" Target="../media/image315.png"/><Relationship Id="rId70" Type="http://schemas.openxmlformats.org/officeDocument/2006/relationships/image" Target="../media/image288.png"/><Relationship Id="rId91" Type="http://schemas.openxmlformats.org/officeDocument/2006/relationships/customXml" Target="../ink/ink293.xml"/><Relationship Id="rId145" Type="http://schemas.openxmlformats.org/officeDocument/2006/relationships/customXml" Target="../ink/ink320.xml"/><Relationship Id="rId166" Type="http://schemas.openxmlformats.org/officeDocument/2006/relationships/image" Target="../media/image336.png"/><Relationship Id="rId187" Type="http://schemas.openxmlformats.org/officeDocument/2006/relationships/customXml" Target="../ink/ink341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359.png"/><Relationship Id="rId28" Type="http://schemas.openxmlformats.org/officeDocument/2006/relationships/image" Target="../media/image267.png"/><Relationship Id="rId49" Type="http://schemas.openxmlformats.org/officeDocument/2006/relationships/customXml" Target="../ink/ink272.xml"/><Relationship Id="rId114" Type="http://schemas.openxmlformats.org/officeDocument/2006/relationships/image" Target="../media/image310.png"/><Relationship Id="rId60" Type="http://schemas.openxmlformats.org/officeDocument/2006/relationships/image" Target="../media/image283.png"/><Relationship Id="rId81" Type="http://schemas.openxmlformats.org/officeDocument/2006/relationships/customXml" Target="../ink/ink288.xml"/><Relationship Id="rId135" Type="http://schemas.openxmlformats.org/officeDocument/2006/relationships/customXml" Target="../ink/ink315.xml"/><Relationship Id="rId156" Type="http://schemas.openxmlformats.org/officeDocument/2006/relationships/image" Target="../media/image331.png"/><Relationship Id="rId177" Type="http://schemas.openxmlformats.org/officeDocument/2006/relationships/customXml" Target="../ink/ink336.xml"/><Relationship Id="rId198" Type="http://schemas.openxmlformats.org/officeDocument/2006/relationships/image" Target="../media/image352.png"/><Relationship Id="rId202" Type="http://schemas.openxmlformats.org/officeDocument/2006/relationships/image" Target="../media/image354.png"/><Relationship Id="rId223" Type="http://schemas.openxmlformats.org/officeDocument/2006/relationships/customXml" Target="../ink/ink359.xml"/><Relationship Id="rId18" Type="http://schemas.openxmlformats.org/officeDocument/2006/relationships/image" Target="../media/image262.png"/><Relationship Id="rId39" Type="http://schemas.openxmlformats.org/officeDocument/2006/relationships/customXml" Target="../ink/ink267.xml"/><Relationship Id="rId50" Type="http://schemas.openxmlformats.org/officeDocument/2006/relationships/image" Target="../media/image278.png"/><Relationship Id="rId104" Type="http://schemas.openxmlformats.org/officeDocument/2006/relationships/image" Target="../media/image305.png"/><Relationship Id="rId125" Type="http://schemas.openxmlformats.org/officeDocument/2006/relationships/customXml" Target="../ink/ink310.xml"/><Relationship Id="rId146" Type="http://schemas.openxmlformats.org/officeDocument/2006/relationships/image" Target="../media/image326.png"/><Relationship Id="rId167" Type="http://schemas.openxmlformats.org/officeDocument/2006/relationships/customXml" Target="../ink/ink331.xml"/><Relationship Id="rId188" Type="http://schemas.openxmlformats.org/officeDocument/2006/relationships/image" Target="../media/image347.png"/><Relationship Id="rId71" Type="http://schemas.openxmlformats.org/officeDocument/2006/relationships/customXml" Target="../ink/ink283.xml"/><Relationship Id="rId92" Type="http://schemas.openxmlformats.org/officeDocument/2006/relationships/image" Target="../media/image299.png"/><Relationship Id="rId213" Type="http://schemas.openxmlformats.org/officeDocument/2006/relationships/customXml" Target="../ink/ink354.xml"/><Relationship Id="rId2" Type="http://schemas.openxmlformats.org/officeDocument/2006/relationships/image" Target="../media/image2.png"/><Relationship Id="rId29" Type="http://schemas.openxmlformats.org/officeDocument/2006/relationships/customXml" Target="../ink/ink262.xml"/><Relationship Id="rId40" Type="http://schemas.openxmlformats.org/officeDocument/2006/relationships/image" Target="../media/image273.png"/><Relationship Id="rId115" Type="http://schemas.openxmlformats.org/officeDocument/2006/relationships/customXml" Target="../ink/ink305.xml"/><Relationship Id="rId136" Type="http://schemas.openxmlformats.org/officeDocument/2006/relationships/image" Target="../media/image321.png"/><Relationship Id="rId157" Type="http://schemas.openxmlformats.org/officeDocument/2006/relationships/customXml" Target="../ink/ink326.xml"/><Relationship Id="rId178" Type="http://schemas.openxmlformats.org/officeDocument/2006/relationships/image" Target="../media/image342.png"/><Relationship Id="rId61" Type="http://schemas.openxmlformats.org/officeDocument/2006/relationships/customXml" Target="../ink/ink278.xml"/><Relationship Id="rId82" Type="http://schemas.openxmlformats.org/officeDocument/2006/relationships/image" Target="../media/image294.png"/><Relationship Id="rId199" Type="http://schemas.openxmlformats.org/officeDocument/2006/relationships/customXml" Target="../ink/ink347.xml"/><Relationship Id="rId203" Type="http://schemas.openxmlformats.org/officeDocument/2006/relationships/customXml" Target="../ink/ink349.xml"/><Relationship Id="rId19" Type="http://schemas.openxmlformats.org/officeDocument/2006/relationships/customXml" Target="../ink/ink257.xml"/><Relationship Id="rId224" Type="http://schemas.openxmlformats.org/officeDocument/2006/relationships/image" Target="../media/image365.png"/><Relationship Id="rId30" Type="http://schemas.openxmlformats.org/officeDocument/2006/relationships/image" Target="../media/image268.png"/><Relationship Id="rId105" Type="http://schemas.openxmlformats.org/officeDocument/2006/relationships/customXml" Target="../ink/ink300.xml"/><Relationship Id="rId126" Type="http://schemas.openxmlformats.org/officeDocument/2006/relationships/image" Target="../media/image316.png"/><Relationship Id="rId147" Type="http://schemas.openxmlformats.org/officeDocument/2006/relationships/customXml" Target="../ink/ink321.xml"/><Relationship Id="rId168" Type="http://schemas.openxmlformats.org/officeDocument/2006/relationships/image" Target="../media/image337.png"/><Relationship Id="rId51" Type="http://schemas.openxmlformats.org/officeDocument/2006/relationships/customXml" Target="../ink/ink273.xml"/><Relationship Id="rId72" Type="http://schemas.openxmlformats.org/officeDocument/2006/relationships/image" Target="../media/image289.png"/><Relationship Id="rId93" Type="http://schemas.openxmlformats.org/officeDocument/2006/relationships/customXml" Target="../ink/ink294.xml"/><Relationship Id="rId189" Type="http://schemas.openxmlformats.org/officeDocument/2006/relationships/customXml" Target="../ink/ink3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8.xml"/><Relationship Id="rId21" Type="http://schemas.openxmlformats.org/officeDocument/2006/relationships/customXml" Target="../ink/ink370.xml"/><Relationship Id="rId42" Type="http://schemas.openxmlformats.org/officeDocument/2006/relationships/image" Target="../media/image387.png"/><Relationship Id="rId63" Type="http://schemas.openxmlformats.org/officeDocument/2006/relationships/customXml" Target="../ink/ink391.xml"/><Relationship Id="rId84" Type="http://schemas.openxmlformats.org/officeDocument/2006/relationships/image" Target="../media/image408.png"/><Relationship Id="rId138" Type="http://schemas.openxmlformats.org/officeDocument/2006/relationships/image" Target="../media/image435.png"/><Relationship Id="rId159" Type="http://schemas.openxmlformats.org/officeDocument/2006/relationships/customXml" Target="../ink/ink439.xml"/><Relationship Id="rId170" Type="http://schemas.openxmlformats.org/officeDocument/2006/relationships/image" Target="../media/image451.png"/><Relationship Id="rId191" Type="http://schemas.openxmlformats.org/officeDocument/2006/relationships/customXml" Target="../ink/ink455.xml"/><Relationship Id="rId205" Type="http://schemas.openxmlformats.org/officeDocument/2006/relationships/customXml" Target="../ink/ink462.xml"/><Relationship Id="rId226" Type="http://schemas.openxmlformats.org/officeDocument/2006/relationships/image" Target="../media/image479.png"/><Relationship Id="rId107" Type="http://schemas.openxmlformats.org/officeDocument/2006/relationships/customXml" Target="../ink/ink413.xml"/><Relationship Id="rId11" Type="http://schemas.openxmlformats.org/officeDocument/2006/relationships/customXml" Target="../ink/ink365.xml"/><Relationship Id="rId32" Type="http://schemas.openxmlformats.org/officeDocument/2006/relationships/image" Target="../media/image382.png"/><Relationship Id="rId53" Type="http://schemas.openxmlformats.org/officeDocument/2006/relationships/customXml" Target="../ink/ink386.xml"/><Relationship Id="rId74" Type="http://schemas.openxmlformats.org/officeDocument/2006/relationships/image" Target="../media/image403.png"/><Relationship Id="rId128" Type="http://schemas.openxmlformats.org/officeDocument/2006/relationships/image" Target="../media/image430.png"/><Relationship Id="rId149" Type="http://schemas.openxmlformats.org/officeDocument/2006/relationships/customXml" Target="../ink/ink434.xml"/><Relationship Id="rId5" Type="http://schemas.openxmlformats.org/officeDocument/2006/relationships/customXml" Target="../ink/ink362.xml"/><Relationship Id="rId95" Type="http://schemas.openxmlformats.org/officeDocument/2006/relationships/customXml" Target="../ink/ink407.xml"/><Relationship Id="rId160" Type="http://schemas.openxmlformats.org/officeDocument/2006/relationships/image" Target="../media/image446.png"/><Relationship Id="rId181" Type="http://schemas.openxmlformats.org/officeDocument/2006/relationships/customXml" Target="../ink/ink450.xml"/><Relationship Id="rId216" Type="http://schemas.openxmlformats.org/officeDocument/2006/relationships/image" Target="../media/image474.png"/><Relationship Id="rId22" Type="http://schemas.openxmlformats.org/officeDocument/2006/relationships/image" Target="../media/image377.png"/><Relationship Id="rId43" Type="http://schemas.openxmlformats.org/officeDocument/2006/relationships/customXml" Target="../ink/ink381.xml"/><Relationship Id="rId64" Type="http://schemas.openxmlformats.org/officeDocument/2006/relationships/image" Target="../media/image398.png"/><Relationship Id="rId118" Type="http://schemas.openxmlformats.org/officeDocument/2006/relationships/image" Target="../media/image425.png"/><Relationship Id="rId139" Type="http://schemas.openxmlformats.org/officeDocument/2006/relationships/customXml" Target="../ink/ink429.xml"/><Relationship Id="rId85" Type="http://schemas.openxmlformats.org/officeDocument/2006/relationships/customXml" Target="../ink/ink402.xml"/><Relationship Id="rId150" Type="http://schemas.openxmlformats.org/officeDocument/2006/relationships/image" Target="../media/image441.png"/><Relationship Id="rId171" Type="http://schemas.openxmlformats.org/officeDocument/2006/relationships/customXml" Target="../ink/ink445.xml"/><Relationship Id="rId192" Type="http://schemas.openxmlformats.org/officeDocument/2006/relationships/image" Target="../media/image462.png"/><Relationship Id="rId206" Type="http://schemas.openxmlformats.org/officeDocument/2006/relationships/image" Target="../media/image469.png"/><Relationship Id="rId227" Type="http://schemas.openxmlformats.org/officeDocument/2006/relationships/customXml" Target="../ink/ink473.xml"/><Relationship Id="rId12" Type="http://schemas.openxmlformats.org/officeDocument/2006/relationships/image" Target="../media/image372.png"/><Relationship Id="rId33" Type="http://schemas.openxmlformats.org/officeDocument/2006/relationships/customXml" Target="../ink/ink376.xml"/><Relationship Id="rId108" Type="http://schemas.openxmlformats.org/officeDocument/2006/relationships/image" Target="../media/image420.png"/><Relationship Id="rId129" Type="http://schemas.openxmlformats.org/officeDocument/2006/relationships/customXml" Target="../ink/ink424.xml"/><Relationship Id="rId54" Type="http://schemas.openxmlformats.org/officeDocument/2006/relationships/image" Target="../media/image393.png"/><Relationship Id="rId75" Type="http://schemas.openxmlformats.org/officeDocument/2006/relationships/customXml" Target="../ink/ink397.xml"/><Relationship Id="rId96" Type="http://schemas.openxmlformats.org/officeDocument/2006/relationships/image" Target="../media/image414.png"/><Relationship Id="rId140" Type="http://schemas.openxmlformats.org/officeDocument/2006/relationships/image" Target="../media/image436.png"/><Relationship Id="rId161" Type="http://schemas.openxmlformats.org/officeDocument/2006/relationships/customXml" Target="../ink/ink440.xml"/><Relationship Id="rId182" Type="http://schemas.openxmlformats.org/officeDocument/2006/relationships/image" Target="../media/image457.png"/><Relationship Id="rId217" Type="http://schemas.openxmlformats.org/officeDocument/2006/relationships/customXml" Target="../ink/ink468.xml"/><Relationship Id="rId6" Type="http://schemas.openxmlformats.org/officeDocument/2006/relationships/image" Target="../media/image369.png"/><Relationship Id="rId23" Type="http://schemas.openxmlformats.org/officeDocument/2006/relationships/customXml" Target="../ink/ink371.xml"/><Relationship Id="rId119" Type="http://schemas.openxmlformats.org/officeDocument/2006/relationships/customXml" Target="../ink/ink419.xml"/><Relationship Id="rId44" Type="http://schemas.openxmlformats.org/officeDocument/2006/relationships/image" Target="../media/image388.png"/><Relationship Id="rId65" Type="http://schemas.openxmlformats.org/officeDocument/2006/relationships/customXml" Target="../ink/ink392.xml"/><Relationship Id="rId86" Type="http://schemas.openxmlformats.org/officeDocument/2006/relationships/image" Target="../media/image409.png"/><Relationship Id="rId130" Type="http://schemas.openxmlformats.org/officeDocument/2006/relationships/image" Target="../media/image431.png"/><Relationship Id="rId151" Type="http://schemas.openxmlformats.org/officeDocument/2006/relationships/customXml" Target="../ink/ink435.xml"/><Relationship Id="rId172" Type="http://schemas.openxmlformats.org/officeDocument/2006/relationships/image" Target="../media/image452.png"/><Relationship Id="rId193" Type="http://schemas.openxmlformats.org/officeDocument/2006/relationships/customXml" Target="../ink/ink456.xml"/><Relationship Id="rId207" Type="http://schemas.openxmlformats.org/officeDocument/2006/relationships/customXml" Target="../ink/ink463.xml"/><Relationship Id="rId228" Type="http://schemas.openxmlformats.org/officeDocument/2006/relationships/image" Target="../media/image480.png"/><Relationship Id="rId13" Type="http://schemas.openxmlformats.org/officeDocument/2006/relationships/customXml" Target="../ink/ink366.xml"/><Relationship Id="rId109" Type="http://schemas.openxmlformats.org/officeDocument/2006/relationships/customXml" Target="../ink/ink414.xml"/><Relationship Id="rId34" Type="http://schemas.openxmlformats.org/officeDocument/2006/relationships/image" Target="../media/image383.png"/><Relationship Id="rId55" Type="http://schemas.openxmlformats.org/officeDocument/2006/relationships/customXml" Target="../ink/ink387.xml"/><Relationship Id="rId76" Type="http://schemas.openxmlformats.org/officeDocument/2006/relationships/image" Target="../media/image404.png"/><Relationship Id="rId97" Type="http://schemas.openxmlformats.org/officeDocument/2006/relationships/customXml" Target="../ink/ink408.xml"/><Relationship Id="rId120" Type="http://schemas.openxmlformats.org/officeDocument/2006/relationships/image" Target="../media/image426.png"/><Relationship Id="rId141" Type="http://schemas.openxmlformats.org/officeDocument/2006/relationships/customXml" Target="../ink/ink430.xml"/><Relationship Id="rId7" Type="http://schemas.openxmlformats.org/officeDocument/2006/relationships/customXml" Target="../ink/ink363.xml"/><Relationship Id="rId162" Type="http://schemas.openxmlformats.org/officeDocument/2006/relationships/image" Target="../media/image447.png"/><Relationship Id="rId183" Type="http://schemas.openxmlformats.org/officeDocument/2006/relationships/customXml" Target="../ink/ink451.xml"/><Relationship Id="rId218" Type="http://schemas.openxmlformats.org/officeDocument/2006/relationships/image" Target="../media/image475.png"/><Relationship Id="rId24" Type="http://schemas.openxmlformats.org/officeDocument/2006/relationships/image" Target="../media/image378.png"/><Relationship Id="rId45" Type="http://schemas.openxmlformats.org/officeDocument/2006/relationships/customXml" Target="../ink/ink382.xml"/><Relationship Id="rId66" Type="http://schemas.openxmlformats.org/officeDocument/2006/relationships/image" Target="../media/image399.png"/><Relationship Id="rId87" Type="http://schemas.openxmlformats.org/officeDocument/2006/relationships/customXml" Target="../ink/ink403.xml"/><Relationship Id="rId110" Type="http://schemas.openxmlformats.org/officeDocument/2006/relationships/image" Target="../media/image421.png"/><Relationship Id="rId131" Type="http://schemas.openxmlformats.org/officeDocument/2006/relationships/customXml" Target="../ink/ink425.xml"/><Relationship Id="rId152" Type="http://schemas.openxmlformats.org/officeDocument/2006/relationships/image" Target="../media/image442.png"/><Relationship Id="rId173" Type="http://schemas.openxmlformats.org/officeDocument/2006/relationships/customXml" Target="../ink/ink446.xml"/><Relationship Id="rId194" Type="http://schemas.openxmlformats.org/officeDocument/2006/relationships/image" Target="../media/image463.png"/><Relationship Id="rId208" Type="http://schemas.openxmlformats.org/officeDocument/2006/relationships/image" Target="../media/image470.png"/><Relationship Id="rId229" Type="http://schemas.openxmlformats.org/officeDocument/2006/relationships/customXml" Target="../ink/ink474.xml"/><Relationship Id="rId14" Type="http://schemas.openxmlformats.org/officeDocument/2006/relationships/image" Target="../media/image373.png"/><Relationship Id="rId35" Type="http://schemas.openxmlformats.org/officeDocument/2006/relationships/customXml" Target="../ink/ink377.xml"/><Relationship Id="rId56" Type="http://schemas.openxmlformats.org/officeDocument/2006/relationships/image" Target="../media/image394.png"/><Relationship Id="rId77" Type="http://schemas.openxmlformats.org/officeDocument/2006/relationships/customXml" Target="../ink/ink398.xml"/><Relationship Id="rId100" Type="http://schemas.openxmlformats.org/officeDocument/2006/relationships/image" Target="../media/image416.png"/><Relationship Id="rId8" Type="http://schemas.openxmlformats.org/officeDocument/2006/relationships/image" Target="../media/image370.png"/><Relationship Id="rId98" Type="http://schemas.openxmlformats.org/officeDocument/2006/relationships/image" Target="../media/image415.png"/><Relationship Id="rId121" Type="http://schemas.openxmlformats.org/officeDocument/2006/relationships/customXml" Target="../ink/ink420.xml"/><Relationship Id="rId142" Type="http://schemas.openxmlformats.org/officeDocument/2006/relationships/image" Target="../media/image437.png"/><Relationship Id="rId163" Type="http://schemas.openxmlformats.org/officeDocument/2006/relationships/customXml" Target="../ink/ink441.xml"/><Relationship Id="rId184" Type="http://schemas.openxmlformats.org/officeDocument/2006/relationships/image" Target="../media/image458.png"/><Relationship Id="rId219" Type="http://schemas.openxmlformats.org/officeDocument/2006/relationships/customXml" Target="../ink/ink469.xml"/><Relationship Id="rId230" Type="http://schemas.openxmlformats.org/officeDocument/2006/relationships/image" Target="../media/image481.png"/><Relationship Id="rId25" Type="http://schemas.openxmlformats.org/officeDocument/2006/relationships/customXml" Target="../ink/ink372.xml"/><Relationship Id="rId46" Type="http://schemas.openxmlformats.org/officeDocument/2006/relationships/image" Target="../media/image389.png"/><Relationship Id="rId67" Type="http://schemas.openxmlformats.org/officeDocument/2006/relationships/customXml" Target="../ink/ink393.xml"/><Relationship Id="rId20" Type="http://schemas.openxmlformats.org/officeDocument/2006/relationships/image" Target="../media/image376.png"/><Relationship Id="rId41" Type="http://schemas.openxmlformats.org/officeDocument/2006/relationships/customXml" Target="../ink/ink380.xml"/><Relationship Id="rId62" Type="http://schemas.openxmlformats.org/officeDocument/2006/relationships/image" Target="../media/image397.png"/><Relationship Id="rId83" Type="http://schemas.openxmlformats.org/officeDocument/2006/relationships/customXml" Target="../ink/ink401.xml"/><Relationship Id="rId88" Type="http://schemas.openxmlformats.org/officeDocument/2006/relationships/image" Target="../media/image410.png"/><Relationship Id="rId111" Type="http://schemas.openxmlformats.org/officeDocument/2006/relationships/customXml" Target="../ink/ink415.xml"/><Relationship Id="rId132" Type="http://schemas.openxmlformats.org/officeDocument/2006/relationships/image" Target="../media/image432.png"/><Relationship Id="rId153" Type="http://schemas.openxmlformats.org/officeDocument/2006/relationships/customXml" Target="../ink/ink436.xml"/><Relationship Id="rId174" Type="http://schemas.openxmlformats.org/officeDocument/2006/relationships/image" Target="../media/image453.png"/><Relationship Id="rId179" Type="http://schemas.openxmlformats.org/officeDocument/2006/relationships/customXml" Target="../ink/ink449.xml"/><Relationship Id="rId195" Type="http://schemas.openxmlformats.org/officeDocument/2006/relationships/customXml" Target="../ink/ink457.xml"/><Relationship Id="rId209" Type="http://schemas.openxmlformats.org/officeDocument/2006/relationships/customXml" Target="../ink/ink464.xml"/><Relationship Id="rId190" Type="http://schemas.openxmlformats.org/officeDocument/2006/relationships/image" Target="../media/image461.png"/><Relationship Id="rId204" Type="http://schemas.openxmlformats.org/officeDocument/2006/relationships/image" Target="../media/image468.png"/><Relationship Id="rId220" Type="http://schemas.openxmlformats.org/officeDocument/2006/relationships/image" Target="../media/image476.png"/><Relationship Id="rId225" Type="http://schemas.openxmlformats.org/officeDocument/2006/relationships/customXml" Target="../ink/ink472.xml"/><Relationship Id="rId15" Type="http://schemas.openxmlformats.org/officeDocument/2006/relationships/customXml" Target="../ink/ink367.xml"/><Relationship Id="rId36" Type="http://schemas.openxmlformats.org/officeDocument/2006/relationships/image" Target="../media/image384.png"/><Relationship Id="rId57" Type="http://schemas.openxmlformats.org/officeDocument/2006/relationships/customXml" Target="../ink/ink388.xml"/><Relationship Id="rId106" Type="http://schemas.openxmlformats.org/officeDocument/2006/relationships/image" Target="../media/image419.png"/><Relationship Id="rId127" Type="http://schemas.openxmlformats.org/officeDocument/2006/relationships/customXml" Target="../ink/ink423.xml"/><Relationship Id="rId10" Type="http://schemas.openxmlformats.org/officeDocument/2006/relationships/image" Target="../media/image371.png"/><Relationship Id="rId31" Type="http://schemas.openxmlformats.org/officeDocument/2006/relationships/customXml" Target="../ink/ink375.xml"/><Relationship Id="rId52" Type="http://schemas.openxmlformats.org/officeDocument/2006/relationships/image" Target="../media/image392.png"/><Relationship Id="rId73" Type="http://schemas.openxmlformats.org/officeDocument/2006/relationships/customXml" Target="../ink/ink396.xml"/><Relationship Id="rId78" Type="http://schemas.openxmlformats.org/officeDocument/2006/relationships/image" Target="../media/image405.png"/><Relationship Id="rId94" Type="http://schemas.openxmlformats.org/officeDocument/2006/relationships/image" Target="../media/image413.png"/><Relationship Id="rId99" Type="http://schemas.openxmlformats.org/officeDocument/2006/relationships/customXml" Target="../ink/ink409.xml"/><Relationship Id="rId101" Type="http://schemas.openxmlformats.org/officeDocument/2006/relationships/customXml" Target="../ink/ink410.xml"/><Relationship Id="rId122" Type="http://schemas.openxmlformats.org/officeDocument/2006/relationships/image" Target="../media/image427.png"/><Relationship Id="rId143" Type="http://schemas.openxmlformats.org/officeDocument/2006/relationships/customXml" Target="../ink/ink431.xml"/><Relationship Id="rId148" Type="http://schemas.openxmlformats.org/officeDocument/2006/relationships/image" Target="../media/image440.png"/><Relationship Id="rId164" Type="http://schemas.openxmlformats.org/officeDocument/2006/relationships/image" Target="../media/image448.png"/><Relationship Id="rId169" Type="http://schemas.openxmlformats.org/officeDocument/2006/relationships/customXml" Target="../ink/ink444.xml"/><Relationship Id="rId185" Type="http://schemas.openxmlformats.org/officeDocument/2006/relationships/customXml" Target="../ink/ink452.xml"/><Relationship Id="rId4" Type="http://schemas.openxmlformats.org/officeDocument/2006/relationships/image" Target="../media/image368.png"/><Relationship Id="rId9" Type="http://schemas.openxmlformats.org/officeDocument/2006/relationships/customXml" Target="../ink/ink364.xml"/><Relationship Id="rId180" Type="http://schemas.openxmlformats.org/officeDocument/2006/relationships/image" Target="../media/image456.png"/><Relationship Id="rId210" Type="http://schemas.openxmlformats.org/officeDocument/2006/relationships/image" Target="../media/image471.png"/><Relationship Id="rId215" Type="http://schemas.openxmlformats.org/officeDocument/2006/relationships/customXml" Target="../ink/ink467.xml"/><Relationship Id="rId236" Type="http://schemas.openxmlformats.org/officeDocument/2006/relationships/image" Target="../media/image484.png"/><Relationship Id="rId26" Type="http://schemas.openxmlformats.org/officeDocument/2006/relationships/image" Target="../media/image379.png"/><Relationship Id="rId231" Type="http://schemas.openxmlformats.org/officeDocument/2006/relationships/customXml" Target="../ink/ink475.xml"/><Relationship Id="rId47" Type="http://schemas.openxmlformats.org/officeDocument/2006/relationships/customXml" Target="../ink/ink383.xml"/><Relationship Id="rId68" Type="http://schemas.openxmlformats.org/officeDocument/2006/relationships/image" Target="../media/image400.png"/><Relationship Id="rId89" Type="http://schemas.openxmlformats.org/officeDocument/2006/relationships/customXml" Target="../ink/ink404.xml"/><Relationship Id="rId112" Type="http://schemas.openxmlformats.org/officeDocument/2006/relationships/image" Target="../media/image422.png"/><Relationship Id="rId133" Type="http://schemas.openxmlformats.org/officeDocument/2006/relationships/customXml" Target="../ink/ink426.xml"/><Relationship Id="rId154" Type="http://schemas.openxmlformats.org/officeDocument/2006/relationships/image" Target="../media/image443.png"/><Relationship Id="rId175" Type="http://schemas.openxmlformats.org/officeDocument/2006/relationships/customXml" Target="../ink/ink447.xml"/><Relationship Id="rId196" Type="http://schemas.openxmlformats.org/officeDocument/2006/relationships/image" Target="../media/image464.png"/><Relationship Id="rId200" Type="http://schemas.openxmlformats.org/officeDocument/2006/relationships/image" Target="../media/image466.png"/><Relationship Id="rId16" Type="http://schemas.openxmlformats.org/officeDocument/2006/relationships/image" Target="../media/image374.png"/><Relationship Id="rId221" Type="http://schemas.openxmlformats.org/officeDocument/2006/relationships/customXml" Target="../ink/ink470.xml"/><Relationship Id="rId37" Type="http://schemas.openxmlformats.org/officeDocument/2006/relationships/customXml" Target="../ink/ink378.xml"/><Relationship Id="rId58" Type="http://schemas.openxmlformats.org/officeDocument/2006/relationships/image" Target="../media/image395.png"/><Relationship Id="rId79" Type="http://schemas.openxmlformats.org/officeDocument/2006/relationships/customXml" Target="../ink/ink399.xml"/><Relationship Id="rId102" Type="http://schemas.openxmlformats.org/officeDocument/2006/relationships/image" Target="../media/image417.png"/><Relationship Id="rId123" Type="http://schemas.openxmlformats.org/officeDocument/2006/relationships/customXml" Target="../ink/ink421.xml"/><Relationship Id="rId144" Type="http://schemas.openxmlformats.org/officeDocument/2006/relationships/image" Target="../media/image438.png"/><Relationship Id="rId90" Type="http://schemas.openxmlformats.org/officeDocument/2006/relationships/image" Target="../media/image411.png"/><Relationship Id="rId165" Type="http://schemas.openxmlformats.org/officeDocument/2006/relationships/customXml" Target="../ink/ink442.xml"/><Relationship Id="rId186" Type="http://schemas.openxmlformats.org/officeDocument/2006/relationships/image" Target="../media/image459.png"/><Relationship Id="rId211" Type="http://schemas.openxmlformats.org/officeDocument/2006/relationships/customXml" Target="../ink/ink465.xml"/><Relationship Id="rId232" Type="http://schemas.openxmlformats.org/officeDocument/2006/relationships/image" Target="../media/image482.png"/><Relationship Id="rId27" Type="http://schemas.openxmlformats.org/officeDocument/2006/relationships/customXml" Target="../ink/ink373.xml"/><Relationship Id="rId48" Type="http://schemas.openxmlformats.org/officeDocument/2006/relationships/image" Target="../media/image390.png"/><Relationship Id="rId69" Type="http://schemas.openxmlformats.org/officeDocument/2006/relationships/customXml" Target="../ink/ink394.xml"/><Relationship Id="rId113" Type="http://schemas.openxmlformats.org/officeDocument/2006/relationships/customXml" Target="../ink/ink416.xml"/><Relationship Id="rId134" Type="http://schemas.openxmlformats.org/officeDocument/2006/relationships/image" Target="../media/image433.png"/><Relationship Id="rId80" Type="http://schemas.openxmlformats.org/officeDocument/2006/relationships/image" Target="../media/image406.png"/><Relationship Id="rId155" Type="http://schemas.openxmlformats.org/officeDocument/2006/relationships/customXml" Target="../ink/ink437.xml"/><Relationship Id="rId176" Type="http://schemas.openxmlformats.org/officeDocument/2006/relationships/image" Target="../media/image454.png"/><Relationship Id="rId197" Type="http://schemas.openxmlformats.org/officeDocument/2006/relationships/customXml" Target="../ink/ink458.xml"/><Relationship Id="rId201" Type="http://schemas.openxmlformats.org/officeDocument/2006/relationships/customXml" Target="../ink/ink460.xml"/><Relationship Id="rId222" Type="http://schemas.openxmlformats.org/officeDocument/2006/relationships/image" Target="../media/image477.png"/><Relationship Id="rId17" Type="http://schemas.openxmlformats.org/officeDocument/2006/relationships/customXml" Target="../ink/ink368.xml"/><Relationship Id="rId38" Type="http://schemas.openxmlformats.org/officeDocument/2006/relationships/image" Target="../media/image385.png"/><Relationship Id="rId59" Type="http://schemas.openxmlformats.org/officeDocument/2006/relationships/customXml" Target="../ink/ink389.xml"/><Relationship Id="rId103" Type="http://schemas.openxmlformats.org/officeDocument/2006/relationships/customXml" Target="../ink/ink411.xml"/><Relationship Id="rId124" Type="http://schemas.openxmlformats.org/officeDocument/2006/relationships/image" Target="../media/image428.png"/><Relationship Id="rId70" Type="http://schemas.openxmlformats.org/officeDocument/2006/relationships/image" Target="../media/image401.png"/><Relationship Id="rId91" Type="http://schemas.openxmlformats.org/officeDocument/2006/relationships/customXml" Target="../ink/ink405.xml"/><Relationship Id="rId145" Type="http://schemas.openxmlformats.org/officeDocument/2006/relationships/customXml" Target="../ink/ink432.xml"/><Relationship Id="rId166" Type="http://schemas.openxmlformats.org/officeDocument/2006/relationships/image" Target="../media/image449.png"/><Relationship Id="rId187" Type="http://schemas.openxmlformats.org/officeDocument/2006/relationships/customXml" Target="../ink/ink453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472.png"/><Relationship Id="rId233" Type="http://schemas.openxmlformats.org/officeDocument/2006/relationships/customXml" Target="../ink/ink476.xml"/><Relationship Id="rId28" Type="http://schemas.openxmlformats.org/officeDocument/2006/relationships/image" Target="../media/image380.png"/><Relationship Id="rId49" Type="http://schemas.openxmlformats.org/officeDocument/2006/relationships/customXml" Target="../ink/ink384.xml"/><Relationship Id="rId114" Type="http://schemas.openxmlformats.org/officeDocument/2006/relationships/image" Target="../media/image423.png"/><Relationship Id="rId60" Type="http://schemas.openxmlformats.org/officeDocument/2006/relationships/image" Target="../media/image396.png"/><Relationship Id="rId81" Type="http://schemas.openxmlformats.org/officeDocument/2006/relationships/customXml" Target="../ink/ink400.xml"/><Relationship Id="rId135" Type="http://schemas.openxmlformats.org/officeDocument/2006/relationships/customXml" Target="../ink/ink427.xml"/><Relationship Id="rId156" Type="http://schemas.openxmlformats.org/officeDocument/2006/relationships/image" Target="../media/image444.png"/><Relationship Id="rId177" Type="http://schemas.openxmlformats.org/officeDocument/2006/relationships/customXml" Target="../ink/ink448.xml"/><Relationship Id="rId198" Type="http://schemas.openxmlformats.org/officeDocument/2006/relationships/image" Target="../media/image465.png"/><Relationship Id="rId202" Type="http://schemas.openxmlformats.org/officeDocument/2006/relationships/image" Target="../media/image467.png"/><Relationship Id="rId223" Type="http://schemas.openxmlformats.org/officeDocument/2006/relationships/customXml" Target="../ink/ink471.xml"/><Relationship Id="rId18" Type="http://schemas.openxmlformats.org/officeDocument/2006/relationships/image" Target="../media/image375.png"/><Relationship Id="rId39" Type="http://schemas.openxmlformats.org/officeDocument/2006/relationships/customXml" Target="../ink/ink379.xml"/><Relationship Id="rId50" Type="http://schemas.openxmlformats.org/officeDocument/2006/relationships/image" Target="../media/image391.png"/><Relationship Id="rId104" Type="http://schemas.openxmlformats.org/officeDocument/2006/relationships/image" Target="../media/image418.png"/><Relationship Id="rId125" Type="http://schemas.openxmlformats.org/officeDocument/2006/relationships/customXml" Target="../ink/ink422.xml"/><Relationship Id="rId146" Type="http://schemas.openxmlformats.org/officeDocument/2006/relationships/image" Target="../media/image439.png"/><Relationship Id="rId167" Type="http://schemas.openxmlformats.org/officeDocument/2006/relationships/customXml" Target="../ink/ink443.xml"/><Relationship Id="rId188" Type="http://schemas.openxmlformats.org/officeDocument/2006/relationships/image" Target="../media/image460.png"/><Relationship Id="rId71" Type="http://schemas.openxmlformats.org/officeDocument/2006/relationships/customXml" Target="../ink/ink395.xml"/><Relationship Id="rId92" Type="http://schemas.openxmlformats.org/officeDocument/2006/relationships/image" Target="../media/image412.png"/><Relationship Id="rId213" Type="http://schemas.openxmlformats.org/officeDocument/2006/relationships/customXml" Target="../ink/ink466.xml"/><Relationship Id="rId234" Type="http://schemas.openxmlformats.org/officeDocument/2006/relationships/image" Target="../media/image483.png"/><Relationship Id="rId2" Type="http://schemas.openxmlformats.org/officeDocument/2006/relationships/image" Target="../media/image2.png"/><Relationship Id="rId29" Type="http://schemas.openxmlformats.org/officeDocument/2006/relationships/customXml" Target="../ink/ink374.xml"/><Relationship Id="rId40" Type="http://schemas.openxmlformats.org/officeDocument/2006/relationships/image" Target="../media/image386.png"/><Relationship Id="rId115" Type="http://schemas.openxmlformats.org/officeDocument/2006/relationships/customXml" Target="../ink/ink417.xml"/><Relationship Id="rId136" Type="http://schemas.openxmlformats.org/officeDocument/2006/relationships/image" Target="../media/image434.png"/><Relationship Id="rId157" Type="http://schemas.openxmlformats.org/officeDocument/2006/relationships/customXml" Target="../ink/ink438.xml"/><Relationship Id="rId178" Type="http://schemas.openxmlformats.org/officeDocument/2006/relationships/image" Target="../media/image455.png"/><Relationship Id="rId61" Type="http://schemas.openxmlformats.org/officeDocument/2006/relationships/customXml" Target="../ink/ink390.xml"/><Relationship Id="rId82" Type="http://schemas.openxmlformats.org/officeDocument/2006/relationships/image" Target="../media/image407.png"/><Relationship Id="rId199" Type="http://schemas.openxmlformats.org/officeDocument/2006/relationships/customXml" Target="../ink/ink459.xml"/><Relationship Id="rId203" Type="http://schemas.openxmlformats.org/officeDocument/2006/relationships/customXml" Target="../ink/ink461.xml"/><Relationship Id="rId19" Type="http://schemas.openxmlformats.org/officeDocument/2006/relationships/customXml" Target="../ink/ink369.xml"/><Relationship Id="rId224" Type="http://schemas.openxmlformats.org/officeDocument/2006/relationships/image" Target="../media/image478.png"/><Relationship Id="rId30" Type="http://schemas.openxmlformats.org/officeDocument/2006/relationships/image" Target="../media/image381.png"/><Relationship Id="rId105" Type="http://schemas.openxmlformats.org/officeDocument/2006/relationships/customXml" Target="../ink/ink412.xml"/><Relationship Id="rId126" Type="http://schemas.openxmlformats.org/officeDocument/2006/relationships/image" Target="../media/image429.png"/><Relationship Id="rId147" Type="http://schemas.openxmlformats.org/officeDocument/2006/relationships/customXml" Target="../ink/ink433.xml"/><Relationship Id="rId168" Type="http://schemas.openxmlformats.org/officeDocument/2006/relationships/image" Target="../media/image450.png"/><Relationship Id="rId51" Type="http://schemas.openxmlformats.org/officeDocument/2006/relationships/customXml" Target="../ink/ink385.xml"/><Relationship Id="rId72" Type="http://schemas.openxmlformats.org/officeDocument/2006/relationships/image" Target="../media/image402.png"/><Relationship Id="rId93" Type="http://schemas.openxmlformats.org/officeDocument/2006/relationships/customXml" Target="../ink/ink406.xml"/><Relationship Id="rId189" Type="http://schemas.openxmlformats.org/officeDocument/2006/relationships/customXml" Target="../ink/ink454.xml"/><Relationship Id="rId3" Type="http://schemas.openxmlformats.org/officeDocument/2006/relationships/customXml" Target="../ink/ink361.xml"/><Relationship Id="rId214" Type="http://schemas.openxmlformats.org/officeDocument/2006/relationships/image" Target="../media/image473.png"/><Relationship Id="rId235" Type="http://schemas.openxmlformats.org/officeDocument/2006/relationships/customXml" Target="../ink/ink477.xml"/><Relationship Id="rId116" Type="http://schemas.openxmlformats.org/officeDocument/2006/relationships/image" Target="../media/image424.png"/><Relationship Id="rId137" Type="http://schemas.openxmlformats.org/officeDocument/2006/relationships/customXml" Target="../ink/ink428.xml"/><Relationship Id="rId158" Type="http://schemas.openxmlformats.org/officeDocument/2006/relationships/image" Target="../media/image4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99" Type="http://schemas.openxmlformats.org/officeDocument/2006/relationships/customXml" Target="../ink/ink149.xml"/><Relationship Id="rId21" Type="http://schemas.openxmlformats.org/officeDocument/2006/relationships/customXml" Target="../ink/ink10.xml"/><Relationship Id="rId63" Type="http://schemas.openxmlformats.org/officeDocument/2006/relationships/customXml" Target="../ink/ink31.xml"/><Relationship Id="rId159" Type="http://schemas.openxmlformats.org/officeDocument/2006/relationships/customXml" Target="../ink/ink79.xml"/><Relationship Id="rId324" Type="http://schemas.openxmlformats.org/officeDocument/2006/relationships/image" Target="../media/image163.png"/><Relationship Id="rId366" Type="http://schemas.openxmlformats.org/officeDocument/2006/relationships/image" Target="../media/image184.png"/><Relationship Id="rId170" Type="http://schemas.openxmlformats.org/officeDocument/2006/relationships/image" Target="../media/image86.png"/><Relationship Id="rId226" Type="http://schemas.openxmlformats.org/officeDocument/2006/relationships/image" Target="../media/image114.png"/><Relationship Id="rId433" Type="http://schemas.openxmlformats.org/officeDocument/2006/relationships/customXml" Target="../ink/ink216.xml"/><Relationship Id="rId268" Type="http://schemas.openxmlformats.org/officeDocument/2006/relationships/image" Target="../media/image135.png"/><Relationship Id="rId475" Type="http://schemas.openxmlformats.org/officeDocument/2006/relationships/customXml" Target="../ink/ink237.xml"/><Relationship Id="rId32" Type="http://schemas.openxmlformats.org/officeDocument/2006/relationships/image" Target="../media/image17.png"/><Relationship Id="rId74" Type="http://schemas.openxmlformats.org/officeDocument/2006/relationships/image" Target="../media/image38.png"/><Relationship Id="rId128" Type="http://schemas.openxmlformats.org/officeDocument/2006/relationships/image" Target="../media/image65.png"/><Relationship Id="rId335" Type="http://schemas.openxmlformats.org/officeDocument/2006/relationships/customXml" Target="../ink/ink167.xml"/><Relationship Id="rId377" Type="http://schemas.openxmlformats.org/officeDocument/2006/relationships/customXml" Target="../ink/ink188.xml"/><Relationship Id="rId5" Type="http://schemas.openxmlformats.org/officeDocument/2006/relationships/customXml" Target="../ink/ink2.xml"/><Relationship Id="rId181" Type="http://schemas.openxmlformats.org/officeDocument/2006/relationships/customXml" Target="../ink/ink90.xml"/><Relationship Id="rId237" Type="http://schemas.openxmlformats.org/officeDocument/2006/relationships/customXml" Target="../ink/ink118.xml"/><Relationship Id="rId402" Type="http://schemas.openxmlformats.org/officeDocument/2006/relationships/image" Target="../media/image202.png"/><Relationship Id="rId279" Type="http://schemas.openxmlformats.org/officeDocument/2006/relationships/customXml" Target="../ink/ink139.xml"/><Relationship Id="rId444" Type="http://schemas.openxmlformats.org/officeDocument/2006/relationships/image" Target="../media/image223.png"/><Relationship Id="rId486" Type="http://schemas.openxmlformats.org/officeDocument/2006/relationships/image" Target="../media/image244.png"/><Relationship Id="rId43" Type="http://schemas.openxmlformats.org/officeDocument/2006/relationships/customXml" Target="../ink/ink21.xml"/><Relationship Id="rId139" Type="http://schemas.openxmlformats.org/officeDocument/2006/relationships/customXml" Target="../ink/ink69.xml"/><Relationship Id="rId290" Type="http://schemas.openxmlformats.org/officeDocument/2006/relationships/image" Target="../media/image146.png"/><Relationship Id="rId304" Type="http://schemas.openxmlformats.org/officeDocument/2006/relationships/image" Target="../media/image153.png"/><Relationship Id="rId346" Type="http://schemas.openxmlformats.org/officeDocument/2006/relationships/image" Target="../media/image174.png"/><Relationship Id="rId388" Type="http://schemas.openxmlformats.org/officeDocument/2006/relationships/image" Target="../media/image195.png"/><Relationship Id="rId85" Type="http://schemas.openxmlformats.org/officeDocument/2006/relationships/customXml" Target="../ink/ink42.xml"/><Relationship Id="rId150" Type="http://schemas.openxmlformats.org/officeDocument/2006/relationships/image" Target="../media/image76.png"/><Relationship Id="rId192" Type="http://schemas.openxmlformats.org/officeDocument/2006/relationships/image" Target="../media/image97.png"/><Relationship Id="rId206" Type="http://schemas.openxmlformats.org/officeDocument/2006/relationships/image" Target="../media/image104.png"/><Relationship Id="rId413" Type="http://schemas.openxmlformats.org/officeDocument/2006/relationships/customXml" Target="../ink/ink206.xml"/><Relationship Id="rId248" Type="http://schemas.openxmlformats.org/officeDocument/2006/relationships/image" Target="../media/image125.png"/><Relationship Id="rId455" Type="http://schemas.openxmlformats.org/officeDocument/2006/relationships/customXml" Target="../ink/ink227.xml"/><Relationship Id="rId12" Type="http://schemas.openxmlformats.org/officeDocument/2006/relationships/image" Target="../media/image7.png"/><Relationship Id="rId108" Type="http://schemas.openxmlformats.org/officeDocument/2006/relationships/image" Target="../media/image55.png"/><Relationship Id="rId315" Type="http://schemas.openxmlformats.org/officeDocument/2006/relationships/customXml" Target="../ink/ink157.xml"/><Relationship Id="rId357" Type="http://schemas.openxmlformats.org/officeDocument/2006/relationships/customXml" Target="../ink/ink178.xml"/><Relationship Id="rId54" Type="http://schemas.openxmlformats.org/officeDocument/2006/relationships/image" Target="../media/image28.png"/><Relationship Id="rId96" Type="http://schemas.openxmlformats.org/officeDocument/2006/relationships/image" Target="../media/image49.png"/><Relationship Id="rId161" Type="http://schemas.openxmlformats.org/officeDocument/2006/relationships/customXml" Target="../ink/ink80.xml"/><Relationship Id="rId217" Type="http://schemas.openxmlformats.org/officeDocument/2006/relationships/customXml" Target="../ink/ink108.xml"/><Relationship Id="rId399" Type="http://schemas.openxmlformats.org/officeDocument/2006/relationships/customXml" Target="../ink/ink199.xml"/><Relationship Id="rId259" Type="http://schemas.openxmlformats.org/officeDocument/2006/relationships/customXml" Target="../ink/ink129.xml"/><Relationship Id="rId424" Type="http://schemas.openxmlformats.org/officeDocument/2006/relationships/image" Target="../media/image213.png"/><Relationship Id="rId466" Type="http://schemas.openxmlformats.org/officeDocument/2006/relationships/image" Target="../media/image234.png"/><Relationship Id="rId23" Type="http://schemas.openxmlformats.org/officeDocument/2006/relationships/customXml" Target="../ink/ink11.xml"/><Relationship Id="rId119" Type="http://schemas.openxmlformats.org/officeDocument/2006/relationships/customXml" Target="../ink/ink59.xml"/><Relationship Id="rId270" Type="http://schemas.openxmlformats.org/officeDocument/2006/relationships/image" Target="../media/image136.png"/><Relationship Id="rId326" Type="http://schemas.openxmlformats.org/officeDocument/2006/relationships/image" Target="../media/image164.png"/><Relationship Id="rId65" Type="http://schemas.openxmlformats.org/officeDocument/2006/relationships/customXml" Target="../ink/ink32.xml"/><Relationship Id="rId130" Type="http://schemas.openxmlformats.org/officeDocument/2006/relationships/image" Target="../media/image66.png"/><Relationship Id="rId368" Type="http://schemas.openxmlformats.org/officeDocument/2006/relationships/image" Target="../media/image185.png"/><Relationship Id="rId172" Type="http://schemas.openxmlformats.org/officeDocument/2006/relationships/image" Target="../media/image87.png"/><Relationship Id="rId228" Type="http://schemas.openxmlformats.org/officeDocument/2006/relationships/image" Target="../media/image115.png"/><Relationship Id="rId435" Type="http://schemas.openxmlformats.org/officeDocument/2006/relationships/customXml" Target="../ink/ink217.xml"/><Relationship Id="rId477" Type="http://schemas.openxmlformats.org/officeDocument/2006/relationships/customXml" Target="../ink/ink238.xml"/><Relationship Id="rId281" Type="http://schemas.openxmlformats.org/officeDocument/2006/relationships/customXml" Target="../ink/ink140.xml"/><Relationship Id="rId337" Type="http://schemas.openxmlformats.org/officeDocument/2006/relationships/customXml" Target="../ink/ink168.xml"/><Relationship Id="rId34" Type="http://schemas.openxmlformats.org/officeDocument/2006/relationships/image" Target="../media/image18.png"/><Relationship Id="rId76" Type="http://schemas.openxmlformats.org/officeDocument/2006/relationships/image" Target="../media/image39.png"/><Relationship Id="rId141" Type="http://schemas.openxmlformats.org/officeDocument/2006/relationships/customXml" Target="../ink/ink70.xml"/><Relationship Id="rId379" Type="http://schemas.openxmlformats.org/officeDocument/2006/relationships/customXml" Target="../ink/ink189.xml"/><Relationship Id="rId7" Type="http://schemas.openxmlformats.org/officeDocument/2006/relationships/customXml" Target="../ink/ink3.xml"/><Relationship Id="rId183" Type="http://schemas.openxmlformats.org/officeDocument/2006/relationships/customXml" Target="../ink/ink91.xml"/><Relationship Id="rId239" Type="http://schemas.openxmlformats.org/officeDocument/2006/relationships/customXml" Target="../ink/ink119.xml"/><Relationship Id="rId390" Type="http://schemas.openxmlformats.org/officeDocument/2006/relationships/image" Target="../media/image196.png"/><Relationship Id="rId404" Type="http://schemas.openxmlformats.org/officeDocument/2006/relationships/image" Target="../media/image203.png"/><Relationship Id="rId446" Type="http://schemas.openxmlformats.org/officeDocument/2006/relationships/image" Target="../media/image224.png"/><Relationship Id="rId250" Type="http://schemas.openxmlformats.org/officeDocument/2006/relationships/image" Target="../media/image126.png"/><Relationship Id="rId292" Type="http://schemas.openxmlformats.org/officeDocument/2006/relationships/image" Target="../media/image147.png"/><Relationship Id="rId306" Type="http://schemas.openxmlformats.org/officeDocument/2006/relationships/image" Target="../media/image154.png"/><Relationship Id="rId488" Type="http://schemas.openxmlformats.org/officeDocument/2006/relationships/image" Target="../media/image245.png"/><Relationship Id="rId45" Type="http://schemas.openxmlformats.org/officeDocument/2006/relationships/customXml" Target="../ink/ink22.xml"/><Relationship Id="rId87" Type="http://schemas.openxmlformats.org/officeDocument/2006/relationships/customXml" Target="../ink/ink43.xml"/><Relationship Id="rId110" Type="http://schemas.openxmlformats.org/officeDocument/2006/relationships/image" Target="../media/image56.png"/><Relationship Id="rId348" Type="http://schemas.openxmlformats.org/officeDocument/2006/relationships/image" Target="../media/image175.png"/><Relationship Id="rId152" Type="http://schemas.openxmlformats.org/officeDocument/2006/relationships/image" Target="../media/image77.png"/><Relationship Id="rId194" Type="http://schemas.openxmlformats.org/officeDocument/2006/relationships/image" Target="../media/image98.png"/><Relationship Id="rId208" Type="http://schemas.openxmlformats.org/officeDocument/2006/relationships/image" Target="../media/image105.png"/><Relationship Id="rId415" Type="http://schemas.openxmlformats.org/officeDocument/2006/relationships/customXml" Target="../ink/ink207.xml"/><Relationship Id="rId457" Type="http://schemas.openxmlformats.org/officeDocument/2006/relationships/customXml" Target="../ink/ink228.xml"/><Relationship Id="rId261" Type="http://schemas.openxmlformats.org/officeDocument/2006/relationships/customXml" Target="../ink/ink130.xml"/><Relationship Id="rId14" Type="http://schemas.openxmlformats.org/officeDocument/2006/relationships/image" Target="../media/image8.png"/><Relationship Id="rId56" Type="http://schemas.openxmlformats.org/officeDocument/2006/relationships/image" Target="../media/image29.png"/><Relationship Id="rId317" Type="http://schemas.openxmlformats.org/officeDocument/2006/relationships/customXml" Target="../ink/ink158.xml"/><Relationship Id="rId359" Type="http://schemas.openxmlformats.org/officeDocument/2006/relationships/customXml" Target="../ink/ink179.xml"/><Relationship Id="rId98" Type="http://schemas.openxmlformats.org/officeDocument/2006/relationships/image" Target="../media/image50.png"/><Relationship Id="rId121" Type="http://schemas.openxmlformats.org/officeDocument/2006/relationships/customXml" Target="../ink/ink60.xml"/><Relationship Id="rId163" Type="http://schemas.openxmlformats.org/officeDocument/2006/relationships/customXml" Target="../ink/ink81.xml"/><Relationship Id="rId219" Type="http://schemas.openxmlformats.org/officeDocument/2006/relationships/customXml" Target="../ink/ink109.xml"/><Relationship Id="rId370" Type="http://schemas.openxmlformats.org/officeDocument/2006/relationships/image" Target="../media/image186.png"/><Relationship Id="rId426" Type="http://schemas.openxmlformats.org/officeDocument/2006/relationships/image" Target="../media/image214.png"/><Relationship Id="rId230" Type="http://schemas.openxmlformats.org/officeDocument/2006/relationships/image" Target="../media/image116.png"/><Relationship Id="rId468" Type="http://schemas.openxmlformats.org/officeDocument/2006/relationships/image" Target="../media/image235.png"/><Relationship Id="rId25" Type="http://schemas.openxmlformats.org/officeDocument/2006/relationships/customXml" Target="../ink/ink12.xml"/><Relationship Id="rId67" Type="http://schemas.openxmlformats.org/officeDocument/2006/relationships/customXml" Target="../ink/ink33.xml"/><Relationship Id="rId272" Type="http://schemas.openxmlformats.org/officeDocument/2006/relationships/image" Target="../media/image137.png"/><Relationship Id="rId328" Type="http://schemas.openxmlformats.org/officeDocument/2006/relationships/image" Target="../media/image165.png"/><Relationship Id="rId132" Type="http://schemas.openxmlformats.org/officeDocument/2006/relationships/image" Target="../media/image67.png"/><Relationship Id="rId174" Type="http://schemas.openxmlformats.org/officeDocument/2006/relationships/image" Target="../media/image88.png"/><Relationship Id="rId381" Type="http://schemas.openxmlformats.org/officeDocument/2006/relationships/customXml" Target="../ink/ink190.xml"/><Relationship Id="rId241" Type="http://schemas.openxmlformats.org/officeDocument/2006/relationships/customXml" Target="../ink/ink120.xml"/><Relationship Id="rId437" Type="http://schemas.openxmlformats.org/officeDocument/2006/relationships/customXml" Target="../ink/ink218.xml"/><Relationship Id="rId479" Type="http://schemas.openxmlformats.org/officeDocument/2006/relationships/customXml" Target="../ink/ink239.xml"/><Relationship Id="rId36" Type="http://schemas.openxmlformats.org/officeDocument/2006/relationships/image" Target="../media/image19.png"/><Relationship Id="rId283" Type="http://schemas.openxmlformats.org/officeDocument/2006/relationships/customXml" Target="../ink/ink141.xml"/><Relationship Id="rId339" Type="http://schemas.openxmlformats.org/officeDocument/2006/relationships/customXml" Target="../ink/ink169.xml"/><Relationship Id="rId490" Type="http://schemas.openxmlformats.org/officeDocument/2006/relationships/image" Target="../media/image246.png"/><Relationship Id="rId78" Type="http://schemas.openxmlformats.org/officeDocument/2006/relationships/image" Target="../media/image40.png"/><Relationship Id="rId101" Type="http://schemas.openxmlformats.org/officeDocument/2006/relationships/customXml" Target="../ink/ink50.xml"/><Relationship Id="rId143" Type="http://schemas.openxmlformats.org/officeDocument/2006/relationships/customXml" Target="../ink/ink71.xml"/><Relationship Id="rId185" Type="http://schemas.openxmlformats.org/officeDocument/2006/relationships/customXml" Target="../ink/ink92.xml"/><Relationship Id="rId350" Type="http://schemas.openxmlformats.org/officeDocument/2006/relationships/image" Target="../media/image176.png"/><Relationship Id="rId406" Type="http://schemas.openxmlformats.org/officeDocument/2006/relationships/image" Target="../media/image204.png"/><Relationship Id="rId9" Type="http://schemas.openxmlformats.org/officeDocument/2006/relationships/customXml" Target="../ink/ink4.xml"/><Relationship Id="rId210" Type="http://schemas.openxmlformats.org/officeDocument/2006/relationships/image" Target="../media/image106.png"/><Relationship Id="rId392" Type="http://schemas.openxmlformats.org/officeDocument/2006/relationships/image" Target="../media/image197.png"/><Relationship Id="rId448" Type="http://schemas.openxmlformats.org/officeDocument/2006/relationships/image" Target="../media/image225.png"/><Relationship Id="rId252" Type="http://schemas.openxmlformats.org/officeDocument/2006/relationships/image" Target="../media/image127.png"/><Relationship Id="rId294" Type="http://schemas.openxmlformats.org/officeDocument/2006/relationships/image" Target="../media/image148.png"/><Relationship Id="rId308" Type="http://schemas.openxmlformats.org/officeDocument/2006/relationships/image" Target="../media/image155.png"/><Relationship Id="rId47" Type="http://schemas.openxmlformats.org/officeDocument/2006/relationships/customXml" Target="../ink/ink23.xml"/><Relationship Id="rId89" Type="http://schemas.openxmlformats.org/officeDocument/2006/relationships/customXml" Target="../ink/ink44.xml"/><Relationship Id="rId112" Type="http://schemas.openxmlformats.org/officeDocument/2006/relationships/image" Target="../media/image57.png"/><Relationship Id="rId154" Type="http://schemas.openxmlformats.org/officeDocument/2006/relationships/image" Target="../media/image78.png"/><Relationship Id="rId361" Type="http://schemas.openxmlformats.org/officeDocument/2006/relationships/customXml" Target="../ink/ink180.xml"/><Relationship Id="rId196" Type="http://schemas.openxmlformats.org/officeDocument/2006/relationships/image" Target="../media/image99.png"/><Relationship Id="rId417" Type="http://schemas.openxmlformats.org/officeDocument/2006/relationships/customXml" Target="../ink/ink208.xml"/><Relationship Id="rId459" Type="http://schemas.openxmlformats.org/officeDocument/2006/relationships/customXml" Target="../ink/ink229.xml"/><Relationship Id="rId16" Type="http://schemas.openxmlformats.org/officeDocument/2006/relationships/image" Target="../media/image9.png"/><Relationship Id="rId221" Type="http://schemas.openxmlformats.org/officeDocument/2006/relationships/customXml" Target="../ink/ink110.xml"/><Relationship Id="rId263" Type="http://schemas.openxmlformats.org/officeDocument/2006/relationships/customXml" Target="../ink/ink131.xml"/><Relationship Id="rId319" Type="http://schemas.openxmlformats.org/officeDocument/2006/relationships/customXml" Target="../ink/ink159.xml"/><Relationship Id="rId470" Type="http://schemas.openxmlformats.org/officeDocument/2006/relationships/image" Target="../media/image236.png"/><Relationship Id="rId58" Type="http://schemas.openxmlformats.org/officeDocument/2006/relationships/image" Target="../media/image30.png"/><Relationship Id="rId123" Type="http://schemas.openxmlformats.org/officeDocument/2006/relationships/customXml" Target="../ink/ink61.xml"/><Relationship Id="rId330" Type="http://schemas.openxmlformats.org/officeDocument/2006/relationships/image" Target="../media/image166.png"/><Relationship Id="rId165" Type="http://schemas.openxmlformats.org/officeDocument/2006/relationships/customXml" Target="../ink/ink82.xml"/><Relationship Id="rId372" Type="http://schemas.openxmlformats.org/officeDocument/2006/relationships/image" Target="../media/image187.png"/><Relationship Id="rId428" Type="http://schemas.openxmlformats.org/officeDocument/2006/relationships/image" Target="../media/image215.png"/><Relationship Id="rId232" Type="http://schemas.openxmlformats.org/officeDocument/2006/relationships/image" Target="../media/image117.png"/><Relationship Id="rId274" Type="http://schemas.openxmlformats.org/officeDocument/2006/relationships/image" Target="../media/image138.png"/><Relationship Id="rId481" Type="http://schemas.openxmlformats.org/officeDocument/2006/relationships/customXml" Target="../ink/ink240.xml"/><Relationship Id="rId27" Type="http://schemas.openxmlformats.org/officeDocument/2006/relationships/customXml" Target="../ink/ink13.xml"/><Relationship Id="rId69" Type="http://schemas.openxmlformats.org/officeDocument/2006/relationships/customXml" Target="../ink/ink34.xml"/><Relationship Id="rId134" Type="http://schemas.openxmlformats.org/officeDocument/2006/relationships/image" Target="../media/image68.png"/><Relationship Id="rId80" Type="http://schemas.openxmlformats.org/officeDocument/2006/relationships/image" Target="../media/image41.png"/><Relationship Id="rId176" Type="http://schemas.openxmlformats.org/officeDocument/2006/relationships/image" Target="../media/image89.png"/><Relationship Id="rId341" Type="http://schemas.openxmlformats.org/officeDocument/2006/relationships/customXml" Target="../ink/ink170.xml"/><Relationship Id="rId383" Type="http://schemas.openxmlformats.org/officeDocument/2006/relationships/customXml" Target="../ink/ink191.xml"/><Relationship Id="rId439" Type="http://schemas.openxmlformats.org/officeDocument/2006/relationships/customXml" Target="../ink/ink219.xml"/><Relationship Id="rId201" Type="http://schemas.openxmlformats.org/officeDocument/2006/relationships/customXml" Target="../ink/ink100.xml"/><Relationship Id="rId243" Type="http://schemas.openxmlformats.org/officeDocument/2006/relationships/customXml" Target="../ink/ink121.xml"/><Relationship Id="rId285" Type="http://schemas.openxmlformats.org/officeDocument/2006/relationships/customXml" Target="../ink/ink142.xml"/><Relationship Id="rId450" Type="http://schemas.openxmlformats.org/officeDocument/2006/relationships/image" Target="../media/image226.png"/><Relationship Id="rId38" Type="http://schemas.openxmlformats.org/officeDocument/2006/relationships/image" Target="../media/image20.png"/><Relationship Id="rId103" Type="http://schemas.openxmlformats.org/officeDocument/2006/relationships/customXml" Target="../ink/ink51.xml"/><Relationship Id="rId310" Type="http://schemas.openxmlformats.org/officeDocument/2006/relationships/image" Target="../media/image156.png"/><Relationship Id="rId492" Type="http://schemas.openxmlformats.org/officeDocument/2006/relationships/image" Target="../media/image247.png"/><Relationship Id="rId91" Type="http://schemas.openxmlformats.org/officeDocument/2006/relationships/customXml" Target="../ink/ink45.xml"/><Relationship Id="rId145" Type="http://schemas.openxmlformats.org/officeDocument/2006/relationships/customXml" Target="../ink/ink72.xml"/><Relationship Id="rId187" Type="http://schemas.openxmlformats.org/officeDocument/2006/relationships/customXml" Target="../ink/ink93.xml"/><Relationship Id="rId352" Type="http://schemas.openxmlformats.org/officeDocument/2006/relationships/image" Target="../media/image177.png"/><Relationship Id="rId394" Type="http://schemas.openxmlformats.org/officeDocument/2006/relationships/image" Target="../media/image198.png"/><Relationship Id="rId408" Type="http://schemas.openxmlformats.org/officeDocument/2006/relationships/image" Target="../media/image205.png"/><Relationship Id="rId212" Type="http://schemas.openxmlformats.org/officeDocument/2006/relationships/image" Target="../media/image107.png"/><Relationship Id="rId254" Type="http://schemas.openxmlformats.org/officeDocument/2006/relationships/image" Target="../media/image128.png"/><Relationship Id="rId49" Type="http://schemas.openxmlformats.org/officeDocument/2006/relationships/customXml" Target="../ink/ink24.xml"/><Relationship Id="rId114" Type="http://schemas.openxmlformats.org/officeDocument/2006/relationships/image" Target="../media/image58.png"/><Relationship Id="rId296" Type="http://schemas.openxmlformats.org/officeDocument/2006/relationships/image" Target="../media/image149.png"/><Relationship Id="rId461" Type="http://schemas.openxmlformats.org/officeDocument/2006/relationships/customXml" Target="../ink/ink230.xml"/><Relationship Id="rId60" Type="http://schemas.openxmlformats.org/officeDocument/2006/relationships/image" Target="../media/image31.png"/><Relationship Id="rId156" Type="http://schemas.openxmlformats.org/officeDocument/2006/relationships/image" Target="../media/image79.png"/><Relationship Id="rId198" Type="http://schemas.openxmlformats.org/officeDocument/2006/relationships/image" Target="../media/image100.png"/><Relationship Id="rId321" Type="http://schemas.openxmlformats.org/officeDocument/2006/relationships/customXml" Target="../ink/ink160.xml"/><Relationship Id="rId363" Type="http://schemas.openxmlformats.org/officeDocument/2006/relationships/customXml" Target="../ink/ink181.xml"/><Relationship Id="rId419" Type="http://schemas.openxmlformats.org/officeDocument/2006/relationships/customXml" Target="../ink/ink209.xml"/><Relationship Id="rId223" Type="http://schemas.openxmlformats.org/officeDocument/2006/relationships/customXml" Target="../ink/ink111.xml"/><Relationship Id="rId430" Type="http://schemas.openxmlformats.org/officeDocument/2006/relationships/image" Target="../media/image216.png"/><Relationship Id="rId18" Type="http://schemas.openxmlformats.org/officeDocument/2006/relationships/image" Target="../media/image10.png"/><Relationship Id="rId265" Type="http://schemas.openxmlformats.org/officeDocument/2006/relationships/customXml" Target="../ink/ink132.xml"/><Relationship Id="rId472" Type="http://schemas.openxmlformats.org/officeDocument/2006/relationships/image" Target="../media/image237.png"/><Relationship Id="rId125" Type="http://schemas.openxmlformats.org/officeDocument/2006/relationships/customXml" Target="../ink/ink62.xml"/><Relationship Id="rId167" Type="http://schemas.openxmlformats.org/officeDocument/2006/relationships/customXml" Target="../ink/ink83.xml"/><Relationship Id="rId332" Type="http://schemas.openxmlformats.org/officeDocument/2006/relationships/image" Target="../media/image167.png"/><Relationship Id="rId374" Type="http://schemas.openxmlformats.org/officeDocument/2006/relationships/image" Target="../media/image188.png"/><Relationship Id="rId71" Type="http://schemas.openxmlformats.org/officeDocument/2006/relationships/customXml" Target="../ink/ink35.xml"/><Relationship Id="rId234" Type="http://schemas.openxmlformats.org/officeDocument/2006/relationships/image" Target="../media/image118.png"/><Relationship Id="rId2" Type="http://schemas.openxmlformats.org/officeDocument/2006/relationships/image" Target="../media/image2.png"/><Relationship Id="rId29" Type="http://schemas.openxmlformats.org/officeDocument/2006/relationships/customXml" Target="../ink/ink14.xml"/><Relationship Id="rId276" Type="http://schemas.openxmlformats.org/officeDocument/2006/relationships/image" Target="../media/image139.png"/><Relationship Id="rId441" Type="http://schemas.openxmlformats.org/officeDocument/2006/relationships/customXml" Target="../ink/ink220.xml"/><Relationship Id="rId483" Type="http://schemas.openxmlformats.org/officeDocument/2006/relationships/customXml" Target="../ink/ink241.xml"/><Relationship Id="rId40" Type="http://schemas.openxmlformats.org/officeDocument/2006/relationships/image" Target="../media/image21.png"/><Relationship Id="rId136" Type="http://schemas.openxmlformats.org/officeDocument/2006/relationships/image" Target="../media/image69.png"/><Relationship Id="rId178" Type="http://schemas.openxmlformats.org/officeDocument/2006/relationships/image" Target="../media/image90.png"/><Relationship Id="rId301" Type="http://schemas.openxmlformats.org/officeDocument/2006/relationships/customXml" Target="../ink/ink150.xml"/><Relationship Id="rId343" Type="http://schemas.openxmlformats.org/officeDocument/2006/relationships/customXml" Target="../ink/ink171.xml"/><Relationship Id="rId82" Type="http://schemas.openxmlformats.org/officeDocument/2006/relationships/image" Target="../media/image42.png"/><Relationship Id="rId203" Type="http://schemas.openxmlformats.org/officeDocument/2006/relationships/customXml" Target="../ink/ink101.xml"/><Relationship Id="rId385" Type="http://schemas.openxmlformats.org/officeDocument/2006/relationships/customXml" Target="../ink/ink192.xml"/><Relationship Id="rId245" Type="http://schemas.openxmlformats.org/officeDocument/2006/relationships/customXml" Target="../ink/ink122.xml"/><Relationship Id="rId287" Type="http://schemas.openxmlformats.org/officeDocument/2006/relationships/customXml" Target="../ink/ink143.xml"/><Relationship Id="rId410" Type="http://schemas.openxmlformats.org/officeDocument/2006/relationships/image" Target="../media/image206.png"/><Relationship Id="rId452" Type="http://schemas.openxmlformats.org/officeDocument/2006/relationships/image" Target="../media/image227.png"/><Relationship Id="rId494" Type="http://schemas.openxmlformats.org/officeDocument/2006/relationships/image" Target="../media/image248.png"/><Relationship Id="rId105" Type="http://schemas.openxmlformats.org/officeDocument/2006/relationships/customXml" Target="../ink/ink52.xml"/><Relationship Id="rId147" Type="http://schemas.openxmlformats.org/officeDocument/2006/relationships/customXml" Target="../ink/ink73.xml"/><Relationship Id="rId312" Type="http://schemas.openxmlformats.org/officeDocument/2006/relationships/image" Target="../media/image157.png"/><Relationship Id="rId354" Type="http://schemas.openxmlformats.org/officeDocument/2006/relationships/image" Target="../media/image178.png"/><Relationship Id="rId51" Type="http://schemas.openxmlformats.org/officeDocument/2006/relationships/customXml" Target="../ink/ink25.xml"/><Relationship Id="rId93" Type="http://schemas.openxmlformats.org/officeDocument/2006/relationships/customXml" Target="../ink/ink46.xml"/><Relationship Id="rId189" Type="http://schemas.openxmlformats.org/officeDocument/2006/relationships/customXml" Target="../ink/ink94.xml"/><Relationship Id="rId396" Type="http://schemas.openxmlformats.org/officeDocument/2006/relationships/image" Target="../media/image199.png"/><Relationship Id="rId214" Type="http://schemas.openxmlformats.org/officeDocument/2006/relationships/image" Target="../media/image108.png"/><Relationship Id="rId256" Type="http://schemas.openxmlformats.org/officeDocument/2006/relationships/image" Target="../media/image129.png"/><Relationship Id="rId298" Type="http://schemas.openxmlformats.org/officeDocument/2006/relationships/image" Target="../media/image150.png"/><Relationship Id="rId421" Type="http://schemas.openxmlformats.org/officeDocument/2006/relationships/customXml" Target="../ink/ink210.xml"/><Relationship Id="rId463" Type="http://schemas.openxmlformats.org/officeDocument/2006/relationships/customXml" Target="../ink/ink231.xml"/><Relationship Id="rId116" Type="http://schemas.openxmlformats.org/officeDocument/2006/relationships/image" Target="../media/image59.png"/><Relationship Id="rId158" Type="http://schemas.openxmlformats.org/officeDocument/2006/relationships/image" Target="../media/image80.png"/><Relationship Id="rId323" Type="http://schemas.openxmlformats.org/officeDocument/2006/relationships/customXml" Target="../ink/ink161.xml"/><Relationship Id="rId20" Type="http://schemas.openxmlformats.org/officeDocument/2006/relationships/image" Target="../media/image11.png"/><Relationship Id="rId62" Type="http://schemas.openxmlformats.org/officeDocument/2006/relationships/image" Target="../media/image32.png"/><Relationship Id="rId365" Type="http://schemas.openxmlformats.org/officeDocument/2006/relationships/customXml" Target="../ink/ink182.xml"/><Relationship Id="rId190" Type="http://schemas.openxmlformats.org/officeDocument/2006/relationships/image" Target="../media/image96.png"/><Relationship Id="rId204" Type="http://schemas.openxmlformats.org/officeDocument/2006/relationships/image" Target="../media/image103.png"/><Relationship Id="rId225" Type="http://schemas.openxmlformats.org/officeDocument/2006/relationships/customXml" Target="../ink/ink112.xml"/><Relationship Id="rId246" Type="http://schemas.openxmlformats.org/officeDocument/2006/relationships/image" Target="../media/image124.png"/><Relationship Id="rId267" Type="http://schemas.openxmlformats.org/officeDocument/2006/relationships/customXml" Target="../ink/ink133.xml"/><Relationship Id="rId288" Type="http://schemas.openxmlformats.org/officeDocument/2006/relationships/image" Target="../media/image145.png"/><Relationship Id="rId411" Type="http://schemas.openxmlformats.org/officeDocument/2006/relationships/customXml" Target="../ink/ink205.xml"/><Relationship Id="rId432" Type="http://schemas.openxmlformats.org/officeDocument/2006/relationships/image" Target="../media/image217.png"/><Relationship Id="rId453" Type="http://schemas.openxmlformats.org/officeDocument/2006/relationships/customXml" Target="../ink/ink226.xml"/><Relationship Id="rId474" Type="http://schemas.openxmlformats.org/officeDocument/2006/relationships/image" Target="../media/image238.png"/><Relationship Id="rId106" Type="http://schemas.openxmlformats.org/officeDocument/2006/relationships/image" Target="../media/image54.png"/><Relationship Id="rId127" Type="http://schemas.openxmlformats.org/officeDocument/2006/relationships/customXml" Target="../ink/ink63.xml"/><Relationship Id="rId313" Type="http://schemas.openxmlformats.org/officeDocument/2006/relationships/customXml" Target="../ink/ink156.xml"/><Relationship Id="rId10" Type="http://schemas.openxmlformats.org/officeDocument/2006/relationships/image" Target="../media/image6.png"/><Relationship Id="rId31" Type="http://schemas.openxmlformats.org/officeDocument/2006/relationships/customXml" Target="../ink/ink15.xml"/><Relationship Id="rId52" Type="http://schemas.openxmlformats.org/officeDocument/2006/relationships/image" Target="../media/image27.png"/><Relationship Id="rId73" Type="http://schemas.openxmlformats.org/officeDocument/2006/relationships/customXml" Target="../ink/ink36.xml"/><Relationship Id="rId94" Type="http://schemas.openxmlformats.org/officeDocument/2006/relationships/image" Target="../media/image48.png"/><Relationship Id="rId148" Type="http://schemas.openxmlformats.org/officeDocument/2006/relationships/image" Target="../media/image75.png"/><Relationship Id="rId169" Type="http://schemas.openxmlformats.org/officeDocument/2006/relationships/customXml" Target="../ink/ink84.xml"/><Relationship Id="rId334" Type="http://schemas.openxmlformats.org/officeDocument/2006/relationships/image" Target="../media/image168.png"/><Relationship Id="rId355" Type="http://schemas.openxmlformats.org/officeDocument/2006/relationships/customXml" Target="../ink/ink177.xml"/><Relationship Id="rId376" Type="http://schemas.openxmlformats.org/officeDocument/2006/relationships/image" Target="../media/image189.png"/><Relationship Id="rId397" Type="http://schemas.openxmlformats.org/officeDocument/2006/relationships/customXml" Target="../ink/ink198.xml"/><Relationship Id="rId4" Type="http://schemas.openxmlformats.org/officeDocument/2006/relationships/image" Target="../media/image3.png"/><Relationship Id="rId180" Type="http://schemas.openxmlformats.org/officeDocument/2006/relationships/image" Target="../media/image91.png"/><Relationship Id="rId215" Type="http://schemas.openxmlformats.org/officeDocument/2006/relationships/customXml" Target="../ink/ink107.xml"/><Relationship Id="rId236" Type="http://schemas.openxmlformats.org/officeDocument/2006/relationships/image" Target="../media/image119.png"/><Relationship Id="rId257" Type="http://schemas.openxmlformats.org/officeDocument/2006/relationships/customXml" Target="../ink/ink128.xml"/><Relationship Id="rId278" Type="http://schemas.openxmlformats.org/officeDocument/2006/relationships/image" Target="../media/image140.png"/><Relationship Id="rId401" Type="http://schemas.openxmlformats.org/officeDocument/2006/relationships/customXml" Target="../ink/ink200.xml"/><Relationship Id="rId422" Type="http://schemas.openxmlformats.org/officeDocument/2006/relationships/image" Target="../media/image212.png"/><Relationship Id="rId443" Type="http://schemas.openxmlformats.org/officeDocument/2006/relationships/customXml" Target="../ink/ink221.xml"/><Relationship Id="rId464" Type="http://schemas.openxmlformats.org/officeDocument/2006/relationships/image" Target="../media/image233.png"/><Relationship Id="rId303" Type="http://schemas.openxmlformats.org/officeDocument/2006/relationships/customXml" Target="../ink/ink151.xml"/><Relationship Id="rId485" Type="http://schemas.openxmlformats.org/officeDocument/2006/relationships/customXml" Target="../ink/ink242.xml"/><Relationship Id="rId42" Type="http://schemas.openxmlformats.org/officeDocument/2006/relationships/image" Target="../media/image22.png"/><Relationship Id="rId84" Type="http://schemas.openxmlformats.org/officeDocument/2006/relationships/image" Target="../media/image43.png"/><Relationship Id="rId138" Type="http://schemas.openxmlformats.org/officeDocument/2006/relationships/image" Target="../media/image70.png"/><Relationship Id="rId345" Type="http://schemas.openxmlformats.org/officeDocument/2006/relationships/customXml" Target="../ink/ink172.xml"/><Relationship Id="rId387" Type="http://schemas.openxmlformats.org/officeDocument/2006/relationships/customXml" Target="../ink/ink193.xml"/><Relationship Id="rId191" Type="http://schemas.openxmlformats.org/officeDocument/2006/relationships/customXml" Target="../ink/ink95.xml"/><Relationship Id="rId205" Type="http://schemas.openxmlformats.org/officeDocument/2006/relationships/customXml" Target="../ink/ink102.xml"/><Relationship Id="rId247" Type="http://schemas.openxmlformats.org/officeDocument/2006/relationships/customXml" Target="../ink/ink123.xml"/><Relationship Id="rId412" Type="http://schemas.openxmlformats.org/officeDocument/2006/relationships/image" Target="../media/image207.png"/><Relationship Id="rId107" Type="http://schemas.openxmlformats.org/officeDocument/2006/relationships/customXml" Target="../ink/ink53.xml"/><Relationship Id="rId289" Type="http://schemas.openxmlformats.org/officeDocument/2006/relationships/customXml" Target="../ink/ink144.xml"/><Relationship Id="rId454" Type="http://schemas.openxmlformats.org/officeDocument/2006/relationships/image" Target="../media/image228.png"/><Relationship Id="rId11" Type="http://schemas.openxmlformats.org/officeDocument/2006/relationships/customXml" Target="../ink/ink5.xml"/><Relationship Id="rId53" Type="http://schemas.openxmlformats.org/officeDocument/2006/relationships/customXml" Target="../ink/ink26.xml"/><Relationship Id="rId149" Type="http://schemas.openxmlformats.org/officeDocument/2006/relationships/customXml" Target="../ink/ink74.xml"/><Relationship Id="rId314" Type="http://schemas.openxmlformats.org/officeDocument/2006/relationships/image" Target="../media/image158.png"/><Relationship Id="rId356" Type="http://schemas.openxmlformats.org/officeDocument/2006/relationships/image" Target="../media/image179.png"/><Relationship Id="rId398" Type="http://schemas.openxmlformats.org/officeDocument/2006/relationships/image" Target="../media/image200.png"/><Relationship Id="rId95" Type="http://schemas.openxmlformats.org/officeDocument/2006/relationships/customXml" Target="../ink/ink47.xml"/><Relationship Id="rId160" Type="http://schemas.openxmlformats.org/officeDocument/2006/relationships/image" Target="../media/image81.png"/><Relationship Id="rId216" Type="http://schemas.openxmlformats.org/officeDocument/2006/relationships/image" Target="../media/image109.png"/><Relationship Id="rId423" Type="http://schemas.openxmlformats.org/officeDocument/2006/relationships/customXml" Target="../ink/ink211.xml"/><Relationship Id="rId258" Type="http://schemas.openxmlformats.org/officeDocument/2006/relationships/image" Target="../media/image130.png"/><Relationship Id="rId465" Type="http://schemas.openxmlformats.org/officeDocument/2006/relationships/customXml" Target="../ink/ink232.xml"/><Relationship Id="rId22" Type="http://schemas.openxmlformats.org/officeDocument/2006/relationships/image" Target="../media/image12.png"/><Relationship Id="rId64" Type="http://schemas.openxmlformats.org/officeDocument/2006/relationships/image" Target="../media/image33.png"/><Relationship Id="rId118" Type="http://schemas.openxmlformats.org/officeDocument/2006/relationships/image" Target="../media/image60.png"/><Relationship Id="rId325" Type="http://schemas.openxmlformats.org/officeDocument/2006/relationships/customXml" Target="../ink/ink162.xml"/><Relationship Id="rId367" Type="http://schemas.openxmlformats.org/officeDocument/2006/relationships/customXml" Target="../ink/ink183.xml"/><Relationship Id="rId171" Type="http://schemas.openxmlformats.org/officeDocument/2006/relationships/customXml" Target="../ink/ink85.xml"/><Relationship Id="rId227" Type="http://schemas.openxmlformats.org/officeDocument/2006/relationships/customXml" Target="../ink/ink113.xml"/><Relationship Id="rId269" Type="http://schemas.openxmlformats.org/officeDocument/2006/relationships/customXml" Target="../ink/ink134.xml"/><Relationship Id="rId434" Type="http://schemas.openxmlformats.org/officeDocument/2006/relationships/image" Target="../media/image218.png"/><Relationship Id="rId476" Type="http://schemas.openxmlformats.org/officeDocument/2006/relationships/image" Target="../media/image239.png"/><Relationship Id="rId33" Type="http://schemas.openxmlformats.org/officeDocument/2006/relationships/customXml" Target="../ink/ink16.xml"/><Relationship Id="rId129" Type="http://schemas.openxmlformats.org/officeDocument/2006/relationships/customXml" Target="../ink/ink64.xml"/><Relationship Id="rId280" Type="http://schemas.openxmlformats.org/officeDocument/2006/relationships/image" Target="../media/image141.png"/><Relationship Id="rId336" Type="http://schemas.openxmlformats.org/officeDocument/2006/relationships/image" Target="../media/image169.png"/><Relationship Id="rId75" Type="http://schemas.openxmlformats.org/officeDocument/2006/relationships/customXml" Target="../ink/ink37.xml"/><Relationship Id="rId140" Type="http://schemas.openxmlformats.org/officeDocument/2006/relationships/image" Target="../media/image71.png"/><Relationship Id="rId182" Type="http://schemas.openxmlformats.org/officeDocument/2006/relationships/image" Target="../media/image92.png"/><Relationship Id="rId378" Type="http://schemas.openxmlformats.org/officeDocument/2006/relationships/image" Target="../media/image190.png"/><Relationship Id="rId403" Type="http://schemas.openxmlformats.org/officeDocument/2006/relationships/customXml" Target="../ink/ink201.xml"/><Relationship Id="rId6" Type="http://schemas.openxmlformats.org/officeDocument/2006/relationships/image" Target="../media/image4.png"/><Relationship Id="rId238" Type="http://schemas.openxmlformats.org/officeDocument/2006/relationships/image" Target="../media/image120.png"/><Relationship Id="rId445" Type="http://schemas.openxmlformats.org/officeDocument/2006/relationships/customXml" Target="../ink/ink222.xml"/><Relationship Id="rId487" Type="http://schemas.openxmlformats.org/officeDocument/2006/relationships/customXml" Target="../ink/ink243.xml"/><Relationship Id="rId291" Type="http://schemas.openxmlformats.org/officeDocument/2006/relationships/customXml" Target="../ink/ink145.xml"/><Relationship Id="rId305" Type="http://schemas.openxmlformats.org/officeDocument/2006/relationships/customXml" Target="../ink/ink152.xml"/><Relationship Id="rId347" Type="http://schemas.openxmlformats.org/officeDocument/2006/relationships/customXml" Target="../ink/ink173.xml"/><Relationship Id="rId44" Type="http://schemas.openxmlformats.org/officeDocument/2006/relationships/image" Target="../media/image23.png"/><Relationship Id="rId86" Type="http://schemas.openxmlformats.org/officeDocument/2006/relationships/image" Target="../media/image44.png"/><Relationship Id="rId151" Type="http://schemas.openxmlformats.org/officeDocument/2006/relationships/customXml" Target="../ink/ink75.xml"/><Relationship Id="rId389" Type="http://schemas.openxmlformats.org/officeDocument/2006/relationships/customXml" Target="../ink/ink194.xml"/><Relationship Id="rId193" Type="http://schemas.openxmlformats.org/officeDocument/2006/relationships/customXml" Target="../ink/ink96.xml"/><Relationship Id="rId207" Type="http://schemas.openxmlformats.org/officeDocument/2006/relationships/customXml" Target="../ink/ink103.xml"/><Relationship Id="rId249" Type="http://schemas.openxmlformats.org/officeDocument/2006/relationships/customXml" Target="../ink/ink124.xml"/><Relationship Id="rId414" Type="http://schemas.openxmlformats.org/officeDocument/2006/relationships/image" Target="../media/image208.png"/><Relationship Id="rId456" Type="http://schemas.openxmlformats.org/officeDocument/2006/relationships/image" Target="../media/image229.png"/><Relationship Id="rId13" Type="http://schemas.openxmlformats.org/officeDocument/2006/relationships/customXml" Target="../ink/ink6.xml"/><Relationship Id="rId109" Type="http://schemas.openxmlformats.org/officeDocument/2006/relationships/customXml" Target="../ink/ink54.xml"/><Relationship Id="rId260" Type="http://schemas.openxmlformats.org/officeDocument/2006/relationships/image" Target="../media/image131.png"/><Relationship Id="rId316" Type="http://schemas.openxmlformats.org/officeDocument/2006/relationships/image" Target="../media/image159.png"/><Relationship Id="rId55" Type="http://schemas.openxmlformats.org/officeDocument/2006/relationships/customXml" Target="../ink/ink27.xml"/><Relationship Id="rId97" Type="http://schemas.openxmlformats.org/officeDocument/2006/relationships/customXml" Target="../ink/ink48.xml"/><Relationship Id="rId120" Type="http://schemas.openxmlformats.org/officeDocument/2006/relationships/image" Target="../media/image61.png"/><Relationship Id="rId358" Type="http://schemas.openxmlformats.org/officeDocument/2006/relationships/image" Target="../media/image180.png"/><Relationship Id="rId162" Type="http://schemas.openxmlformats.org/officeDocument/2006/relationships/image" Target="../media/image82.png"/><Relationship Id="rId218" Type="http://schemas.openxmlformats.org/officeDocument/2006/relationships/image" Target="../media/image110.png"/><Relationship Id="rId425" Type="http://schemas.openxmlformats.org/officeDocument/2006/relationships/customXml" Target="../ink/ink212.xml"/><Relationship Id="rId467" Type="http://schemas.openxmlformats.org/officeDocument/2006/relationships/customXml" Target="../ink/ink233.xml"/><Relationship Id="rId271" Type="http://schemas.openxmlformats.org/officeDocument/2006/relationships/customXml" Target="../ink/ink135.xml"/><Relationship Id="rId24" Type="http://schemas.openxmlformats.org/officeDocument/2006/relationships/image" Target="../media/image13.png"/><Relationship Id="rId66" Type="http://schemas.openxmlformats.org/officeDocument/2006/relationships/image" Target="../media/image34.png"/><Relationship Id="rId131" Type="http://schemas.openxmlformats.org/officeDocument/2006/relationships/customXml" Target="../ink/ink65.xml"/><Relationship Id="rId327" Type="http://schemas.openxmlformats.org/officeDocument/2006/relationships/customXml" Target="../ink/ink163.xml"/><Relationship Id="rId369" Type="http://schemas.openxmlformats.org/officeDocument/2006/relationships/customXml" Target="../ink/ink184.xml"/><Relationship Id="rId173" Type="http://schemas.openxmlformats.org/officeDocument/2006/relationships/customXml" Target="../ink/ink86.xml"/><Relationship Id="rId229" Type="http://schemas.openxmlformats.org/officeDocument/2006/relationships/customXml" Target="../ink/ink114.xml"/><Relationship Id="rId380" Type="http://schemas.openxmlformats.org/officeDocument/2006/relationships/image" Target="../media/image191.png"/><Relationship Id="rId436" Type="http://schemas.openxmlformats.org/officeDocument/2006/relationships/image" Target="../media/image219.png"/><Relationship Id="rId240" Type="http://schemas.openxmlformats.org/officeDocument/2006/relationships/image" Target="../media/image121.png"/><Relationship Id="rId478" Type="http://schemas.openxmlformats.org/officeDocument/2006/relationships/image" Target="../media/image240.png"/><Relationship Id="rId35" Type="http://schemas.openxmlformats.org/officeDocument/2006/relationships/customXml" Target="../ink/ink17.xml"/><Relationship Id="rId77" Type="http://schemas.openxmlformats.org/officeDocument/2006/relationships/customXml" Target="../ink/ink38.xml"/><Relationship Id="rId100" Type="http://schemas.openxmlformats.org/officeDocument/2006/relationships/image" Target="../media/image51.png"/><Relationship Id="rId282" Type="http://schemas.openxmlformats.org/officeDocument/2006/relationships/image" Target="../media/image142.png"/><Relationship Id="rId338" Type="http://schemas.openxmlformats.org/officeDocument/2006/relationships/image" Target="../media/image170.png"/><Relationship Id="rId8" Type="http://schemas.openxmlformats.org/officeDocument/2006/relationships/image" Target="../media/image5.png"/><Relationship Id="rId142" Type="http://schemas.openxmlformats.org/officeDocument/2006/relationships/image" Target="../media/image72.png"/><Relationship Id="rId184" Type="http://schemas.openxmlformats.org/officeDocument/2006/relationships/image" Target="../media/image93.png"/><Relationship Id="rId391" Type="http://schemas.openxmlformats.org/officeDocument/2006/relationships/customXml" Target="../ink/ink195.xml"/><Relationship Id="rId405" Type="http://schemas.openxmlformats.org/officeDocument/2006/relationships/customXml" Target="../ink/ink202.xml"/><Relationship Id="rId447" Type="http://schemas.openxmlformats.org/officeDocument/2006/relationships/customXml" Target="../ink/ink223.xml"/><Relationship Id="rId251" Type="http://schemas.openxmlformats.org/officeDocument/2006/relationships/customXml" Target="../ink/ink125.xml"/><Relationship Id="rId489" Type="http://schemas.openxmlformats.org/officeDocument/2006/relationships/customXml" Target="../ink/ink244.xml"/><Relationship Id="rId46" Type="http://schemas.openxmlformats.org/officeDocument/2006/relationships/image" Target="../media/image24.png"/><Relationship Id="rId293" Type="http://schemas.openxmlformats.org/officeDocument/2006/relationships/customXml" Target="../ink/ink146.xml"/><Relationship Id="rId307" Type="http://schemas.openxmlformats.org/officeDocument/2006/relationships/customXml" Target="../ink/ink153.xml"/><Relationship Id="rId349" Type="http://schemas.openxmlformats.org/officeDocument/2006/relationships/customXml" Target="../ink/ink174.xml"/><Relationship Id="rId88" Type="http://schemas.openxmlformats.org/officeDocument/2006/relationships/image" Target="../media/image45.png"/><Relationship Id="rId111" Type="http://schemas.openxmlformats.org/officeDocument/2006/relationships/customXml" Target="../ink/ink55.xml"/><Relationship Id="rId153" Type="http://schemas.openxmlformats.org/officeDocument/2006/relationships/customXml" Target="../ink/ink76.xml"/><Relationship Id="rId195" Type="http://schemas.openxmlformats.org/officeDocument/2006/relationships/customXml" Target="../ink/ink97.xml"/><Relationship Id="rId209" Type="http://schemas.openxmlformats.org/officeDocument/2006/relationships/customXml" Target="../ink/ink104.xml"/><Relationship Id="rId360" Type="http://schemas.openxmlformats.org/officeDocument/2006/relationships/image" Target="../media/image181.png"/><Relationship Id="rId416" Type="http://schemas.openxmlformats.org/officeDocument/2006/relationships/image" Target="../media/image209.png"/><Relationship Id="rId220" Type="http://schemas.openxmlformats.org/officeDocument/2006/relationships/image" Target="../media/image111.png"/><Relationship Id="rId458" Type="http://schemas.openxmlformats.org/officeDocument/2006/relationships/image" Target="../media/image230.png"/><Relationship Id="rId15" Type="http://schemas.openxmlformats.org/officeDocument/2006/relationships/customXml" Target="../ink/ink7.xml"/><Relationship Id="rId57" Type="http://schemas.openxmlformats.org/officeDocument/2006/relationships/customXml" Target="../ink/ink28.xml"/><Relationship Id="rId262" Type="http://schemas.openxmlformats.org/officeDocument/2006/relationships/image" Target="../media/image132.png"/><Relationship Id="rId318" Type="http://schemas.openxmlformats.org/officeDocument/2006/relationships/image" Target="../media/image160.png"/><Relationship Id="rId99" Type="http://schemas.openxmlformats.org/officeDocument/2006/relationships/customXml" Target="../ink/ink49.xml"/><Relationship Id="rId122" Type="http://schemas.openxmlformats.org/officeDocument/2006/relationships/image" Target="../media/image62.png"/><Relationship Id="rId164" Type="http://schemas.openxmlformats.org/officeDocument/2006/relationships/image" Target="../media/image83.png"/><Relationship Id="rId371" Type="http://schemas.openxmlformats.org/officeDocument/2006/relationships/customXml" Target="../ink/ink185.xml"/><Relationship Id="rId427" Type="http://schemas.openxmlformats.org/officeDocument/2006/relationships/customXml" Target="../ink/ink213.xml"/><Relationship Id="rId469" Type="http://schemas.openxmlformats.org/officeDocument/2006/relationships/customXml" Target="../ink/ink234.xml"/><Relationship Id="rId26" Type="http://schemas.openxmlformats.org/officeDocument/2006/relationships/image" Target="../media/image14.png"/><Relationship Id="rId231" Type="http://schemas.openxmlformats.org/officeDocument/2006/relationships/customXml" Target="../ink/ink115.xml"/><Relationship Id="rId273" Type="http://schemas.openxmlformats.org/officeDocument/2006/relationships/customXml" Target="../ink/ink136.xml"/><Relationship Id="rId329" Type="http://schemas.openxmlformats.org/officeDocument/2006/relationships/customXml" Target="../ink/ink164.xml"/><Relationship Id="rId480" Type="http://schemas.openxmlformats.org/officeDocument/2006/relationships/image" Target="../media/image241.png"/><Relationship Id="rId68" Type="http://schemas.openxmlformats.org/officeDocument/2006/relationships/image" Target="../media/image35.png"/><Relationship Id="rId133" Type="http://schemas.openxmlformats.org/officeDocument/2006/relationships/customXml" Target="../ink/ink66.xml"/><Relationship Id="rId175" Type="http://schemas.openxmlformats.org/officeDocument/2006/relationships/customXml" Target="../ink/ink87.xml"/><Relationship Id="rId340" Type="http://schemas.openxmlformats.org/officeDocument/2006/relationships/image" Target="../media/image171.png"/><Relationship Id="rId200" Type="http://schemas.openxmlformats.org/officeDocument/2006/relationships/image" Target="../media/image101.png"/><Relationship Id="rId382" Type="http://schemas.openxmlformats.org/officeDocument/2006/relationships/image" Target="../media/image192.png"/><Relationship Id="rId438" Type="http://schemas.openxmlformats.org/officeDocument/2006/relationships/image" Target="../media/image220.png"/><Relationship Id="rId242" Type="http://schemas.openxmlformats.org/officeDocument/2006/relationships/image" Target="../media/image122.png"/><Relationship Id="rId284" Type="http://schemas.openxmlformats.org/officeDocument/2006/relationships/image" Target="../media/image143.png"/><Relationship Id="rId491" Type="http://schemas.openxmlformats.org/officeDocument/2006/relationships/customXml" Target="../ink/ink245.xml"/><Relationship Id="rId37" Type="http://schemas.openxmlformats.org/officeDocument/2006/relationships/customXml" Target="../ink/ink18.xml"/><Relationship Id="rId79" Type="http://schemas.openxmlformats.org/officeDocument/2006/relationships/customXml" Target="../ink/ink39.xml"/><Relationship Id="rId102" Type="http://schemas.openxmlformats.org/officeDocument/2006/relationships/image" Target="../media/image52.png"/><Relationship Id="rId144" Type="http://schemas.openxmlformats.org/officeDocument/2006/relationships/image" Target="../media/image73.png"/><Relationship Id="rId90" Type="http://schemas.openxmlformats.org/officeDocument/2006/relationships/image" Target="../media/image46.png"/><Relationship Id="rId186" Type="http://schemas.openxmlformats.org/officeDocument/2006/relationships/image" Target="../media/image94.png"/><Relationship Id="rId351" Type="http://schemas.openxmlformats.org/officeDocument/2006/relationships/customXml" Target="../ink/ink175.xml"/><Relationship Id="rId393" Type="http://schemas.openxmlformats.org/officeDocument/2006/relationships/customXml" Target="../ink/ink196.xml"/><Relationship Id="rId407" Type="http://schemas.openxmlformats.org/officeDocument/2006/relationships/customXml" Target="../ink/ink203.xml"/><Relationship Id="rId449" Type="http://schemas.openxmlformats.org/officeDocument/2006/relationships/customXml" Target="../ink/ink224.xml"/><Relationship Id="rId211" Type="http://schemas.openxmlformats.org/officeDocument/2006/relationships/customXml" Target="../ink/ink105.xml"/><Relationship Id="rId253" Type="http://schemas.openxmlformats.org/officeDocument/2006/relationships/customXml" Target="../ink/ink126.xml"/><Relationship Id="rId295" Type="http://schemas.openxmlformats.org/officeDocument/2006/relationships/customXml" Target="../ink/ink147.xml"/><Relationship Id="rId309" Type="http://schemas.openxmlformats.org/officeDocument/2006/relationships/customXml" Target="../ink/ink154.xml"/><Relationship Id="rId460" Type="http://schemas.openxmlformats.org/officeDocument/2006/relationships/image" Target="../media/image231.png"/><Relationship Id="rId48" Type="http://schemas.openxmlformats.org/officeDocument/2006/relationships/image" Target="../media/image25.png"/><Relationship Id="rId113" Type="http://schemas.openxmlformats.org/officeDocument/2006/relationships/customXml" Target="../ink/ink56.xml"/><Relationship Id="rId320" Type="http://schemas.openxmlformats.org/officeDocument/2006/relationships/image" Target="../media/image161.png"/><Relationship Id="rId155" Type="http://schemas.openxmlformats.org/officeDocument/2006/relationships/customXml" Target="../ink/ink77.xml"/><Relationship Id="rId197" Type="http://schemas.openxmlformats.org/officeDocument/2006/relationships/customXml" Target="../ink/ink98.xml"/><Relationship Id="rId362" Type="http://schemas.openxmlformats.org/officeDocument/2006/relationships/image" Target="../media/image182.png"/><Relationship Id="rId418" Type="http://schemas.openxmlformats.org/officeDocument/2006/relationships/image" Target="../media/image210.png"/><Relationship Id="rId222" Type="http://schemas.openxmlformats.org/officeDocument/2006/relationships/image" Target="../media/image112.png"/><Relationship Id="rId264" Type="http://schemas.openxmlformats.org/officeDocument/2006/relationships/image" Target="../media/image133.png"/><Relationship Id="rId471" Type="http://schemas.openxmlformats.org/officeDocument/2006/relationships/customXml" Target="../ink/ink235.xml"/><Relationship Id="rId17" Type="http://schemas.openxmlformats.org/officeDocument/2006/relationships/customXml" Target="../ink/ink8.xml"/><Relationship Id="rId59" Type="http://schemas.openxmlformats.org/officeDocument/2006/relationships/customXml" Target="../ink/ink29.xml"/><Relationship Id="rId124" Type="http://schemas.openxmlformats.org/officeDocument/2006/relationships/image" Target="../media/image63.png"/><Relationship Id="rId70" Type="http://schemas.openxmlformats.org/officeDocument/2006/relationships/image" Target="../media/image36.png"/><Relationship Id="rId166" Type="http://schemas.openxmlformats.org/officeDocument/2006/relationships/image" Target="../media/image84.png"/><Relationship Id="rId331" Type="http://schemas.openxmlformats.org/officeDocument/2006/relationships/customXml" Target="../ink/ink165.xml"/><Relationship Id="rId373" Type="http://schemas.openxmlformats.org/officeDocument/2006/relationships/customXml" Target="../ink/ink186.xml"/><Relationship Id="rId429" Type="http://schemas.openxmlformats.org/officeDocument/2006/relationships/customXml" Target="../ink/ink214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16.xml"/><Relationship Id="rId440" Type="http://schemas.openxmlformats.org/officeDocument/2006/relationships/image" Target="../media/image221.png"/><Relationship Id="rId28" Type="http://schemas.openxmlformats.org/officeDocument/2006/relationships/image" Target="../media/image15.png"/><Relationship Id="rId275" Type="http://schemas.openxmlformats.org/officeDocument/2006/relationships/customXml" Target="../ink/ink137.xml"/><Relationship Id="rId300" Type="http://schemas.openxmlformats.org/officeDocument/2006/relationships/image" Target="../media/image151.png"/><Relationship Id="rId482" Type="http://schemas.openxmlformats.org/officeDocument/2006/relationships/image" Target="../media/image242.png"/><Relationship Id="rId81" Type="http://schemas.openxmlformats.org/officeDocument/2006/relationships/customXml" Target="../ink/ink40.xml"/><Relationship Id="rId135" Type="http://schemas.openxmlformats.org/officeDocument/2006/relationships/customXml" Target="../ink/ink67.xml"/><Relationship Id="rId177" Type="http://schemas.openxmlformats.org/officeDocument/2006/relationships/customXml" Target="../ink/ink88.xml"/><Relationship Id="rId342" Type="http://schemas.openxmlformats.org/officeDocument/2006/relationships/image" Target="../media/image172.png"/><Relationship Id="rId384" Type="http://schemas.openxmlformats.org/officeDocument/2006/relationships/image" Target="../media/image193.png"/><Relationship Id="rId202" Type="http://schemas.openxmlformats.org/officeDocument/2006/relationships/image" Target="../media/image102.png"/><Relationship Id="rId244" Type="http://schemas.openxmlformats.org/officeDocument/2006/relationships/image" Target="../media/image123.png"/><Relationship Id="rId39" Type="http://schemas.openxmlformats.org/officeDocument/2006/relationships/customXml" Target="../ink/ink19.xml"/><Relationship Id="rId286" Type="http://schemas.openxmlformats.org/officeDocument/2006/relationships/image" Target="../media/image144.png"/><Relationship Id="rId451" Type="http://schemas.openxmlformats.org/officeDocument/2006/relationships/customXml" Target="../ink/ink225.xml"/><Relationship Id="rId493" Type="http://schemas.openxmlformats.org/officeDocument/2006/relationships/customXml" Target="../ink/ink246.xml"/><Relationship Id="rId50" Type="http://schemas.openxmlformats.org/officeDocument/2006/relationships/image" Target="../media/image26.png"/><Relationship Id="rId104" Type="http://schemas.openxmlformats.org/officeDocument/2006/relationships/image" Target="../media/image53.png"/><Relationship Id="rId146" Type="http://schemas.openxmlformats.org/officeDocument/2006/relationships/image" Target="../media/image74.png"/><Relationship Id="rId188" Type="http://schemas.openxmlformats.org/officeDocument/2006/relationships/image" Target="../media/image95.png"/><Relationship Id="rId311" Type="http://schemas.openxmlformats.org/officeDocument/2006/relationships/customXml" Target="../ink/ink155.xml"/><Relationship Id="rId353" Type="http://schemas.openxmlformats.org/officeDocument/2006/relationships/customXml" Target="../ink/ink176.xml"/><Relationship Id="rId395" Type="http://schemas.openxmlformats.org/officeDocument/2006/relationships/customXml" Target="../ink/ink197.xml"/><Relationship Id="rId409" Type="http://schemas.openxmlformats.org/officeDocument/2006/relationships/customXml" Target="../ink/ink204.xml"/><Relationship Id="rId92" Type="http://schemas.openxmlformats.org/officeDocument/2006/relationships/image" Target="../media/image47.png"/><Relationship Id="rId213" Type="http://schemas.openxmlformats.org/officeDocument/2006/relationships/customXml" Target="../ink/ink106.xml"/><Relationship Id="rId420" Type="http://schemas.openxmlformats.org/officeDocument/2006/relationships/image" Target="../media/image211.png"/><Relationship Id="rId255" Type="http://schemas.openxmlformats.org/officeDocument/2006/relationships/customXml" Target="../ink/ink127.xml"/><Relationship Id="rId297" Type="http://schemas.openxmlformats.org/officeDocument/2006/relationships/customXml" Target="../ink/ink148.xml"/><Relationship Id="rId462" Type="http://schemas.openxmlformats.org/officeDocument/2006/relationships/image" Target="../media/image232.png"/><Relationship Id="rId115" Type="http://schemas.openxmlformats.org/officeDocument/2006/relationships/customXml" Target="../ink/ink57.xml"/><Relationship Id="rId157" Type="http://schemas.openxmlformats.org/officeDocument/2006/relationships/customXml" Target="../ink/ink78.xml"/><Relationship Id="rId322" Type="http://schemas.openxmlformats.org/officeDocument/2006/relationships/image" Target="../media/image162.png"/><Relationship Id="rId364" Type="http://schemas.openxmlformats.org/officeDocument/2006/relationships/image" Target="../media/image183.png"/><Relationship Id="rId61" Type="http://schemas.openxmlformats.org/officeDocument/2006/relationships/customXml" Target="../ink/ink30.xml"/><Relationship Id="rId199" Type="http://schemas.openxmlformats.org/officeDocument/2006/relationships/customXml" Target="../ink/ink99.xml"/><Relationship Id="rId19" Type="http://schemas.openxmlformats.org/officeDocument/2006/relationships/customXml" Target="../ink/ink9.xml"/><Relationship Id="rId224" Type="http://schemas.openxmlformats.org/officeDocument/2006/relationships/image" Target="../media/image113.png"/><Relationship Id="rId266" Type="http://schemas.openxmlformats.org/officeDocument/2006/relationships/image" Target="../media/image134.png"/><Relationship Id="rId431" Type="http://schemas.openxmlformats.org/officeDocument/2006/relationships/customXml" Target="../ink/ink215.xml"/><Relationship Id="rId473" Type="http://schemas.openxmlformats.org/officeDocument/2006/relationships/customXml" Target="../ink/ink236.xml"/><Relationship Id="rId30" Type="http://schemas.openxmlformats.org/officeDocument/2006/relationships/image" Target="../media/image16.png"/><Relationship Id="rId126" Type="http://schemas.openxmlformats.org/officeDocument/2006/relationships/image" Target="../media/image64.png"/><Relationship Id="rId168" Type="http://schemas.openxmlformats.org/officeDocument/2006/relationships/image" Target="../media/image85.png"/><Relationship Id="rId333" Type="http://schemas.openxmlformats.org/officeDocument/2006/relationships/customXml" Target="../ink/ink166.xml"/><Relationship Id="rId72" Type="http://schemas.openxmlformats.org/officeDocument/2006/relationships/image" Target="../media/image37.png"/><Relationship Id="rId375" Type="http://schemas.openxmlformats.org/officeDocument/2006/relationships/customXml" Target="../ink/ink187.xml"/><Relationship Id="rId3" Type="http://schemas.openxmlformats.org/officeDocument/2006/relationships/customXml" Target="../ink/ink1.xml"/><Relationship Id="rId235" Type="http://schemas.openxmlformats.org/officeDocument/2006/relationships/customXml" Target="../ink/ink117.xml"/><Relationship Id="rId277" Type="http://schemas.openxmlformats.org/officeDocument/2006/relationships/customXml" Target="../ink/ink138.xml"/><Relationship Id="rId400" Type="http://schemas.openxmlformats.org/officeDocument/2006/relationships/image" Target="../media/image201.png"/><Relationship Id="rId442" Type="http://schemas.openxmlformats.org/officeDocument/2006/relationships/image" Target="../media/image222.png"/><Relationship Id="rId484" Type="http://schemas.openxmlformats.org/officeDocument/2006/relationships/image" Target="../media/image243.png"/><Relationship Id="rId137" Type="http://schemas.openxmlformats.org/officeDocument/2006/relationships/customXml" Target="../ink/ink68.xml"/><Relationship Id="rId302" Type="http://schemas.openxmlformats.org/officeDocument/2006/relationships/image" Target="../media/image152.png"/><Relationship Id="rId344" Type="http://schemas.openxmlformats.org/officeDocument/2006/relationships/image" Target="../media/image173.png"/><Relationship Id="rId41" Type="http://schemas.openxmlformats.org/officeDocument/2006/relationships/customXml" Target="../ink/ink20.xml"/><Relationship Id="rId83" Type="http://schemas.openxmlformats.org/officeDocument/2006/relationships/customXml" Target="../ink/ink41.xml"/><Relationship Id="rId179" Type="http://schemas.openxmlformats.org/officeDocument/2006/relationships/customXml" Target="../ink/ink89.xml"/><Relationship Id="rId386" Type="http://schemas.openxmlformats.org/officeDocument/2006/relationships/image" Target="../media/image1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8.xml"/><Relationship Id="rId5" Type="http://schemas.openxmlformats.org/officeDocument/2006/relationships/image" Target="../media/image251.png"/><Relationship Id="rId4" Type="http://schemas.openxmlformats.org/officeDocument/2006/relationships/customXml" Target="../ink/ink2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099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5570-E8E1-FE7C-1688-A63626A0E11E}"/>
              </a:ext>
            </a:extLst>
          </p:cNvPr>
          <p:cNvSpPr txBox="1"/>
          <p:nvPr/>
        </p:nvSpPr>
        <p:spPr>
          <a:xfrm>
            <a:off x="347869" y="268356"/>
            <a:ext cx="244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Fold Mountain Orogeny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7C8098-9A37-297A-C7EA-800AD8F7C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849549"/>
              </p:ext>
            </p:extLst>
          </p:nvPr>
        </p:nvGraphicFramePr>
        <p:xfrm>
          <a:off x="944245" y="1981994"/>
          <a:ext cx="10455276" cy="344852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485092">
                  <a:extLst>
                    <a:ext uri="{9D8B030D-6E8A-4147-A177-3AD203B41FA5}">
                      <a16:colId xmlns:a16="http://schemas.microsoft.com/office/drawing/2014/main" val="1606837549"/>
                    </a:ext>
                  </a:extLst>
                </a:gridCol>
                <a:gridCol w="3485092">
                  <a:extLst>
                    <a:ext uri="{9D8B030D-6E8A-4147-A177-3AD203B41FA5}">
                      <a16:colId xmlns:a16="http://schemas.microsoft.com/office/drawing/2014/main" val="2696886460"/>
                    </a:ext>
                  </a:extLst>
                </a:gridCol>
                <a:gridCol w="3485092">
                  <a:extLst>
                    <a:ext uri="{9D8B030D-6E8A-4147-A177-3AD203B41FA5}">
                      <a16:colId xmlns:a16="http://schemas.microsoft.com/office/drawing/2014/main" val="172217988"/>
                    </a:ext>
                  </a:extLst>
                </a:gridCol>
              </a:tblGrid>
              <a:tr h="862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Orogeny / Period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How long ago?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Example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883879818"/>
                  </a:ext>
                </a:extLst>
              </a:tr>
              <a:tr h="862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Caledonian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400 million yrs ago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Dublin - Wicklow Mts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846166481"/>
                  </a:ext>
                </a:extLst>
              </a:tr>
              <a:tr h="862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Armorican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250 million yrs ago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 dirty="0" err="1">
                          <a:effectLst/>
                        </a:rPr>
                        <a:t>Macgillycuddy’s</a:t>
                      </a:r>
                      <a:r>
                        <a:rPr lang="en-IE" sz="2400" kern="0" dirty="0">
                          <a:effectLst/>
                        </a:rPr>
                        <a:t> Reeks</a:t>
                      </a:r>
                      <a:endParaRPr lang="en-IE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709903377"/>
                  </a:ext>
                </a:extLst>
              </a:tr>
              <a:tr h="862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Alpine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>
                          <a:effectLst/>
                        </a:rPr>
                        <a:t>35 million yrs ago</a:t>
                      </a:r>
                      <a:endParaRPr lang="en-IE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kern="0" dirty="0">
                          <a:effectLst/>
                        </a:rPr>
                        <a:t>The Alps</a:t>
                      </a:r>
                      <a:endParaRPr lang="en-IE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25678830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BBF57B4-A423-698B-6367-46CC82A2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3" y="34051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11F4A-E9C4-3DF5-7A9E-D9EED9A45779}"/>
              </a:ext>
            </a:extLst>
          </p:cNvPr>
          <p:cNvSpPr txBox="1"/>
          <p:nvPr/>
        </p:nvSpPr>
        <p:spPr>
          <a:xfrm>
            <a:off x="2793731" y="1079008"/>
            <a:ext cx="6611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rgbClr val="002060"/>
                </a:solidFill>
              </a:rPr>
              <a:t>Orogeny = Periods in time when folding took place</a:t>
            </a:r>
          </a:p>
        </p:txBody>
      </p:sp>
    </p:spTree>
    <p:extLst>
      <p:ext uri="{BB962C8B-B14F-4D97-AF65-F5344CB8AC3E}">
        <p14:creationId xmlns:p14="http://schemas.microsoft.com/office/powerpoint/2010/main" val="428956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6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6404574" cy="157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Learning Targets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Assess the suitability of sheep farming to mountains.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Outline the role of leaching on soil development on mountains.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Construct and label a diagram of a soil profile.</a:t>
            </a:r>
          </a:p>
        </p:txBody>
      </p:sp>
    </p:spTree>
    <p:extLst>
      <p:ext uri="{BB962C8B-B14F-4D97-AF65-F5344CB8AC3E}">
        <p14:creationId xmlns:p14="http://schemas.microsoft.com/office/powerpoint/2010/main" val="323500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5570-E8E1-FE7C-1688-A63626A0E11E}"/>
              </a:ext>
            </a:extLst>
          </p:cNvPr>
          <p:cNvSpPr txBox="1"/>
          <p:nvPr/>
        </p:nvSpPr>
        <p:spPr>
          <a:xfrm>
            <a:off x="347869" y="268356"/>
            <a:ext cx="12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Key Words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6E0C38-7E0C-BA2D-717F-FAAD62FBA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98871"/>
              </p:ext>
            </p:extLst>
          </p:nvPr>
        </p:nvGraphicFramePr>
        <p:xfrm>
          <a:off x="347868" y="828846"/>
          <a:ext cx="11216309" cy="50451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39822">
                  <a:extLst>
                    <a:ext uri="{9D8B030D-6E8A-4147-A177-3AD203B41FA5}">
                      <a16:colId xmlns:a16="http://schemas.microsoft.com/office/drawing/2014/main" val="2619164325"/>
                    </a:ext>
                  </a:extLst>
                </a:gridCol>
                <a:gridCol w="8676487">
                  <a:extLst>
                    <a:ext uri="{9D8B030D-6E8A-4147-A177-3AD203B41FA5}">
                      <a16:colId xmlns:a16="http://schemas.microsoft.com/office/drawing/2014/main" val="4093884118"/>
                    </a:ext>
                  </a:extLst>
                </a:gridCol>
              </a:tblGrid>
              <a:tr h="721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Commercial farming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Farming to earn money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275298814"/>
                  </a:ext>
                </a:extLst>
              </a:tr>
              <a:tr h="721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Primary Economic Activity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kern="0" dirty="0">
                          <a:effectLst/>
                        </a:rPr>
                        <a:t> taking resources from the earth</a:t>
                      </a:r>
                      <a:endParaRPr lang="en-IE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419548359"/>
                  </a:ext>
                </a:extLst>
              </a:tr>
              <a:tr h="450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slope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Steepness or angle of a mountain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925430070"/>
                  </a:ext>
                </a:extLst>
              </a:tr>
              <a:tr h="450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adapted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Changing to better suit your surroundings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328414852"/>
                  </a:ext>
                </a:extLst>
              </a:tr>
              <a:tr h="450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Altitude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Height above sea level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963246734"/>
                  </a:ext>
                </a:extLst>
              </a:tr>
              <a:tr h="450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Podzol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Infertile type of soil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922872275"/>
                  </a:ext>
                </a:extLst>
              </a:tr>
              <a:tr h="450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infertile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Lacks nutrients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494787069"/>
                  </a:ext>
                </a:extLst>
              </a:tr>
              <a:tr h="450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coniferous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Trees that do not loose their leaves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032020393"/>
                  </a:ext>
                </a:extLst>
              </a:tr>
              <a:tr h="450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Leaching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Nutrients washed away from A horizon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295149941"/>
                  </a:ext>
                </a:extLst>
              </a:tr>
              <a:tr h="450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800" b="1" kern="0" dirty="0">
                          <a:effectLst/>
                        </a:rPr>
                        <a:t>hardpan</a:t>
                      </a:r>
                      <a:endParaRPr lang="en-IE" sz="1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IE" sz="1800" kern="1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Compact layer of soil between the A and B horizons</a:t>
                      </a: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087934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05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5570-E8E1-FE7C-1688-A63626A0E11E}"/>
              </a:ext>
            </a:extLst>
          </p:cNvPr>
          <p:cNvSpPr txBox="1"/>
          <p:nvPr/>
        </p:nvSpPr>
        <p:spPr>
          <a:xfrm>
            <a:off x="347869" y="268356"/>
            <a:ext cx="379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Diagram of a soil profile of Podzol Soil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EC0103-52AB-AFD4-AD2A-65934D565C66}"/>
                  </a:ext>
                </a:extLst>
              </p14:cNvPr>
              <p14:cNvContentPartPr/>
              <p14:nvPr/>
            </p14:nvContentPartPr>
            <p14:xfrm>
              <a:off x="800894" y="4565602"/>
              <a:ext cx="1549080" cy="174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4EC0103-52AB-AFD4-AD2A-65934D565C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2254" y="4556962"/>
                <a:ext cx="1566720" cy="19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62B63917-8A1B-3E8F-0AA2-197FF0A61648}"/>
              </a:ext>
            </a:extLst>
          </p:cNvPr>
          <p:cNvGrpSpPr/>
          <p:nvPr/>
        </p:nvGrpSpPr>
        <p:grpSpPr>
          <a:xfrm>
            <a:off x="865334" y="1389682"/>
            <a:ext cx="838440" cy="621000"/>
            <a:chOff x="865334" y="1389682"/>
            <a:chExt cx="838440" cy="62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9450666-E91E-B5C2-9296-58DE333866CB}"/>
                    </a:ext>
                  </a:extLst>
                </p14:cNvPr>
                <p14:cNvContentPartPr/>
                <p14:nvPr/>
              </p14:nvContentPartPr>
              <p14:xfrm>
                <a:off x="865334" y="1389682"/>
                <a:ext cx="72000" cy="6210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9450666-E91E-B5C2-9296-58DE333866C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56694" y="1380682"/>
                  <a:ext cx="89640" cy="63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91B4CC9-DDF4-8B07-CD2F-A69E9659E401}"/>
                    </a:ext>
                  </a:extLst>
                </p14:cNvPr>
                <p14:cNvContentPartPr/>
                <p14:nvPr/>
              </p14:nvContentPartPr>
              <p14:xfrm>
                <a:off x="1651574" y="1471402"/>
                <a:ext cx="52200" cy="4651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91B4CC9-DDF4-8B07-CD2F-A69E9659E40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42574" y="1462762"/>
                  <a:ext cx="69840" cy="48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40A3C5E-C270-4D6D-5C3E-706FE0A446A1}"/>
                  </a:ext>
                </a:extLst>
              </p14:cNvPr>
              <p14:cNvContentPartPr/>
              <p14:nvPr/>
            </p14:nvContentPartPr>
            <p14:xfrm>
              <a:off x="677414" y="1549882"/>
              <a:ext cx="363600" cy="56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40A3C5E-C270-4D6D-5C3E-706FE0A446A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8774" y="1541242"/>
                <a:ext cx="3812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6192F91-B24F-C53C-3CBB-D622E4D71DAE}"/>
                  </a:ext>
                </a:extLst>
              </p14:cNvPr>
              <p14:cNvContentPartPr/>
              <p14:nvPr/>
            </p14:nvContentPartPr>
            <p14:xfrm>
              <a:off x="759134" y="1517842"/>
              <a:ext cx="320040" cy="2304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6192F91-B24F-C53C-3CBB-D622E4D71DA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0494" y="1508842"/>
                <a:ext cx="33768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216ECD1F-73AC-E123-8E53-3C2D8FD3EA2A}"/>
              </a:ext>
            </a:extLst>
          </p:cNvPr>
          <p:cNvGrpSpPr/>
          <p:nvPr/>
        </p:nvGrpSpPr>
        <p:grpSpPr>
          <a:xfrm>
            <a:off x="674174" y="1196002"/>
            <a:ext cx="1188360" cy="589680"/>
            <a:chOff x="674174" y="1196002"/>
            <a:chExt cx="1188360" cy="589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A2976B1-C279-5B64-FD19-1083E5573690}"/>
                    </a:ext>
                  </a:extLst>
                </p14:cNvPr>
                <p14:cNvContentPartPr/>
                <p14:nvPr/>
              </p14:nvContentPartPr>
              <p14:xfrm>
                <a:off x="674174" y="1376002"/>
                <a:ext cx="410040" cy="2224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A2976B1-C279-5B64-FD19-1083E557369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5174" y="1367362"/>
                  <a:ext cx="4276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B9B6DE2-8E4C-DADE-102A-C510485FE096}"/>
                    </a:ext>
                  </a:extLst>
                </p14:cNvPr>
                <p14:cNvContentPartPr/>
                <p14:nvPr/>
              </p14:nvContentPartPr>
              <p14:xfrm>
                <a:off x="720614" y="1236682"/>
                <a:ext cx="315000" cy="2275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B9B6DE2-8E4C-DADE-102A-C510485FE09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1614" y="1228042"/>
                  <a:ext cx="3326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56128C8-AC47-9D1F-93B1-793F74E61366}"/>
                    </a:ext>
                  </a:extLst>
                </p14:cNvPr>
                <p14:cNvContentPartPr/>
                <p14:nvPr/>
              </p14:nvContentPartPr>
              <p14:xfrm>
                <a:off x="728894" y="1196002"/>
                <a:ext cx="170280" cy="1238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56128C8-AC47-9D1F-93B1-793F74E6136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20254" y="1187002"/>
                  <a:ext cx="1879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4B73D18-C49C-4D39-9549-99C1B173C453}"/>
                    </a:ext>
                  </a:extLst>
                </p14:cNvPr>
                <p14:cNvContentPartPr/>
                <p14:nvPr/>
              </p14:nvContentPartPr>
              <p14:xfrm>
                <a:off x="696854" y="1465282"/>
                <a:ext cx="410400" cy="3204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4B73D18-C49C-4D39-9549-99C1B173C45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8214" y="1456282"/>
                  <a:ext cx="4280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175CDA-26BC-1F51-E483-170722C29A43}"/>
                    </a:ext>
                  </a:extLst>
                </p14:cNvPr>
                <p14:cNvContentPartPr/>
                <p14:nvPr/>
              </p14:nvContentPartPr>
              <p14:xfrm>
                <a:off x="1500374" y="1511002"/>
                <a:ext cx="362160" cy="2466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175CDA-26BC-1F51-E483-170722C29A4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491374" y="1502002"/>
                  <a:ext cx="3798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D1E762D-F255-4C97-A059-9033396EE892}"/>
                    </a:ext>
                  </a:extLst>
                </p14:cNvPr>
                <p14:cNvContentPartPr/>
                <p14:nvPr/>
              </p14:nvContentPartPr>
              <p14:xfrm>
                <a:off x="1509014" y="1401562"/>
                <a:ext cx="302400" cy="2138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D1E762D-F255-4C97-A059-9033396EE89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00014" y="1392562"/>
                  <a:ext cx="3200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9CFE28D-B451-0357-573A-9107AB0071F2}"/>
                    </a:ext>
                  </a:extLst>
                </p14:cNvPr>
                <p14:cNvContentPartPr/>
                <p14:nvPr/>
              </p14:nvContentPartPr>
              <p14:xfrm>
                <a:off x="1530614" y="1282042"/>
                <a:ext cx="254520" cy="1965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9CFE28D-B451-0357-573A-9107AB0071F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521974" y="1273402"/>
                  <a:ext cx="272160" cy="21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11E8591-0B27-27EE-5F0B-40442E20ECA7}"/>
                  </a:ext>
                </a:extLst>
              </p14:cNvPr>
              <p14:cNvContentPartPr/>
              <p14:nvPr/>
            </p14:nvContentPartPr>
            <p14:xfrm>
              <a:off x="995294" y="3079162"/>
              <a:ext cx="207000" cy="280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11E8591-0B27-27EE-5F0B-40442E20ECA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86654" y="3070162"/>
                <a:ext cx="2246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3865B4-9BB8-F384-164B-D0FA3B2DCEBA}"/>
                  </a:ext>
                </a:extLst>
              </p14:cNvPr>
              <p14:cNvContentPartPr/>
              <p14:nvPr/>
            </p14:nvContentPartPr>
            <p14:xfrm>
              <a:off x="772454" y="2965042"/>
              <a:ext cx="1548000" cy="2476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3865B4-9BB8-F384-164B-D0FA3B2DCEB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54454" y="2947042"/>
                <a:ext cx="15836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C765DCA-2217-68DE-6E77-FF131469FD9E}"/>
                  </a:ext>
                </a:extLst>
              </p14:cNvPr>
              <p14:cNvContentPartPr/>
              <p14:nvPr/>
            </p14:nvContentPartPr>
            <p14:xfrm>
              <a:off x="983054" y="4812562"/>
              <a:ext cx="1327680" cy="8175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C765DCA-2217-68DE-6E77-FF131469FD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47054" y="4776562"/>
                <a:ext cx="1399320" cy="88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11010C28-4820-E8D7-FD54-0EB36388CA64}"/>
              </a:ext>
            </a:extLst>
          </p:cNvPr>
          <p:cNvGrpSpPr/>
          <p:nvPr/>
        </p:nvGrpSpPr>
        <p:grpSpPr>
          <a:xfrm>
            <a:off x="827894" y="4586482"/>
            <a:ext cx="1535040" cy="1832400"/>
            <a:chOff x="827894" y="4586482"/>
            <a:chExt cx="1535040" cy="1832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90886D3-1226-17F2-FBBF-05357F18077C}"/>
                    </a:ext>
                  </a:extLst>
                </p14:cNvPr>
                <p14:cNvContentPartPr/>
                <p14:nvPr/>
              </p14:nvContentPartPr>
              <p14:xfrm>
                <a:off x="851294" y="4652362"/>
                <a:ext cx="1436040" cy="3934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90886D3-1226-17F2-FBBF-05357F18077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15294" y="4616722"/>
                  <a:ext cx="150768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10FCBC5-20F3-4CA8-7230-4ECF1867E454}"/>
                    </a:ext>
                  </a:extLst>
                </p14:cNvPr>
                <p14:cNvContentPartPr/>
                <p14:nvPr/>
              </p14:nvContentPartPr>
              <p14:xfrm>
                <a:off x="2249894" y="5166442"/>
                <a:ext cx="93240" cy="10515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10FCBC5-20F3-4CA8-7230-4ECF1867E45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13894" y="5130802"/>
                  <a:ext cx="164880" cy="11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CCACB72-7FCC-5FC5-BBC0-40E66B9E954D}"/>
                    </a:ext>
                  </a:extLst>
                </p14:cNvPr>
                <p14:cNvContentPartPr/>
                <p14:nvPr/>
              </p14:nvContentPartPr>
              <p14:xfrm>
                <a:off x="929774" y="4586482"/>
                <a:ext cx="1375560" cy="5364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CCACB72-7FCC-5FC5-BBC0-40E66B9E954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94134" y="4550482"/>
                  <a:ext cx="144720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8597AFC-7F9C-47F8-8F21-933CA6639DC6}"/>
                    </a:ext>
                  </a:extLst>
                </p14:cNvPr>
                <p14:cNvContentPartPr/>
                <p14:nvPr/>
              </p14:nvContentPartPr>
              <p14:xfrm>
                <a:off x="841934" y="4640842"/>
                <a:ext cx="891000" cy="723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8597AFC-7F9C-47F8-8F21-933CA6639DC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05934" y="4605202"/>
                  <a:ext cx="9626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47A14A0-2944-7E3A-DD93-1F09C1AD6C23}"/>
                    </a:ext>
                  </a:extLst>
                </p14:cNvPr>
                <p14:cNvContentPartPr/>
                <p14:nvPr/>
              </p14:nvContentPartPr>
              <p14:xfrm>
                <a:off x="842654" y="4865122"/>
                <a:ext cx="1387800" cy="13312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47A14A0-2944-7E3A-DD93-1F09C1AD6C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06654" y="4829122"/>
                  <a:ext cx="1459440" cy="14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64CC85B-3D7B-9A44-A8CF-8D4CE91800AA}"/>
                    </a:ext>
                  </a:extLst>
                </p14:cNvPr>
                <p14:cNvContentPartPr/>
                <p14:nvPr/>
              </p14:nvContentPartPr>
              <p14:xfrm>
                <a:off x="827894" y="5738482"/>
                <a:ext cx="62280" cy="6739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64CC85B-3D7B-9A44-A8CF-8D4CE91800A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92254" y="5702482"/>
                  <a:ext cx="133920" cy="74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5A6782A-0398-0B5C-482D-0A4237035AEC}"/>
                    </a:ext>
                  </a:extLst>
                </p14:cNvPr>
                <p14:cNvContentPartPr/>
                <p14:nvPr/>
              </p14:nvContentPartPr>
              <p14:xfrm>
                <a:off x="885134" y="5250682"/>
                <a:ext cx="1477800" cy="11682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5A6782A-0398-0B5C-482D-0A4237035AE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49134" y="5214682"/>
                  <a:ext cx="1549440" cy="12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FB29091-C5C6-5A3B-2599-A36A98DDA1D7}"/>
                    </a:ext>
                  </a:extLst>
                </p14:cNvPr>
                <p14:cNvContentPartPr/>
                <p14:nvPr/>
              </p14:nvContentPartPr>
              <p14:xfrm>
                <a:off x="2280134" y="4664962"/>
                <a:ext cx="41040" cy="1107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FB29091-C5C6-5A3B-2599-A36A98DDA1D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44494" y="4629322"/>
                  <a:ext cx="112680" cy="117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96CB3A5-BA77-FEAB-B8DC-505BE004C11A}"/>
                  </a:ext>
                </a:extLst>
              </p14:cNvPr>
              <p14:cNvContentPartPr/>
              <p14:nvPr/>
            </p14:nvContentPartPr>
            <p14:xfrm>
              <a:off x="1176374" y="2272042"/>
              <a:ext cx="745200" cy="5382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96CB3A5-BA77-FEAB-B8DC-505BE004C11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40734" y="2236042"/>
                <a:ext cx="816840" cy="60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5FF3F0B-7AAF-92B5-71D0-52E1DBCBB343}"/>
                  </a:ext>
                </a:extLst>
              </p14:cNvPr>
              <p14:cNvContentPartPr/>
              <p14:nvPr/>
            </p14:nvContentPartPr>
            <p14:xfrm>
              <a:off x="710894" y="1923922"/>
              <a:ext cx="1563480" cy="9075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5FF3F0B-7AAF-92B5-71D0-52E1DBCBB34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4894" y="1887922"/>
                <a:ext cx="1635120" cy="9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7982C97-7839-BAD5-E84A-6AE3398C91BE}"/>
                  </a:ext>
                </a:extLst>
              </p14:cNvPr>
              <p14:cNvContentPartPr/>
              <p14:nvPr/>
            </p14:nvContentPartPr>
            <p14:xfrm>
              <a:off x="683534" y="2008522"/>
              <a:ext cx="1539360" cy="9388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7982C97-7839-BAD5-E84A-6AE3398C91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47894" y="1972882"/>
                <a:ext cx="1611000" cy="10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0F342F87-4B34-D1DB-8214-6819D83061D6}"/>
                  </a:ext>
                </a:extLst>
              </p14:cNvPr>
              <p14:cNvContentPartPr/>
              <p14:nvPr/>
            </p14:nvContentPartPr>
            <p14:xfrm>
              <a:off x="762374" y="2924722"/>
              <a:ext cx="1540080" cy="3459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0F342F87-4B34-D1DB-8214-6819D83061D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6734" y="2888722"/>
                <a:ext cx="1611720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1FA7867-01E1-21BE-827A-EB52BC1B1197}"/>
                  </a:ext>
                </a:extLst>
              </p14:cNvPr>
              <p14:cNvContentPartPr/>
              <p14:nvPr/>
            </p14:nvContentPartPr>
            <p14:xfrm>
              <a:off x="795134" y="3210202"/>
              <a:ext cx="1519560" cy="1477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1FA7867-01E1-21BE-827A-EB52BC1B119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59134" y="3174562"/>
                <a:ext cx="1591200" cy="15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CF237999-63FA-0839-2AB4-FBC2B8E64F0F}"/>
                  </a:ext>
                </a:extLst>
              </p14:cNvPr>
              <p14:cNvContentPartPr/>
              <p14:nvPr/>
            </p14:nvContentPartPr>
            <p14:xfrm>
              <a:off x="791894" y="3999682"/>
              <a:ext cx="1252080" cy="9399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CF237999-63FA-0839-2AB4-FBC2B8E64F0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56254" y="3963682"/>
                <a:ext cx="1323720" cy="101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905A18E8-BCEF-0F55-58D1-25B5B6B370BD}"/>
              </a:ext>
            </a:extLst>
          </p:cNvPr>
          <p:cNvGrpSpPr/>
          <p:nvPr/>
        </p:nvGrpSpPr>
        <p:grpSpPr>
          <a:xfrm>
            <a:off x="624854" y="1886842"/>
            <a:ext cx="1779840" cy="4601880"/>
            <a:chOff x="624854" y="1886842"/>
            <a:chExt cx="1779840" cy="4601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1FE3A63-6109-483E-E7A4-5E4245681590}"/>
                    </a:ext>
                  </a:extLst>
                </p14:cNvPr>
                <p14:cNvContentPartPr/>
                <p14:nvPr/>
              </p14:nvContentPartPr>
              <p14:xfrm>
                <a:off x="668414" y="1886842"/>
                <a:ext cx="1580040" cy="144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1FE3A63-6109-483E-E7A4-5E424568159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9774" y="1878202"/>
                  <a:ext cx="15976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3251AC6-A140-B62E-D8F4-18D904D873E7}"/>
                    </a:ext>
                  </a:extLst>
                </p14:cNvPr>
                <p14:cNvContentPartPr/>
                <p14:nvPr/>
              </p14:nvContentPartPr>
              <p14:xfrm>
                <a:off x="659414" y="1980442"/>
                <a:ext cx="149040" cy="45082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3251AC6-A140-B62E-D8F4-18D904D873E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50774" y="1971442"/>
                  <a:ext cx="166680" cy="45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2B2DA28-358D-E888-119F-B29594A27149}"/>
                    </a:ext>
                  </a:extLst>
                </p14:cNvPr>
                <p14:cNvContentPartPr/>
                <p14:nvPr/>
              </p14:nvContentPartPr>
              <p14:xfrm>
                <a:off x="850934" y="6359842"/>
                <a:ext cx="1395360" cy="115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2B2DA28-358D-E888-119F-B29594A2714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42294" y="6350842"/>
                  <a:ext cx="14130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11863D1-4661-0B20-D76D-F22FBB26968C}"/>
                    </a:ext>
                  </a:extLst>
                </p14:cNvPr>
                <p14:cNvContentPartPr/>
                <p14:nvPr/>
              </p14:nvContentPartPr>
              <p14:xfrm>
                <a:off x="2109494" y="1893682"/>
                <a:ext cx="295200" cy="44740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11863D1-4661-0B20-D76D-F22FBB26968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00494" y="1884682"/>
                  <a:ext cx="312840" cy="449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3B59790-55E1-BCE1-5F2A-F2C138267F10}"/>
                    </a:ext>
                  </a:extLst>
                </p14:cNvPr>
                <p14:cNvContentPartPr/>
                <p14:nvPr/>
              </p14:nvContentPartPr>
              <p14:xfrm>
                <a:off x="762734" y="2921122"/>
                <a:ext cx="1528560" cy="846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3B59790-55E1-BCE1-5F2A-F2C138267F1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53734" y="2912482"/>
                  <a:ext cx="15462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160B139-FF69-35A6-BA90-4CA208CF6C21}"/>
                    </a:ext>
                  </a:extLst>
                </p14:cNvPr>
                <p14:cNvContentPartPr/>
                <p14:nvPr/>
              </p14:nvContentPartPr>
              <p14:xfrm>
                <a:off x="758414" y="3169162"/>
                <a:ext cx="1543320" cy="820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160B139-FF69-35A6-BA90-4CA208CF6C2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49774" y="3160522"/>
                  <a:ext cx="15609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062A371-2414-6713-5FD5-F9D228D691F5}"/>
                    </a:ext>
                  </a:extLst>
                </p14:cNvPr>
                <p14:cNvContentPartPr/>
                <p14:nvPr/>
              </p14:nvContentPartPr>
              <p14:xfrm>
                <a:off x="2235854" y="2930482"/>
                <a:ext cx="39960" cy="118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062A371-2414-6713-5FD5-F9D228D691F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226854" y="2921482"/>
                  <a:ext cx="576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F1DE8A8-6D81-72E0-A661-6EBB4FAEBAE2}"/>
                    </a:ext>
                  </a:extLst>
                </p14:cNvPr>
                <p14:cNvContentPartPr/>
                <p14:nvPr/>
              </p14:nvContentPartPr>
              <p14:xfrm>
                <a:off x="624854" y="2001682"/>
                <a:ext cx="202680" cy="3097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F1DE8A8-6D81-72E0-A661-6EBB4FAEBAE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6214" y="1993042"/>
                  <a:ext cx="220320" cy="31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B4160D8-E718-7381-1429-E2F036744DE3}"/>
                    </a:ext>
                  </a:extLst>
                </p14:cNvPr>
                <p14:cNvContentPartPr/>
                <p14:nvPr/>
              </p14:nvContentPartPr>
              <p14:xfrm>
                <a:off x="799454" y="6446602"/>
                <a:ext cx="223200" cy="255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B4160D8-E718-7381-1429-E2F036744DE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90814" y="6437602"/>
                  <a:ext cx="24084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927F1C3-DC4F-5E73-2337-459ADB9B700C}"/>
                  </a:ext>
                </a:extLst>
              </p14:cNvPr>
              <p14:cNvContentPartPr/>
              <p14:nvPr/>
            </p14:nvContentPartPr>
            <p14:xfrm>
              <a:off x="814724" y="4553326"/>
              <a:ext cx="1552680" cy="4230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927F1C3-DC4F-5E73-2337-459ADB9B700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05724" y="4544686"/>
                <a:ext cx="157032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A1F85C2-541F-FC1F-CC05-D16D5B1904E7}"/>
                  </a:ext>
                </a:extLst>
              </p14:cNvPr>
              <p14:cNvContentPartPr/>
              <p14:nvPr/>
            </p14:nvContentPartPr>
            <p14:xfrm>
              <a:off x="1750364" y="3874726"/>
              <a:ext cx="1950840" cy="21096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A1F85C2-541F-FC1F-CC05-D16D5B1904E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741724" y="3866086"/>
                <a:ext cx="196848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4454669-2E60-99C5-6A09-5F0A27859BEE}"/>
                  </a:ext>
                </a:extLst>
              </p14:cNvPr>
              <p14:cNvContentPartPr/>
              <p14:nvPr/>
            </p14:nvContentPartPr>
            <p14:xfrm>
              <a:off x="1759364" y="5377726"/>
              <a:ext cx="1895400" cy="2815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4454669-2E60-99C5-6A09-5F0A27859BE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750724" y="5368726"/>
                <a:ext cx="1913040" cy="29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3D01D648-748D-D41C-F1A4-BD38C3429B72}"/>
              </a:ext>
            </a:extLst>
          </p:cNvPr>
          <p:cNvGrpSpPr/>
          <p:nvPr/>
        </p:nvGrpSpPr>
        <p:grpSpPr>
          <a:xfrm>
            <a:off x="1607444" y="2017126"/>
            <a:ext cx="4563360" cy="1109520"/>
            <a:chOff x="1607444" y="2017126"/>
            <a:chExt cx="4563360" cy="110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85FA75C-B898-1836-3C90-3A6DEF215CF4}"/>
                    </a:ext>
                  </a:extLst>
                </p14:cNvPr>
                <p14:cNvContentPartPr/>
                <p14:nvPr/>
              </p14:nvContentPartPr>
              <p14:xfrm>
                <a:off x="1607444" y="2235646"/>
                <a:ext cx="1855080" cy="2664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85FA75C-B898-1836-3C90-3A6DEF215CF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598444" y="2227006"/>
                  <a:ext cx="18727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A4667DF-FEE4-7C2E-3F6D-1B12E51B9160}"/>
                    </a:ext>
                  </a:extLst>
                </p14:cNvPr>
                <p14:cNvContentPartPr/>
                <p14:nvPr/>
              </p14:nvContentPartPr>
              <p14:xfrm>
                <a:off x="1678724" y="2935486"/>
                <a:ext cx="1856520" cy="1796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A4667DF-FEE4-7C2E-3F6D-1B12E51B916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670084" y="2926486"/>
                  <a:ext cx="18741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7E66465-7BBF-1029-5FAB-0E93C969CCD6}"/>
                    </a:ext>
                  </a:extLst>
                </p14:cNvPr>
                <p14:cNvContentPartPr/>
                <p14:nvPr/>
              </p14:nvContentPartPr>
              <p14:xfrm>
                <a:off x="3687524" y="2101726"/>
                <a:ext cx="15120" cy="2998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7E66465-7BBF-1029-5FAB-0E93C969CCD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678884" y="2093086"/>
                  <a:ext cx="327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DDF185D-63A2-B242-36A7-5FAE39C7A619}"/>
                    </a:ext>
                  </a:extLst>
                </p14:cNvPr>
                <p14:cNvContentPartPr/>
                <p14:nvPr/>
              </p14:nvContentPartPr>
              <p14:xfrm>
                <a:off x="3659444" y="2017126"/>
                <a:ext cx="267840" cy="4039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DDF185D-63A2-B242-36A7-5FAE39C7A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650444" y="2008486"/>
                  <a:ext cx="28548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80B4592-E2FE-9DEE-1BCA-954983CC8362}"/>
                    </a:ext>
                  </a:extLst>
                </p14:cNvPr>
                <p14:cNvContentPartPr/>
                <p14:nvPr/>
              </p14:nvContentPartPr>
              <p14:xfrm>
                <a:off x="3685724" y="2219806"/>
                <a:ext cx="339480" cy="792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80B4592-E2FE-9DEE-1BCA-954983CC836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677084" y="2211166"/>
                  <a:ext cx="3571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93289CE-8902-0C90-4038-7FFF5567297C}"/>
                    </a:ext>
                  </a:extLst>
                </p14:cNvPr>
                <p14:cNvContentPartPr/>
                <p14:nvPr/>
              </p14:nvContentPartPr>
              <p14:xfrm>
                <a:off x="4506524" y="2052406"/>
                <a:ext cx="217440" cy="3265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93289CE-8902-0C90-4038-7FFF5567297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97524" y="2043766"/>
                  <a:ext cx="23508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9F020AF-794D-689A-7C58-716550D73C58}"/>
                    </a:ext>
                  </a:extLst>
                </p14:cNvPr>
                <p14:cNvContentPartPr/>
                <p14:nvPr/>
              </p14:nvContentPartPr>
              <p14:xfrm>
                <a:off x="4771844" y="2195686"/>
                <a:ext cx="141480" cy="1846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9F020AF-794D-689A-7C58-716550D73C5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763204" y="2187046"/>
                  <a:ext cx="1591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55462A3-82E3-355C-D33E-718664AA39CD}"/>
                    </a:ext>
                  </a:extLst>
                </p14:cNvPr>
                <p14:cNvContentPartPr/>
                <p14:nvPr/>
              </p14:nvContentPartPr>
              <p14:xfrm>
                <a:off x="4935284" y="2199646"/>
                <a:ext cx="133920" cy="1184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55462A3-82E3-355C-D33E-718664AA39C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926284" y="2191006"/>
                  <a:ext cx="1515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9ED8ACC-841B-45E5-A516-C8280C1CAD03}"/>
                    </a:ext>
                  </a:extLst>
                </p14:cNvPr>
                <p14:cNvContentPartPr/>
                <p14:nvPr/>
              </p14:nvContentPartPr>
              <p14:xfrm>
                <a:off x="5162444" y="2069326"/>
                <a:ext cx="30960" cy="2570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9ED8ACC-841B-45E5-A516-C8280C1CAD0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153444" y="2060326"/>
                  <a:ext cx="486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0348302-8869-0AE0-EA40-2A72648C270C}"/>
                    </a:ext>
                  </a:extLst>
                </p14:cNvPr>
                <p14:cNvContentPartPr/>
                <p14:nvPr/>
              </p14:nvContentPartPr>
              <p14:xfrm>
                <a:off x="5322284" y="2144206"/>
                <a:ext cx="272160" cy="1738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0348302-8869-0AE0-EA40-2A72648C270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313284" y="2135206"/>
                  <a:ext cx="2898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83EFE4D-8B13-194E-49E0-3C0C601C3C1B}"/>
                    </a:ext>
                  </a:extLst>
                </p14:cNvPr>
                <p14:cNvContentPartPr/>
                <p14:nvPr/>
              </p14:nvContentPartPr>
              <p14:xfrm>
                <a:off x="5623604" y="2097766"/>
                <a:ext cx="190800" cy="1929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83EFE4D-8B13-194E-49E0-3C0C601C3C1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614604" y="2089126"/>
                  <a:ext cx="2084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4C8B95C-0D4B-8DAD-E212-B4D93B33C1BB}"/>
                    </a:ext>
                  </a:extLst>
                </p14:cNvPr>
                <p14:cNvContentPartPr/>
                <p14:nvPr/>
              </p14:nvContentPartPr>
              <p14:xfrm>
                <a:off x="5896484" y="2098846"/>
                <a:ext cx="274320" cy="15084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4C8B95C-0D4B-8DAD-E212-B4D93B33C1B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887844" y="2089846"/>
                  <a:ext cx="2919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A324358-87E0-52BE-17FC-3DC81536C1FA}"/>
                    </a:ext>
                  </a:extLst>
                </p14:cNvPr>
                <p14:cNvContentPartPr/>
                <p14:nvPr/>
              </p14:nvContentPartPr>
              <p14:xfrm>
                <a:off x="3627404" y="2707606"/>
                <a:ext cx="53640" cy="33552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A324358-87E0-52BE-17FC-3DC81536C1F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618764" y="2698606"/>
                  <a:ext cx="7128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412779B-811B-BD19-C410-12D799E71260}"/>
                    </a:ext>
                  </a:extLst>
                </p14:cNvPr>
                <p14:cNvContentPartPr/>
                <p14:nvPr/>
              </p14:nvContentPartPr>
              <p14:xfrm>
                <a:off x="3640004" y="2820646"/>
                <a:ext cx="235800" cy="7092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412779B-811B-BD19-C410-12D799E7126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631004" y="2812006"/>
                  <a:ext cx="2534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CB842F1-21F2-3CA9-1620-A473201BF7B8}"/>
                    </a:ext>
                  </a:extLst>
                </p14:cNvPr>
                <p14:cNvContentPartPr/>
                <p14:nvPr/>
              </p14:nvContentPartPr>
              <p14:xfrm>
                <a:off x="3811724" y="2652886"/>
                <a:ext cx="44280" cy="4071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CB842F1-21F2-3CA9-1620-A473201BF7B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802724" y="2644246"/>
                  <a:ext cx="6192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5DC6221-2AE6-B366-7A24-DC4524FE005A}"/>
                    </a:ext>
                  </a:extLst>
                </p14:cNvPr>
                <p14:cNvContentPartPr/>
                <p14:nvPr/>
              </p14:nvContentPartPr>
              <p14:xfrm>
                <a:off x="3900284" y="2867086"/>
                <a:ext cx="163080" cy="1540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5DC6221-2AE6-B366-7A24-DC4524FE005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891644" y="2858446"/>
                  <a:ext cx="1807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C9E70B8-79CC-F7D1-53BB-22268F56CCAE}"/>
                    </a:ext>
                  </a:extLst>
                </p14:cNvPr>
                <p14:cNvContentPartPr/>
                <p14:nvPr/>
              </p14:nvContentPartPr>
              <p14:xfrm>
                <a:off x="4103684" y="2826406"/>
                <a:ext cx="368640" cy="1630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C9E70B8-79CC-F7D1-53BB-22268F56CC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094684" y="2817406"/>
                  <a:ext cx="3862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D137486-3C68-BF42-EA2D-C70174769F86}"/>
                    </a:ext>
                  </a:extLst>
                </p14:cNvPr>
                <p14:cNvContentPartPr/>
                <p14:nvPr/>
              </p14:nvContentPartPr>
              <p14:xfrm>
                <a:off x="4412204" y="2639926"/>
                <a:ext cx="218880" cy="4867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D137486-3C68-BF42-EA2D-C70174769F8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403204" y="2631286"/>
                  <a:ext cx="23652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2C5F94E-FF2F-AD9D-15D2-4B2D22E53DFC}"/>
                    </a:ext>
                  </a:extLst>
                </p14:cNvPr>
                <p14:cNvContentPartPr/>
                <p14:nvPr/>
              </p14:nvContentPartPr>
              <p14:xfrm>
                <a:off x="4597604" y="2768086"/>
                <a:ext cx="166320" cy="1792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2C5F94E-FF2F-AD9D-15D2-4B2D22E53DF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588964" y="2759446"/>
                  <a:ext cx="1839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DB7AF7D-40AE-D564-691A-399D2C17E7C9}"/>
                    </a:ext>
                  </a:extLst>
                </p14:cNvPr>
                <p14:cNvContentPartPr/>
                <p14:nvPr/>
              </p14:nvContentPartPr>
              <p14:xfrm>
                <a:off x="4828364" y="2772766"/>
                <a:ext cx="225360" cy="1551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DB7AF7D-40AE-D564-691A-399D2C17E7C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819364" y="2764126"/>
                  <a:ext cx="243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702B1AE-4AF8-E597-CF96-EA4002F4A0DB}"/>
                    </a:ext>
                  </a:extLst>
                </p14:cNvPr>
                <p14:cNvContentPartPr/>
                <p14:nvPr/>
              </p14:nvContentPartPr>
              <p14:xfrm>
                <a:off x="5121044" y="2722006"/>
                <a:ext cx="266760" cy="1641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702B1AE-4AF8-E597-CF96-EA4002F4A0D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112404" y="2713366"/>
                  <a:ext cx="284400" cy="18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CD2888E-EB15-CB5A-6229-71BE6C15A679}"/>
              </a:ext>
            </a:extLst>
          </p:cNvPr>
          <p:cNvGrpSpPr/>
          <p:nvPr/>
        </p:nvGrpSpPr>
        <p:grpSpPr>
          <a:xfrm>
            <a:off x="3748724" y="3595366"/>
            <a:ext cx="2502360" cy="462960"/>
            <a:chOff x="3748724" y="3595366"/>
            <a:chExt cx="2502360" cy="46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0CB8BC2-F5D5-CCCA-69F4-9536D655482B}"/>
                    </a:ext>
                  </a:extLst>
                </p14:cNvPr>
                <p14:cNvContentPartPr/>
                <p14:nvPr/>
              </p14:nvContentPartPr>
              <p14:xfrm>
                <a:off x="3827204" y="3676366"/>
                <a:ext cx="57960" cy="3819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0CB8BC2-F5D5-CCCA-69F4-9536D655482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818564" y="3667726"/>
                  <a:ext cx="7560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114B5F0-156D-3B0E-8EF1-8877127E5628}"/>
                    </a:ext>
                  </a:extLst>
                </p14:cNvPr>
                <p14:cNvContentPartPr/>
                <p14:nvPr/>
              </p14:nvContentPartPr>
              <p14:xfrm>
                <a:off x="3748724" y="3623086"/>
                <a:ext cx="340920" cy="4323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114B5F0-156D-3B0E-8EF1-8877127E562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740084" y="3614446"/>
                  <a:ext cx="35856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B87BA04-E02C-5F72-8762-83B0908AF85E}"/>
                    </a:ext>
                  </a:extLst>
                </p14:cNvPr>
                <p14:cNvContentPartPr/>
                <p14:nvPr/>
              </p14:nvContentPartPr>
              <p14:xfrm>
                <a:off x="4533884" y="3595366"/>
                <a:ext cx="257400" cy="3877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B87BA04-E02C-5F72-8762-83B0908AF85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525244" y="3586366"/>
                  <a:ext cx="27504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612E83E-7DAD-CF0F-52CA-DFE1C838B744}"/>
                    </a:ext>
                  </a:extLst>
                </p14:cNvPr>
                <p14:cNvContentPartPr/>
                <p14:nvPr/>
              </p14:nvContentPartPr>
              <p14:xfrm>
                <a:off x="4813244" y="3757366"/>
                <a:ext cx="174600" cy="2293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612E83E-7DAD-CF0F-52CA-DFE1C838B74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804244" y="3748366"/>
                  <a:ext cx="19224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92F499D-1C30-1163-8E92-4208BEC54B29}"/>
                    </a:ext>
                  </a:extLst>
                </p14:cNvPr>
                <p14:cNvContentPartPr/>
                <p14:nvPr/>
              </p14:nvContentPartPr>
              <p14:xfrm>
                <a:off x="5023484" y="3784006"/>
                <a:ext cx="117000" cy="1382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92F499D-1C30-1163-8E92-4208BEC54B2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014844" y="3775366"/>
                  <a:ext cx="1346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6F518B0-CCA7-4389-DC43-D37999C6A62B}"/>
                    </a:ext>
                  </a:extLst>
                </p14:cNvPr>
                <p14:cNvContentPartPr/>
                <p14:nvPr/>
              </p14:nvContentPartPr>
              <p14:xfrm>
                <a:off x="5176484" y="3680686"/>
                <a:ext cx="86400" cy="22860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6F518B0-CCA7-4389-DC43-D37999C6A62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167484" y="3671686"/>
                  <a:ext cx="1040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EAC70C2-A194-15A1-DC89-AD6924BE438B}"/>
                    </a:ext>
                  </a:extLst>
                </p14:cNvPr>
                <p14:cNvContentPartPr/>
                <p14:nvPr/>
              </p14:nvContentPartPr>
              <p14:xfrm>
                <a:off x="5338844" y="3714526"/>
                <a:ext cx="279000" cy="1893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EAC70C2-A194-15A1-DC89-AD6924BE438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329844" y="3705526"/>
                  <a:ext cx="2966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2738706-90E7-3DFC-BC3D-0FD4A0980578}"/>
                    </a:ext>
                  </a:extLst>
                </p14:cNvPr>
                <p14:cNvContentPartPr/>
                <p14:nvPr/>
              </p14:nvContentPartPr>
              <p14:xfrm>
                <a:off x="5659244" y="3698326"/>
                <a:ext cx="231480" cy="1778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2738706-90E7-3DFC-BC3D-0FD4A098057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650244" y="3689686"/>
                  <a:ext cx="2491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A630214-0008-77AE-3517-2E07C46301A5}"/>
                    </a:ext>
                  </a:extLst>
                </p14:cNvPr>
                <p14:cNvContentPartPr/>
                <p14:nvPr/>
              </p14:nvContentPartPr>
              <p14:xfrm>
                <a:off x="5918084" y="3696526"/>
                <a:ext cx="333000" cy="14076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A630214-0008-77AE-3517-2E07C46301A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909084" y="3687886"/>
                  <a:ext cx="350640" cy="15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D36964B-2A2A-F700-2127-EC77967F4D59}"/>
              </a:ext>
            </a:extLst>
          </p:cNvPr>
          <p:cNvGrpSpPr/>
          <p:nvPr/>
        </p:nvGrpSpPr>
        <p:grpSpPr>
          <a:xfrm>
            <a:off x="3871484" y="5072806"/>
            <a:ext cx="3021480" cy="1165320"/>
            <a:chOff x="3871484" y="5072806"/>
            <a:chExt cx="3021480" cy="116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65D9187-0D2B-AD6C-00D9-B8CE0F59DE78}"/>
                    </a:ext>
                  </a:extLst>
                </p14:cNvPr>
                <p14:cNvContentPartPr/>
                <p14:nvPr/>
              </p14:nvContentPartPr>
              <p14:xfrm>
                <a:off x="3871484" y="5072806"/>
                <a:ext cx="342720" cy="47916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65D9187-0D2B-AD6C-00D9-B8CE0F59DE78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862484" y="5063806"/>
                  <a:ext cx="36036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4450CA7-20EE-0C31-4DEE-C210F3F2BCA5}"/>
                    </a:ext>
                  </a:extLst>
                </p14:cNvPr>
                <p14:cNvContentPartPr/>
                <p14:nvPr/>
              </p14:nvContentPartPr>
              <p14:xfrm>
                <a:off x="4649444" y="5151646"/>
                <a:ext cx="212040" cy="3420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4450CA7-20EE-0C31-4DEE-C210F3F2BCA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640804" y="5143006"/>
                  <a:ext cx="22968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55D3471-2A17-FA8F-6D76-3FEFE70E2012}"/>
                    </a:ext>
                  </a:extLst>
                </p14:cNvPr>
                <p14:cNvContentPartPr/>
                <p14:nvPr/>
              </p14:nvContentPartPr>
              <p14:xfrm>
                <a:off x="4880564" y="5255686"/>
                <a:ext cx="161640" cy="220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55D3471-2A17-FA8F-6D76-3FEFE70E201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871564" y="5246686"/>
                  <a:ext cx="1792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C9AD457-4383-0460-E9A0-7A0CB766064F}"/>
                    </a:ext>
                  </a:extLst>
                </p14:cNvPr>
                <p14:cNvContentPartPr/>
                <p14:nvPr/>
              </p14:nvContentPartPr>
              <p14:xfrm>
                <a:off x="5056964" y="5296726"/>
                <a:ext cx="131400" cy="1429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C9AD457-4383-0460-E9A0-7A0CB766064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48324" y="5288086"/>
                  <a:ext cx="1490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112F164-8BF0-650A-96D7-CCD2EC124C85}"/>
                    </a:ext>
                  </a:extLst>
                </p14:cNvPr>
                <p14:cNvContentPartPr/>
                <p14:nvPr/>
              </p14:nvContentPartPr>
              <p14:xfrm>
                <a:off x="5242004" y="5182966"/>
                <a:ext cx="52200" cy="26640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112F164-8BF0-650A-96D7-CCD2EC124C8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233004" y="5173966"/>
                  <a:ext cx="698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C9E88B9-14E5-2DB2-800E-3945FB8CD5AB}"/>
                    </a:ext>
                  </a:extLst>
                </p14:cNvPr>
                <p14:cNvContentPartPr/>
                <p14:nvPr/>
              </p14:nvContentPartPr>
              <p14:xfrm>
                <a:off x="5400404" y="5272246"/>
                <a:ext cx="261720" cy="23076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C9E88B9-14E5-2DB2-800E-3945FB8CD5A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391764" y="5263606"/>
                  <a:ext cx="2793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3BDFEA6-A3E2-3C1F-65EF-6D48AB61A09B}"/>
                    </a:ext>
                  </a:extLst>
                </p14:cNvPr>
                <p14:cNvContentPartPr/>
                <p14:nvPr/>
              </p14:nvContentPartPr>
              <p14:xfrm>
                <a:off x="5690924" y="5214286"/>
                <a:ext cx="196200" cy="22392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3BDFEA6-A3E2-3C1F-65EF-6D48AB61A09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681924" y="5205286"/>
                  <a:ext cx="2138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89E6D13-4ABE-C45C-B66E-15D8046F968F}"/>
                    </a:ext>
                  </a:extLst>
                </p14:cNvPr>
                <p14:cNvContentPartPr/>
                <p14:nvPr/>
              </p14:nvContentPartPr>
              <p14:xfrm>
                <a:off x="5957684" y="5177206"/>
                <a:ext cx="291960" cy="1771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89E6D13-4ABE-C45C-B66E-15D8046F968F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949044" y="5168206"/>
                  <a:ext cx="3096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3D12D53-2B52-05F0-17F5-FED1CCAA9CEC}"/>
                    </a:ext>
                  </a:extLst>
                </p14:cNvPr>
                <p14:cNvContentPartPr/>
                <p14:nvPr/>
              </p14:nvContentPartPr>
              <p14:xfrm>
                <a:off x="4412564" y="5770846"/>
                <a:ext cx="15840" cy="2923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3D12D53-2B52-05F0-17F5-FED1CCAA9CE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403924" y="5762206"/>
                  <a:ext cx="334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D8BD827-E525-8FDC-58E1-340409561283}"/>
                    </a:ext>
                  </a:extLst>
                </p14:cNvPr>
                <p14:cNvContentPartPr/>
                <p14:nvPr/>
              </p14:nvContentPartPr>
              <p14:xfrm>
                <a:off x="4355684" y="5681566"/>
                <a:ext cx="214200" cy="2797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D8BD827-E525-8FDC-58E1-34040956128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347044" y="5672566"/>
                  <a:ext cx="23184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35881ED-A529-3BB0-C2EB-DE06CF31B390}"/>
                    </a:ext>
                  </a:extLst>
                </p14:cNvPr>
                <p14:cNvContentPartPr/>
                <p14:nvPr/>
              </p14:nvContentPartPr>
              <p14:xfrm>
                <a:off x="4565204" y="5868046"/>
                <a:ext cx="166680" cy="18720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35881ED-A529-3BB0-C2EB-DE06CF31B390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556564" y="5859046"/>
                  <a:ext cx="1843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EDAD15B-070F-D8CA-A420-05865DDB251E}"/>
                    </a:ext>
                  </a:extLst>
                </p14:cNvPr>
                <p14:cNvContentPartPr/>
                <p14:nvPr/>
              </p14:nvContentPartPr>
              <p14:xfrm>
                <a:off x="4750964" y="5868406"/>
                <a:ext cx="125640" cy="1450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EDAD15B-070F-D8CA-A420-05865DDB251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742324" y="5859406"/>
                  <a:ext cx="1432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959952A-F4A5-D57D-5713-F434ADC8F462}"/>
                    </a:ext>
                  </a:extLst>
                </p14:cNvPr>
                <p14:cNvContentPartPr/>
                <p14:nvPr/>
              </p14:nvContentPartPr>
              <p14:xfrm>
                <a:off x="4891724" y="5871646"/>
                <a:ext cx="153000" cy="1713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959952A-F4A5-D57D-5713-F434ADC8F46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882724" y="5863006"/>
                  <a:ext cx="170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D8D6D64-00ED-B96F-E925-7ABE8298650A}"/>
                    </a:ext>
                  </a:extLst>
                </p14:cNvPr>
                <p14:cNvContentPartPr/>
                <p14:nvPr/>
              </p14:nvContentPartPr>
              <p14:xfrm>
                <a:off x="5077844" y="5870566"/>
                <a:ext cx="146880" cy="18540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D8D6D64-00ED-B96F-E925-7ABE8298650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068844" y="5861926"/>
                  <a:ext cx="1645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2340EF9-242A-E522-9C24-026FCC45A157}"/>
                    </a:ext>
                  </a:extLst>
                </p14:cNvPr>
                <p14:cNvContentPartPr/>
                <p14:nvPr/>
              </p14:nvContentPartPr>
              <p14:xfrm>
                <a:off x="5279804" y="5706406"/>
                <a:ext cx="234360" cy="2973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2340EF9-242A-E522-9C24-026FCC45A157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271164" y="5697766"/>
                  <a:ext cx="2520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35FAB13-AC78-B3B8-2817-88A432755ACD}"/>
                    </a:ext>
                  </a:extLst>
                </p14:cNvPr>
                <p14:cNvContentPartPr/>
                <p14:nvPr/>
              </p14:nvContentPartPr>
              <p14:xfrm>
                <a:off x="5726204" y="5730886"/>
                <a:ext cx="44280" cy="2736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35FAB13-AC78-B3B8-2817-88A432755AC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717564" y="5722246"/>
                  <a:ext cx="6192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0ADE899-E28B-371D-2037-7FB17EA94865}"/>
                    </a:ext>
                  </a:extLst>
                </p14:cNvPr>
                <p14:cNvContentPartPr/>
                <p14:nvPr/>
              </p14:nvContentPartPr>
              <p14:xfrm>
                <a:off x="5685884" y="5634766"/>
                <a:ext cx="249120" cy="37332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0ADE899-E28B-371D-2037-7FB17EA9486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677244" y="5626126"/>
                  <a:ext cx="2667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81508EC-F696-6727-28AA-A04E822FA4BD}"/>
                    </a:ext>
                  </a:extLst>
                </p14:cNvPr>
                <p14:cNvContentPartPr/>
                <p14:nvPr/>
              </p14:nvContentPartPr>
              <p14:xfrm>
                <a:off x="5937884" y="5820526"/>
                <a:ext cx="162720" cy="2109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81508EC-F696-6727-28AA-A04E822FA4BD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929244" y="5811526"/>
                  <a:ext cx="1803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05384EE-0432-A95B-9BE5-44D7A544784C}"/>
                    </a:ext>
                  </a:extLst>
                </p14:cNvPr>
                <p14:cNvContentPartPr/>
                <p14:nvPr/>
              </p14:nvContentPartPr>
              <p14:xfrm>
                <a:off x="6165764" y="5632606"/>
                <a:ext cx="235440" cy="3888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05384EE-0432-A95B-9BE5-44D7A544784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156764" y="5623606"/>
                  <a:ext cx="2530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1D795FD-D094-2CC2-2F0E-A69C9083DFFA}"/>
                    </a:ext>
                  </a:extLst>
                </p14:cNvPr>
                <p14:cNvContentPartPr/>
                <p14:nvPr/>
              </p14:nvContentPartPr>
              <p14:xfrm>
                <a:off x="6427844" y="5717566"/>
                <a:ext cx="190800" cy="2502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1D795FD-D094-2CC2-2F0E-A69C9083DFF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418844" y="5708926"/>
                  <a:ext cx="2084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EBB207A-D3DA-3804-F28B-B25D6E6EA80A}"/>
                    </a:ext>
                  </a:extLst>
                </p14:cNvPr>
                <p14:cNvContentPartPr/>
                <p14:nvPr/>
              </p14:nvContentPartPr>
              <p14:xfrm>
                <a:off x="4086404" y="5672566"/>
                <a:ext cx="245880" cy="5623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EBB207A-D3DA-3804-F28B-B25D6E6EA80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077404" y="5663926"/>
                  <a:ext cx="263520" cy="5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B39A981-CEB9-8156-FDA6-8C5168D44BCB}"/>
                    </a:ext>
                  </a:extLst>
                </p14:cNvPr>
                <p14:cNvContentPartPr/>
                <p14:nvPr/>
              </p14:nvContentPartPr>
              <p14:xfrm>
                <a:off x="6583724" y="5515606"/>
                <a:ext cx="309240" cy="72252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B39A981-CEB9-8156-FDA6-8C5168D44BC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575084" y="5506606"/>
                  <a:ext cx="326880" cy="74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4B8D54E-AAF1-AB5B-11F5-8CA91309917D}"/>
              </a:ext>
            </a:extLst>
          </p:cNvPr>
          <p:cNvGrpSpPr/>
          <p:nvPr/>
        </p:nvGrpSpPr>
        <p:grpSpPr>
          <a:xfrm>
            <a:off x="807524" y="669286"/>
            <a:ext cx="1693080" cy="1308600"/>
            <a:chOff x="807524" y="669286"/>
            <a:chExt cx="1693080" cy="1308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5464C1F-5795-B013-0548-416DA8EA2180}"/>
                    </a:ext>
                  </a:extLst>
                </p14:cNvPr>
                <p14:cNvContentPartPr/>
                <p14:nvPr/>
              </p14:nvContentPartPr>
              <p14:xfrm>
                <a:off x="1101644" y="1165006"/>
                <a:ext cx="58320" cy="18360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5464C1F-5795-B013-0548-416DA8EA218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92644" y="1156366"/>
                  <a:ext cx="75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626CBB3-D794-D28E-6140-7DB916E60B3A}"/>
                    </a:ext>
                  </a:extLst>
                </p14:cNvPr>
                <p14:cNvContentPartPr/>
                <p14:nvPr/>
              </p14:nvContentPartPr>
              <p14:xfrm>
                <a:off x="1279484" y="1166086"/>
                <a:ext cx="74520" cy="1864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626CBB3-D794-D28E-6140-7DB916E60B3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270844" y="1157086"/>
                  <a:ext cx="921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D8981AC-D45A-0438-ED51-EF01A1D81977}"/>
                    </a:ext>
                  </a:extLst>
                </p14:cNvPr>
                <p14:cNvContentPartPr/>
                <p14:nvPr/>
              </p14:nvContentPartPr>
              <p14:xfrm>
                <a:off x="1156004" y="1613566"/>
                <a:ext cx="125280" cy="2412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D8981AC-D45A-0438-ED51-EF01A1D8197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47004" y="1604566"/>
                  <a:ext cx="1429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B111D7B-AA06-DBC9-20C8-E4C96E4465F3}"/>
                    </a:ext>
                  </a:extLst>
                </p14:cNvPr>
                <p14:cNvContentPartPr/>
                <p14:nvPr/>
              </p14:nvContentPartPr>
              <p14:xfrm>
                <a:off x="1299644" y="1757566"/>
                <a:ext cx="69120" cy="2203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B111D7B-AA06-DBC9-20C8-E4C96E4465F3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291004" y="1748926"/>
                  <a:ext cx="867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C26C12-EC1B-88CC-7805-B4784B9EA834}"/>
                    </a:ext>
                  </a:extLst>
                </p14:cNvPr>
                <p14:cNvContentPartPr/>
                <p14:nvPr/>
              </p14:nvContentPartPr>
              <p14:xfrm>
                <a:off x="1994084" y="1719766"/>
                <a:ext cx="34560" cy="1105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C26C12-EC1B-88CC-7805-B4784B9EA83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985444" y="1710766"/>
                  <a:ext cx="522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B49AF8A-6DE8-12A9-10DD-F93F00B31D7E}"/>
                    </a:ext>
                  </a:extLst>
                </p14:cNvPr>
                <p14:cNvContentPartPr/>
                <p14:nvPr/>
              </p14:nvContentPartPr>
              <p14:xfrm>
                <a:off x="1891484" y="1408006"/>
                <a:ext cx="87840" cy="13680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B49AF8A-6DE8-12A9-10DD-F93F00B31D7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882484" y="1399006"/>
                  <a:ext cx="1054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A3C6984-F3DA-FB50-5CCC-0E4CE06DC68E}"/>
                    </a:ext>
                  </a:extLst>
                </p14:cNvPr>
                <p14:cNvContentPartPr/>
                <p14:nvPr/>
              </p14:nvContentPartPr>
              <p14:xfrm>
                <a:off x="2153924" y="1576846"/>
                <a:ext cx="111240" cy="23904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A3C6984-F3DA-FB50-5CCC-0E4CE06DC68E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145284" y="1568206"/>
                  <a:ext cx="1288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61A1B7E-DE6C-949E-BF45-81E5BA417B48}"/>
                    </a:ext>
                  </a:extLst>
                </p14:cNvPr>
                <p14:cNvContentPartPr/>
                <p14:nvPr/>
              </p14:nvContentPartPr>
              <p14:xfrm>
                <a:off x="2107484" y="1286686"/>
                <a:ext cx="78840" cy="1792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61A1B7E-DE6C-949E-BF45-81E5BA417B4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098844" y="1277686"/>
                  <a:ext cx="964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93435E6-000B-43C2-044F-8403C1DAB022}"/>
                    </a:ext>
                  </a:extLst>
                </p14:cNvPr>
                <p14:cNvContentPartPr/>
                <p14:nvPr/>
              </p14:nvContentPartPr>
              <p14:xfrm>
                <a:off x="1805084" y="1108486"/>
                <a:ext cx="46440" cy="1882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93435E6-000B-43C2-044F-8403C1DAB02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796084" y="1099486"/>
                  <a:ext cx="640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B589B4C-6AD9-C672-F675-E9B4AA60D78F}"/>
                    </a:ext>
                  </a:extLst>
                </p14:cNvPr>
                <p14:cNvContentPartPr/>
                <p14:nvPr/>
              </p14:nvContentPartPr>
              <p14:xfrm>
                <a:off x="2106764" y="1051606"/>
                <a:ext cx="40680" cy="16524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B589B4C-6AD9-C672-F675-E9B4AA60D78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098124" y="1042606"/>
                  <a:ext cx="583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566BDEA-18C7-C076-CE2D-89859915DB3A}"/>
                    </a:ext>
                  </a:extLst>
                </p14:cNvPr>
                <p14:cNvContentPartPr/>
                <p14:nvPr/>
              </p14:nvContentPartPr>
              <p14:xfrm>
                <a:off x="1523924" y="971686"/>
                <a:ext cx="111240" cy="21348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566BDEA-18C7-C076-CE2D-89859915DB3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514924" y="963046"/>
                  <a:ext cx="1288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0EF6BB8-FCEC-00C4-DD89-F00827FE6E84}"/>
                    </a:ext>
                  </a:extLst>
                </p14:cNvPr>
                <p14:cNvContentPartPr/>
                <p14:nvPr/>
              </p14:nvContentPartPr>
              <p14:xfrm>
                <a:off x="1216484" y="952246"/>
                <a:ext cx="63000" cy="10512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0EF6BB8-FCEC-00C4-DD89-F00827FE6E8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207484" y="943246"/>
                  <a:ext cx="806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0A71A4-8781-0EF2-7558-E3614A7607E2}"/>
                    </a:ext>
                  </a:extLst>
                </p14:cNvPr>
                <p14:cNvContentPartPr/>
                <p14:nvPr/>
              </p14:nvContentPartPr>
              <p14:xfrm>
                <a:off x="807524" y="834886"/>
                <a:ext cx="181800" cy="33264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0A71A4-8781-0EF2-7558-E3614A7607E2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98524" y="826246"/>
                  <a:ext cx="19944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8883BF2-FCBC-2656-B28C-349CD6D3594A}"/>
                    </a:ext>
                  </a:extLst>
                </p14:cNvPr>
                <p14:cNvContentPartPr/>
                <p14:nvPr/>
              </p14:nvContentPartPr>
              <p14:xfrm>
                <a:off x="943244" y="799606"/>
                <a:ext cx="152280" cy="24588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8883BF2-FCBC-2656-B28C-349CD6D3594A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34604" y="790966"/>
                  <a:ext cx="1699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74D0D1E-253C-D41A-0C69-6C256DBC9AEF}"/>
                    </a:ext>
                  </a:extLst>
                </p14:cNvPr>
                <p14:cNvContentPartPr/>
                <p14:nvPr/>
              </p14:nvContentPartPr>
              <p14:xfrm>
                <a:off x="1294244" y="688366"/>
                <a:ext cx="89640" cy="12276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74D0D1E-253C-D41A-0C69-6C256DBC9AE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285244" y="679366"/>
                  <a:ext cx="1072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92C4DC7-6973-F093-11FD-D46F0874D923}"/>
                    </a:ext>
                  </a:extLst>
                </p14:cNvPr>
                <p14:cNvContentPartPr/>
                <p14:nvPr/>
              </p14:nvContentPartPr>
              <p14:xfrm>
                <a:off x="1547684" y="669286"/>
                <a:ext cx="380160" cy="2106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92C4DC7-6973-F093-11FD-D46F0874D92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539044" y="660286"/>
                  <a:ext cx="3978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4F713A0-FA75-2B6B-46FD-53501C5486F5}"/>
                    </a:ext>
                  </a:extLst>
                </p14:cNvPr>
                <p14:cNvContentPartPr/>
                <p14:nvPr/>
              </p14:nvContentPartPr>
              <p14:xfrm>
                <a:off x="2097044" y="709246"/>
                <a:ext cx="146160" cy="2764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4F713A0-FA75-2B6B-46FD-53501C5486F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088404" y="700246"/>
                  <a:ext cx="1638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ED2279A-B26F-4E73-3B5B-0BC26F1C36E6}"/>
                    </a:ext>
                  </a:extLst>
                </p14:cNvPr>
                <p14:cNvContentPartPr/>
                <p14:nvPr/>
              </p14:nvContentPartPr>
              <p14:xfrm>
                <a:off x="2356964" y="788086"/>
                <a:ext cx="143640" cy="27720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ED2279A-B26F-4E73-3B5B-0BC26F1C36E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347964" y="779086"/>
                  <a:ext cx="16128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8244330-6E9C-8FCF-A09A-419E3BE29DA6}"/>
                    </a:ext>
                  </a:extLst>
                </p14:cNvPr>
                <p14:cNvContentPartPr/>
                <p14:nvPr/>
              </p14:nvContentPartPr>
              <p14:xfrm>
                <a:off x="2273444" y="1202086"/>
                <a:ext cx="108720" cy="2300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8244330-6E9C-8FCF-A09A-419E3BE29DA6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264804" y="1193446"/>
                  <a:ext cx="126360" cy="247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53274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000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4618059" cy="1157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Learning Targets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Identify the factors that influence soil creep.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Assess the impacts of soil creep.</a:t>
            </a:r>
          </a:p>
        </p:txBody>
      </p:sp>
    </p:spTree>
    <p:extLst>
      <p:ext uri="{BB962C8B-B14F-4D97-AF65-F5344CB8AC3E}">
        <p14:creationId xmlns:p14="http://schemas.microsoft.com/office/powerpoint/2010/main" val="425197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5570-E8E1-FE7C-1688-A63626A0E11E}"/>
              </a:ext>
            </a:extLst>
          </p:cNvPr>
          <p:cNvSpPr txBox="1"/>
          <p:nvPr/>
        </p:nvSpPr>
        <p:spPr>
          <a:xfrm>
            <a:off x="347869" y="268356"/>
            <a:ext cx="420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Diagram of a slope impacted by Soil Creep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4C84AD-FA09-B644-C89E-5E7D81DE7619}"/>
              </a:ext>
            </a:extLst>
          </p:cNvPr>
          <p:cNvGrpSpPr/>
          <p:nvPr/>
        </p:nvGrpSpPr>
        <p:grpSpPr>
          <a:xfrm>
            <a:off x="611077" y="1384458"/>
            <a:ext cx="6474960" cy="4712400"/>
            <a:chOff x="611077" y="1384458"/>
            <a:chExt cx="6474960" cy="4712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8D97ABA-A7EC-D5F7-E058-EF278882E99A}"/>
                    </a:ext>
                  </a:extLst>
                </p14:cNvPr>
                <p14:cNvContentPartPr/>
                <p14:nvPr/>
              </p14:nvContentPartPr>
              <p14:xfrm>
                <a:off x="611077" y="1384458"/>
                <a:ext cx="449640" cy="47109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8D97ABA-A7EC-D5F7-E058-EF278882E99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2077" y="1375458"/>
                  <a:ext cx="467280" cy="47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E023299-2A03-FA41-63E6-C78B70D227A3}"/>
                    </a:ext>
                  </a:extLst>
                </p14:cNvPr>
                <p14:cNvContentPartPr/>
                <p14:nvPr/>
              </p14:nvContentPartPr>
              <p14:xfrm>
                <a:off x="1053877" y="5800578"/>
                <a:ext cx="6028200" cy="2962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E023299-2A03-FA41-63E6-C78B70D227A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4877" y="5791938"/>
                  <a:ext cx="60458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494B4A7-15CF-A490-96B5-D6B0939CA2D3}"/>
                    </a:ext>
                  </a:extLst>
                </p14:cNvPr>
                <p14:cNvContentPartPr/>
                <p14:nvPr/>
              </p14:nvContentPartPr>
              <p14:xfrm>
                <a:off x="640237" y="1384458"/>
                <a:ext cx="6445800" cy="43459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494B4A7-15CF-A490-96B5-D6B0939CA2D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1597" y="1375818"/>
                  <a:ext cx="6463440" cy="436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939BB2-50A9-9737-23BE-FB171CC210BE}"/>
              </a:ext>
            </a:extLst>
          </p:cNvPr>
          <p:cNvGrpSpPr/>
          <p:nvPr/>
        </p:nvGrpSpPr>
        <p:grpSpPr>
          <a:xfrm>
            <a:off x="7069117" y="5726058"/>
            <a:ext cx="19080" cy="86040"/>
            <a:chOff x="7069117" y="5726058"/>
            <a:chExt cx="19080" cy="8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5E8763D-3B5E-5A2D-9907-99AE31D26805}"/>
                    </a:ext>
                  </a:extLst>
                </p14:cNvPr>
                <p14:cNvContentPartPr/>
                <p14:nvPr/>
              </p14:nvContentPartPr>
              <p14:xfrm>
                <a:off x="7071997" y="5726058"/>
                <a:ext cx="16200" cy="860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5E8763D-3B5E-5A2D-9907-99AE31D2680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62997" y="5717058"/>
                  <a:ext cx="338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28E65C2-B59A-5207-B31B-47B35928716B}"/>
                    </a:ext>
                  </a:extLst>
                </p14:cNvPr>
                <p14:cNvContentPartPr/>
                <p14:nvPr/>
              </p14:nvContentPartPr>
              <p14:xfrm>
                <a:off x="7069117" y="5726418"/>
                <a:ext cx="15480" cy="824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28E65C2-B59A-5207-B31B-47B35928716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60477" y="5717778"/>
                  <a:ext cx="33120" cy="10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DF48136-6027-6F77-77FB-9749D23DB789}"/>
                  </a:ext>
                </a:extLst>
              </p14:cNvPr>
              <p14:cNvContentPartPr/>
              <p14:nvPr/>
            </p14:nvContentPartPr>
            <p14:xfrm>
              <a:off x="2840557" y="2100498"/>
              <a:ext cx="161280" cy="3477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DF48136-6027-6F77-77FB-9749D23DB7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31917" y="2091498"/>
                <a:ext cx="17892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C13C43D-E77E-CE58-83B9-F1B8CBCD5980}"/>
                  </a:ext>
                </a:extLst>
              </p14:cNvPr>
              <p14:cNvContentPartPr/>
              <p14:nvPr/>
            </p14:nvContentPartPr>
            <p14:xfrm>
              <a:off x="2880517" y="1990338"/>
              <a:ext cx="131760" cy="4536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C13C43D-E77E-CE58-83B9-F1B8CBCD59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71517" y="1981698"/>
                <a:ext cx="149400" cy="47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6904BCBA-1FF8-C1B1-6318-1031D723D730}"/>
              </a:ext>
            </a:extLst>
          </p:cNvPr>
          <p:cNvGrpSpPr/>
          <p:nvPr/>
        </p:nvGrpSpPr>
        <p:grpSpPr>
          <a:xfrm>
            <a:off x="2635717" y="1778298"/>
            <a:ext cx="487440" cy="421200"/>
            <a:chOff x="2635717" y="1778298"/>
            <a:chExt cx="487440" cy="42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023C193-2BDB-3086-7E39-54051D05C45B}"/>
                    </a:ext>
                  </a:extLst>
                </p14:cNvPr>
                <p14:cNvContentPartPr/>
                <p14:nvPr/>
              </p14:nvContentPartPr>
              <p14:xfrm>
                <a:off x="2767477" y="1818978"/>
                <a:ext cx="355680" cy="380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023C193-2BDB-3086-7E39-54051D05C45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58477" y="1810338"/>
                  <a:ext cx="37332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50B53FD-702D-B0DD-271E-D493D3C0E99C}"/>
                    </a:ext>
                  </a:extLst>
                </p14:cNvPr>
                <p14:cNvContentPartPr/>
                <p14:nvPr/>
              </p14:nvContentPartPr>
              <p14:xfrm>
                <a:off x="2786557" y="1825818"/>
                <a:ext cx="303120" cy="3459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50B53FD-702D-B0DD-271E-D493D3C0E99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77917" y="1816818"/>
                  <a:ext cx="32076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3DB2040-E51C-628F-F62F-53A637925BA3}"/>
                    </a:ext>
                  </a:extLst>
                </p14:cNvPr>
                <p14:cNvContentPartPr/>
                <p14:nvPr/>
              </p14:nvContentPartPr>
              <p14:xfrm>
                <a:off x="2635717" y="1778298"/>
                <a:ext cx="357480" cy="2458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3DB2040-E51C-628F-F62F-53A637925BA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27077" y="1769658"/>
                  <a:ext cx="375120" cy="26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9E9B9BB-FEAC-4A20-BE50-79D0AD8570FC}"/>
                  </a:ext>
                </a:extLst>
              </p14:cNvPr>
              <p14:cNvContentPartPr/>
              <p14:nvPr/>
            </p14:nvContentPartPr>
            <p14:xfrm>
              <a:off x="2623837" y="1653018"/>
              <a:ext cx="411120" cy="444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9E9B9BB-FEAC-4A20-BE50-79D0AD8570F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14837" y="1644378"/>
                <a:ext cx="42876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19435B8-D9C6-142E-E9E0-6DA0DC8BAC0A}"/>
                  </a:ext>
                </a:extLst>
              </p14:cNvPr>
              <p14:cNvContentPartPr/>
              <p14:nvPr/>
            </p14:nvContentPartPr>
            <p14:xfrm>
              <a:off x="4194517" y="2026338"/>
              <a:ext cx="417600" cy="12776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19435B8-D9C6-142E-E9E0-6DA0DC8BAC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185877" y="2017338"/>
                <a:ext cx="435240" cy="12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8386261-9E86-A3C3-DD01-20E2E844C10E}"/>
                  </a:ext>
                </a:extLst>
              </p14:cNvPr>
              <p14:cNvContentPartPr/>
              <p14:nvPr/>
            </p14:nvContentPartPr>
            <p14:xfrm>
              <a:off x="4441837" y="2097258"/>
              <a:ext cx="282600" cy="979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8386261-9E86-A3C3-DD01-20E2E844C10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32837" y="2088618"/>
                <a:ext cx="3002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45876A2-A96F-CD2E-9E1A-C53DD6DCE81F}"/>
                  </a:ext>
                </a:extLst>
              </p14:cNvPr>
              <p14:cNvContentPartPr/>
              <p14:nvPr/>
            </p14:nvContentPartPr>
            <p14:xfrm>
              <a:off x="4406557" y="2209218"/>
              <a:ext cx="277560" cy="612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45876A2-A96F-CD2E-9E1A-C53DD6DCE81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97557" y="2200218"/>
                <a:ext cx="29520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B5C04CB-8210-5AA4-C836-4D43FF1A6B3A}"/>
                  </a:ext>
                </a:extLst>
              </p14:cNvPr>
              <p14:cNvContentPartPr/>
              <p14:nvPr/>
            </p14:nvContentPartPr>
            <p14:xfrm>
              <a:off x="5196397" y="1560498"/>
              <a:ext cx="362520" cy="22417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B5C04CB-8210-5AA4-C836-4D43FF1A6B3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187757" y="1551858"/>
                <a:ext cx="380160" cy="225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4142BBE-DAA4-E837-50E6-DA616B9CD071}"/>
              </a:ext>
            </a:extLst>
          </p:cNvPr>
          <p:cNvGrpSpPr/>
          <p:nvPr/>
        </p:nvGrpSpPr>
        <p:grpSpPr>
          <a:xfrm>
            <a:off x="1189957" y="967218"/>
            <a:ext cx="5366160" cy="554040"/>
            <a:chOff x="1189957" y="967218"/>
            <a:chExt cx="5366160" cy="55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6B9761D-27EF-B0E1-1C3A-858CD8F06895}"/>
                    </a:ext>
                  </a:extLst>
                </p14:cNvPr>
                <p14:cNvContentPartPr/>
                <p14:nvPr/>
              </p14:nvContentPartPr>
              <p14:xfrm>
                <a:off x="4099837" y="1195458"/>
                <a:ext cx="223200" cy="3258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6B9761D-27EF-B0E1-1C3A-858CD8F0689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091197" y="1186458"/>
                  <a:ext cx="24084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C8B1391-D9BF-11BA-A0FE-7C150AA0A34C}"/>
                    </a:ext>
                  </a:extLst>
                </p14:cNvPr>
                <p14:cNvContentPartPr/>
                <p14:nvPr/>
              </p14:nvContentPartPr>
              <p14:xfrm>
                <a:off x="4032877" y="1323978"/>
                <a:ext cx="162000" cy="57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C8B1391-D9BF-11BA-A0FE-7C150AA0A34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023877" y="1314978"/>
                  <a:ext cx="1796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98C016D-ACBB-22D7-AB9A-67369880BAC1}"/>
                    </a:ext>
                  </a:extLst>
                </p14:cNvPr>
                <p14:cNvContentPartPr/>
                <p14:nvPr/>
              </p14:nvContentPartPr>
              <p14:xfrm>
                <a:off x="4299997" y="1335138"/>
                <a:ext cx="194400" cy="1515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98C016D-ACBB-22D7-AB9A-67369880BAC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291357" y="1326138"/>
                  <a:ext cx="2120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7CBC0C-02C1-7E12-11E3-8FDA735EA904}"/>
                    </a:ext>
                  </a:extLst>
                </p14:cNvPr>
                <p14:cNvContentPartPr/>
                <p14:nvPr/>
              </p14:nvContentPartPr>
              <p14:xfrm>
                <a:off x="4509157" y="1313898"/>
                <a:ext cx="113760" cy="1483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7CBC0C-02C1-7E12-11E3-8FDA735EA90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00517" y="1305258"/>
                  <a:ext cx="1314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3869757-CB98-5929-E0F8-564F50EAFFB7}"/>
                    </a:ext>
                  </a:extLst>
                </p14:cNvPr>
                <p14:cNvContentPartPr/>
                <p14:nvPr/>
              </p14:nvContentPartPr>
              <p14:xfrm>
                <a:off x="4654597" y="1307778"/>
                <a:ext cx="134280" cy="1278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3869757-CB98-5929-E0F8-564F50EAFFB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645597" y="1299138"/>
                  <a:ext cx="1519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23F0F9D-23B1-7D45-F283-E5B3AC51343B}"/>
                    </a:ext>
                  </a:extLst>
                </p14:cNvPr>
                <p14:cNvContentPartPr/>
                <p14:nvPr/>
              </p14:nvContentPartPr>
              <p14:xfrm>
                <a:off x="4866997" y="1275018"/>
                <a:ext cx="203400" cy="138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23F0F9D-23B1-7D45-F283-E5B3AC51343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58357" y="1266378"/>
                  <a:ext cx="2210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F3B0C6-1D74-A0B7-D4E1-1CCDB89CC320}"/>
                    </a:ext>
                  </a:extLst>
                </p14:cNvPr>
                <p14:cNvContentPartPr/>
                <p14:nvPr/>
              </p14:nvContentPartPr>
              <p14:xfrm>
                <a:off x="5103877" y="1225338"/>
                <a:ext cx="136800" cy="1792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F3B0C6-1D74-A0B7-D4E1-1CCDB89CC32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094877" y="1216338"/>
                  <a:ext cx="1544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4CED8FC-4D0C-F17B-ECCE-1CBF7A226F0D}"/>
                    </a:ext>
                  </a:extLst>
                </p14:cNvPr>
                <p14:cNvContentPartPr/>
                <p14:nvPr/>
              </p14:nvContentPartPr>
              <p14:xfrm>
                <a:off x="5322397" y="1184658"/>
                <a:ext cx="188640" cy="1879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4CED8FC-4D0C-F17B-ECCE-1CBF7A226F0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313757" y="1176018"/>
                  <a:ext cx="2062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C668F32-6E7C-0462-BA42-CA929B58DC84}"/>
                    </a:ext>
                  </a:extLst>
                </p14:cNvPr>
                <p14:cNvContentPartPr/>
                <p14:nvPr/>
              </p14:nvContentPartPr>
              <p14:xfrm>
                <a:off x="5562157" y="1020858"/>
                <a:ext cx="216000" cy="3294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C668F32-6E7C-0462-BA42-CA929B58DC8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553157" y="1011858"/>
                  <a:ext cx="23364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C0A6AD3-E2FB-A2FE-07F3-7020FEABCDCD}"/>
                    </a:ext>
                  </a:extLst>
                </p14:cNvPr>
                <p14:cNvContentPartPr/>
                <p14:nvPr/>
              </p14:nvContentPartPr>
              <p14:xfrm>
                <a:off x="5842237" y="972618"/>
                <a:ext cx="51480" cy="3510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C0A6AD3-E2FB-A2FE-07F3-7020FEABCDC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833597" y="963978"/>
                  <a:ext cx="6912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9DF19D4-A640-1CF8-AFDE-9E1C94BB49CF}"/>
                    </a:ext>
                  </a:extLst>
                </p14:cNvPr>
                <p14:cNvContentPartPr/>
                <p14:nvPr/>
              </p14:nvContentPartPr>
              <p14:xfrm>
                <a:off x="5814517" y="1110138"/>
                <a:ext cx="196560" cy="500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9DF19D4-A640-1CF8-AFDE-9E1C94BB49C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805517" y="1101498"/>
                  <a:ext cx="2142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04B7EE5-9510-5F0C-ABC2-3916E338FB7A}"/>
                    </a:ext>
                  </a:extLst>
                </p14:cNvPr>
                <p14:cNvContentPartPr/>
                <p14:nvPr/>
              </p14:nvContentPartPr>
              <p14:xfrm>
                <a:off x="6046717" y="1075938"/>
                <a:ext cx="207720" cy="2142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04B7EE5-9510-5F0C-ABC2-3916E338FB7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037717" y="1066938"/>
                  <a:ext cx="22536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88A357-7777-00E9-1395-52211AE76A1C}"/>
                    </a:ext>
                  </a:extLst>
                </p14:cNvPr>
                <p14:cNvContentPartPr/>
                <p14:nvPr/>
              </p14:nvContentPartPr>
              <p14:xfrm>
                <a:off x="6320317" y="967218"/>
                <a:ext cx="235800" cy="3074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88A357-7777-00E9-1395-52211AE76A1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11677" y="958218"/>
                  <a:ext cx="25344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1774713-81E1-9FEF-8CA8-722EF0CCD926}"/>
                    </a:ext>
                  </a:extLst>
                </p14:cNvPr>
                <p14:cNvContentPartPr/>
                <p14:nvPr/>
              </p14:nvContentPartPr>
              <p14:xfrm>
                <a:off x="1189957" y="1182858"/>
                <a:ext cx="2764440" cy="303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1774713-81E1-9FEF-8CA8-722EF0CCD92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81317" y="1173858"/>
                  <a:ext cx="2782080" cy="32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07D074B-FA01-0F27-5067-449ED704154D}"/>
              </a:ext>
            </a:extLst>
          </p:cNvPr>
          <p:cNvGrpSpPr/>
          <p:nvPr/>
        </p:nvGrpSpPr>
        <p:grpSpPr>
          <a:xfrm>
            <a:off x="1128397" y="3613938"/>
            <a:ext cx="972000" cy="676800"/>
            <a:chOff x="1128397" y="3613938"/>
            <a:chExt cx="972000" cy="67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CAB0EBD-AD49-3136-020A-C2C6567BFBBF}"/>
                    </a:ext>
                  </a:extLst>
                </p14:cNvPr>
                <p14:cNvContentPartPr/>
                <p14:nvPr/>
              </p14:nvContentPartPr>
              <p14:xfrm>
                <a:off x="1169437" y="3613938"/>
                <a:ext cx="185760" cy="2516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CAB0EBD-AD49-3136-020A-C2C6567BFBB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60797" y="3604938"/>
                  <a:ext cx="2034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091C2AF-5C55-9F70-DCDD-D8F6350183B3}"/>
                    </a:ext>
                  </a:extLst>
                </p14:cNvPr>
                <p14:cNvContentPartPr/>
                <p14:nvPr/>
              </p14:nvContentPartPr>
              <p14:xfrm>
                <a:off x="1128397" y="3710058"/>
                <a:ext cx="200520" cy="1018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091C2AF-5C55-9F70-DCDD-D8F6350183B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19397" y="3701058"/>
                  <a:ext cx="2181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EDF391D-F373-284D-1C05-A073EF31524A}"/>
                    </a:ext>
                  </a:extLst>
                </p14:cNvPr>
                <p14:cNvContentPartPr/>
                <p14:nvPr/>
              </p14:nvContentPartPr>
              <p14:xfrm>
                <a:off x="1330357" y="3714018"/>
                <a:ext cx="116280" cy="1285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EDF391D-F373-284D-1C05-A073EF31524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321717" y="3705378"/>
                  <a:ext cx="1339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BA23B4F-E09B-4AEE-3543-CA03FA023A91}"/>
                    </a:ext>
                  </a:extLst>
                </p14:cNvPr>
                <p14:cNvContentPartPr/>
                <p14:nvPr/>
              </p14:nvContentPartPr>
              <p14:xfrm>
                <a:off x="1477237" y="3658578"/>
                <a:ext cx="372960" cy="1864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BA23B4F-E09B-4AEE-3543-CA03FA023A9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68597" y="3649578"/>
                  <a:ext cx="3906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35EF7BF-2049-A192-7FC8-8DA7096CABCB}"/>
                    </a:ext>
                  </a:extLst>
                </p14:cNvPr>
                <p14:cNvContentPartPr/>
                <p14:nvPr/>
              </p14:nvContentPartPr>
              <p14:xfrm>
                <a:off x="1208677" y="4006698"/>
                <a:ext cx="45360" cy="2840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35EF7BF-2049-A192-7FC8-8DA7096CABC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200037" y="3998058"/>
                  <a:ext cx="630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7AFDA50-9D19-7714-FB9F-5157A265C0E8}"/>
                    </a:ext>
                  </a:extLst>
                </p14:cNvPr>
                <p14:cNvContentPartPr/>
                <p14:nvPr/>
              </p14:nvContentPartPr>
              <p14:xfrm>
                <a:off x="1170517" y="4132338"/>
                <a:ext cx="166320" cy="493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7AFDA50-9D19-7714-FB9F-5157A265C0E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61877" y="4123338"/>
                  <a:ext cx="1839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9E3BFC2-FE96-A4D5-98D2-3E891F2E1651}"/>
                    </a:ext>
                  </a:extLst>
                </p14:cNvPr>
                <p14:cNvContentPartPr/>
                <p14:nvPr/>
              </p14:nvContentPartPr>
              <p14:xfrm>
                <a:off x="1353037" y="4119738"/>
                <a:ext cx="125640" cy="1288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9E3BFC2-FE96-A4D5-98D2-3E891F2E165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344037" y="4110738"/>
                  <a:ext cx="1432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735275D-4F2F-FBC0-1541-69236FEFB6E3}"/>
                    </a:ext>
                  </a:extLst>
                </p14:cNvPr>
                <p14:cNvContentPartPr/>
                <p14:nvPr/>
              </p14:nvContentPartPr>
              <p14:xfrm>
                <a:off x="1509997" y="4120818"/>
                <a:ext cx="142200" cy="1119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735275D-4F2F-FBC0-1541-69236FEFB6E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500997" y="4112178"/>
                  <a:ext cx="1598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2DC712F-34D7-B174-8377-F3072FA48F8C}"/>
                    </a:ext>
                  </a:extLst>
                </p14:cNvPr>
                <p14:cNvContentPartPr/>
                <p14:nvPr/>
              </p14:nvContentPartPr>
              <p14:xfrm>
                <a:off x="1688917" y="4080858"/>
                <a:ext cx="156960" cy="1285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2DC712F-34D7-B174-8377-F3072FA48F8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680277" y="4072218"/>
                  <a:ext cx="1746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FBBC197-C65A-A3F4-22AC-4566C67A9537}"/>
                    </a:ext>
                  </a:extLst>
                </p14:cNvPr>
                <p14:cNvContentPartPr/>
                <p14:nvPr/>
              </p14:nvContentPartPr>
              <p14:xfrm>
                <a:off x="1902757" y="3928938"/>
                <a:ext cx="72000" cy="2570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FBBC197-C65A-A3F4-22AC-4566C67A953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893757" y="3919938"/>
                  <a:ext cx="896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2BEAB6E-7020-42F3-4619-CC72FD59875E}"/>
                    </a:ext>
                  </a:extLst>
                </p14:cNvPr>
                <p14:cNvContentPartPr/>
                <p14:nvPr/>
              </p14:nvContentPartPr>
              <p14:xfrm>
                <a:off x="1963957" y="4026498"/>
                <a:ext cx="136440" cy="1940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2BEAB6E-7020-42F3-4619-CC72FD59875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955317" y="4017858"/>
                  <a:ext cx="154080" cy="21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606C48-84A3-2986-FFEF-CCB0550C1424}"/>
              </a:ext>
            </a:extLst>
          </p:cNvPr>
          <p:cNvGrpSpPr/>
          <p:nvPr/>
        </p:nvGrpSpPr>
        <p:grpSpPr>
          <a:xfrm>
            <a:off x="1125877" y="2282298"/>
            <a:ext cx="1687320" cy="1075680"/>
            <a:chOff x="1125877" y="2282298"/>
            <a:chExt cx="1687320" cy="1075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8A5681D-346B-1FE3-1CD6-1C183232F74B}"/>
                    </a:ext>
                  </a:extLst>
                </p14:cNvPr>
                <p14:cNvContentPartPr/>
                <p14:nvPr/>
              </p14:nvContentPartPr>
              <p14:xfrm>
                <a:off x="1125877" y="3110298"/>
                <a:ext cx="204840" cy="2476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8A5681D-346B-1FE3-1CD6-1C183232F74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17237" y="3101298"/>
                  <a:ext cx="2224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BEB8176-E844-99DE-B828-251FCC21BC97}"/>
                    </a:ext>
                  </a:extLst>
                </p14:cNvPr>
                <p14:cNvContentPartPr/>
                <p14:nvPr/>
              </p14:nvContentPartPr>
              <p14:xfrm>
                <a:off x="1352677" y="3152418"/>
                <a:ext cx="195120" cy="1756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BEB8176-E844-99DE-B828-251FCC21BC9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343677" y="3143778"/>
                  <a:ext cx="2127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9DB30DF-09E2-E723-EBDF-D15C517DA11A}"/>
                    </a:ext>
                  </a:extLst>
                </p14:cNvPr>
                <p14:cNvContentPartPr/>
                <p14:nvPr/>
              </p14:nvContentPartPr>
              <p14:xfrm>
                <a:off x="1549237" y="3189858"/>
                <a:ext cx="100800" cy="1234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9DB30DF-09E2-E723-EBDF-D15C517DA11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540597" y="3181218"/>
                  <a:ext cx="1184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AAE8A44-8848-6159-3340-7A97BB01A3E2}"/>
                    </a:ext>
                  </a:extLst>
                </p14:cNvPr>
                <p14:cNvContentPartPr/>
                <p14:nvPr/>
              </p14:nvContentPartPr>
              <p14:xfrm>
                <a:off x="1680637" y="3174738"/>
                <a:ext cx="101880" cy="1058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AAE8A44-8848-6159-3340-7A97BB01A3E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671637" y="3166098"/>
                  <a:ext cx="1195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9AF83E5-E5EF-533F-6460-A6C8578BAAA3}"/>
                    </a:ext>
                  </a:extLst>
                </p14:cNvPr>
                <p14:cNvContentPartPr/>
                <p14:nvPr/>
              </p14:nvContentPartPr>
              <p14:xfrm>
                <a:off x="1817437" y="3139098"/>
                <a:ext cx="193680" cy="1393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9AF83E5-E5EF-533F-6460-A6C8578BAAA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808797" y="3130458"/>
                  <a:ext cx="2113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41C3D1A-87C5-5DC1-533B-99716A21AD0D}"/>
                    </a:ext>
                  </a:extLst>
                </p14:cNvPr>
                <p14:cNvContentPartPr/>
                <p14:nvPr/>
              </p14:nvContentPartPr>
              <p14:xfrm>
                <a:off x="2010757" y="2984298"/>
                <a:ext cx="143280" cy="3366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41C3D1A-87C5-5DC1-533B-99716A21AD0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001757" y="2975658"/>
                  <a:ext cx="1609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B2EE8BE-6468-1A30-49AD-D460CEB178D1}"/>
                    </a:ext>
                  </a:extLst>
                </p14:cNvPr>
                <p14:cNvContentPartPr/>
                <p14:nvPr/>
              </p14:nvContentPartPr>
              <p14:xfrm>
                <a:off x="1908877" y="2282298"/>
                <a:ext cx="904320" cy="6094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B2EE8BE-6468-1A30-49AD-D460CEB178D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900237" y="2273658"/>
                  <a:ext cx="921960" cy="62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BA62857-6A8B-829F-B25D-C17D8A5EABEF}"/>
              </a:ext>
            </a:extLst>
          </p:cNvPr>
          <p:cNvGrpSpPr/>
          <p:nvPr/>
        </p:nvGrpSpPr>
        <p:grpSpPr>
          <a:xfrm>
            <a:off x="2925517" y="2905458"/>
            <a:ext cx="1307160" cy="1754280"/>
            <a:chOff x="2925517" y="2905458"/>
            <a:chExt cx="1307160" cy="1754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A1D959A-DBD2-6F31-0CAA-D954D168FDC0}"/>
                    </a:ext>
                  </a:extLst>
                </p14:cNvPr>
                <p14:cNvContentPartPr/>
                <p14:nvPr/>
              </p14:nvContentPartPr>
              <p14:xfrm>
                <a:off x="2925517" y="3998778"/>
                <a:ext cx="37080" cy="2743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A1D959A-DBD2-6F31-0CAA-D954D168FDC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916877" y="3989778"/>
                  <a:ext cx="5472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BE94BED-0B38-B678-EC37-459B0DEE8408}"/>
                    </a:ext>
                  </a:extLst>
                </p14:cNvPr>
                <p14:cNvContentPartPr/>
                <p14:nvPr/>
              </p14:nvContentPartPr>
              <p14:xfrm>
                <a:off x="2926957" y="4010298"/>
                <a:ext cx="122040" cy="1486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BE94BED-0B38-B678-EC37-459B0DEE840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917957" y="4001658"/>
                  <a:ext cx="1396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3A1C559-BC4B-7981-B519-54756911A0F2}"/>
                    </a:ext>
                  </a:extLst>
                </p14:cNvPr>
                <p14:cNvContentPartPr/>
                <p14:nvPr/>
              </p14:nvContentPartPr>
              <p14:xfrm>
                <a:off x="3087157" y="3977178"/>
                <a:ext cx="102600" cy="12492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3A1C559-BC4B-7981-B519-54756911A0F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078517" y="3968538"/>
                  <a:ext cx="1202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AF512A2-706B-489D-DBE6-E36F71DAEE7E}"/>
                    </a:ext>
                  </a:extLst>
                </p14:cNvPr>
                <p14:cNvContentPartPr/>
                <p14:nvPr/>
              </p14:nvContentPartPr>
              <p14:xfrm>
                <a:off x="3203437" y="3882858"/>
                <a:ext cx="41760" cy="1936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AF512A2-706B-489D-DBE6-E36F71DAEE7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194437" y="3874218"/>
                  <a:ext cx="59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381453E-72B8-DF2B-E1AF-EE963AD51D71}"/>
                    </a:ext>
                  </a:extLst>
                </p14:cNvPr>
                <p14:cNvContentPartPr/>
                <p14:nvPr/>
              </p14:nvContentPartPr>
              <p14:xfrm>
                <a:off x="3279397" y="3944058"/>
                <a:ext cx="121320" cy="1407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381453E-72B8-DF2B-E1AF-EE963AD51D7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270757" y="3935418"/>
                  <a:ext cx="1389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01B1B54-177E-7853-5D6C-C0FE2BC948AF}"/>
                    </a:ext>
                  </a:extLst>
                </p14:cNvPr>
                <p14:cNvContentPartPr/>
                <p14:nvPr/>
              </p14:nvContentPartPr>
              <p14:xfrm>
                <a:off x="3433117" y="3908058"/>
                <a:ext cx="104760" cy="1976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01B1B54-177E-7853-5D6C-C0FE2BC948A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424477" y="3899418"/>
                  <a:ext cx="1224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7DBEF96-88EA-4848-22B2-CFF3C3BA9C4E}"/>
                    </a:ext>
                  </a:extLst>
                </p14:cNvPr>
                <p14:cNvContentPartPr/>
                <p14:nvPr/>
              </p14:nvContentPartPr>
              <p14:xfrm>
                <a:off x="3086437" y="4192458"/>
                <a:ext cx="183240" cy="24660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7DBEF96-88EA-4848-22B2-CFF3C3BA9C4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077437" y="4183818"/>
                  <a:ext cx="200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C1FE0D4-9BF1-59DF-169F-16A0948647CA}"/>
                    </a:ext>
                  </a:extLst>
                </p14:cNvPr>
                <p14:cNvContentPartPr/>
                <p14:nvPr/>
              </p14:nvContentPartPr>
              <p14:xfrm>
                <a:off x="3252397" y="4232418"/>
                <a:ext cx="12240" cy="108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C1FE0D4-9BF1-59DF-169F-16A0948647C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243757" y="4223778"/>
                  <a:ext cx="298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297937B-9F87-6A4E-3CCB-4FFBEB73E5ED}"/>
                    </a:ext>
                  </a:extLst>
                </p14:cNvPr>
                <p14:cNvContentPartPr/>
                <p14:nvPr/>
              </p14:nvContentPartPr>
              <p14:xfrm>
                <a:off x="3327637" y="4164738"/>
                <a:ext cx="132480" cy="1886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297937B-9F87-6A4E-3CCB-4FFBEB73E5E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318997" y="4156098"/>
                  <a:ext cx="1501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445F70D-7967-CE3C-90D4-35D871DF44F7}"/>
                    </a:ext>
                  </a:extLst>
                </p14:cNvPr>
                <p14:cNvContentPartPr/>
                <p14:nvPr/>
              </p14:nvContentPartPr>
              <p14:xfrm>
                <a:off x="3435997" y="4156818"/>
                <a:ext cx="133200" cy="1620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445F70D-7967-CE3C-90D4-35D871DF44F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426997" y="4147818"/>
                  <a:ext cx="1508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D9A765A-A666-5E1C-641B-F453AAF58AAD}"/>
                    </a:ext>
                  </a:extLst>
                </p14:cNvPr>
                <p14:cNvContentPartPr/>
                <p14:nvPr/>
              </p14:nvContentPartPr>
              <p14:xfrm>
                <a:off x="3653077" y="4191378"/>
                <a:ext cx="156600" cy="1148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D9A765A-A666-5E1C-641B-F453AAF58AA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644437" y="4182378"/>
                  <a:ext cx="1742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98104DC-F55F-105D-458D-AB538DE31834}"/>
                    </a:ext>
                  </a:extLst>
                </p14:cNvPr>
                <p14:cNvContentPartPr/>
                <p14:nvPr/>
              </p14:nvContentPartPr>
              <p14:xfrm>
                <a:off x="3815797" y="4175898"/>
                <a:ext cx="181440" cy="4838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98104DC-F55F-105D-458D-AB538DE3183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806797" y="4166898"/>
                  <a:ext cx="19908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21036E4-F70D-AFD1-FE94-C7C89D2F3B2F}"/>
                    </a:ext>
                  </a:extLst>
                </p14:cNvPr>
                <p14:cNvContentPartPr/>
                <p14:nvPr/>
              </p14:nvContentPartPr>
              <p14:xfrm>
                <a:off x="3645877" y="2905458"/>
                <a:ext cx="586800" cy="9302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21036E4-F70D-AFD1-FE94-C7C89D2F3B2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637237" y="2896818"/>
                  <a:ext cx="604440" cy="9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07AE33A-DC71-DBFA-CA2D-3697B3697A84}"/>
              </a:ext>
            </a:extLst>
          </p:cNvPr>
          <p:cNvGrpSpPr/>
          <p:nvPr/>
        </p:nvGrpSpPr>
        <p:grpSpPr>
          <a:xfrm>
            <a:off x="6725317" y="5307018"/>
            <a:ext cx="136800" cy="39240"/>
            <a:chOff x="6725317" y="5307018"/>
            <a:chExt cx="136800" cy="392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600CFB6-C9EE-A954-58B7-500BDE4EFFDD}"/>
                    </a:ext>
                  </a:extLst>
                </p14:cNvPr>
                <p14:cNvContentPartPr/>
                <p14:nvPr/>
              </p14:nvContentPartPr>
              <p14:xfrm>
                <a:off x="6725317" y="5307018"/>
                <a:ext cx="74880" cy="392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600CFB6-C9EE-A954-58B7-500BDE4EFFD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16677" y="5298378"/>
                  <a:ext cx="925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C41D0A7-1FEF-E467-D463-9EB3175153A3}"/>
                    </a:ext>
                  </a:extLst>
                </p14:cNvPr>
                <p14:cNvContentPartPr/>
                <p14:nvPr/>
              </p14:nvContentPartPr>
              <p14:xfrm>
                <a:off x="6784717" y="5307018"/>
                <a:ext cx="77400" cy="370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C41D0A7-1FEF-E467-D463-9EB3175153A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775717" y="5298378"/>
                  <a:ext cx="95040" cy="5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B365C282-612A-3140-18CB-A1D7714070B4}"/>
                  </a:ext>
                </a:extLst>
              </p14:cNvPr>
              <p14:cNvContentPartPr/>
              <p14:nvPr/>
            </p14:nvContentPartPr>
            <p14:xfrm>
              <a:off x="6715237" y="4807698"/>
              <a:ext cx="162000" cy="53136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B365C282-612A-3140-18CB-A1D7714070B4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706237" y="4799058"/>
                <a:ext cx="179640" cy="54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863DBE7-7556-0C8D-DE5B-99EF6ECD0817}"/>
                  </a:ext>
                </a:extLst>
              </p14:cNvPr>
              <p14:cNvContentPartPr/>
              <p14:nvPr/>
            </p14:nvContentPartPr>
            <p14:xfrm>
              <a:off x="6692557" y="4819938"/>
              <a:ext cx="163800" cy="52740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863DBE7-7556-0C8D-DE5B-99EF6ECD081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683557" y="4810938"/>
                <a:ext cx="181440" cy="54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B60FD42A-A75E-588E-9CA6-8BBE3BDAFDBD}"/>
              </a:ext>
            </a:extLst>
          </p:cNvPr>
          <p:cNvGrpSpPr/>
          <p:nvPr/>
        </p:nvGrpSpPr>
        <p:grpSpPr>
          <a:xfrm>
            <a:off x="6542437" y="5129898"/>
            <a:ext cx="218160" cy="185760"/>
            <a:chOff x="6542437" y="5129898"/>
            <a:chExt cx="218160" cy="185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9604862-F20F-C589-4395-887737CD8276}"/>
                    </a:ext>
                  </a:extLst>
                </p14:cNvPr>
                <p14:cNvContentPartPr/>
                <p14:nvPr/>
              </p14:nvContentPartPr>
              <p14:xfrm>
                <a:off x="6542437" y="5129898"/>
                <a:ext cx="218160" cy="1857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9604862-F20F-C589-4395-887737CD827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533797" y="5120898"/>
                  <a:ext cx="2358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C280C43-6ACE-FDCC-2444-AF8720CFE410}"/>
                    </a:ext>
                  </a:extLst>
                </p14:cNvPr>
                <p14:cNvContentPartPr/>
                <p14:nvPr/>
              </p14:nvContentPartPr>
              <p14:xfrm>
                <a:off x="6709117" y="5195778"/>
                <a:ext cx="5040" cy="39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C280C43-6ACE-FDCC-2444-AF8720CFE41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700477" y="5186778"/>
                  <a:ext cx="2268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13E2C42-2801-3F6B-82D3-0E40C7B3C991}"/>
                    </a:ext>
                  </a:extLst>
                </p14:cNvPr>
                <p14:cNvContentPartPr/>
                <p14:nvPr/>
              </p14:nvContentPartPr>
              <p14:xfrm>
                <a:off x="6641797" y="5234658"/>
                <a:ext cx="54720" cy="5220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13E2C42-2801-3F6B-82D3-0E40C7B3C99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632797" y="5226018"/>
                  <a:ext cx="723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74A28C2-A874-06AD-B081-DE5252F77C1D}"/>
                    </a:ext>
                  </a:extLst>
                </p14:cNvPr>
                <p14:cNvContentPartPr/>
                <p14:nvPr/>
              </p14:nvContentPartPr>
              <p14:xfrm>
                <a:off x="6611557" y="5224218"/>
                <a:ext cx="103680" cy="720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74A28C2-A874-06AD-B081-DE5252F77C1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602557" y="5215578"/>
                  <a:ext cx="1213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60BF11F-5C3B-4AD4-F77C-3969FCF6CC62}"/>
                    </a:ext>
                  </a:extLst>
                </p14:cNvPr>
                <p14:cNvContentPartPr/>
                <p14:nvPr/>
              </p14:nvContentPartPr>
              <p14:xfrm>
                <a:off x="6695437" y="5280378"/>
                <a:ext cx="8280" cy="612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60BF11F-5C3B-4AD4-F77C-3969FCF6CC6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86797" y="5271378"/>
                  <a:ext cx="2592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C1D5ED8-DA7F-31C3-8A45-9AFB7592BAAE}"/>
              </a:ext>
            </a:extLst>
          </p:cNvPr>
          <p:cNvGrpSpPr/>
          <p:nvPr/>
        </p:nvGrpSpPr>
        <p:grpSpPr>
          <a:xfrm>
            <a:off x="6962557" y="3929298"/>
            <a:ext cx="1509120" cy="1308240"/>
            <a:chOff x="6962557" y="3929298"/>
            <a:chExt cx="1509120" cy="130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999224F-973C-C47E-F372-6D35CB0F22B4}"/>
                    </a:ext>
                  </a:extLst>
                </p14:cNvPr>
                <p14:cNvContentPartPr/>
                <p14:nvPr/>
              </p14:nvContentPartPr>
              <p14:xfrm>
                <a:off x="7327597" y="4084458"/>
                <a:ext cx="201240" cy="1684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999224F-973C-C47E-F372-6D35CB0F22B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318957" y="4075818"/>
                  <a:ext cx="2188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0583391-86F4-29AE-CDDE-27A2B024F1A5}"/>
                    </a:ext>
                  </a:extLst>
                </p14:cNvPr>
                <p14:cNvContentPartPr/>
                <p14:nvPr/>
              </p14:nvContentPartPr>
              <p14:xfrm>
                <a:off x="7581757" y="4079778"/>
                <a:ext cx="148680" cy="1630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0583391-86F4-29AE-CDDE-27A2B024F1A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573117" y="4070778"/>
                  <a:ext cx="1663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8F27D57-72B3-BC43-EE8D-7CF80888F827}"/>
                    </a:ext>
                  </a:extLst>
                </p14:cNvPr>
                <p14:cNvContentPartPr/>
                <p14:nvPr/>
              </p14:nvContentPartPr>
              <p14:xfrm>
                <a:off x="7744477" y="3941538"/>
                <a:ext cx="29520" cy="29052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8F27D57-72B3-BC43-EE8D-7CF80888F82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735477" y="3932538"/>
                  <a:ext cx="471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445937D-39AD-EAAA-2B18-75AA30770F5A}"/>
                    </a:ext>
                  </a:extLst>
                </p14:cNvPr>
                <p14:cNvContentPartPr/>
                <p14:nvPr/>
              </p14:nvContentPartPr>
              <p14:xfrm>
                <a:off x="7835197" y="3929298"/>
                <a:ext cx="24480" cy="28008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445937D-39AD-EAAA-2B18-75AA30770F5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826197" y="3920298"/>
                  <a:ext cx="421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8BCECB0-222F-7059-0B22-CF43F69F171E}"/>
                    </a:ext>
                  </a:extLst>
                </p14:cNvPr>
                <p14:cNvContentPartPr/>
                <p14:nvPr/>
              </p14:nvContentPartPr>
              <p14:xfrm>
                <a:off x="7923397" y="4012818"/>
                <a:ext cx="127800" cy="17136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8BCECB0-222F-7059-0B22-CF43F69F171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914397" y="4004178"/>
                  <a:ext cx="1454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BAA7282-29AC-0658-BF5E-3D93D8FF8BE5}"/>
                    </a:ext>
                  </a:extLst>
                </p14:cNvPr>
                <p14:cNvContentPartPr/>
                <p14:nvPr/>
              </p14:nvContentPartPr>
              <p14:xfrm>
                <a:off x="7525237" y="4336458"/>
                <a:ext cx="110520" cy="25884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BAA7282-29AC-0658-BF5E-3D93D8FF8BE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516597" y="4327458"/>
                  <a:ext cx="1281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CB8EC06-B876-562F-72A3-243C170D2FB2}"/>
                    </a:ext>
                  </a:extLst>
                </p14:cNvPr>
                <p14:cNvContentPartPr/>
                <p14:nvPr/>
              </p14:nvContentPartPr>
              <p14:xfrm>
                <a:off x="7687597" y="4435098"/>
                <a:ext cx="114120" cy="1454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CB8EC06-B876-562F-72A3-243C170D2FB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678597" y="4426098"/>
                  <a:ext cx="1317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9238746-5708-AF3E-0701-B462BE2E319D}"/>
                    </a:ext>
                  </a:extLst>
                </p14:cNvPr>
                <p14:cNvContentPartPr/>
                <p14:nvPr/>
              </p14:nvContentPartPr>
              <p14:xfrm>
                <a:off x="7836277" y="4291098"/>
                <a:ext cx="42120" cy="2628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9238746-5708-AF3E-0701-B462BE2E319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827637" y="4282098"/>
                  <a:ext cx="5976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383E1CA6-AA41-094C-5C4D-1F86E924EB34}"/>
                    </a:ext>
                  </a:extLst>
                </p14:cNvPr>
                <p14:cNvContentPartPr/>
                <p14:nvPr/>
              </p14:nvContentPartPr>
              <p14:xfrm>
                <a:off x="7933477" y="4385418"/>
                <a:ext cx="116280" cy="4024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383E1CA6-AA41-094C-5C4D-1F86E924EB3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924837" y="4376418"/>
                  <a:ext cx="13392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408166D-B6D8-7B3C-5DA2-C0252626FF9A}"/>
                    </a:ext>
                  </a:extLst>
                </p14:cNvPr>
                <p14:cNvContentPartPr/>
                <p14:nvPr/>
              </p14:nvContentPartPr>
              <p14:xfrm>
                <a:off x="8101237" y="4406658"/>
                <a:ext cx="14760" cy="9576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408166D-B6D8-7B3C-5DA2-C0252626FF9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092597" y="4398018"/>
                  <a:ext cx="324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6A06567-275A-AFE8-BF0C-004E1E812096}"/>
                    </a:ext>
                  </a:extLst>
                </p14:cNvPr>
                <p14:cNvContentPartPr/>
                <p14:nvPr/>
              </p14:nvContentPartPr>
              <p14:xfrm>
                <a:off x="8092957" y="4266978"/>
                <a:ext cx="210600" cy="2113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6A06567-275A-AFE8-BF0C-004E1E81209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083957" y="4258338"/>
                  <a:ext cx="2282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8A388C6-B040-7098-B151-B9FB7096841B}"/>
                    </a:ext>
                  </a:extLst>
                </p14:cNvPr>
                <p14:cNvContentPartPr/>
                <p14:nvPr/>
              </p14:nvContentPartPr>
              <p14:xfrm>
                <a:off x="8326597" y="4320258"/>
                <a:ext cx="145080" cy="3906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8A388C6-B040-7098-B151-B9FB7096841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317597" y="4311258"/>
                  <a:ext cx="16272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76057B2-6953-3076-2186-C75161DCF302}"/>
                    </a:ext>
                  </a:extLst>
                </p14:cNvPr>
                <p14:cNvContentPartPr/>
                <p14:nvPr/>
              </p14:nvContentPartPr>
              <p14:xfrm>
                <a:off x="6962557" y="4707978"/>
                <a:ext cx="673200" cy="52956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76057B2-6953-3076-2186-C75161DCF30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953917" y="4699338"/>
                  <a:ext cx="690840" cy="54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FFDF25E-F2B8-1CB9-1489-34E2BB1104B2}"/>
              </a:ext>
            </a:extLst>
          </p:cNvPr>
          <p:cNvGrpSpPr/>
          <p:nvPr/>
        </p:nvGrpSpPr>
        <p:grpSpPr>
          <a:xfrm>
            <a:off x="4136197" y="3836778"/>
            <a:ext cx="1602360" cy="1806840"/>
            <a:chOff x="4136197" y="3836778"/>
            <a:chExt cx="1602360" cy="1806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92A9477-C5A4-46E1-07CB-E294B1205AFA}"/>
                    </a:ext>
                  </a:extLst>
                </p14:cNvPr>
                <p14:cNvContentPartPr/>
                <p14:nvPr/>
              </p14:nvContentPartPr>
              <p14:xfrm>
                <a:off x="4136197" y="3836778"/>
                <a:ext cx="1602360" cy="13536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92A9477-C5A4-46E1-07CB-E294B1205AF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127557" y="3827778"/>
                  <a:ext cx="1620000" cy="13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8DE124A-78A3-D19E-C7E3-51650A38B1E9}"/>
                    </a:ext>
                  </a:extLst>
                </p14:cNvPr>
                <p14:cNvContentPartPr/>
                <p14:nvPr/>
              </p14:nvContentPartPr>
              <p14:xfrm>
                <a:off x="4251397" y="4251138"/>
                <a:ext cx="227160" cy="17136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8DE124A-78A3-D19E-C7E3-51650A38B1E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242757" y="4242498"/>
                  <a:ext cx="2448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0442FE7-3E0E-D8CC-FE9A-DAAA2710CDB3}"/>
                    </a:ext>
                  </a:extLst>
                </p14:cNvPr>
                <p14:cNvContentPartPr/>
                <p14:nvPr/>
              </p14:nvContentPartPr>
              <p14:xfrm>
                <a:off x="4389997" y="4343298"/>
                <a:ext cx="98640" cy="1209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0442FE7-3E0E-D8CC-FE9A-DAAA2710CDB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381357" y="4334298"/>
                  <a:ext cx="1162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518091E-E388-5B2B-271A-D0FCEFA84AC2}"/>
                    </a:ext>
                  </a:extLst>
                </p14:cNvPr>
                <p14:cNvContentPartPr/>
                <p14:nvPr/>
              </p14:nvContentPartPr>
              <p14:xfrm>
                <a:off x="4439677" y="4447338"/>
                <a:ext cx="117360" cy="525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518091E-E388-5B2B-271A-D0FCEFA84AC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431037" y="4438338"/>
                  <a:ext cx="1350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D971577-2695-EE09-4CCB-F2BFDBF8B7DD}"/>
                    </a:ext>
                  </a:extLst>
                </p14:cNvPr>
                <p14:cNvContentPartPr/>
                <p14:nvPr/>
              </p14:nvContentPartPr>
              <p14:xfrm>
                <a:off x="4524277" y="4531218"/>
                <a:ext cx="133920" cy="1342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D971577-2695-EE09-4CCB-F2BFDBF8B7D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515637" y="4522218"/>
                  <a:ext cx="1515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BD9419E-7DD2-DAFC-A523-5C7CAC4D9DB1}"/>
                    </a:ext>
                  </a:extLst>
                </p14:cNvPr>
                <p14:cNvContentPartPr/>
                <p14:nvPr/>
              </p14:nvContentPartPr>
              <p14:xfrm>
                <a:off x="4646317" y="4628418"/>
                <a:ext cx="105480" cy="1245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BD9419E-7DD2-DAFC-A523-5C7CAC4D9DB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637677" y="4619418"/>
                  <a:ext cx="1231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34F080E-F38C-A7DA-2AC8-5C687E660205}"/>
                    </a:ext>
                  </a:extLst>
                </p14:cNvPr>
                <p14:cNvContentPartPr/>
                <p14:nvPr/>
              </p14:nvContentPartPr>
              <p14:xfrm>
                <a:off x="4735957" y="4612218"/>
                <a:ext cx="167400" cy="21564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34F080E-F38C-A7DA-2AC8-5C687E66020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727317" y="4603578"/>
                  <a:ext cx="1850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79C76F0-B05B-0801-6305-441E1B76AE7D}"/>
                    </a:ext>
                  </a:extLst>
                </p14:cNvPr>
                <p14:cNvContentPartPr/>
                <p14:nvPr/>
              </p14:nvContentPartPr>
              <p14:xfrm>
                <a:off x="4957717" y="4720218"/>
                <a:ext cx="12960" cy="165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79C76F0-B05B-0801-6305-441E1B76AE7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948717" y="4711218"/>
                  <a:ext cx="306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72FF77F-1A2B-7796-6584-FEFE987C6461}"/>
                    </a:ext>
                  </a:extLst>
                </p14:cNvPr>
                <p14:cNvContentPartPr/>
                <p14:nvPr/>
              </p14:nvContentPartPr>
              <p14:xfrm>
                <a:off x="4889317" y="4815258"/>
                <a:ext cx="183240" cy="16776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72FF77F-1A2B-7796-6584-FEFE987C646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880317" y="4806258"/>
                  <a:ext cx="2008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D827B23-C28A-369F-BD94-7F45364A9E4D}"/>
                    </a:ext>
                  </a:extLst>
                </p14:cNvPr>
                <p14:cNvContentPartPr/>
                <p14:nvPr/>
              </p14:nvContentPartPr>
              <p14:xfrm>
                <a:off x="5227357" y="5147538"/>
                <a:ext cx="104040" cy="910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D827B23-C28A-369F-BD94-7F45364A9E4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218717" y="5138538"/>
                  <a:ext cx="12168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72C7910-4B24-2A0D-86FD-6329AE1A9914}"/>
                    </a:ext>
                  </a:extLst>
                </p14:cNvPr>
                <p14:cNvContentPartPr/>
                <p14:nvPr/>
              </p14:nvContentPartPr>
              <p14:xfrm>
                <a:off x="5273797" y="5173818"/>
                <a:ext cx="188640" cy="15588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72C7910-4B24-2A0D-86FD-6329AE1A991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264797" y="5164818"/>
                  <a:ext cx="2062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C859063-67C4-08FA-0B6C-8923D8F05AE0}"/>
                    </a:ext>
                  </a:extLst>
                </p14:cNvPr>
                <p14:cNvContentPartPr/>
                <p14:nvPr/>
              </p14:nvContentPartPr>
              <p14:xfrm>
                <a:off x="5310157" y="5219538"/>
                <a:ext cx="180000" cy="723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C859063-67C4-08FA-0B6C-8923D8F05AE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301517" y="5210898"/>
                  <a:ext cx="1976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60A01FA-822C-CF5E-7237-03A582D0FE35}"/>
                    </a:ext>
                  </a:extLst>
                </p14:cNvPr>
                <p14:cNvContentPartPr/>
                <p14:nvPr/>
              </p14:nvContentPartPr>
              <p14:xfrm>
                <a:off x="4448677" y="4803018"/>
                <a:ext cx="183600" cy="1144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60A01FA-822C-CF5E-7237-03A582D0FE3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440037" y="4794018"/>
                  <a:ext cx="2012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EC22A3B-F9A1-00D5-E16D-A4D838A588D1}"/>
                    </a:ext>
                  </a:extLst>
                </p14:cNvPr>
                <p14:cNvContentPartPr/>
                <p14:nvPr/>
              </p14:nvContentPartPr>
              <p14:xfrm>
                <a:off x="4573957" y="4899498"/>
                <a:ext cx="88560" cy="943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EC22A3B-F9A1-00D5-E16D-A4D838A588D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565317" y="4890498"/>
                  <a:ext cx="1062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C833065-26E6-E72B-3775-9CD55DADFE42}"/>
                    </a:ext>
                  </a:extLst>
                </p14:cNvPr>
                <p14:cNvContentPartPr/>
                <p14:nvPr/>
              </p14:nvContentPartPr>
              <p14:xfrm>
                <a:off x="4657117" y="4950978"/>
                <a:ext cx="125280" cy="8388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C833065-26E6-E72B-3775-9CD55DADFE4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648117" y="4942338"/>
                  <a:ext cx="1429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08D873C-3DF4-53EC-17F3-8CC040BF8C17}"/>
                    </a:ext>
                  </a:extLst>
                </p14:cNvPr>
                <p14:cNvContentPartPr/>
                <p14:nvPr/>
              </p14:nvContentPartPr>
              <p14:xfrm>
                <a:off x="4722277" y="4974378"/>
                <a:ext cx="115920" cy="1371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08D873C-3DF4-53EC-17F3-8CC040BF8C17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713637" y="4965738"/>
                  <a:ext cx="1335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F9793C4-C864-D81D-B971-ABACE66802A7}"/>
                    </a:ext>
                  </a:extLst>
                </p14:cNvPr>
                <p14:cNvContentPartPr/>
                <p14:nvPr/>
              </p14:nvContentPartPr>
              <p14:xfrm>
                <a:off x="4881397" y="5189298"/>
                <a:ext cx="111600" cy="1094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F9793C4-C864-D81D-B971-ABACE66802A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872397" y="5180658"/>
                  <a:ext cx="1292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83CF45D-E28D-9D8C-2501-E125ECDC15E9}"/>
                    </a:ext>
                  </a:extLst>
                </p14:cNvPr>
                <p14:cNvContentPartPr/>
                <p14:nvPr/>
              </p14:nvContentPartPr>
              <p14:xfrm>
                <a:off x="4981837" y="5266698"/>
                <a:ext cx="96120" cy="5400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83CF45D-E28D-9D8C-2501-E125ECDC15E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973197" y="5258058"/>
                  <a:ext cx="1137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D1BF4AD-A0A6-7C8A-A193-C5D5D55C08C7}"/>
                    </a:ext>
                  </a:extLst>
                </p14:cNvPr>
                <p14:cNvContentPartPr/>
                <p14:nvPr/>
              </p14:nvContentPartPr>
              <p14:xfrm>
                <a:off x="5039437" y="5345898"/>
                <a:ext cx="127440" cy="9504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D1BF4AD-A0A6-7C8A-A193-C5D5D55C08C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030797" y="5337258"/>
                  <a:ext cx="1450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C594441-6BE3-7329-8198-5615943214A5}"/>
                    </a:ext>
                  </a:extLst>
                </p14:cNvPr>
                <p14:cNvContentPartPr/>
                <p14:nvPr/>
              </p14:nvContentPartPr>
              <p14:xfrm>
                <a:off x="5131597" y="5419698"/>
                <a:ext cx="123840" cy="842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C594441-6BE3-7329-8198-5615943214A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122597" y="5410698"/>
                  <a:ext cx="1414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F1A2B28-1432-6F53-ECFD-CDA5571DD437}"/>
                    </a:ext>
                  </a:extLst>
                </p14:cNvPr>
                <p14:cNvContentPartPr/>
                <p14:nvPr/>
              </p14:nvContentPartPr>
              <p14:xfrm>
                <a:off x="5102797" y="5470458"/>
                <a:ext cx="257040" cy="17316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F1A2B28-1432-6F53-ECFD-CDA5571DD43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094157" y="5461818"/>
                  <a:ext cx="274680" cy="19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9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89E17183-8947-C03C-E62D-64BAF9689F12}"/>
                  </a:ext>
                </a:extLst>
              </p14:cNvPr>
              <p14:cNvContentPartPr/>
              <p14:nvPr/>
            </p14:nvContentPartPr>
            <p14:xfrm>
              <a:off x="738877" y="1505418"/>
              <a:ext cx="1509120" cy="80136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89E17183-8947-C03C-E62D-64BAF9689F12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675877" y="1442418"/>
                <a:ext cx="163476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2E788DD-4D0C-08E3-5344-7324C9FFD4A8}"/>
                  </a:ext>
                </a:extLst>
              </p14:cNvPr>
              <p14:cNvContentPartPr/>
              <p14:nvPr/>
            </p14:nvContentPartPr>
            <p14:xfrm>
              <a:off x="2385517" y="2490738"/>
              <a:ext cx="1407960" cy="79416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2E788DD-4D0C-08E3-5344-7324C9FFD4A8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2322517" y="2428098"/>
                <a:ext cx="1533600" cy="91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7224744-552F-E41A-3D0B-4C57F89F4256}"/>
              </a:ext>
            </a:extLst>
          </p:cNvPr>
          <p:cNvGrpSpPr/>
          <p:nvPr/>
        </p:nvGrpSpPr>
        <p:grpSpPr>
          <a:xfrm>
            <a:off x="706837" y="1449258"/>
            <a:ext cx="2673000" cy="1386360"/>
            <a:chOff x="706837" y="1449258"/>
            <a:chExt cx="2673000" cy="1386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7535225-DD5C-7AA7-41A6-365BC0F7AA5F}"/>
                    </a:ext>
                  </a:extLst>
                </p14:cNvPr>
                <p14:cNvContentPartPr/>
                <p14:nvPr/>
              </p14:nvContentPartPr>
              <p14:xfrm>
                <a:off x="1491277" y="1952898"/>
                <a:ext cx="1888560" cy="88272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7535225-DD5C-7AA7-41A6-365BC0F7AA5F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428637" y="1889898"/>
                  <a:ext cx="2014200" cy="10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C1F6E6A-A8C7-120A-D5A3-E7BD5675C44C}"/>
                    </a:ext>
                  </a:extLst>
                </p14:cNvPr>
                <p14:cNvContentPartPr/>
                <p14:nvPr/>
              </p14:nvContentPartPr>
              <p14:xfrm>
                <a:off x="706837" y="1449258"/>
                <a:ext cx="1317960" cy="5868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C1F6E6A-A8C7-120A-D5A3-E7BD5675C44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4197" y="1386618"/>
                  <a:ext cx="1443600" cy="71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2826299-EB20-056A-2FF9-A20A92F61B46}"/>
              </a:ext>
            </a:extLst>
          </p:cNvPr>
          <p:cNvGrpSpPr/>
          <p:nvPr/>
        </p:nvGrpSpPr>
        <p:grpSpPr>
          <a:xfrm>
            <a:off x="3758197" y="3244938"/>
            <a:ext cx="3151800" cy="2262240"/>
            <a:chOff x="3758197" y="3244938"/>
            <a:chExt cx="3151800" cy="2262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3DDFC86-5963-5698-69E9-19F4AA96F285}"/>
                    </a:ext>
                  </a:extLst>
                </p14:cNvPr>
                <p14:cNvContentPartPr/>
                <p14:nvPr/>
              </p14:nvContentPartPr>
              <p14:xfrm>
                <a:off x="4062397" y="3359418"/>
                <a:ext cx="2264760" cy="17247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3DDFC86-5963-5698-69E9-19F4AA96F28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999757" y="3296418"/>
                  <a:ext cx="2390400" cy="18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2B5FD7D-727A-72A8-F677-578F09E686D4}"/>
                    </a:ext>
                  </a:extLst>
                </p14:cNvPr>
                <p14:cNvContentPartPr/>
                <p14:nvPr/>
              </p14:nvContentPartPr>
              <p14:xfrm>
                <a:off x="6328597" y="5100018"/>
                <a:ext cx="581400" cy="39636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2B5FD7D-727A-72A8-F677-578F09E686D4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265957" y="5037018"/>
                  <a:ext cx="707040" cy="52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78483BF-038F-0D74-7B04-A38A24AC5F60}"/>
                    </a:ext>
                  </a:extLst>
                </p14:cNvPr>
                <p14:cNvContentPartPr/>
                <p14:nvPr/>
              </p14:nvContentPartPr>
              <p14:xfrm>
                <a:off x="5323477" y="4257978"/>
                <a:ext cx="585000" cy="5058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78483BF-038F-0D74-7B04-A38A24AC5F6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260837" y="4195338"/>
                  <a:ext cx="710640" cy="63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53460AC-1569-3F44-6FB8-E7D616DA9BC3}"/>
                    </a:ext>
                  </a:extLst>
                </p14:cNvPr>
                <p14:cNvContentPartPr/>
                <p14:nvPr/>
              </p14:nvContentPartPr>
              <p14:xfrm>
                <a:off x="3758197" y="3244938"/>
                <a:ext cx="614880" cy="24372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53460AC-1569-3F44-6FB8-E7D616DA9BC3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695557" y="3181938"/>
                  <a:ext cx="74052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6E6F043-6539-B310-50E3-71622F8CA299}"/>
                    </a:ext>
                  </a:extLst>
                </p14:cNvPr>
                <p14:cNvContentPartPr/>
                <p14:nvPr/>
              </p14:nvContentPartPr>
              <p14:xfrm>
                <a:off x="5887957" y="4725978"/>
                <a:ext cx="1000800" cy="78120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6E6F043-6539-B310-50E3-71622F8CA29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825317" y="4662978"/>
                  <a:ext cx="1126440" cy="90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251B122-8DE1-7576-5865-1ED9ABE5FCE9}"/>
                    </a:ext>
                  </a:extLst>
                </p14:cNvPr>
                <p14:cNvContentPartPr/>
                <p14:nvPr/>
              </p14:nvContentPartPr>
              <p14:xfrm>
                <a:off x="4869157" y="3949458"/>
                <a:ext cx="576360" cy="41724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251B122-8DE1-7576-5865-1ED9ABE5FCE9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806157" y="3886818"/>
                  <a:ext cx="70200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9E61104-81E7-ED9B-8097-EE1B34FF6BD2}"/>
                    </a:ext>
                  </a:extLst>
                </p14:cNvPr>
                <p14:cNvContentPartPr/>
                <p14:nvPr/>
              </p14:nvContentPartPr>
              <p14:xfrm>
                <a:off x="4167517" y="3309738"/>
                <a:ext cx="726840" cy="61920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9E61104-81E7-ED9B-8097-EE1B34FF6BD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104517" y="3247098"/>
                  <a:ext cx="852480" cy="74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1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7A5B8197-5A03-ABB4-E74A-C6DFEC0B601F}"/>
                  </a:ext>
                </a:extLst>
              </p14:cNvPr>
              <p14:cNvContentPartPr/>
              <p14:nvPr/>
            </p14:nvContentPartPr>
            <p14:xfrm>
              <a:off x="6774637" y="5430858"/>
              <a:ext cx="312120" cy="281520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7A5B8197-5A03-ABB4-E74A-C6DFEC0B601F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6711637" y="5367858"/>
                <a:ext cx="43776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3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1F8A70CF-2672-2F05-79D0-7D7CD417565F}"/>
                  </a:ext>
                </a:extLst>
              </p14:cNvPr>
              <p14:cNvContentPartPr/>
              <p14:nvPr/>
            </p14:nvContentPartPr>
            <p14:xfrm>
              <a:off x="2232157" y="2344218"/>
              <a:ext cx="437400" cy="181080"/>
            </p14:xfrm>
          </p:contentPart>
        </mc:Choice>
        <mc:Fallback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1F8A70CF-2672-2F05-79D0-7D7CD417565F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2223157" y="2335218"/>
                <a:ext cx="4550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5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96BAAA11-4248-FDE0-C1AF-A794AD7DB0B8}"/>
                  </a:ext>
                </a:extLst>
              </p14:cNvPr>
              <p14:cNvContentPartPr/>
              <p14:nvPr/>
            </p14:nvContentPartPr>
            <p14:xfrm>
              <a:off x="3833077" y="3203538"/>
              <a:ext cx="251640" cy="471600"/>
            </p14:xfrm>
          </p:contentPart>
        </mc:Choice>
        <mc:Fallback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96BAAA11-4248-FDE0-C1AF-A794AD7DB0B8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3824077" y="3194898"/>
                <a:ext cx="269280" cy="48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1912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867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5269328" cy="1157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Learning Targets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Identify the rock type in the </a:t>
            </a:r>
            <a:r>
              <a:rPr lang="en-IE" dirty="0" err="1"/>
              <a:t>Macgillycuddy’s</a:t>
            </a:r>
            <a:r>
              <a:rPr lang="en-IE" dirty="0"/>
              <a:t> Reeks.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Explain the formation of sandstone.</a:t>
            </a:r>
          </a:p>
        </p:txBody>
      </p:sp>
    </p:spTree>
    <p:extLst>
      <p:ext uri="{BB962C8B-B14F-4D97-AF65-F5344CB8AC3E}">
        <p14:creationId xmlns:p14="http://schemas.microsoft.com/office/powerpoint/2010/main" val="296501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8750024" cy="6558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Learning Targets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Explain how fold mountains form.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Locate fold mountain ranges in Ireland and across the globe.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Categorise mountain ranges based on their orogeny.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Assess the suitability of sheep farming to mountains.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Outline the role of leaching on soil development on mountains.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Construct and label a diagram of a soil profile.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Identify the factors that influence soil creep.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Assess the impacts of soil creep.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Identify the rock type in the </a:t>
            </a:r>
            <a:r>
              <a:rPr lang="en-IE" dirty="0" err="1"/>
              <a:t>Macgillycuddy’s</a:t>
            </a:r>
            <a:r>
              <a:rPr lang="en-IE" dirty="0"/>
              <a:t> Reeks.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Explain the formation of sandstone.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Describe the process of freeze-thaw action.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Define the term recreational tourist.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Describe the environmental impacts of recreational tourism on mountains.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Assess the </a:t>
            </a:r>
            <a:r>
              <a:rPr lang="en-IE" dirty="0" err="1"/>
              <a:t>interationalship</a:t>
            </a:r>
            <a:r>
              <a:rPr lang="en-IE" dirty="0"/>
              <a:t> between tourism and transport in the </a:t>
            </a:r>
            <a:r>
              <a:rPr lang="en-IE" dirty="0" err="1"/>
              <a:t>Macgillycuddy’s</a:t>
            </a:r>
            <a:r>
              <a:rPr lang="en-IE" dirty="0"/>
              <a:t> Reeks.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Identify and locate spot heights on an O.S. Map.</a:t>
            </a:r>
          </a:p>
        </p:txBody>
      </p:sp>
    </p:spTree>
    <p:extLst>
      <p:ext uri="{BB962C8B-B14F-4D97-AF65-F5344CB8AC3E}">
        <p14:creationId xmlns:p14="http://schemas.microsoft.com/office/powerpoint/2010/main" val="646133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53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4533870" cy="741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Learning Targets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Describe the process of freeze-thaw action.</a:t>
            </a:r>
          </a:p>
        </p:txBody>
      </p:sp>
    </p:spTree>
    <p:extLst>
      <p:ext uri="{BB962C8B-B14F-4D97-AF65-F5344CB8AC3E}">
        <p14:creationId xmlns:p14="http://schemas.microsoft.com/office/powerpoint/2010/main" val="46204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668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8767593" cy="1988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Learning Targets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Define the term recreational tourist.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Describe the environmental impacts of recreational tourism on mountains.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Assess the interconnection between tourism and transport in the </a:t>
            </a:r>
            <a:r>
              <a:rPr lang="en-IE" dirty="0" err="1"/>
              <a:t>Macgillycuddy’s</a:t>
            </a:r>
            <a:r>
              <a:rPr lang="en-IE" dirty="0"/>
              <a:t> Reeks.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Identify and locate spot heights on an O.S. Map.</a:t>
            </a:r>
          </a:p>
        </p:txBody>
      </p:sp>
    </p:spTree>
    <p:extLst>
      <p:ext uri="{BB962C8B-B14F-4D97-AF65-F5344CB8AC3E}">
        <p14:creationId xmlns:p14="http://schemas.microsoft.com/office/powerpoint/2010/main" val="1376698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27107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Spot Heights on O.S. Maps</a:t>
            </a:r>
          </a:p>
          <a:p>
            <a:endParaRPr lang="en-IE" b="1" dirty="0"/>
          </a:p>
          <a:p>
            <a:r>
              <a:rPr lang="en-IE" b="1" dirty="0"/>
              <a:t>Examples</a:t>
            </a:r>
          </a:p>
          <a:p>
            <a:r>
              <a:rPr lang="en-IE" dirty="0"/>
              <a:t>988m – V 83 84</a:t>
            </a:r>
          </a:p>
          <a:p>
            <a:r>
              <a:rPr lang="en-IE" dirty="0"/>
              <a:t>958m – V 82 83</a:t>
            </a:r>
          </a:p>
          <a:p>
            <a:r>
              <a:rPr lang="en-IE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4B291-FA3F-6FD5-EE6B-372F31CB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670" y="995770"/>
            <a:ext cx="8120122" cy="450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429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Mind Map of Topics in this Unit of Learning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B474A5-53A8-5FBB-37D0-A7AB83E739FC}"/>
              </a:ext>
            </a:extLst>
          </p:cNvPr>
          <p:cNvGrpSpPr/>
          <p:nvPr/>
        </p:nvGrpSpPr>
        <p:grpSpPr>
          <a:xfrm>
            <a:off x="4071757" y="2830148"/>
            <a:ext cx="2081520" cy="906840"/>
            <a:chOff x="4071757" y="2830148"/>
            <a:chExt cx="2081520" cy="906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F2508ED-FC49-67E1-144B-5E3961D49C59}"/>
                    </a:ext>
                  </a:extLst>
                </p14:cNvPr>
                <p14:cNvContentPartPr/>
                <p14:nvPr/>
              </p14:nvContentPartPr>
              <p14:xfrm>
                <a:off x="4071757" y="3069548"/>
                <a:ext cx="29160" cy="2131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F2508ED-FC49-67E1-144B-5E3961D49C5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62644" y="3060548"/>
                  <a:ext cx="47021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DD10066-6DFF-0BC5-E1E0-1A5C76D671EC}"/>
                    </a:ext>
                  </a:extLst>
                </p14:cNvPr>
                <p14:cNvContentPartPr/>
                <p14:nvPr/>
              </p14:nvContentPartPr>
              <p14:xfrm>
                <a:off x="4082917" y="3043628"/>
                <a:ext cx="245520" cy="2365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DD10066-6DFF-0BC5-E1E0-1A5C76D671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73917" y="3034628"/>
                  <a:ext cx="2631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405056C-E229-087B-72D7-AB60C8585D88}"/>
                    </a:ext>
                  </a:extLst>
                </p14:cNvPr>
                <p14:cNvContentPartPr/>
                <p14:nvPr/>
              </p14:nvContentPartPr>
              <p14:xfrm>
                <a:off x="4388557" y="3143708"/>
                <a:ext cx="116280" cy="1227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405056C-E229-087B-72D7-AB60C8585D8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79585" y="3134734"/>
                  <a:ext cx="133866" cy="1403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B5DE38B-D79F-605E-B065-F137BA105BAB}"/>
                    </a:ext>
                  </a:extLst>
                </p14:cNvPr>
                <p14:cNvContentPartPr/>
                <p14:nvPr/>
              </p14:nvContentPartPr>
              <p14:xfrm>
                <a:off x="4540117" y="3138308"/>
                <a:ext cx="120240" cy="1314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B5DE38B-D79F-605E-B065-F137BA105BA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31117" y="3129333"/>
                  <a:ext cx="137880" cy="1489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29379EC-86F6-FD2B-590B-7B761F9A2C9A}"/>
                    </a:ext>
                  </a:extLst>
                </p14:cNvPr>
                <p14:cNvContentPartPr/>
                <p14:nvPr/>
              </p14:nvContentPartPr>
              <p14:xfrm>
                <a:off x="4700317" y="3118148"/>
                <a:ext cx="136080" cy="403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29379EC-86F6-FD2B-590B-7B761F9A2C9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91317" y="3109148"/>
                  <a:ext cx="1537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7248BD4-D47C-4417-7CEA-B5F0C75668C5}"/>
                    </a:ext>
                  </a:extLst>
                </p14:cNvPr>
                <p14:cNvContentPartPr/>
                <p14:nvPr/>
              </p14:nvContentPartPr>
              <p14:xfrm>
                <a:off x="4866997" y="3134348"/>
                <a:ext cx="24480" cy="103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7248BD4-D47C-4417-7CEA-B5F0C75668C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57997" y="3125348"/>
                  <a:ext cx="42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760FB91-D17E-9991-AC1B-8E56523293AA}"/>
                    </a:ext>
                  </a:extLst>
                </p14:cNvPr>
                <p14:cNvContentPartPr/>
                <p14:nvPr/>
              </p14:nvContentPartPr>
              <p14:xfrm>
                <a:off x="4876717" y="2969108"/>
                <a:ext cx="105840" cy="2592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760FB91-D17E-9991-AC1B-8E56523293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67717" y="2960108"/>
                  <a:ext cx="1234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3206F62-FC05-24E7-AC90-F9ACA0DF9F02}"/>
                    </a:ext>
                  </a:extLst>
                </p14:cNvPr>
                <p14:cNvContentPartPr/>
                <p14:nvPr/>
              </p14:nvContentPartPr>
              <p14:xfrm>
                <a:off x="5027197" y="2949668"/>
                <a:ext cx="38520" cy="2541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3206F62-FC05-24E7-AC90-F9ACA0DF9F0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18197" y="2940668"/>
                  <a:ext cx="561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04568CF-DB43-DBD5-9D1D-D0BCF56D0F8F}"/>
                    </a:ext>
                  </a:extLst>
                </p14:cNvPr>
                <p14:cNvContentPartPr/>
                <p14:nvPr/>
              </p14:nvContentPartPr>
              <p14:xfrm>
                <a:off x="5122237" y="3075308"/>
                <a:ext cx="149040" cy="4006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04568CF-DB43-DBD5-9D1D-D0BCF56D0F8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113215" y="3066308"/>
                  <a:ext cx="166723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5CB4DFF-F1E2-A4D9-3B3C-9E79AE9B22DB}"/>
                    </a:ext>
                  </a:extLst>
                </p14:cNvPr>
                <p14:cNvContentPartPr/>
                <p14:nvPr/>
              </p14:nvContentPartPr>
              <p14:xfrm>
                <a:off x="5277757" y="3072068"/>
                <a:ext cx="76320" cy="1400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5CB4DFF-F1E2-A4D9-3B3C-9E79AE9B22D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68757" y="3063068"/>
                  <a:ext cx="939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A445B8C-DF43-075F-E5C7-52B9FEE1F187}"/>
                    </a:ext>
                  </a:extLst>
                </p14:cNvPr>
                <p14:cNvContentPartPr/>
                <p14:nvPr/>
              </p14:nvContentPartPr>
              <p14:xfrm>
                <a:off x="5396917" y="3078188"/>
                <a:ext cx="137520" cy="1375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A445B8C-DF43-075F-E5C7-52B9FEE1F18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87917" y="3069188"/>
                  <a:ext cx="1551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2C37914-F196-7A76-DCF3-C81AF1DEF96B}"/>
                    </a:ext>
                  </a:extLst>
                </p14:cNvPr>
                <p14:cNvContentPartPr/>
                <p14:nvPr/>
              </p14:nvContentPartPr>
              <p14:xfrm>
                <a:off x="5557477" y="3051548"/>
                <a:ext cx="130680" cy="1494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2C37914-F196-7A76-DCF3-C81AF1DEF96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48477" y="3042548"/>
                  <a:ext cx="1483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1A1BE67-EABA-27B4-E3AD-97A3D39186A8}"/>
                    </a:ext>
                  </a:extLst>
                </p14:cNvPr>
                <p14:cNvContentPartPr/>
                <p14:nvPr/>
              </p14:nvContentPartPr>
              <p14:xfrm>
                <a:off x="5629477" y="2880908"/>
                <a:ext cx="69840" cy="3067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1A1BE67-EABA-27B4-E3AD-97A3D39186A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620523" y="2871908"/>
                  <a:ext cx="8739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E989EFA-885C-0E42-1A9F-852C5D092870}"/>
                    </a:ext>
                  </a:extLst>
                </p14:cNvPr>
                <p14:cNvContentPartPr/>
                <p14:nvPr/>
              </p14:nvContentPartPr>
              <p14:xfrm>
                <a:off x="5716237" y="3018788"/>
                <a:ext cx="106560" cy="1443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E989EFA-885C-0E42-1A9F-852C5D09287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707237" y="3009810"/>
                  <a:ext cx="124200" cy="161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4F01DA6-7693-A579-F04A-786BFD0EEFEA}"/>
                    </a:ext>
                  </a:extLst>
                </p14:cNvPr>
                <p14:cNvContentPartPr/>
                <p14:nvPr/>
              </p14:nvContentPartPr>
              <p14:xfrm>
                <a:off x="5797237" y="2840228"/>
                <a:ext cx="37080" cy="2995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4F01DA6-7693-A579-F04A-786BFD0EEFE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88237" y="2831239"/>
                  <a:ext cx="54720" cy="3171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1189424-958A-3905-676C-B4512E1F8567}"/>
                    </a:ext>
                  </a:extLst>
                </p14:cNvPr>
                <p14:cNvContentPartPr/>
                <p14:nvPr/>
              </p14:nvContentPartPr>
              <p14:xfrm>
                <a:off x="5887237" y="3003668"/>
                <a:ext cx="131760" cy="3387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1189424-958A-3905-676C-B4512E1F856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878237" y="2994678"/>
                  <a:ext cx="149400" cy="3563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6D9D5FC-F558-3241-3205-C4C31B63D242}"/>
                    </a:ext>
                  </a:extLst>
                </p14:cNvPr>
                <p14:cNvContentPartPr/>
                <p14:nvPr/>
              </p14:nvContentPartPr>
              <p14:xfrm>
                <a:off x="6021877" y="2830148"/>
                <a:ext cx="10440" cy="1184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6D9D5FC-F558-3241-3205-C4C31B63D24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12877" y="2821148"/>
                  <a:ext cx="280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B890297-5961-8573-C4CA-A6BCB7790191}"/>
                    </a:ext>
                  </a:extLst>
                </p14:cNvPr>
                <p14:cNvContentPartPr/>
                <p14:nvPr/>
              </p14:nvContentPartPr>
              <p14:xfrm>
                <a:off x="6076957" y="2984228"/>
                <a:ext cx="76320" cy="1306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B890297-5961-8573-C4CA-A6BCB779019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67957" y="2975228"/>
                  <a:ext cx="939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832EAEB-2680-448C-41B4-20EA3FA354F1}"/>
                    </a:ext>
                  </a:extLst>
                </p14:cNvPr>
                <p14:cNvContentPartPr/>
                <p14:nvPr/>
              </p14:nvContentPartPr>
              <p14:xfrm>
                <a:off x="4923157" y="3466628"/>
                <a:ext cx="29880" cy="270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832EAEB-2680-448C-41B4-20EA3FA354F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914264" y="3457640"/>
                  <a:ext cx="47310" cy="2879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ED7384E-E821-3F06-7044-22A4E4EC1DCE}"/>
                    </a:ext>
                  </a:extLst>
                </p14:cNvPr>
                <p14:cNvContentPartPr/>
                <p14:nvPr/>
              </p14:nvContentPartPr>
              <p14:xfrm>
                <a:off x="4942237" y="3400748"/>
                <a:ext cx="164520" cy="3326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ED7384E-E821-3F06-7044-22A4E4EC1DC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33237" y="3391758"/>
                  <a:ext cx="182160" cy="3502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5E0986E-31E4-4AE6-D3DF-77A2C28BF595}"/>
                    </a:ext>
                  </a:extLst>
                </p14:cNvPr>
                <p14:cNvContentPartPr/>
                <p14:nvPr/>
              </p14:nvContentPartPr>
              <p14:xfrm>
                <a:off x="5143117" y="3518108"/>
                <a:ext cx="107280" cy="1735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5E0986E-31E4-4AE6-D3DF-77A2C28BF59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134117" y="3509089"/>
                  <a:ext cx="124920" cy="1911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3E51EC0-A976-D600-1F66-5C280A44B753}"/>
                    </a:ext>
                  </a:extLst>
                </p14:cNvPr>
                <p14:cNvContentPartPr/>
                <p14:nvPr/>
              </p14:nvContentPartPr>
              <p14:xfrm>
                <a:off x="5332117" y="3504428"/>
                <a:ext cx="118080" cy="1911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3E51EC0-A976-D600-1F66-5C280A44B75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23089" y="3495428"/>
                  <a:ext cx="135774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E631ECB-7723-4E72-34E1-7C5A71F3C398}"/>
                    </a:ext>
                  </a:extLst>
                </p14:cNvPr>
                <p14:cNvContentPartPr/>
                <p14:nvPr/>
              </p14:nvContentPartPr>
              <p14:xfrm>
                <a:off x="5503477" y="3383468"/>
                <a:ext cx="55440" cy="2646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E631ECB-7723-4E72-34E1-7C5A71F3C39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494477" y="3374480"/>
                  <a:ext cx="73080" cy="2822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EE2BE83-1836-808A-BC9F-5D23F366A68C}"/>
                    </a:ext>
                  </a:extLst>
                </p14:cNvPr>
                <p14:cNvContentPartPr/>
                <p14:nvPr/>
              </p14:nvContentPartPr>
              <p14:xfrm>
                <a:off x="5564677" y="3461588"/>
                <a:ext cx="129240" cy="1540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EE2BE83-1836-808A-BC9F-5D23F366A68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555677" y="3452588"/>
                  <a:ext cx="1468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3E7A534-1ED7-D022-0B6E-B6B7353678B0}"/>
                    </a:ext>
                  </a:extLst>
                </p14:cNvPr>
                <p14:cNvContentPartPr/>
                <p14:nvPr/>
              </p14:nvContentPartPr>
              <p14:xfrm>
                <a:off x="5646757" y="3434228"/>
                <a:ext cx="162720" cy="2127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3E7A534-1ED7-D022-0B6E-B6B7353678B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637757" y="3425228"/>
                  <a:ext cx="180360" cy="23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B44CBE9-260B-FCDE-5E8B-315C8615072C}"/>
              </a:ext>
            </a:extLst>
          </p:cNvPr>
          <p:cNvGrpSpPr/>
          <p:nvPr/>
        </p:nvGrpSpPr>
        <p:grpSpPr>
          <a:xfrm>
            <a:off x="8766517" y="2772548"/>
            <a:ext cx="1646280" cy="618120"/>
            <a:chOff x="8766517" y="2772548"/>
            <a:chExt cx="1646280" cy="618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FE9609C-280A-A3DC-560A-47439ACF2F33}"/>
                    </a:ext>
                  </a:extLst>
                </p14:cNvPr>
                <p14:cNvContentPartPr/>
                <p14:nvPr/>
              </p14:nvContentPartPr>
              <p14:xfrm>
                <a:off x="8797117" y="2838788"/>
                <a:ext cx="181800" cy="2088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FE9609C-280A-A3DC-560A-47439ACF2F3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788117" y="2829788"/>
                  <a:ext cx="1994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AF57EFB-9E2C-62A5-C51E-A223411C2ED6}"/>
                    </a:ext>
                  </a:extLst>
                </p14:cNvPr>
                <p14:cNvContentPartPr/>
                <p14:nvPr/>
              </p14:nvContentPartPr>
              <p14:xfrm>
                <a:off x="8766517" y="2906828"/>
                <a:ext cx="146520" cy="468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AF57EFB-9E2C-62A5-C51E-A223411C2ED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757539" y="2897828"/>
                  <a:ext cx="164117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48EFFC9-BB7D-7DFA-F849-FBF299C5AF80}"/>
                    </a:ext>
                  </a:extLst>
                </p14:cNvPr>
                <p14:cNvContentPartPr/>
                <p14:nvPr/>
              </p14:nvContentPartPr>
              <p14:xfrm>
                <a:off x="8915917" y="2914028"/>
                <a:ext cx="151920" cy="1602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48EFFC9-BB7D-7DFA-F849-FBF299C5AF8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906896" y="2905028"/>
                  <a:ext cx="169602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0DB5B5C-BF3F-A6B5-6EC2-1962865E3069}"/>
                    </a:ext>
                  </a:extLst>
                </p14:cNvPr>
                <p14:cNvContentPartPr/>
                <p14:nvPr/>
              </p14:nvContentPartPr>
              <p14:xfrm>
                <a:off x="9136957" y="2917628"/>
                <a:ext cx="113400" cy="1227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0DB5B5C-BF3F-A6B5-6EC2-1962865E306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27957" y="2908654"/>
                  <a:ext cx="131040" cy="1403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BC62083-646A-CB33-804E-ACF6AAFFB500}"/>
                    </a:ext>
                  </a:extLst>
                </p14:cNvPr>
                <p14:cNvContentPartPr/>
                <p14:nvPr/>
              </p14:nvContentPartPr>
              <p14:xfrm>
                <a:off x="9275197" y="2772548"/>
                <a:ext cx="187560" cy="243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BC62083-646A-CB33-804E-ACF6AAFFB50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266197" y="2763561"/>
                  <a:ext cx="205200" cy="2609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82A8F97-EFEB-DB04-1562-C65BD1E6DC4A}"/>
                    </a:ext>
                  </a:extLst>
                </p14:cNvPr>
                <p14:cNvContentPartPr/>
                <p14:nvPr/>
              </p14:nvContentPartPr>
              <p14:xfrm>
                <a:off x="9295357" y="2904668"/>
                <a:ext cx="286920" cy="1195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82A8F97-EFEB-DB04-1562-C65BD1E6DC4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286368" y="2895668"/>
                  <a:ext cx="304538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FDF2EDD-8969-1E72-8317-D8D057F58EB0}"/>
                    </a:ext>
                  </a:extLst>
                </p14:cNvPr>
                <p14:cNvContentPartPr/>
                <p14:nvPr/>
              </p14:nvContentPartPr>
              <p14:xfrm>
                <a:off x="9603157" y="2897828"/>
                <a:ext cx="130680" cy="907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FDF2EDD-8969-1E72-8317-D8D057F58EB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594157" y="2888828"/>
                  <a:ext cx="1483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416EB95-9D44-7125-D941-7A85808DEF88}"/>
                    </a:ext>
                  </a:extLst>
                </p14:cNvPr>
                <p14:cNvContentPartPr/>
                <p14:nvPr/>
              </p14:nvContentPartPr>
              <p14:xfrm>
                <a:off x="9820597" y="2793428"/>
                <a:ext cx="34560" cy="1800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416EB95-9D44-7125-D941-7A85808DEF8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811597" y="2784428"/>
                  <a:ext cx="522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10D378E-A618-5454-DB6A-67C30A39457B}"/>
                    </a:ext>
                  </a:extLst>
                </p14:cNvPr>
                <p14:cNvContentPartPr/>
                <p14:nvPr/>
              </p14:nvContentPartPr>
              <p14:xfrm>
                <a:off x="9912037" y="2846348"/>
                <a:ext cx="122040" cy="1245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10D378E-A618-5454-DB6A-67C30A39457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903037" y="2837374"/>
                  <a:ext cx="139680" cy="1421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8618102-D9F4-D699-FA4A-CED156E64B5B}"/>
                    </a:ext>
                  </a:extLst>
                </p14:cNvPr>
                <p14:cNvContentPartPr/>
                <p14:nvPr/>
              </p14:nvContentPartPr>
              <p14:xfrm>
                <a:off x="9110317" y="3193388"/>
                <a:ext cx="24480" cy="1972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8618102-D9F4-D699-FA4A-CED156E64B5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101183" y="3184388"/>
                  <a:ext cx="42383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883FE18-6508-3EC1-E14F-5FC8F0A10B31}"/>
                    </a:ext>
                  </a:extLst>
                </p14:cNvPr>
                <p14:cNvContentPartPr/>
                <p14:nvPr/>
              </p14:nvContentPartPr>
              <p14:xfrm>
                <a:off x="9135517" y="3160268"/>
                <a:ext cx="123120" cy="1339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883FE18-6508-3EC1-E14F-5FC8F0A10B3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126517" y="3151268"/>
                  <a:ext cx="1407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43D5474-B2C7-D1B0-5991-8B59D58D3F6F}"/>
                    </a:ext>
                  </a:extLst>
                </p14:cNvPr>
                <p14:cNvContentPartPr/>
                <p14:nvPr/>
              </p14:nvContentPartPr>
              <p14:xfrm>
                <a:off x="9326677" y="3145148"/>
                <a:ext cx="70920" cy="993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43D5474-B2C7-D1B0-5991-8B59D58D3F6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317677" y="3136148"/>
                  <a:ext cx="885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E5EE044-8391-2F8A-69E3-79FA91BEB67F}"/>
                    </a:ext>
                  </a:extLst>
                </p14:cNvPr>
                <p14:cNvContentPartPr/>
                <p14:nvPr/>
              </p14:nvContentPartPr>
              <p14:xfrm>
                <a:off x="9444397" y="3140108"/>
                <a:ext cx="100440" cy="120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E5EE044-8391-2F8A-69E3-79FA91BEB67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435397" y="3131108"/>
                  <a:ext cx="1180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ACB569C-E6D3-5A50-F675-251EB409B0A9}"/>
                    </a:ext>
                  </a:extLst>
                </p14:cNvPr>
                <p14:cNvContentPartPr/>
                <p14:nvPr/>
              </p14:nvContentPartPr>
              <p14:xfrm>
                <a:off x="9589477" y="3142988"/>
                <a:ext cx="97200" cy="946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ACB569C-E6D3-5A50-F675-251EB409B0A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580477" y="3133988"/>
                  <a:ext cx="1148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CC7A44D-CA90-3FE0-046F-102CF4F3B522}"/>
                    </a:ext>
                  </a:extLst>
                </p14:cNvPr>
                <p14:cNvContentPartPr/>
                <p14:nvPr/>
              </p14:nvContentPartPr>
              <p14:xfrm>
                <a:off x="9726997" y="3120308"/>
                <a:ext cx="90000" cy="1090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CC7A44D-CA90-3FE0-046F-102CF4F3B52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717997" y="3111308"/>
                  <a:ext cx="1076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8A6CEBA-E706-C992-C489-60647F230E5F}"/>
                    </a:ext>
                  </a:extLst>
                </p14:cNvPr>
                <p14:cNvContentPartPr/>
                <p14:nvPr/>
              </p14:nvContentPartPr>
              <p14:xfrm>
                <a:off x="9875317" y="3117068"/>
                <a:ext cx="99720" cy="878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8A6CEBA-E706-C992-C489-60647F230E5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866317" y="3108105"/>
                  <a:ext cx="117360" cy="1054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34D2E34-4FBB-6A1A-BF14-D49A9DAD6642}"/>
                    </a:ext>
                  </a:extLst>
                </p14:cNvPr>
                <p14:cNvContentPartPr/>
                <p14:nvPr/>
              </p14:nvContentPartPr>
              <p14:xfrm>
                <a:off x="10009237" y="3097628"/>
                <a:ext cx="87480" cy="950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34D2E34-4FBB-6A1A-BF14-D49A9DAD664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000237" y="3088628"/>
                  <a:ext cx="1051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F848CF2-2A05-9CC4-B74D-CDAFD5C90709}"/>
                    </a:ext>
                  </a:extLst>
                </p14:cNvPr>
                <p14:cNvContentPartPr/>
                <p14:nvPr/>
              </p14:nvContentPartPr>
              <p14:xfrm>
                <a:off x="10153237" y="3097988"/>
                <a:ext cx="121680" cy="918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F848CF2-2A05-9CC4-B74D-CDAFD5C9070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144237" y="3088953"/>
                  <a:ext cx="139320" cy="1095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7C10E7B-21E5-5AAC-F794-8353E1E16D92}"/>
                    </a:ext>
                  </a:extLst>
                </p14:cNvPr>
                <p14:cNvContentPartPr/>
                <p14:nvPr/>
              </p14:nvContentPartPr>
              <p14:xfrm>
                <a:off x="10307677" y="3060908"/>
                <a:ext cx="105120" cy="1594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7C10E7B-21E5-5AAC-F794-8353E1E16D9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298677" y="3051908"/>
                  <a:ext cx="12276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86F811F0-9BB8-851E-D4F7-DE2FBAA0AB20}"/>
                  </a:ext>
                </a:extLst>
              </p14:cNvPr>
              <p14:cNvContentPartPr/>
              <p14:nvPr/>
            </p14:nvContentPartPr>
            <p14:xfrm>
              <a:off x="8828797" y="2070908"/>
              <a:ext cx="444960" cy="54468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86F811F0-9BB8-851E-D4F7-DE2FBAA0AB2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819790" y="2061908"/>
                <a:ext cx="462614" cy="56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2E29DC28-5CAD-4570-7E55-9617C225A0B8}"/>
                  </a:ext>
                </a:extLst>
              </p14:cNvPr>
              <p14:cNvContentPartPr/>
              <p14:nvPr/>
            </p14:nvContentPartPr>
            <p14:xfrm>
              <a:off x="6031237" y="3450428"/>
              <a:ext cx="704880" cy="39744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2E29DC28-5CAD-4570-7E55-9617C225A0B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022237" y="3441428"/>
                <a:ext cx="7225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5DEA80BE-E1CA-6457-CE07-D1D7B2BFA482}"/>
                  </a:ext>
                </a:extLst>
              </p14:cNvPr>
              <p14:cNvContentPartPr/>
              <p14:nvPr/>
            </p14:nvContentPartPr>
            <p14:xfrm>
              <a:off x="3332317" y="2425868"/>
              <a:ext cx="900000" cy="489960"/>
            </p14:xfrm>
          </p:contentPart>
        </mc:Choice>
        <mc:Fallback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5DEA80BE-E1CA-6457-CE07-D1D7B2BFA48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323317" y="2416868"/>
                <a:ext cx="91764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DB7976E3-C304-68C6-4A79-BE7B5DC5CF12}"/>
                  </a:ext>
                </a:extLst>
              </p14:cNvPr>
              <p14:cNvContentPartPr/>
              <p14:nvPr/>
            </p14:nvContentPartPr>
            <p14:xfrm>
              <a:off x="5436157" y="1591388"/>
              <a:ext cx="480960" cy="1099080"/>
            </p14:xfrm>
          </p:contentPart>
        </mc:Choice>
        <mc:Fallback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DB7976E3-C304-68C6-4A79-BE7B5DC5CF1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427157" y="1582385"/>
                <a:ext cx="498600" cy="1116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8401679-61BF-2837-C6E8-C08FDDDD3EE0}"/>
                  </a:ext>
                </a:extLst>
              </p14:cNvPr>
              <p14:cNvContentPartPr/>
              <p14:nvPr/>
            </p14:nvContentPartPr>
            <p14:xfrm>
              <a:off x="5235637" y="1653668"/>
              <a:ext cx="585000" cy="1183320"/>
            </p14:xfrm>
          </p:contentPart>
        </mc:Choice>
        <mc:Fallback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8401679-61BF-2837-C6E8-C08FDDDD3EE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226637" y="1644671"/>
                <a:ext cx="602640" cy="1200955"/>
              </a:xfrm>
              <a:prstGeom prst="rect">
                <a:avLst/>
              </a:prstGeom>
            </p:spPr>
          </p:pic>
        </mc:Fallback>
      </mc:AlternateContent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D3579D4-E8E8-F5F9-1E56-C412E0CDE1E1}"/>
              </a:ext>
            </a:extLst>
          </p:cNvPr>
          <p:cNvGrpSpPr/>
          <p:nvPr/>
        </p:nvGrpSpPr>
        <p:grpSpPr>
          <a:xfrm>
            <a:off x="6371797" y="1753388"/>
            <a:ext cx="2214720" cy="1080000"/>
            <a:chOff x="6371797" y="1753388"/>
            <a:chExt cx="2214720" cy="1080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AAA0FC9-8F66-B4FA-0AB0-7F4408AF9BAE}"/>
                    </a:ext>
                  </a:extLst>
                </p14:cNvPr>
                <p14:cNvContentPartPr/>
                <p14:nvPr/>
              </p14:nvContentPartPr>
              <p14:xfrm>
                <a:off x="6687877" y="1753388"/>
                <a:ext cx="62280" cy="3704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AAA0FC9-8F66-B4FA-0AB0-7F4408AF9BA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678877" y="1744388"/>
                  <a:ext cx="7992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9C079A8-B2D1-7C5E-C2EB-0337DC14B4EE}"/>
                    </a:ext>
                  </a:extLst>
                </p14:cNvPr>
                <p14:cNvContentPartPr/>
                <p14:nvPr/>
              </p14:nvContentPartPr>
              <p14:xfrm>
                <a:off x="6653317" y="2017988"/>
                <a:ext cx="104400" cy="349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9C079A8-B2D1-7C5E-C2EB-0337DC14B4E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644317" y="2008988"/>
                  <a:ext cx="1220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36782F0-B0D8-E076-2D40-D381BC1864D3}"/>
                    </a:ext>
                  </a:extLst>
                </p14:cNvPr>
                <p14:cNvContentPartPr/>
                <p14:nvPr/>
              </p14:nvContentPartPr>
              <p14:xfrm>
                <a:off x="6773557" y="1997108"/>
                <a:ext cx="110880" cy="1285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36782F0-B0D8-E076-2D40-D381BC1864D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764586" y="1988108"/>
                  <a:ext cx="128463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DC5AD9B-7BCD-FF31-2218-6359C62CDCDA}"/>
                    </a:ext>
                  </a:extLst>
                </p14:cNvPr>
                <p14:cNvContentPartPr/>
                <p14:nvPr/>
              </p14:nvContentPartPr>
              <p14:xfrm>
                <a:off x="6915397" y="1786868"/>
                <a:ext cx="181080" cy="3362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DC5AD9B-7BCD-FF31-2218-6359C62CDCD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906397" y="1777868"/>
                  <a:ext cx="1987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C305872-6BA5-AF34-5917-C1BD49C2B6C8}"/>
                    </a:ext>
                  </a:extLst>
                </p14:cNvPr>
                <p14:cNvContentPartPr/>
                <p14:nvPr/>
              </p14:nvContentPartPr>
              <p14:xfrm>
                <a:off x="7091797" y="1759508"/>
                <a:ext cx="37080" cy="3387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C305872-6BA5-AF34-5917-C1BD49C2B6C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082797" y="1750518"/>
                  <a:ext cx="54720" cy="3563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D5C475-3A09-E651-7F87-0E878C121BCC}"/>
                    </a:ext>
                  </a:extLst>
                </p14:cNvPr>
                <p14:cNvContentPartPr/>
                <p14:nvPr/>
              </p14:nvContentPartPr>
              <p14:xfrm>
                <a:off x="7349917" y="1931228"/>
                <a:ext cx="206280" cy="1332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D5C475-3A09-E651-7F87-0E878C121BC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340917" y="1922204"/>
                  <a:ext cx="223920" cy="1508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9EBFAB2-F9FE-8906-2642-2C09EA648678}"/>
                    </a:ext>
                  </a:extLst>
                </p14:cNvPr>
                <p14:cNvContentPartPr/>
                <p14:nvPr/>
              </p14:nvContentPartPr>
              <p14:xfrm>
                <a:off x="7613437" y="1946708"/>
                <a:ext cx="99360" cy="1134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9EBFAB2-F9FE-8906-2642-2C09EA64867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604437" y="1937736"/>
                  <a:ext cx="117000" cy="1309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C7CA1B2-5EF5-F9FA-B07F-9A8BCBEB7C50}"/>
                    </a:ext>
                  </a:extLst>
                </p14:cNvPr>
                <p14:cNvContentPartPr/>
                <p14:nvPr/>
              </p14:nvContentPartPr>
              <p14:xfrm>
                <a:off x="7739437" y="1942748"/>
                <a:ext cx="129600" cy="1051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C7CA1B2-5EF5-F9FA-B07F-9A8BCBEB7C5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730437" y="1933748"/>
                  <a:ext cx="1472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B008048-C45A-D09C-E5C4-9E95CFB6ABE1}"/>
                    </a:ext>
                  </a:extLst>
                </p14:cNvPr>
                <p14:cNvContentPartPr/>
                <p14:nvPr/>
              </p14:nvContentPartPr>
              <p14:xfrm>
                <a:off x="7897117" y="1928708"/>
                <a:ext cx="97920" cy="1036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B008048-C45A-D09C-E5C4-9E95CFB6ABE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888084" y="1919739"/>
                  <a:ext cx="115625" cy="121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FE30085-692C-3EEF-A129-7F50C60A8A8E}"/>
                    </a:ext>
                  </a:extLst>
                </p14:cNvPr>
                <p14:cNvContentPartPr/>
                <p14:nvPr/>
              </p14:nvContentPartPr>
              <p14:xfrm>
                <a:off x="8052637" y="1793348"/>
                <a:ext cx="19800" cy="2325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FE30085-692C-3EEF-A129-7F50C60A8A8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043470" y="1784348"/>
                  <a:ext cx="37767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F529AB4-E8E8-572C-614A-B25DE9AE4DA2}"/>
                    </a:ext>
                  </a:extLst>
                </p14:cNvPr>
                <p14:cNvContentPartPr/>
                <p14:nvPr/>
              </p14:nvContentPartPr>
              <p14:xfrm>
                <a:off x="8043277" y="1890908"/>
                <a:ext cx="131040" cy="47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F529AB4-E8E8-572C-614A-B25DE9AE4DA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034277" y="1881839"/>
                  <a:ext cx="148680" cy="652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1DB7B24-31FA-279A-3238-CD26D6584CBD}"/>
                    </a:ext>
                  </a:extLst>
                </p14:cNvPr>
                <p14:cNvContentPartPr/>
                <p14:nvPr/>
              </p14:nvContentPartPr>
              <p14:xfrm>
                <a:off x="8172517" y="1910708"/>
                <a:ext cx="168840" cy="1281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1DB7B24-31FA-279A-3238-CD26D6584CB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163517" y="1901708"/>
                  <a:ext cx="1864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6218167-30E0-7C49-8108-86EBFAC25879}"/>
                    </a:ext>
                  </a:extLst>
                </p14:cNvPr>
                <p14:cNvContentPartPr/>
                <p14:nvPr/>
              </p14:nvContentPartPr>
              <p14:xfrm>
                <a:off x="8383837" y="1816388"/>
                <a:ext cx="21240" cy="191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6218167-30E0-7C49-8108-86EBFAC2587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374837" y="1807388"/>
                  <a:ext cx="388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96F0C70-830D-F60A-E8E5-E36775130D45}"/>
                    </a:ext>
                  </a:extLst>
                </p14:cNvPr>
                <p14:cNvContentPartPr/>
                <p14:nvPr/>
              </p14:nvContentPartPr>
              <p14:xfrm>
                <a:off x="8459797" y="1888028"/>
                <a:ext cx="126720" cy="159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96F0C70-830D-F60A-E8E5-E36775130D4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450822" y="1879028"/>
                  <a:ext cx="14431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60D26A3-5074-63B6-0B62-45F725F9B135}"/>
                    </a:ext>
                  </a:extLst>
                </p14:cNvPr>
                <p14:cNvContentPartPr/>
                <p14:nvPr/>
              </p14:nvContentPartPr>
              <p14:xfrm>
                <a:off x="7070917" y="2164508"/>
                <a:ext cx="80640" cy="3502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60D26A3-5074-63B6-0B62-45F725F9B13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061917" y="2155517"/>
                  <a:ext cx="98280" cy="3679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6C391A7-745D-AD17-3AF6-72C2879A8D01}"/>
                    </a:ext>
                  </a:extLst>
                </p14:cNvPr>
                <p14:cNvContentPartPr/>
                <p14:nvPr/>
              </p14:nvContentPartPr>
              <p14:xfrm>
                <a:off x="7033837" y="2344148"/>
                <a:ext cx="161640" cy="219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6C391A7-745D-AD17-3AF6-72C2879A8D0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024837" y="2335148"/>
                  <a:ext cx="1792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CAD3BA7-C5B2-08AB-446B-794105B852D6}"/>
                    </a:ext>
                  </a:extLst>
                </p14:cNvPr>
                <p14:cNvContentPartPr/>
                <p14:nvPr/>
              </p14:nvContentPartPr>
              <p14:xfrm>
                <a:off x="7196557" y="2318948"/>
                <a:ext cx="118800" cy="1562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CAD3BA7-C5B2-08AB-446B-794105B852D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187584" y="2309948"/>
                  <a:ext cx="136387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8FF2CF6-27B7-C919-FDD2-BF8CC15E574E}"/>
                    </a:ext>
                  </a:extLst>
                </p14:cNvPr>
                <p14:cNvContentPartPr/>
                <p14:nvPr/>
              </p14:nvContentPartPr>
              <p14:xfrm>
                <a:off x="7341637" y="2329028"/>
                <a:ext cx="91440" cy="1285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8FF2CF6-27B7-C919-FDD2-BF8CC15E574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332637" y="2320028"/>
                  <a:ext cx="1090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1F83E2F-7600-7C51-9A0F-CE9DD1687A06}"/>
                    </a:ext>
                  </a:extLst>
                </p14:cNvPr>
                <p14:cNvContentPartPr/>
                <p14:nvPr/>
              </p14:nvContentPartPr>
              <p14:xfrm>
                <a:off x="7482037" y="2332628"/>
                <a:ext cx="212400" cy="108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1F83E2F-7600-7C51-9A0F-CE9DD1687A0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473052" y="2323628"/>
                  <a:ext cx="23001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C3DA813-72C8-375D-92EA-10C0E0A53E5B}"/>
                    </a:ext>
                  </a:extLst>
                </p14:cNvPr>
                <p14:cNvContentPartPr/>
                <p14:nvPr/>
              </p14:nvContentPartPr>
              <p14:xfrm>
                <a:off x="7742317" y="2332268"/>
                <a:ext cx="175320" cy="1400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C3DA813-72C8-375D-92EA-10C0E0A53E5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733298" y="2323268"/>
                  <a:ext cx="192996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BC680A9-7EEC-136C-7634-7BB492DE98E7}"/>
                    </a:ext>
                  </a:extLst>
                </p14:cNvPr>
                <p14:cNvContentPartPr/>
                <p14:nvPr/>
              </p14:nvContentPartPr>
              <p14:xfrm>
                <a:off x="7976677" y="2193668"/>
                <a:ext cx="120600" cy="2188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BC680A9-7EEC-136C-7634-7BB492DE98E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7677" y="2184668"/>
                  <a:ext cx="1382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70D16DF-C5E3-F258-D5E9-9AE5CE466DE6}"/>
                    </a:ext>
                  </a:extLst>
                </p14:cNvPr>
                <p14:cNvContentPartPr/>
                <p14:nvPr/>
              </p14:nvContentPartPr>
              <p14:xfrm>
                <a:off x="7965517" y="2280428"/>
                <a:ext cx="155520" cy="1083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70D16DF-C5E3-F258-D5E9-9AE5CE466DE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956517" y="2271458"/>
                  <a:ext cx="173160" cy="1259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A2D770-8A41-0F7A-01E9-C0702E91CA90}"/>
                    </a:ext>
                  </a:extLst>
                </p14:cNvPr>
                <p14:cNvContentPartPr/>
                <p14:nvPr/>
              </p14:nvContentPartPr>
              <p14:xfrm>
                <a:off x="8113837" y="2209148"/>
                <a:ext cx="10440" cy="198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A2D770-8A41-0F7A-01E9-C0702E91CA9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104837" y="2199981"/>
                  <a:ext cx="28080" cy="377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B083C25-7346-0513-21D1-6B6D8AE263C2}"/>
                    </a:ext>
                  </a:extLst>
                </p14:cNvPr>
                <p14:cNvContentPartPr/>
                <p14:nvPr/>
              </p14:nvContentPartPr>
              <p14:xfrm>
                <a:off x="8187277" y="2269268"/>
                <a:ext cx="129240" cy="1285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B083C25-7346-0513-21D1-6B6D8AE263C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178302" y="2260268"/>
                  <a:ext cx="146831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ED4B56D-D71B-CED2-B888-B174B0ACF5E4}"/>
                    </a:ext>
                  </a:extLst>
                </p14:cNvPr>
                <p14:cNvContentPartPr/>
                <p14:nvPr/>
              </p14:nvContentPartPr>
              <p14:xfrm>
                <a:off x="8378797" y="2248388"/>
                <a:ext cx="128880" cy="986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ED4B56D-D71B-CED2-B888-B174B0ACF5E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369797" y="2239388"/>
                  <a:ext cx="146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4EF8018-F944-FA8D-F355-5EDADC8BBD82}"/>
                    </a:ext>
                  </a:extLst>
                </p14:cNvPr>
                <p14:cNvContentPartPr/>
                <p14:nvPr/>
              </p14:nvContentPartPr>
              <p14:xfrm>
                <a:off x="6371797" y="2280788"/>
                <a:ext cx="487080" cy="55260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4EF8018-F944-FA8D-F355-5EDADC8BBD8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362804" y="2271788"/>
                  <a:ext cx="504707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D85D95E-BAE6-27B7-36C5-C01CB33797C3}"/>
                    </a:ext>
                  </a:extLst>
                </p14:cNvPr>
                <p14:cNvContentPartPr/>
                <p14:nvPr/>
              </p14:nvContentPartPr>
              <p14:xfrm>
                <a:off x="6384757" y="2665268"/>
                <a:ext cx="91800" cy="14148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D85D95E-BAE6-27B7-36C5-C01CB33797C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375757" y="2656268"/>
                  <a:ext cx="1094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26D4C691-5DEB-8E17-F875-F68803777FE6}"/>
                    </a:ext>
                  </a:extLst>
                </p14:cNvPr>
                <p14:cNvContentPartPr/>
                <p14:nvPr/>
              </p14:nvContentPartPr>
              <p14:xfrm>
                <a:off x="6444877" y="2203748"/>
                <a:ext cx="416880" cy="511200"/>
              </p14:xfrm>
            </p:contentPart>
          </mc:Choice>
          <mc:Fallback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26D4C691-5DEB-8E17-F875-F68803777F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435885" y="2194748"/>
                  <a:ext cx="434505" cy="52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109D8A23-3EBD-933A-CC68-418141822EB4}"/>
              </a:ext>
            </a:extLst>
          </p:cNvPr>
          <p:cNvGrpSpPr/>
          <p:nvPr/>
        </p:nvGrpSpPr>
        <p:grpSpPr>
          <a:xfrm>
            <a:off x="8803237" y="1999988"/>
            <a:ext cx="612360" cy="637920"/>
            <a:chOff x="8803237" y="1999988"/>
            <a:chExt cx="612360" cy="637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F73EA8D4-E0F5-C371-B7FB-9D35B50D4899}"/>
                    </a:ext>
                  </a:extLst>
                </p14:cNvPr>
                <p14:cNvContentPartPr/>
                <p14:nvPr/>
              </p14:nvContentPartPr>
              <p14:xfrm>
                <a:off x="8913397" y="2106908"/>
                <a:ext cx="502200" cy="53100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F73EA8D4-E0F5-C371-B7FB-9D35B50D489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904403" y="2097914"/>
                  <a:ext cx="519827" cy="5486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47A42902-C042-87AA-4FDF-612EB4A1D572}"/>
                    </a:ext>
                  </a:extLst>
                </p14:cNvPr>
                <p14:cNvContentPartPr/>
                <p14:nvPr/>
              </p14:nvContentPartPr>
              <p14:xfrm>
                <a:off x="8803237" y="1999988"/>
                <a:ext cx="154440" cy="212040"/>
              </p14:xfrm>
            </p:contentPart>
          </mc:Choice>
          <mc:Fallback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47A42902-C042-87AA-4FDF-612EB4A1D57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794237" y="1990988"/>
                  <a:ext cx="172080" cy="22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E9E9ECFC-EADD-FF05-5ED8-402662AB0DBA}"/>
                  </a:ext>
                </a:extLst>
              </p14:cNvPr>
              <p14:cNvContentPartPr/>
              <p14:nvPr/>
            </p14:nvContentPartPr>
            <p14:xfrm>
              <a:off x="6502117" y="3711068"/>
              <a:ext cx="223560" cy="216720"/>
            </p14:xfrm>
          </p:contentPart>
        </mc:Choice>
        <mc:Fallback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E9E9ECFC-EADD-FF05-5ED8-402662AB0DBA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6493117" y="3702068"/>
                <a:ext cx="24120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2E6F7F8D-4477-E3FD-540D-B950B04C4D85}"/>
                  </a:ext>
                </a:extLst>
              </p14:cNvPr>
              <p14:cNvContentPartPr/>
              <p14:nvPr/>
            </p14:nvContentPartPr>
            <p14:xfrm>
              <a:off x="5898757" y="3486428"/>
              <a:ext cx="683280" cy="325440"/>
            </p14:xfrm>
          </p:contentPart>
        </mc:Choice>
        <mc:Fallback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2E6F7F8D-4477-E3FD-540D-B950B04C4D85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889757" y="3477428"/>
                <a:ext cx="700920" cy="34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E3C11A5-9F02-A24B-294B-8EE1DB91F304}"/>
              </a:ext>
            </a:extLst>
          </p:cNvPr>
          <p:cNvGrpSpPr/>
          <p:nvPr/>
        </p:nvGrpSpPr>
        <p:grpSpPr>
          <a:xfrm>
            <a:off x="4107397" y="1291508"/>
            <a:ext cx="911520" cy="1663200"/>
            <a:chOff x="4107397" y="1291508"/>
            <a:chExt cx="911520" cy="166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CE1F29A6-CBC4-9922-F52B-ACA65F740594}"/>
                    </a:ext>
                  </a:extLst>
                </p14:cNvPr>
                <p14:cNvContentPartPr/>
                <p14:nvPr/>
              </p14:nvContentPartPr>
              <p14:xfrm>
                <a:off x="4107397" y="1427948"/>
                <a:ext cx="130320" cy="19224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CE1F29A6-CBC4-9922-F52B-ACA65F74059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098397" y="1418948"/>
                  <a:ext cx="1479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1220B9E5-1707-6030-A944-9FE99204E3D6}"/>
                    </a:ext>
                  </a:extLst>
                </p14:cNvPr>
                <p14:cNvContentPartPr/>
                <p14:nvPr/>
              </p14:nvContentPartPr>
              <p14:xfrm>
                <a:off x="4291717" y="1459628"/>
                <a:ext cx="112680" cy="13824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1220B9E5-1707-6030-A944-9FE99204E3D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282688" y="1450628"/>
                  <a:ext cx="130377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DE233250-30E2-43ED-510D-E3D196E429C6}"/>
                    </a:ext>
                  </a:extLst>
                </p14:cNvPr>
                <p14:cNvContentPartPr/>
                <p14:nvPr/>
              </p14:nvContentPartPr>
              <p14:xfrm>
                <a:off x="4441837" y="1468628"/>
                <a:ext cx="34920" cy="10440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DE233250-30E2-43ED-510D-E3D196E429C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432837" y="1459628"/>
                  <a:ext cx="525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1616D85-5CE5-2D0C-179C-D731C04485AD}"/>
                    </a:ext>
                  </a:extLst>
                </p14:cNvPr>
                <p14:cNvContentPartPr/>
                <p14:nvPr/>
              </p14:nvContentPartPr>
              <p14:xfrm>
                <a:off x="4432477" y="1291508"/>
                <a:ext cx="123120" cy="30816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1616D85-5CE5-2D0C-179C-D731C04485A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423477" y="1282508"/>
                  <a:ext cx="14076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A9DF89A-7F6E-4689-7B32-970F981D143C}"/>
                    </a:ext>
                  </a:extLst>
                </p14:cNvPr>
                <p14:cNvContentPartPr/>
                <p14:nvPr/>
              </p14:nvContentPartPr>
              <p14:xfrm>
                <a:off x="4161397" y="1716308"/>
                <a:ext cx="141840" cy="15228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A9DF89A-7F6E-4689-7B32-970F981D143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152374" y="1707308"/>
                  <a:ext cx="159525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F1DA60A1-F532-FD8F-B13B-93C258381CE3}"/>
                    </a:ext>
                  </a:extLst>
                </p14:cNvPr>
                <p14:cNvContentPartPr/>
                <p14:nvPr/>
              </p14:nvContentPartPr>
              <p14:xfrm>
                <a:off x="4328797" y="1710188"/>
                <a:ext cx="109440" cy="11340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F1DA60A1-F532-FD8F-B13B-93C258381CE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319797" y="1701216"/>
                  <a:ext cx="127080" cy="1309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BE099663-949C-6A4A-B65E-945938000934}"/>
                    </a:ext>
                  </a:extLst>
                </p14:cNvPr>
                <p14:cNvContentPartPr/>
                <p14:nvPr/>
              </p14:nvContentPartPr>
              <p14:xfrm>
                <a:off x="4475317" y="1683548"/>
                <a:ext cx="125640" cy="15156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BE099663-949C-6A4A-B65E-94593800093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466343" y="1674569"/>
                  <a:ext cx="143230" cy="169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DE7C638-495C-A76B-147B-4C611402BE96}"/>
                    </a:ext>
                  </a:extLst>
                </p14:cNvPr>
                <p14:cNvContentPartPr/>
                <p14:nvPr/>
              </p14:nvContentPartPr>
              <p14:xfrm>
                <a:off x="4630117" y="1652228"/>
                <a:ext cx="121320" cy="18036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DE7C638-495C-A76B-147B-4C611402BE96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621117" y="1643228"/>
                  <a:ext cx="1389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187BC570-D509-16E2-7101-2B06F464475B}"/>
                    </a:ext>
                  </a:extLst>
                </p14:cNvPr>
                <p14:cNvContentPartPr/>
                <p14:nvPr/>
              </p14:nvContentPartPr>
              <p14:xfrm>
                <a:off x="4814797" y="1683188"/>
                <a:ext cx="52200" cy="19044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187BC570-D509-16E2-7101-2B06F464475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805797" y="1674188"/>
                  <a:ext cx="698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F251D629-CB39-A7C5-66E6-D18D8D300ACF}"/>
                    </a:ext>
                  </a:extLst>
                </p14:cNvPr>
                <p14:cNvContentPartPr/>
                <p14:nvPr/>
              </p14:nvContentPartPr>
              <p14:xfrm>
                <a:off x="4789957" y="1616228"/>
                <a:ext cx="166680" cy="16524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F251D629-CB39-A7C5-66E6-D18D8D300AC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780957" y="1607228"/>
                  <a:ext cx="1843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B9D4BC5E-99E3-3A33-2939-6822A8B65BE4}"/>
                    </a:ext>
                  </a:extLst>
                </p14:cNvPr>
                <p14:cNvContentPartPr/>
                <p14:nvPr/>
              </p14:nvContentPartPr>
              <p14:xfrm>
                <a:off x="4615357" y="1963628"/>
                <a:ext cx="244440" cy="79992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B9D4BC5E-99E3-3A33-2939-6822A8B65BE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606344" y="1954628"/>
                  <a:ext cx="262106" cy="81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D62E73B-01A1-E22E-22A5-AC18E93EBFDB}"/>
                    </a:ext>
                  </a:extLst>
                </p14:cNvPr>
                <p14:cNvContentPartPr/>
                <p14:nvPr/>
              </p14:nvContentPartPr>
              <p14:xfrm>
                <a:off x="4596277" y="1879388"/>
                <a:ext cx="422640" cy="1075320"/>
              </p14:xfrm>
            </p:contentPart>
          </mc:Choice>
          <mc:Fallback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D62E73B-01A1-E22E-22A5-AC18E93EBFD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587277" y="1870385"/>
                  <a:ext cx="440280" cy="109296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F3B69F10-B38C-2CC9-30B0-B49407A754AE}"/>
                  </a:ext>
                </a:extLst>
              </p14:cNvPr>
              <p14:cNvContentPartPr/>
              <p14:nvPr/>
            </p14:nvContentPartPr>
            <p14:xfrm>
              <a:off x="4674757" y="2065148"/>
              <a:ext cx="349200" cy="953640"/>
            </p14:xfrm>
          </p:contentPart>
        </mc:Choice>
        <mc:Fallback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F3B69F10-B38C-2CC9-30B0-B49407A754AE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65766" y="2056148"/>
                <a:ext cx="366822" cy="9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48760BE3-36A4-7DB6-0815-CE22CC8EF842}"/>
                  </a:ext>
                </a:extLst>
              </p14:cNvPr>
              <p14:cNvContentPartPr/>
              <p14:nvPr/>
            </p14:nvContentPartPr>
            <p14:xfrm>
              <a:off x="3330517" y="2345948"/>
              <a:ext cx="229320" cy="226080"/>
            </p14:xfrm>
          </p:contentPart>
        </mc:Choice>
        <mc:Fallback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48760BE3-36A4-7DB6-0815-CE22CC8EF84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3321503" y="2336948"/>
                <a:ext cx="246988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3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0EE94AA9-C513-A403-B256-2516881347EC}"/>
                  </a:ext>
                </a:extLst>
              </p14:cNvPr>
              <p14:cNvContentPartPr/>
              <p14:nvPr/>
            </p14:nvContentPartPr>
            <p14:xfrm>
              <a:off x="3486037" y="2474108"/>
              <a:ext cx="898560" cy="510480"/>
            </p14:xfrm>
          </p:contentPart>
        </mc:Choice>
        <mc:Fallback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0EE94AA9-C513-A403-B256-2516881347EC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3477037" y="2465108"/>
                <a:ext cx="91620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E2F510D2-B767-14A3-B5C1-C6C030653B0C}"/>
                  </a:ext>
                </a:extLst>
              </p14:cNvPr>
              <p14:cNvContentPartPr/>
              <p14:nvPr/>
            </p14:nvContentPartPr>
            <p14:xfrm>
              <a:off x="3513757" y="2443868"/>
              <a:ext cx="847080" cy="523800"/>
            </p14:xfrm>
          </p:contentPart>
        </mc:Choice>
        <mc:Fallback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E2F510D2-B767-14A3-B5C1-C6C030653B0C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3504757" y="2434868"/>
                <a:ext cx="864720" cy="54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9" name="Group 258">
            <a:extLst>
              <a:ext uri="{FF2B5EF4-FFF2-40B4-BE49-F238E27FC236}">
                <a16:creationId xmlns:a16="http://schemas.microsoft.com/office/drawing/2014/main" id="{4356A3EC-B049-A544-8F09-C82C1C0E31EE}"/>
              </a:ext>
            </a:extLst>
          </p:cNvPr>
          <p:cNvGrpSpPr/>
          <p:nvPr/>
        </p:nvGrpSpPr>
        <p:grpSpPr>
          <a:xfrm>
            <a:off x="373837" y="1139228"/>
            <a:ext cx="2759040" cy="1586880"/>
            <a:chOff x="373837" y="1139228"/>
            <a:chExt cx="2759040" cy="158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2184A87-5D61-CD5F-3E25-7ACF6249B0BC}"/>
                    </a:ext>
                  </a:extLst>
                </p14:cNvPr>
                <p14:cNvContentPartPr/>
                <p14:nvPr/>
              </p14:nvContentPartPr>
              <p14:xfrm>
                <a:off x="1794037" y="2474108"/>
                <a:ext cx="150840" cy="25200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2184A87-5D61-CD5F-3E25-7ACF6249B0B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785015" y="2465108"/>
                  <a:ext cx="168522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3DD1F7AA-B6CB-9580-3B68-7BCCD4229CDF}"/>
                    </a:ext>
                  </a:extLst>
                </p14:cNvPr>
                <p14:cNvContentPartPr/>
                <p14:nvPr/>
              </p14:nvContentPartPr>
              <p14:xfrm>
                <a:off x="1797637" y="2566268"/>
                <a:ext cx="265320" cy="13500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3DD1F7AA-B6CB-9580-3B68-7BCCD4229CD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788625" y="2557268"/>
                  <a:ext cx="282984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8ABE7F1-5F50-2290-F8BC-AC31C6805B87}"/>
                    </a:ext>
                  </a:extLst>
                </p14:cNvPr>
                <p14:cNvContentPartPr/>
                <p14:nvPr/>
              </p14:nvContentPartPr>
              <p14:xfrm>
                <a:off x="2111197" y="2587868"/>
                <a:ext cx="164520" cy="1231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8ABE7F1-5F50-2290-F8BC-AC31C6805B8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102197" y="2578868"/>
                  <a:ext cx="1821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8BD4ABD-7BE1-0CF8-346F-76EE35536E99}"/>
                    </a:ext>
                  </a:extLst>
                </p14:cNvPr>
                <p14:cNvContentPartPr/>
                <p14:nvPr/>
              </p14:nvContentPartPr>
              <p14:xfrm>
                <a:off x="2326117" y="2587508"/>
                <a:ext cx="57960" cy="7560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8BD4ABD-7BE1-0CF8-346F-76EE35536E9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317117" y="2578508"/>
                  <a:ext cx="756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D553B51-76E7-8860-29FC-213E741F1D2A}"/>
                    </a:ext>
                  </a:extLst>
                </p14:cNvPr>
                <p14:cNvContentPartPr/>
                <p14:nvPr/>
              </p14:nvContentPartPr>
              <p14:xfrm>
                <a:off x="2444197" y="2477708"/>
                <a:ext cx="44640" cy="18324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D553B51-76E7-8860-29FC-213E741F1D2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435197" y="2468708"/>
                  <a:ext cx="622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16E8E7F-1B5B-1AF7-AEE4-2262E4F97134}"/>
                    </a:ext>
                  </a:extLst>
                </p14:cNvPr>
                <p14:cNvContentPartPr/>
                <p14:nvPr/>
              </p14:nvContentPartPr>
              <p14:xfrm>
                <a:off x="2546077" y="2514428"/>
                <a:ext cx="96840" cy="13896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16E8E7F-1B5B-1AF7-AEE4-2262E4F9713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537077" y="2505428"/>
                  <a:ext cx="1144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BB5A46C3-7489-59B9-76D1-DC79A5C8C24D}"/>
                    </a:ext>
                  </a:extLst>
                </p14:cNvPr>
                <p14:cNvContentPartPr/>
                <p14:nvPr/>
              </p14:nvContentPartPr>
              <p14:xfrm>
                <a:off x="2676757" y="2504348"/>
                <a:ext cx="287280" cy="12420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B5A46C3-7489-59B9-76D1-DC79A5C8C24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667757" y="2495348"/>
                  <a:ext cx="3049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B1133D7-E3E6-304C-0A71-EEE445D7A7F9}"/>
                    </a:ext>
                  </a:extLst>
                </p14:cNvPr>
                <p14:cNvContentPartPr/>
                <p14:nvPr/>
              </p14:nvContentPartPr>
              <p14:xfrm>
                <a:off x="1341877" y="2209508"/>
                <a:ext cx="124560" cy="12672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B1133D7-E3E6-304C-0A71-EEE445D7A7F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332877" y="2200508"/>
                  <a:ext cx="1422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4AD9D93-7F0D-A1EE-B7D6-8AC3B61F6F61}"/>
                    </a:ext>
                  </a:extLst>
                </p14:cNvPr>
                <p14:cNvContentPartPr/>
                <p14:nvPr/>
              </p14:nvContentPartPr>
              <p14:xfrm>
                <a:off x="1470037" y="2232908"/>
                <a:ext cx="101160" cy="12636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4AD9D93-7F0D-A1EE-B7D6-8AC3B61F6F6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461069" y="2223908"/>
                  <a:ext cx="118737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620C166-D8C3-268C-B575-F76A0A7F0595}"/>
                    </a:ext>
                  </a:extLst>
                </p14:cNvPr>
                <p14:cNvContentPartPr/>
                <p14:nvPr/>
              </p14:nvContentPartPr>
              <p14:xfrm>
                <a:off x="1632037" y="2222468"/>
                <a:ext cx="120960" cy="12708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620C166-D8C3-268C-B575-F76A0A7F059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623037" y="2213468"/>
                  <a:ext cx="1386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6F385200-9098-28CF-0E43-6D3089E16D12}"/>
                    </a:ext>
                  </a:extLst>
                </p14:cNvPr>
                <p14:cNvContentPartPr/>
                <p14:nvPr/>
              </p14:nvContentPartPr>
              <p14:xfrm>
                <a:off x="1779997" y="2212388"/>
                <a:ext cx="110160" cy="11088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6F385200-9098-28CF-0E43-6D3089E16D12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770997" y="2203388"/>
                  <a:ext cx="1278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B56F2DF-B53A-7E50-41B6-312C3C822CC0}"/>
                    </a:ext>
                  </a:extLst>
                </p14:cNvPr>
                <p14:cNvContentPartPr/>
                <p14:nvPr/>
              </p14:nvContentPartPr>
              <p14:xfrm>
                <a:off x="1916437" y="2208068"/>
                <a:ext cx="122400" cy="13932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B56F2DF-B53A-7E50-41B6-312C3C822CC0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907437" y="2199068"/>
                  <a:ext cx="140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D56F7E7-C39B-19AE-CFB6-D21E505C755C}"/>
                    </a:ext>
                  </a:extLst>
                </p14:cNvPr>
                <p14:cNvContentPartPr/>
                <p14:nvPr/>
              </p14:nvContentPartPr>
              <p14:xfrm>
                <a:off x="2060077" y="2216708"/>
                <a:ext cx="150480" cy="13896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D56F7E7-C39B-19AE-CFB6-D21E505C755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051077" y="2207708"/>
                  <a:ext cx="1681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DF9E81A-FEC5-ACB4-3F95-F7E115012F96}"/>
                    </a:ext>
                  </a:extLst>
                </p14:cNvPr>
                <p14:cNvContentPartPr/>
                <p14:nvPr/>
              </p14:nvContentPartPr>
              <p14:xfrm>
                <a:off x="2263477" y="2064428"/>
                <a:ext cx="132840" cy="26352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DF9E81A-FEC5-ACB4-3F95-F7E115012F9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254501" y="2055428"/>
                  <a:ext cx="150432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655AE23-CA7A-1B0C-461D-6AD375974AA9}"/>
                    </a:ext>
                  </a:extLst>
                </p14:cNvPr>
                <p14:cNvContentPartPr/>
                <p14:nvPr/>
              </p14:nvContentPartPr>
              <p14:xfrm>
                <a:off x="2397397" y="2100068"/>
                <a:ext cx="9360" cy="1656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655AE23-CA7A-1B0C-461D-6AD375974AA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388397" y="2091068"/>
                  <a:ext cx="27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F802723-BA5C-8799-5B43-3CA632EE704F}"/>
                    </a:ext>
                  </a:extLst>
                </p14:cNvPr>
                <p14:cNvContentPartPr/>
                <p14:nvPr/>
              </p14:nvContentPartPr>
              <p14:xfrm>
                <a:off x="2467237" y="2177108"/>
                <a:ext cx="97920" cy="15264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F802723-BA5C-8799-5B43-3CA632EE704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458270" y="2168129"/>
                  <a:ext cx="115495" cy="1702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DD92E86-8317-EDBB-9C2D-896D024DB59B}"/>
                    </a:ext>
                  </a:extLst>
                </p14:cNvPr>
                <p14:cNvContentPartPr/>
                <p14:nvPr/>
              </p14:nvContentPartPr>
              <p14:xfrm>
                <a:off x="2590717" y="2192948"/>
                <a:ext cx="155160" cy="12276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5DD92E86-8317-EDBB-9C2D-896D024DB59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581717" y="2183922"/>
                  <a:ext cx="172800" cy="1404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C98E05C-5140-2C34-4256-DD9BB2EFCA4F}"/>
                    </a:ext>
                  </a:extLst>
                </p14:cNvPr>
                <p14:cNvContentPartPr/>
                <p14:nvPr/>
              </p14:nvContentPartPr>
              <p14:xfrm>
                <a:off x="2772517" y="2176028"/>
                <a:ext cx="191880" cy="13896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6C98E05C-5140-2C34-4256-DD9BB2EFCA4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763500" y="2167028"/>
                  <a:ext cx="209553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3555B04-3AE8-27BC-B652-FB924726F6C4}"/>
                    </a:ext>
                  </a:extLst>
                </p14:cNvPr>
                <p14:cNvContentPartPr/>
                <p14:nvPr/>
              </p14:nvContentPartPr>
              <p14:xfrm>
                <a:off x="2992477" y="2070908"/>
                <a:ext cx="140400" cy="21600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3555B04-3AE8-27BC-B652-FB924726F6C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983477" y="2061908"/>
                  <a:ext cx="1580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5F4A616-B607-1435-F466-FD55CF734E17}"/>
                    </a:ext>
                  </a:extLst>
                </p14:cNvPr>
                <p14:cNvContentPartPr/>
                <p14:nvPr/>
              </p14:nvContentPartPr>
              <p14:xfrm>
                <a:off x="881077" y="1974068"/>
                <a:ext cx="223560" cy="20160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5F4A616-B607-1435-F466-FD55CF734E1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72077" y="1965052"/>
                  <a:ext cx="241200" cy="2192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2FA1624-3BE0-6890-124A-445C4DC52095}"/>
                    </a:ext>
                  </a:extLst>
                </p14:cNvPr>
                <p14:cNvContentPartPr/>
                <p14:nvPr/>
              </p14:nvContentPartPr>
              <p14:xfrm>
                <a:off x="373837" y="1714868"/>
                <a:ext cx="135000" cy="16344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2FA1624-3BE0-6890-124A-445C4DC52095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64837" y="1705848"/>
                  <a:ext cx="152640" cy="1811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B60CFFD-6DF6-F561-C402-4D016AF4FDFC}"/>
                    </a:ext>
                  </a:extLst>
                </p14:cNvPr>
                <p14:cNvContentPartPr/>
                <p14:nvPr/>
              </p14:nvContentPartPr>
              <p14:xfrm>
                <a:off x="537277" y="1609748"/>
                <a:ext cx="58320" cy="28260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B60CFFD-6DF6-F561-C402-4D016AF4FDFC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28277" y="1600748"/>
                  <a:ext cx="7596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A407E9E-C332-80D6-D017-7FE576641911}"/>
                    </a:ext>
                  </a:extLst>
                </p14:cNvPr>
                <p14:cNvContentPartPr/>
                <p14:nvPr/>
              </p14:nvContentPartPr>
              <p14:xfrm>
                <a:off x="521437" y="1625228"/>
                <a:ext cx="187560" cy="23184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A407E9E-C332-80D6-D017-7FE576641911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12437" y="1616228"/>
                  <a:ext cx="2052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D1C19E2-5F21-108B-4586-39B495A13BB8}"/>
                    </a:ext>
                  </a:extLst>
                </p14:cNvPr>
                <p14:cNvContentPartPr/>
                <p14:nvPr/>
              </p14:nvContentPartPr>
              <p14:xfrm>
                <a:off x="663277" y="1718468"/>
                <a:ext cx="108360" cy="4176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D1C19E2-5F21-108B-4586-39B495A13BB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54307" y="1709390"/>
                  <a:ext cx="125942" cy="595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DFCEC93-EB64-B67B-B3E2-84C3FED044E1}"/>
                    </a:ext>
                  </a:extLst>
                </p14:cNvPr>
                <p14:cNvContentPartPr/>
                <p14:nvPr/>
              </p14:nvContentPartPr>
              <p14:xfrm>
                <a:off x="792157" y="1706588"/>
                <a:ext cx="63720" cy="12636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DFCEC93-EB64-B67B-B3E2-84C3FED044E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83106" y="1697588"/>
                  <a:ext cx="814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5319965-56B0-2D62-65F5-A53EB533AA41}"/>
                    </a:ext>
                  </a:extLst>
                </p14:cNvPr>
                <p14:cNvContentPartPr/>
                <p14:nvPr/>
              </p14:nvContentPartPr>
              <p14:xfrm>
                <a:off x="899437" y="1664108"/>
                <a:ext cx="272880" cy="17064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5319965-56B0-2D62-65F5-A53EB533AA4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90437" y="1655108"/>
                  <a:ext cx="2905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EBD53CD-73FA-145F-37AE-E42F629601F8}"/>
                    </a:ext>
                  </a:extLst>
                </p14:cNvPr>
                <p14:cNvContentPartPr/>
                <p14:nvPr/>
              </p14:nvContentPartPr>
              <p14:xfrm>
                <a:off x="1155757" y="1555028"/>
                <a:ext cx="124920" cy="27252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EBD53CD-73FA-145F-37AE-E42F629601F8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146731" y="1546040"/>
                  <a:ext cx="142611" cy="2901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EA4049D-7F66-4A60-292C-AE914FB1BB0E}"/>
                    </a:ext>
                  </a:extLst>
                </p14:cNvPr>
                <p14:cNvContentPartPr/>
                <p14:nvPr/>
              </p14:nvContentPartPr>
              <p14:xfrm>
                <a:off x="1270957" y="1583828"/>
                <a:ext cx="40680" cy="5004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EA4049D-7F66-4A60-292C-AE914FB1BB0E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261957" y="1574828"/>
                  <a:ext cx="583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835CE5A0-DDBA-7214-4B29-A322A0EAE9CC}"/>
                    </a:ext>
                  </a:extLst>
                </p14:cNvPr>
                <p14:cNvContentPartPr/>
                <p14:nvPr/>
              </p14:nvContentPartPr>
              <p14:xfrm>
                <a:off x="1351597" y="1648988"/>
                <a:ext cx="87840" cy="14004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835CE5A0-DDBA-7214-4B29-A322A0EAE9C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342634" y="1639965"/>
                  <a:ext cx="105408" cy="1577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B6E34A2-458E-59B0-B044-1B840FEDD9E2}"/>
                    </a:ext>
                  </a:extLst>
                </p14:cNvPr>
                <p14:cNvContentPartPr/>
                <p14:nvPr/>
              </p14:nvContentPartPr>
              <p14:xfrm>
                <a:off x="1464277" y="1577348"/>
                <a:ext cx="248760" cy="18000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B6E34A2-458E-59B0-B044-1B840FEDD9E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455290" y="1568348"/>
                  <a:ext cx="266375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9132723-95A1-3067-2E0D-5947156DB6BA}"/>
                    </a:ext>
                  </a:extLst>
                </p14:cNvPr>
                <p14:cNvContentPartPr/>
                <p14:nvPr/>
              </p14:nvContentPartPr>
              <p14:xfrm>
                <a:off x="2207677" y="1434788"/>
                <a:ext cx="79920" cy="46908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9132723-95A1-3067-2E0D-5947156DB6BA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198677" y="1425788"/>
                  <a:ext cx="9756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F48D1C1-0F77-B670-0A1E-81523802F68D}"/>
                    </a:ext>
                  </a:extLst>
                </p14:cNvPr>
                <p14:cNvContentPartPr/>
                <p14:nvPr/>
              </p14:nvContentPartPr>
              <p14:xfrm>
                <a:off x="1882597" y="1243988"/>
                <a:ext cx="126000" cy="15084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F48D1C1-0F77-B670-0A1E-81523802F68D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873571" y="1235009"/>
                  <a:ext cx="143691" cy="1684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9E1A21A-3DFB-DBAF-A2C6-679B12A1823C}"/>
                    </a:ext>
                  </a:extLst>
                </p14:cNvPr>
                <p14:cNvContentPartPr/>
                <p14:nvPr/>
              </p14:nvContentPartPr>
              <p14:xfrm>
                <a:off x="2030917" y="1218428"/>
                <a:ext cx="83880" cy="14544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9E1A21A-3DFB-DBAF-A2C6-679B12A1823C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021917" y="1209428"/>
                  <a:ext cx="1015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4EF88AD-0219-2E1B-5B3F-D074FE0658EA}"/>
                    </a:ext>
                  </a:extLst>
                </p14:cNvPr>
                <p14:cNvContentPartPr/>
                <p14:nvPr/>
              </p14:nvContentPartPr>
              <p14:xfrm>
                <a:off x="2124517" y="1205468"/>
                <a:ext cx="101520" cy="14184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4EF88AD-0219-2E1B-5B3F-D074FE0658EA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115517" y="1196468"/>
                  <a:ext cx="1191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23A223C-F54F-6CF1-565B-E40686BCD28A}"/>
                    </a:ext>
                  </a:extLst>
                </p14:cNvPr>
                <p14:cNvContentPartPr/>
                <p14:nvPr/>
              </p14:nvContentPartPr>
              <p14:xfrm>
                <a:off x="2256277" y="1175228"/>
                <a:ext cx="114840" cy="15408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23A223C-F54F-6CF1-565B-E40686BCD28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247277" y="1166228"/>
                  <a:ext cx="1324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04A4102-1A09-16B0-7197-6D6DDD822E89}"/>
                    </a:ext>
                  </a:extLst>
                </p14:cNvPr>
                <p14:cNvContentPartPr/>
                <p14:nvPr/>
              </p14:nvContentPartPr>
              <p14:xfrm>
                <a:off x="2386597" y="1170908"/>
                <a:ext cx="103320" cy="12744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04A4102-1A09-16B0-7197-6D6DDD822E89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377628" y="1161933"/>
                  <a:ext cx="120899" cy="145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66C9E00-D1DD-7D13-03FB-63858BA0F42C}"/>
                    </a:ext>
                  </a:extLst>
                </p14:cNvPr>
                <p14:cNvContentPartPr/>
                <p14:nvPr/>
              </p14:nvContentPartPr>
              <p14:xfrm>
                <a:off x="2500357" y="1139228"/>
                <a:ext cx="117720" cy="16056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66C9E00-D1DD-7D13-03FB-63858BA0F42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491357" y="1130228"/>
                  <a:ext cx="1353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252E5560-1EE4-3391-9689-68E27422EB6D}"/>
                    </a:ext>
                  </a:extLst>
                </p14:cNvPr>
                <p14:cNvContentPartPr/>
                <p14:nvPr/>
              </p14:nvContentPartPr>
              <p14:xfrm>
                <a:off x="2209477" y="1428308"/>
                <a:ext cx="119520" cy="53136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252E5560-1EE4-3391-9689-68E27422EB6D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200477" y="1419308"/>
                  <a:ext cx="137160" cy="54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3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E2AFD96B-C092-ED00-4754-92A54A2E5E7B}"/>
                  </a:ext>
                </a:extLst>
              </p14:cNvPr>
              <p14:cNvContentPartPr/>
              <p14:nvPr/>
            </p14:nvContentPartPr>
            <p14:xfrm>
              <a:off x="854797" y="1969748"/>
              <a:ext cx="380880" cy="297000"/>
            </p14:xfrm>
          </p:contentPart>
        </mc:Choice>
        <mc:Fallback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E2AFD96B-C092-ED00-4754-92A54A2E5E7B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845797" y="1960748"/>
                <a:ext cx="39852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5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210837BC-CD6F-BBD5-D791-DE20432B6D8A}"/>
                  </a:ext>
                </a:extLst>
              </p14:cNvPr>
              <p14:cNvContentPartPr/>
              <p14:nvPr/>
            </p14:nvContentPartPr>
            <p14:xfrm>
              <a:off x="3488557" y="3413348"/>
              <a:ext cx="122040" cy="277560"/>
            </p14:xfrm>
          </p:contentPart>
        </mc:Choice>
        <mc:Fallback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210837BC-CD6F-BBD5-D791-DE20432B6D8A}"/>
                  </a:ext>
                </a:extLst>
              </p:cNvPr>
              <p:cNvPicPr/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3479557" y="3404360"/>
                <a:ext cx="139680" cy="2951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7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A1F22497-2E04-A215-A983-6AA0765775B7}"/>
                  </a:ext>
                </a:extLst>
              </p14:cNvPr>
              <p14:cNvContentPartPr/>
              <p14:nvPr/>
            </p14:nvContentPartPr>
            <p14:xfrm>
              <a:off x="4167517" y="3956948"/>
              <a:ext cx="223560" cy="220320"/>
            </p14:xfrm>
          </p:contentPart>
        </mc:Choice>
        <mc:Fallback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A1F22497-2E04-A215-A983-6AA0765775B7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4158517" y="3947948"/>
                <a:ext cx="2412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9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FA4C359B-0F1C-AAFE-EFC4-5A3CB66A2BE9}"/>
                  </a:ext>
                </a:extLst>
              </p14:cNvPr>
              <p14:cNvContentPartPr/>
              <p14:nvPr/>
            </p14:nvContentPartPr>
            <p14:xfrm>
              <a:off x="4245277" y="3396428"/>
              <a:ext cx="393480" cy="708480"/>
            </p14:xfrm>
          </p:contentPart>
        </mc:Choice>
        <mc:Fallback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FA4C359B-0F1C-AAFE-EFC4-5A3CB66A2BE9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4236269" y="3387433"/>
                <a:ext cx="411136" cy="726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1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E61064F4-29B7-5BFF-5CAB-F97EF871ADFE}"/>
                  </a:ext>
                </a:extLst>
              </p14:cNvPr>
              <p14:cNvContentPartPr/>
              <p14:nvPr/>
            </p14:nvContentPartPr>
            <p14:xfrm>
              <a:off x="3671077" y="4536548"/>
              <a:ext cx="964440" cy="237240"/>
            </p14:xfrm>
          </p:contentPart>
        </mc:Choice>
        <mc:Fallback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E61064F4-29B7-5BFF-5CAB-F97EF871ADFE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3662077" y="4527548"/>
                <a:ext cx="9820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3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54CD51E9-1AC7-F7AD-446E-D39E77349040}"/>
                  </a:ext>
                </a:extLst>
              </p14:cNvPr>
              <p14:cNvContentPartPr/>
              <p14:nvPr/>
            </p14:nvContentPartPr>
            <p14:xfrm>
              <a:off x="3386317" y="4511708"/>
              <a:ext cx="1513080" cy="439200"/>
            </p14:xfrm>
          </p:contentPart>
        </mc:Choice>
        <mc:Fallback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54CD51E9-1AC7-F7AD-446E-D39E77349040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3377315" y="4502701"/>
                <a:ext cx="1530724" cy="456854"/>
              </a:xfrm>
              <a:prstGeom prst="rect">
                <a:avLst/>
              </a:prstGeom>
            </p:spPr>
          </p:pic>
        </mc:Fallback>
      </mc:AlternateContent>
      <p:grpSp>
        <p:nvGrpSpPr>
          <p:cNvPr id="278" name="Group 277">
            <a:extLst>
              <a:ext uri="{FF2B5EF4-FFF2-40B4-BE49-F238E27FC236}">
                <a16:creationId xmlns:a16="http://schemas.microsoft.com/office/drawing/2014/main" id="{EF744FC0-8EF6-8DB3-DB96-E4902372E094}"/>
              </a:ext>
            </a:extLst>
          </p:cNvPr>
          <p:cNvGrpSpPr/>
          <p:nvPr/>
        </p:nvGrpSpPr>
        <p:grpSpPr>
          <a:xfrm>
            <a:off x="2000317" y="3776948"/>
            <a:ext cx="5466240" cy="2100960"/>
            <a:chOff x="2000317" y="3776948"/>
            <a:chExt cx="5466240" cy="210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E59F1FB-08F1-03A4-65C6-AA1DB369A6CE}"/>
                    </a:ext>
                  </a:extLst>
                </p14:cNvPr>
                <p14:cNvContentPartPr/>
                <p14:nvPr/>
              </p14:nvContentPartPr>
              <p14:xfrm>
                <a:off x="5188477" y="5279228"/>
                <a:ext cx="136800" cy="1947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E59F1FB-08F1-03A4-65C6-AA1DB369A6C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179477" y="5270228"/>
                  <a:ext cx="1544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C311C64-D976-6489-7BF9-D533B3200002}"/>
                    </a:ext>
                  </a:extLst>
                </p14:cNvPr>
                <p14:cNvContentPartPr/>
                <p14:nvPr/>
              </p14:nvContentPartPr>
              <p14:xfrm>
                <a:off x="5345077" y="5349068"/>
                <a:ext cx="102600" cy="12780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C311C64-D976-6489-7BF9-D533B3200002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336045" y="5340068"/>
                  <a:ext cx="120302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A9693AD-2AEA-54EB-ACB1-18CF95C58409}"/>
                    </a:ext>
                  </a:extLst>
                </p14:cNvPr>
                <p14:cNvContentPartPr/>
                <p14:nvPr/>
              </p14:nvContentPartPr>
              <p14:xfrm>
                <a:off x="5477557" y="5270588"/>
                <a:ext cx="36360" cy="1782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A9693AD-2AEA-54EB-ACB1-18CF95C58409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468557" y="5261588"/>
                  <a:ext cx="540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62A329D7-E6D0-ACAE-E62B-4B4FBACDF564}"/>
                    </a:ext>
                  </a:extLst>
                </p14:cNvPr>
                <p14:cNvContentPartPr/>
                <p14:nvPr/>
              </p14:nvContentPartPr>
              <p14:xfrm>
                <a:off x="5556757" y="5215148"/>
                <a:ext cx="12240" cy="24444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62A329D7-E6D0-ACAE-E62B-4B4FBACDF564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547757" y="5206148"/>
                  <a:ext cx="298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257B6BA-E092-A6C3-A2B0-3D0F9ADF612C}"/>
                    </a:ext>
                  </a:extLst>
                </p14:cNvPr>
                <p14:cNvContentPartPr/>
                <p14:nvPr/>
              </p14:nvContentPartPr>
              <p14:xfrm>
                <a:off x="5216557" y="5672348"/>
                <a:ext cx="13320" cy="2055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257B6BA-E092-A6C3-A2B0-3D0F9ADF612C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207557" y="5663348"/>
                  <a:ext cx="309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BB2506E-EB09-B47B-856F-A2D203946B74}"/>
                    </a:ext>
                  </a:extLst>
                </p14:cNvPr>
                <p14:cNvContentPartPr/>
                <p14:nvPr/>
              </p14:nvContentPartPr>
              <p14:xfrm>
                <a:off x="5213677" y="5634548"/>
                <a:ext cx="112680" cy="1281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BB2506E-EB09-B47B-856F-A2D203946B74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204677" y="5625548"/>
                  <a:ext cx="1303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AB6088E-CE8D-374F-FB77-155D6CE60AF4}"/>
                    </a:ext>
                  </a:extLst>
                </p14:cNvPr>
                <p14:cNvContentPartPr/>
                <p14:nvPr/>
              </p14:nvContentPartPr>
              <p14:xfrm>
                <a:off x="5365237" y="5617988"/>
                <a:ext cx="70920" cy="921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AB6088E-CE8D-374F-FB77-155D6CE60AF4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5356237" y="5608988"/>
                  <a:ext cx="88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CC922BE-107F-8ECA-6F6B-FE12B1C01922}"/>
                    </a:ext>
                  </a:extLst>
                </p14:cNvPr>
                <p14:cNvContentPartPr/>
                <p14:nvPr/>
              </p14:nvContentPartPr>
              <p14:xfrm>
                <a:off x="5480437" y="5611508"/>
                <a:ext cx="65880" cy="10404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CC922BE-107F-8ECA-6F6B-FE12B1C0192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471388" y="5602508"/>
                  <a:ext cx="83617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B4D8A61-0F6D-B447-F110-87145CAC69A4}"/>
                    </a:ext>
                  </a:extLst>
                </p14:cNvPr>
                <p14:cNvContentPartPr/>
                <p14:nvPr/>
              </p14:nvContentPartPr>
              <p14:xfrm>
                <a:off x="5564317" y="5444828"/>
                <a:ext cx="141840" cy="3614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B4D8A61-0F6D-B447-F110-87145CAC69A4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5555317" y="5435828"/>
                  <a:ext cx="15948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1944941-B8BC-8BD0-5641-90B4F6A6F069}"/>
                    </a:ext>
                  </a:extLst>
                </p14:cNvPr>
                <p14:cNvContentPartPr/>
                <p14:nvPr/>
              </p14:nvContentPartPr>
              <p14:xfrm>
                <a:off x="5718037" y="5459588"/>
                <a:ext cx="78840" cy="22680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1944941-B8BC-8BD0-5641-90B4F6A6F069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709037" y="5450574"/>
                  <a:ext cx="96480" cy="2444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9B5AD94-A1C1-C178-7B3F-03301BA06BF6}"/>
                    </a:ext>
                  </a:extLst>
                </p14:cNvPr>
                <p14:cNvContentPartPr/>
                <p14:nvPr/>
              </p14:nvContentPartPr>
              <p14:xfrm>
                <a:off x="5859157" y="5530148"/>
                <a:ext cx="101520" cy="13356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9B5AD94-A1C1-C178-7B3F-03301BA06BF6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5850189" y="5521124"/>
                  <a:ext cx="119098" cy="1512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4E0B07F7-42EB-5F39-481E-93D6ADBAB412}"/>
                    </a:ext>
                  </a:extLst>
                </p14:cNvPr>
                <p14:cNvContentPartPr/>
                <p14:nvPr/>
              </p14:nvContentPartPr>
              <p14:xfrm>
                <a:off x="5324917" y="4914548"/>
                <a:ext cx="47160" cy="2700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E0B07F7-42EB-5F39-481E-93D6ADBAB412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5315917" y="4905548"/>
                  <a:ext cx="648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2B10911-D4E2-A78F-6369-B25801D289E1}"/>
                    </a:ext>
                  </a:extLst>
                </p14:cNvPr>
                <p14:cNvContentPartPr/>
                <p14:nvPr/>
              </p14:nvContentPartPr>
              <p14:xfrm>
                <a:off x="4793557" y="4369148"/>
                <a:ext cx="19080" cy="2217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2B10911-D4E2-A78F-6369-B25801D289E1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784557" y="4360148"/>
                  <a:ext cx="367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63B6105-71E5-880E-1F44-F90563B6733F}"/>
                    </a:ext>
                  </a:extLst>
                </p14:cNvPr>
                <p14:cNvContentPartPr/>
                <p14:nvPr/>
              </p14:nvContentPartPr>
              <p14:xfrm>
                <a:off x="4759357" y="4283828"/>
                <a:ext cx="168120" cy="2124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63B6105-71E5-880E-1F44-F90563B6733F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750357" y="4274828"/>
                  <a:ext cx="1857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D7881E7-A3F8-681B-701E-1D1709FA7DB9}"/>
                    </a:ext>
                  </a:extLst>
                </p14:cNvPr>
                <p14:cNvContentPartPr/>
                <p14:nvPr/>
              </p14:nvContentPartPr>
              <p14:xfrm>
                <a:off x="4941157" y="4462028"/>
                <a:ext cx="128880" cy="1465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D7881E7-A3F8-681B-701E-1D1709FA7DB9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932157" y="4453028"/>
                  <a:ext cx="1465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F1E2B55-94F6-E4D5-2424-BF0CB61B1B80}"/>
                    </a:ext>
                  </a:extLst>
                </p14:cNvPr>
                <p14:cNvContentPartPr/>
                <p14:nvPr/>
              </p14:nvContentPartPr>
              <p14:xfrm>
                <a:off x="5093077" y="4439348"/>
                <a:ext cx="104400" cy="1389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F1E2B55-94F6-E4D5-2424-BF0CB61B1B80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5084077" y="4430348"/>
                  <a:ext cx="1220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825B901-7531-E10B-3D6E-8D4F7B7A1E8F}"/>
                    </a:ext>
                  </a:extLst>
                </p14:cNvPr>
                <p14:cNvContentPartPr/>
                <p14:nvPr/>
              </p14:nvContentPartPr>
              <p14:xfrm>
                <a:off x="5156797" y="4305788"/>
                <a:ext cx="40680" cy="2412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825B901-7531-E10B-3D6E-8D4F7B7A1E8F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5147797" y="4296801"/>
                  <a:ext cx="58320" cy="2588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7A23AD2-D31A-BB38-51E7-3945FD630A8E}"/>
                    </a:ext>
                  </a:extLst>
                </p14:cNvPr>
                <p14:cNvContentPartPr/>
                <p14:nvPr/>
              </p14:nvContentPartPr>
              <p14:xfrm>
                <a:off x="5214037" y="4434668"/>
                <a:ext cx="147960" cy="12348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7A23AD2-D31A-BB38-51E7-3945FD630A8E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205037" y="4425668"/>
                  <a:ext cx="1656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8D88CFD-2F6B-7F92-1AFA-824BB0BBC5D3}"/>
                    </a:ext>
                  </a:extLst>
                </p14:cNvPr>
                <p14:cNvContentPartPr/>
                <p14:nvPr/>
              </p14:nvContentPartPr>
              <p14:xfrm>
                <a:off x="5354437" y="4414508"/>
                <a:ext cx="111600" cy="1231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8D88CFD-2F6B-7F92-1AFA-824BB0BBC5D3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345437" y="4405508"/>
                  <a:ext cx="1292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247AA62-8FC6-3E85-28C0-0F10D6FDF429}"/>
                    </a:ext>
                  </a:extLst>
                </p14:cNvPr>
                <p14:cNvContentPartPr/>
                <p14:nvPr/>
              </p14:nvContentPartPr>
              <p14:xfrm>
                <a:off x="5538397" y="4276988"/>
                <a:ext cx="25200" cy="2491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247AA62-8FC6-3E85-28C0-0F10D6FDF429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5529397" y="4267988"/>
                  <a:ext cx="4284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3C4E697-5B84-2271-B670-F6CB6E6DA0BC}"/>
                    </a:ext>
                  </a:extLst>
                </p14:cNvPr>
                <p14:cNvContentPartPr/>
                <p14:nvPr/>
              </p14:nvContentPartPr>
              <p14:xfrm>
                <a:off x="5002357" y="4708628"/>
                <a:ext cx="113760" cy="1328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3C4E697-5B84-2271-B670-F6CB6E6DA0BC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4993357" y="4699628"/>
                  <a:ext cx="1314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6F9FA64-7E81-B3B0-7090-F860C90F830D}"/>
                    </a:ext>
                  </a:extLst>
                </p14:cNvPr>
                <p14:cNvContentPartPr/>
                <p14:nvPr/>
              </p14:nvContentPartPr>
              <p14:xfrm>
                <a:off x="5150677" y="4721948"/>
                <a:ext cx="113400" cy="1123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6F9FA64-7E81-B3B0-7090-F860C90F830D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5141677" y="4712948"/>
                  <a:ext cx="1310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4D436F3-E0AB-0496-FB0B-8F4D2B9D3857}"/>
                    </a:ext>
                  </a:extLst>
                </p14:cNvPr>
                <p14:cNvContentPartPr/>
                <p14:nvPr/>
              </p14:nvContentPartPr>
              <p14:xfrm>
                <a:off x="5311957" y="4729508"/>
                <a:ext cx="8640" cy="752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4D436F3-E0AB-0496-FB0B-8F4D2B9D3857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302957" y="4720465"/>
                  <a:ext cx="26280" cy="929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DF4DF11-ABC7-D3DC-4B1B-CBF1FB617963}"/>
                    </a:ext>
                  </a:extLst>
                </p14:cNvPr>
                <p14:cNvContentPartPr/>
                <p14:nvPr/>
              </p14:nvContentPartPr>
              <p14:xfrm>
                <a:off x="5328517" y="4640228"/>
                <a:ext cx="77760" cy="1839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DF4DF11-ABC7-D3DC-4B1B-CBF1FB617963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319475" y="4631228"/>
                  <a:ext cx="95482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CEA5958-FEEC-C0D6-0CEC-BE0220EE28EC}"/>
                    </a:ext>
                  </a:extLst>
                </p14:cNvPr>
                <p14:cNvContentPartPr/>
                <p14:nvPr/>
              </p14:nvContentPartPr>
              <p14:xfrm>
                <a:off x="5447317" y="4674428"/>
                <a:ext cx="106560" cy="1411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CEA5958-FEEC-C0D6-0CEC-BE0220EE28EC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438317" y="4665428"/>
                  <a:ext cx="1242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77CE656-21FD-C53A-4387-1846CEA1B40D}"/>
                    </a:ext>
                  </a:extLst>
                </p14:cNvPr>
                <p14:cNvContentPartPr/>
                <p14:nvPr/>
              </p14:nvContentPartPr>
              <p14:xfrm>
                <a:off x="5103877" y="3817268"/>
                <a:ext cx="159840" cy="3826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77CE656-21FD-C53A-4387-1846CEA1B40D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094877" y="3808268"/>
                  <a:ext cx="17748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7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01697545-AF57-0A6C-9800-E8500143D513}"/>
                    </a:ext>
                  </a:extLst>
                </p14:cNvPr>
                <p14:cNvContentPartPr/>
                <p14:nvPr/>
              </p14:nvContentPartPr>
              <p14:xfrm>
                <a:off x="5020357" y="3776948"/>
                <a:ext cx="443520" cy="508320"/>
              </p14:xfrm>
            </p:contentPart>
          </mc:Choice>
          <mc:Fallback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01697545-AF57-0A6C-9800-E8500143D51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5011357" y="3767948"/>
                  <a:ext cx="46116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9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83FE50E0-B90B-8F45-864F-5FB754436D0E}"/>
                    </a:ext>
                  </a:extLst>
                </p14:cNvPr>
                <p14:cNvContentPartPr/>
                <p14:nvPr/>
              </p14:nvContentPartPr>
              <p14:xfrm>
                <a:off x="5212597" y="3842828"/>
                <a:ext cx="75600" cy="22608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83FE50E0-B90B-8F45-864F-5FB754436D0E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5203640" y="3833828"/>
                  <a:ext cx="93156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1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6CA1FCD0-24E7-EBE7-1CA2-5F805438126F}"/>
                    </a:ext>
                  </a:extLst>
                </p14:cNvPr>
                <p14:cNvContentPartPr/>
                <p14:nvPr/>
              </p14:nvContentPartPr>
              <p14:xfrm>
                <a:off x="5303677" y="4928948"/>
                <a:ext cx="71280" cy="235440"/>
              </p14:xfrm>
            </p:contentPart>
          </mc:Choice>
          <mc:Fallback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6CA1FCD0-24E7-EBE7-1CA2-5F805438126F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294677" y="4919948"/>
                  <a:ext cx="889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92F0660-692D-CF4F-5A3C-F8D667243A5C}"/>
                    </a:ext>
                  </a:extLst>
                </p14:cNvPr>
                <p14:cNvContentPartPr/>
                <p14:nvPr/>
              </p14:nvContentPartPr>
              <p14:xfrm>
                <a:off x="6355237" y="4847228"/>
                <a:ext cx="74880" cy="3268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92F0660-692D-CF4F-5A3C-F8D667243A5C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346237" y="4838228"/>
                  <a:ext cx="9252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AEFF443-582B-0D5F-2FDD-B237A3354107}"/>
                    </a:ext>
                  </a:extLst>
                </p14:cNvPr>
                <p14:cNvContentPartPr/>
                <p14:nvPr/>
              </p14:nvContentPartPr>
              <p14:xfrm>
                <a:off x="6315277" y="5040548"/>
                <a:ext cx="213840" cy="13572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AEFF443-582B-0D5F-2FDD-B237A3354107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6306277" y="5031548"/>
                  <a:ext cx="2314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3179E5E-D065-9380-CD90-E47E4E9A0426}"/>
                    </a:ext>
                  </a:extLst>
                </p14:cNvPr>
                <p14:cNvContentPartPr/>
                <p14:nvPr/>
              </p14:nvContentPartPr>
              <p14:xfrm>
                <a:off x="6525877" y="5063948"/>
                <a:ext cx="76680" cy="1123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3179E5E-D065-9380-CD90-E47E4E9A042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516877" y="5054919"/>
                  <a:ext cx="94320" cy="1300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81BE3ED-D331-1C3A-318E-593DAB3CB12F}"/>
                    </a:ext>
                  </a:extLst>
                </p14:cNvPr>
                <p14:cNvContentPartPr/>
                <p14:nvPr/>
              </p14:nvContentPartPr>
              <p14:xfrm>
                <a:off x="6627397" y="5054588"/>
                <a:ext cx="180360" cy="1389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81BE3ED-D331-1C3A-318E-593DAB3CB12F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618415" y="5045565"/>
                  <a:ext cx="197965" cy="1566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DFB202D-4661-7A4C-3EC9-BA098FA7E51F}"/>
                    </a:ext>
                  </a:extLst>
                </p14:cNvPr>
                <p14:cNvContentPartPr/>
                <p14:nvPr/>
              </p14:nvContentPartPr>
              <p14:xfrm>
                <a:off x="6847357" y="5070788"/>
                <a:ext cx="118080" cy="11952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DFB202D-4661-7A4C-3EC9-BA098FA7E51F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6838357" y="5061788"/>
                  <a:ext cx="1357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3C6B1F2-6214-C44D-8A8C-8E30F8449229}"/>
                    </a:ext>
                  </a:extLst>
                </p14:cNvPr>
                <p14:cNvContentPartPr/>
                <p14:nvPr/>
              </p14:nvContentPartPr>
              <p14:xfrm>
                <a:off x="7028437" y="4905188"/>
                <a:ext cx="15120" cy="2527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3C6B1F2-6214-C44D-8A8C-8E30F8449229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7019217" y="4896201"/>
                  <a:ext cx="33190" cy="2703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0C2F995-AB90-3D3A-D2B3-F6074CF51688}"/>
                    </a:ext>
                  </a:extLst>
                </p14:cNvPr>
                <p14:cNvContentPartPr/>
                <p14:nvPr/>
              </p14:nvContentPartPr>
              <p14:xfrm>
                <a:off x="6996397" y="4991228"/>
                <a:ext cx="139320" cy="18684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0C2F995-AB90-3D3A-D2B3-F6074CF51688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6987397" y="4982228"/>
                  <a:ext cx="1569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055001A-4B70-CABB-EE19-7F062B8BA69C}"/>
                    </a:ext>
                  </a:extLst>
                </p14:cNvPr>
                <p14:cNvContentPartPr/>
                <p14:nvPr/>
              </p14:nvContentPartPr>
              <p14:xfrm>
                <a:off x="7181797" y="5044508"/>
                <a:ext cx="82800" cy="11844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055001A-4B70-CABB-EE19-7F062B8BA69C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7172797" y="5035508"/>
                  <a:ext cx="1004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3129ADE-B5A6-004C-9927-B19F3EFC8D30}"/>
                    </a:ext>
                  </a:extLst>
                </p14:cNvPr>
                <p14:cNvContentPartPr/>
                <p14:nvPr/>
              </p14:nvContentPartPr>
              <p14:xfrm>
                <a:off x="7291237" y="5050268"/>
                <a:ext cx="175320" cy="8100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3129ADE-B5A6-004C-9927-B19F3EFC8D30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7282237" y="5041268"/>
                  <a:ext cx="1929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71C7516-2C6A-F0B9-7746-99CA2737ED33}"/>
                    </a:ext>
                  </a:extLst>
                </p14:cNvPr>
                <p14:cNvContentPartPr/>
                <p14:nvPr/>
              </p14:nvContentPartPr>
              <p14:xfrm>
                <a:off x="5768437" y="4737428"/>
                <a:ext cx="396000" cy="1821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71C7516-2C6A-F0B9-7746-99CA2737ED33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5759437" y="4728446"/>
                  <a:ext cx="413640" cy="1997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3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73AD0404-D3F4-010F-DBA0-2DCAAC628712}"/>
                    </a:ext>
                  </a:extLst>
                </p14:cNvPr>
                <p14:cNvContentPartPr/>
                <p14:nvPr/>
              </p14:nvContentPartPr>
              <p14:xfrm>
                <a:off x="5736037" y="4756868"/>
                <a:ext cx="474840" cy="218520"/>
              </p14:xfrm>
            </p:contentPart>
          </mc:Choice>
          <mc:Fallback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73AD0404-D3F4-010F-DBA0-2DCAAC628712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727037" y="4747868"/>
                  <a:ext cx="4924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5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845818CD-52DA-FFF2-EB1E-87933A34E252}"/>
                    </a:ext>
                  </a:extLst>
                </p14:cNvPr>
                <p14:cNvContentPartPr/>
                <p14:nvPr/>
              </p14:nvContentPartPr>
              <p14:xfrm>
                <a:off x="2000317" y="3965228"/>
                <a:ext cx="2939400" cy="1316880"/>
              </p14:xfrm>
            </p:contentPart>
          </mc:Choice>
          <mc:Fallback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845818CD-52DA-FFF2-EB1E-87933A34E252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1991317" y="3956228"/>
                  <a:ext cx="2957040" cy="133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AE2D5631-E11B-3AED-2BB5-38B340912726}"/>
              </a:ext>
            </a:extLst>
          </p:cNvPr>
          <p:cNvGrpSpPr/>
          <p:nvPr/>
        </p:nvGrpSpPr>
        <p:grpSpPr>
          <a:xfrm>
            <a:off x="5244637" y="1043108"/>
            <a:ext cx="5486760" cy="3801960"/>
            <a:chOff x="5244637" y="1043108"/>
            <a:chExt cx="5486760" cy="380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7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492F73D-BDF1-6A79-F213-7041824DE47D}"/>
                    </a:ext>
                  </a:extLst>
                </p14:cNvPr>
                <p14:cNvContentPartPr/>
                <p14:nvPr/>
              </p14:nvContentPartPr>
              <p14:xfrm>
                <a:off x="5607517" y="1220948"/>
                <a:ext cx="166680" cy="22932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492F73D-BDF1-6A79-F213-7041824DE47D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598517" y="1211934"/>
                  <a:ext cx="184320" cy="2469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9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0ACA4D47-53F1-E08D-28DD-D183FE2E3F1F}"/>
                    </a:ext>
                  </a:extLst>
                </p14:cNvPr>
                <p14:cNvContentPartPr/>
                <p14:nvPr/>
              </p14:nvContentPartPr>
              <p14:xfrm>
                <a:off x="5788957" y="1251188"/>
                <a:ext cx="147600" cy="175680"/>
              </p14:xfrm>
            </p:contentPart>
          </mc:Choice>
          <mc:Fallback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0ACA4D47-53F1-E08D-28DD-D183FE2E3F1F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5779957" y="1242188"/>
                  <a:ext cx="1652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1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A4A5979-1813-9B66-9B47-D88422538143}"/>
                    </a:ext>
                  </a:extLst>
                </p14:cNvPr>
                <p14:cNvContentPartPr/>
                <p14:nvPr/>
              </p14:nvContentPartPr>
              <p14:xfrm>
                <a:off x="5977957" y="1266668"/>
                <a:ext cx="169560" cy="13212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A4A5979-1813-9B66-9B47-D88422538143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5968957" y="1257668"/>
                  <a:ext cx="1872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3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6AC4CB20-2476-802B-FB5D-641F7BFBAC66}"/>
                    </a:ext>
                  </a:extLst>
                </p14:cNvPr>
                <p14:cNvContentPartPr/>
                <p14:nvPr/>
              </p14:nvContentPartPr>
              <p14:xfrm>
                <a:off x="6163717" y="1243268"/>
                <a:ext cx="99000" cy="151920"/>
              </p14:xfrm>
            </p:contentPart>
          </mc:Choice>
          <mc:Fallback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6AC4CB20-2476-802B-FB5D-641F7BFBAC66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6154717" y="1234268"/>
                  <a:ext cx="1166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5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204CB116-DAA2-A0D5-7AB6-8DF3BC92FA47}"/>
                    </a:ext>
                  </a:extLst>
                </p14:cNvPr>
                <p14:cNvContentPartPr/>
                <p14:nvPr/>
              </p14:nvContentPartPr>
              <p14:xfrm>
                <a:off x="6239677" y="1126628"/>
                <a:ext cx="42480" cy="27720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204CB116-DAA2-A0D5-7AB6-8DF3BC92FA47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6230677" y="1117628"/>
                  <a:ext cx="601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7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2459E400-4ED6-9469-7CDA-1224357243B9}"/>
                    </a:ext>
                  </a:extLst>
                </p14:cNvPr>
                <p14:cNvContentPartPr/>
                <p14:nvPr/>
              </p14:nvContentPartPr>
              <p14:xfrm>
                <a:off x="6313117" y="1227428"/>
                <a:ext cx="96840" cy="15804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2459E400-4ED6-9469-7CDA-1224357243B9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304117" y="1218448"/>
                  <a:ext cx="114480" cy="17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9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B9916532-8387-C198-E412-5322D7D1D944}"/>
                    </a:ext>
                  </a:extLst>
                </p14:cNvPr>
                <p14:cNvContentPartPr/>
                <p14:nvPr/>
              </p14:nvContentPartPr>
              <p14:xfrm>
                <a:off x="6474397" y="1043108"/>
                <a:ext cx="105480" cy="33300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B9916532-8387-C198-E412-5322D7D1D944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6465397" y="1034098"/>
                  <a:ext cx="123120" cy="350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BB184AEF-D87B-F5CF-F365-0D4B42B25BEE}"/>
                    </a:ext>
                  </a:extLst>
                </p14:cNvPr>
                <p14:cNvContentPartPr/>
                <p14:nvPr/>
              </p14:nvContentPartPr>
              <p14:xfrm>
                <a:off x="6434797" y="1193588"/>
                <a:ext cx="273240" cy="15156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BB184AEF-D87B-F5CF-F365-0D4B42B25BEE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6425797" y="1184609"/>
                  <a:ext cx="290880" cy="169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9D87112-5F91-1B23-422D-AE48E6F84FB2}"/>
                    </a:ext>
                  </a:extLst>
                </p14:cNvPr>
                <p14:cNvContentPartPr/>
                <p14:nvPr/>
              </p14:nvContentPartPr>
              <p14:xfrm>
                <a:off x="6732157" y="1184948"/>
                <a:ext cx="150480" cy="15696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9D87112-5F91-1B23-422D-AE48E6F84FB2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6723157" y="1175948"/>
                  <a:ext cx="1681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857AC481-E86E-5DEC-0F1B-8FA828A62342}"/>
                    </a:ext>
                  </a:extLst>
                </p14:cNvPr>
                <p14:cNvContentPartPr/>
                <p14:nvPr/>
              </p14:nvContentPartPr>
              <p14:xfrm>
                <a:off x="6948517" y="1111868"/>
                <a:ext cx="162360" cy="19764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857AC481-E86E-5DEC-0F1B-8FA828A62342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6939517" y="1102868"/>
                  <a:ext cx="1800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736BDFC-C394-E8AE-5E9D-091641E42922}"/>
                    </a:ext>
                  </a:extLst>
                </p14:cNvPr>
                <p14:cNvContentPartPr/>
                <p14:nvPr/>
              </p14:nvContentPartPr>
              <p14:xfrm>
                <a:off x="5244637" y="1697228"/>
                <a:ext cx="569880" cy="114984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736BDFC-C394-E8AE-5E9D-091641E42922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5235637" y="1688228"/>
                  <a:ext cx="587520" cy="11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814D3DF-0D9B-7BF2-0BCA-00A97D91A0B9}"/>
                    </a:ext>
                  </a:extLst>
                </p14:cNvPr>
                <p14:cNvContentPartPr/>
                <p14:nvPr/>
              </p14:nvContentPartPr>
              <p14:xfrm>
                <a:off x="5469637" y="2642588"/>
                <a:ext cx="101160" cy="14328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814D3DF-0D9B-7BF2-0BCA-00A97D91A0B9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5460637" y="2633588"/>
                  <a:ext cx="118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00A1C263-C49B-8475-3450-4F331EF83B49}"/>
                    </a:ext>
                  </a:extLst>
                </p14:cNvPr>
                <p14:cNvContentPartPr/>
                <p14:nvPr/>
              </p14:nvContentPartPr>
              <p14:xfrm>
                <a:off x="5683477" y="1184228"/>
                <a:ext cx="5047920" cy="3660840"/>
              </p14:xfrm>
            </p:contentPart>
          </mc:Choice>
          <mc:Fallback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00A1C263-C49B-8475-3450-4F331EF83B49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5674478" y="1175228"/>
                  <a:ext cx="5065559" cy="367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93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6010873A-7E42-B5EE-C8E2-F28A3D62CD5F}"/>
                  </a:ext>
                </a:extLst>
              </p14:cNvPr>
              <p14:cNvContentPartPr/>
              <p14:nvPr/>
            </p14:nvContentPartPr>
            <p14:xfrm>
              <a:off x="7275757" y="1291868"/>
              <a:ext cx="3283560" cy="2868480"/>
            </p14:xfrm>
          </p:contentPart>
        </mc:Choice>
        <mc:Fallback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6010873A-7E42-B5EE-C8E2-F28A3D62CD5F}"/>
                  </a:ext>
                </a:extLst>
              </p:cNvPr>
              <p:cNvPicPr/>
              <p:nvPr/>
            </p:nvPicPr>
            <p:blipFill>
              <a:blip r:embed="rId394"/>
              <a:stretch>
                <a:fillRect/>
              </a:stretch>
            </p:blipFill>
            <p:spPr>
              <a:xfrm>
                <a:off x="7266757" y="1282867"/>
                <a:ext cx="3301200" cy="2886122"/>
              </a:xfrm>
              <a:prstGeom prst="rect">
                <a:avLst/>
              </a:prstGeom>
            </p:spPr>
          </p:pic>
        </mc:Fallback>
      </mc:AlternateContent>
      <p:grpSp>
        <p:nvGrpSpPr>
          <p:cNvPr id="284" name="Group 283">
            <a:extLst>
              <a:ext uri="{FF2B5EF4-FFF2-40B4-BE49-F238E27FC236}">
                <a16:creationId xmlns:a16="http://schemas.microsoft.com/office/drawing/2014/main" id="{14555F89-EA5A-4E10-22E1-1E53C536DC14}"/>
              </a:ext>
            </a:extLst>
          </p:cNvPr>
          <p:cNvGrpSpPr/>
          <p:nvPr/>
        </p:nvGrpSpPr>
        <p:grpSpPr>
          <a:xfrm>
            <a:off x="4757917" y="754748"/>
            <a:ext cx="6166800" cy="3769200"/>
            <a:chOff x="4757917" y="754748"/>
            <a:chExt cx="6166800" cy="376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BBA1FB7-CA5C-3D6D-6D4F-0A1DD81830CB}"/>
                    </a:ext>
                  </a:extLst>
                </p14:cNvPr>
                <p14:cNvContentPartPr/>
                <p14:nvPr/>
              </p14:nvContentPartPr>
              <p14:xfrm>
                <a:off x="7423357" y="4368788"/>
                <a:ext cx="151920" cy="1497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BBA1FB7-CA5C-3D6D-6D4F-0A1DD81830CB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7414357" y="4359788"/>
                  <a:ext cx="169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E1DDEC6-46EA-DBC8-730A-4B053E7C1C58}"/>
                    </a:ext>
                  </a:extLst>
                </p14:cNvPr>
                <p14:cNvContentPartPr/>
                <p14:nvPr/>
              </p14:nvContentPartPr>
              <p14:xfrm>
                <a:off x="7600477" y="4379228"/>
                <a:ext cx="124560" cy="1234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E1DDEC6-46EA-DBC8-730A-4B053E7C1C58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7591477" y="4370228"/>
                  <a:ext cx="142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3FD90D1-3B42-7EA4-FCBC-61024BE5ABF5}"/>
                    </a:ext>
                  </a:extLst>
                </p14:cNvPr>
                <p14:cNvContentPartPr/>
                <p14:nvPr/>
              </p14:nvContentPartPr>
              <p14:xfrm>
                <a:off x="7773997" y="4294268"/>
                <a:ext cx="71640" cy="2005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3FD90D1-3B42-7EA4-FCBC-61024BE5ABF5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7764952" y="4285252"/>
                  <a:ext cx="89369" cy="2181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BE99031-5877-1AAE-DCDC-758089ED5736}"/>
                    </a:ext>
                  </a:extLst>
                </p14:cNvPr>
                <p14:cNvContentPartPr/>
                <p14:nvPr/>
              </p14:nvContentPartPr>
              <p14:xfrm>
                <a:off x="7742317" y="4303628"/>
                <a:ext cx="197280" cy="1764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BE99031-5877-1AAE-DCDC-758089ED5736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7733333" y="4294628"/>
                  <a:ext cx="214888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1B37AD6-C7F2-679B-1CCD-5FE39E8E7E1B}"/>
                    </a:ext>
                  </a:extLst>
                </p14:cNvPr>
                <p14:cNvContentPartPr/>
                <p14:nvPr/>
              </p14:nvContentPartPr>
              <p14:xfrm>
                <a:off x="7977757" y="4354388"/>
                <a:ext cx="115200" cy="1389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1B37AD6-C7F2-679B-1CCD-5FE39E8E7E1B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7968757" y="4345388"/>
                  <a:ext cx="1328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E130D3C-8FEB-09DC-2840-AEF1C13B027C}"/>
                    </a:ext>
                  </a:extLst>
                </p14:cNvPr>
                <p14:cNvContentPartPr/>
                <p14:nvPr/>
              </p14:nvContentPartPr>
              <p14:xfrm>
                <a:off x="8129317" y="4366988"/>
                <a:ext cx="159840" cy="15696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E130D3C-8FEB-09DC-2840-AEF1C13B027C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120317" y="4358009"/>
                  <a:ext cx="177480" cy="1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7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82729EC-479F-EAAD-ECCB-C294FF04739A}"/>
                    </a:ext>
                  </a:extLst>
                </p14:cNvPr>
                <p14:cNvContentPartPr/>
                <p14:nvPr/>
              </p14:nvContentPartPr>
              <p14:xfrm>
                <a:off x="5881837" y="3479588"/>
                <a:ext cx="158040" cy="187560"/>
              </p14:xfrm>
            </p:contentPart>
          </mc:Choice>
          <mc:Fallback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82729EC-479F-EAAD-ECCB-C294FF04739A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5872837" y="3470588"/>
                  <a:ext cx="1756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9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AB96C9ED-A500-62BF-7F8F-5420763ED4C9}"/>
                    </a:ext>
                  </a:extLst>
                </p14:cNvPr>
                <p14:cNvContentPartPr/>
                <p14:nvPr/>
              </p14:nvContentPartPr>
              <p14:xfrm>
                <a:off x="5857717" y="3684068"/>
                <a:ext cx="780120" cy="150120"/>
              </p14:xfrm>
            </p:contentPart>
          </mc:Choice>
          <mc:Fallback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AB96C9ED-A500-62BF-7F8F-5420763ED4C9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5848721" y="3675068"/>
                  <a:ext cx="797752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40884E7-7E86-FD14-60D8-E2643CF19C0F}"/>
                    </a:ext>
                  </a:extLst>
                </p14:cNvPr>
                <p14:cNvContentPartPr/>
                <p14:nvPr/>
              </p14:nvContentPartPr>
              <p14:xfrm>
                <a:off x="6988837" y="3790628"/>
                <a:ext cx="91800" cy="3733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40884E7-7E86-FD14-60D8-E2643CF19C0F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6979837" y="3781637"/>
                  <a:ext cx="109440" cy="3909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8D4B23F-F4EA-79F1-2DF6-10F50132A9BD}"/>
                    </a:ext>
                  </a:extLst>
                </p14:cNvPr>
                <p14:cNvContentPartPr/>
                <p14:nvPr/>
              </p14:nvContentPartPr>
              <p14:xfrm>
                <a:off x="6918277" y="4023548"/>
                <a:ext cx="169200" cy="201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8D4B23F-F4EA-79F1-2DF6-10F50132A9BD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6909277" y="4014548"/>
                  <a:ext cx="1868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AC3BAC1-D569-F258-1007-DD205E0E0682}"/>
                    </a:ext>
                  </a:extLst>
                </p14:cNvPr>
                <p14:cNvContentPartPr/>
                <p14:nvPr/>
              </p14:nvContentPartPr>
              <p14:xfrm>
                <a:off x="7110157" y="4004828"/>
                <a:ext cx="101880" cy="1537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AC3BAC1-D569-F258-1007-DD205E0E0682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7101157" y="3995828"/>
                  <a:ext cx="1195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F63BE35-B91B-D384-F5C9-94BB4C757F52}"/>
                    </a:ext>
                  </a:extLst>
                </p14:cNvPr>
                <p14:cNvContentPartPr/>
                <p14:nvPr/>
              </p14:nvContentPartPr>
              <p14:xfrm>
                <a:off x="7237957" y="4013828"/>
                <a:ext cx="119880" cy="1360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F63BE35-B91B-D384-F5C9-94BB4C757F52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7228957" y="4004828"/>
                  <a:ext cx="1375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0786F0C-E075-F111-3265-E1318EAE6C8C}"/>
                    </a:ext>
                  </a:extLst>
                </p14:cNvPr>
                <p14:cNvContentPartPr/>
                <p14:nvPr/>
              </p14:nvContentPartPr>
              <p14:xfrm>
                <a:off x="7399597" y="4018868"/>
                <a:ext cx="87480" cy="1303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0786F0C-E075-F111-3265-E1318EAE6C8C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7390634" y="4009868"/>
                  <a:ext cx="105048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B61AD9D-6C95-DB9B-4BC1-2F6F6DA5978B}"/>
                    </a:ext>
                  </a:extLst>
                </p14:cNvPr>
                <p14:cNvContentPartPr/>
                <p14:nvPr/>
              </p14:nvContentPartPr>
              <p14:xfrm>
                <a:off x="7523797" y="4026068"/>
                <a:ext cx="149760" cy="1288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B61AD9D-6C95-DB9B-4BC1-2F6F6DA5978B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7514797" y="4017068"/>
                  <a:ext cx="167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8C9BC98-813F-5F3A-70BF-834E2DFFAC01}"/>
                    </a:ext>
                  </a:extLst>
                </p14:cNvPr>
                <p14:cNvContentPartPr/>
                <p14:nvPr/>
              </p14:nvContentPartPr>
              <p14:xfrm>
                <a:off x="7673917" y="4019948"/>
                <a:ext cx="128880" cy="12672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8C9BC98-813F-5F3A-70BF-834E2DFFAC01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7664917" y="4010948"/>
                  <a:ext cx="1465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AB6FF54-87DB-18B5-4A2B-DB5555877F7B}"/>
                    </a:ext>
                  </a:extLst>
                </p14:cNvPr>
                <p14:cNvContentPartPr/>
                <p14:nvPr/>
              </p14:nvContentPartPr>
              <p14:xfrm>
                <a:off x="7914037" y="4046588"/>
                <a:ext cx="87480" cy="190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AB6FF54-87DB-18B5-4A2B-DB5555877F7B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7905037" y="4037755"/>
                  <a:ext cx="105120" cy="363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6BB0F4A-4348-513A-C609-282433BFCD54}"/>
                    </a:ext>
                  </a:extLst>
                </p14:cNvPr>
                <p14:cNvContentPartPr/>
                <p14:nvPr/>
              </p14:nvContentPartPr>
              <p14:xfrm>
                <a:off x="8094037" y="3844988"/>
                <a:ext cx="10440" cy="2772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6BB0F4A-4348-513A-C609-282433BFCD54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8085037" y="3836000"/>
                  <a:ext cx="28080" cy="2948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A118DA1-D331-A4B7-4DBF-E8644FAE375E}"/>
                    </a:ext>
                  </a:extLst>
                </p14:cNvPr>
                <p14:cNvContentPartPr/>
                <p14:nvPr/>
              </p14:nvContentPartPr>
              <p14:xfrm>
                <a:off x="8067397" y="4013108"/>
                <a:ext cx="101160" cy="129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A118DA1-D331-A4B7-4DBF-E8644FAE375E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8058397" y="4003851"/>
                  <a:ext cx="118800" cy="311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3445888-F989-53E9-9082-7C04DC7E35A6}"/>
                    </a:ext>
                  </a:extLst>
                </p14:cNvPr>
                <p14:cNvContentPartPr/>
                <p14:nvPr/>
              </p14:nvContentPartPr>
              <p14:xfrm>
                <a:off x="8194837" y="3841748"/>
                <a:ext cx="167400" cy="2829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3445888-F989-53E9-9082-7C04DC7E35A6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8185856" y="3832759"/>
                  <a:ext cx="185002" cy="3005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1067E40-1CAD-FC79-D150-BD7CB32FBB60}"/>
                    </a:ext>
                  </a:extLst>
                </p14:cNvPr>
                <p14:cNvContentPartPr/>
                <p14:nvPr/>
              </p14:nvContentPartPr>
              <p14:xfrm>
                <a:off x="8375197" y="4005188"/>
                <a:ext cx="115920" cy="1249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1067E40-1CAD-FC79-D150-BD7CB32FBB60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8366197" y="3996162"/>
                  <a:ext cx="133560" cy="1426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FAC916A-F55E-AA55-4344-FCAF6BA8CED7}"/>
                    </a:ext>
                  </a:extLst>
                </p14:cNvPr>
                <p14:cNvContentPartPr/>
                <p14:nvPr/>
              </p14:nvContentPartPr>
              <p14:xfrm>
                <a:off x="8538997" y="3981788"/>
                <a:ext cx="197640" cy="1238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FAC916A-F55E-AA55-4344-FCAF6BA8CED7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8529997" y="3972762"/>
                  <a:ext cx="215280" cy="1415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7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DDF049C9-A9BB-55F4-A676-A1243E7674F0}"/>
                    </a:ext>
                  </a:extLst>
                </p14:cNvPr>
                <p14:cNvContentPartPr/>
                <p14:nvPr/>
              </p14:nvContentPartPr>
              <p14:xfrm>
                <a:off x="4757917" y="754748"/>
                <a:ext cx="6166800" cy="3454200"/>
              </p14:xfrm>
            </p:contentPart>
          </mc:Choice>
          <mc:Fallback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DDF049C9-A9BB-55F4-A676-A1243E7674F0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4748917" y="745747"/>
                  <a:ext cx="6184440" cy="347184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306ECDF9-6104-D516-BD83-E47DACF6B1CC}"/>
              </a:ext>
            </a:extLst>
          </p:cNvPr>
          <p:cNvGrpSpPr/>
          <p:nvPr/>
        </p:nvGrpSpPr>
        <p:grpSpPr>
          <a:xfrm>
            <a:off x="774517" y="2591828"/>
            <a:ext cx="3686400" cy="1990800"/>
            <a:chOff x="774517" y="2591828"/>
            <a:chExt cx="3686400" cy="1990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A99B249-A583-FDC7-1E93-B4804C92B31F}"/>
                    </a:ext>
                  </a:extLst>
                </p14:cNvPr>
                <p14:cNvContentPartPr/>
                <p14:nvPr/>
              </p14:nvContentPartPr>
              <p14:xfrm>
                <a:off x="1179157" y="3575708"/>
                <a:ext cx="133200" cy="23364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A99B249-A583-FDC7-1E93-B4804C92B31F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1170133" y="3566708"/>
                  <a:ext cx="150888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7FBA50E-3F66-9D0E-4AB1-1C6B2E17559F}"/>
                    </a:ext>
                  </a:extLst>
                </p14:cNvPr>
                <p14:cNvContentPartPr/>
                <p14:nvPr/>
              </p14:nvContentPartPr>
              <p14:xfrm>
                <a:off x="1362757" y="3537548"/>
                <a:ext cx="162720" cy="26316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7FBA50E-3F66-9D0E-4AB1-1C6B2E17559F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1353757" y="3528536"/>
                  <a:ext cx="180360" cy="2808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E528D02-69B4-E3D3-695D-4814F403C386}"/>
                    </a:ext>
                  </a:extLst>
                </p14:cNvPr>
                <p14:cNvContentPartPr/>
                <p14:nvPr/>
              </p14:nvContentPartPr>
              <p14:xfrm>
                <a:off x="1566157" y="3671108"/>
                <a:ext cx="237600" cy="1303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E528D02-69B4-E3D3-695D-4814F403C386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1557157" y="3662083"/>
                  <a:ext cx="255240" cy="1480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25B2EEE-2BA4-BBA3-1412-C54919C20671}"/>
                    </a:ext>
                  </a:extLst>
                </p14:cNvPr>
                <p14:cNvContentPartPr/>
                <p14:nvPr/>
              </p14:nvContentPartPr>
              <p14:xfrm>
                <a:off x="1833637" y="3690188"/>
                <a:ext cx="29160" cy="2253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25B2EEE-2BA4-BBA3-1412-C54919C20671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1824637" y="3681188"/>
                  <a:ext cx="468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EC81433-E72E-9732-DA12-6DAAD65E3053}"/>
                    </a:ext>
                  </a:extLst>
                </p14:cNvPr>
                <p14:cNvContentPartPr/>
                <p14:nvPr/>
              </p14:nvContentPartPr>
              <p14:xfrm>
                <a:off x="1830757" y="3671828"/>
                <a:ext cx="105840" cy="10908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EC81433-E72E-9732-DA12-6DAAD65E3053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1821757" y="3662828"/>
                  <a:ext cx="1234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52229547-3ED9-68CE-5208-7BEABA1D9678}"/>
                    </a:ext>
                  </a:extLst>
                </p14:cNvPr>
                <p14:cNvContentPartPr/>
                <p14:nvPr/>
              </p14:nvContentPartPr>
              <p14:xfrm>
                <a:off x="3189037" y="4076828"/>
                <a:ext cx="93240" cy="33948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52229547-3ED9-68CE-5208-7BEABA1D9678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3180037" y="4067828"/>
                  <a:ext cx="1108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464D8BC-6EE5-05C2-80FC-08981190DC97}"/>
                    </a:ext>
                  </a:extLst>
                </p14:cNvPr>
                <p14:cNvContentPartPr/>
                <p14:nvPr/>
              </p14:nvContentPartPr>
              <p14:xfrm>
                <a:off x="3102277" y="4323068"/>
                <a:ext cx="145800" cy="507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464D8BC-6EE5-05C2-80FC-08981190DC97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3093277" y="4314068"/>
                  <a:ext cx="1634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7331E2E-FD65-77A0-4F2C-D4E0DB1DFA06}"/>
                    </a:ext>
                  </a:extLst>
                </p14:cNvPr>
                <p14:cNvContentPartPr/>
                <p14:nvPr/>
              </p14:nvContentPartPr>
              <p14:xfrm>
                <a:off x="3261757" y="4293188"/>
                <a:ext cx="124920" cy="1364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7331E2E-FD65-77A0-4F2C-D4E0DB1DFA06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3252783" y="4284188"/>
                  <a:ext cx="142509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47710C4-7B97-B91C-1818-E4551685EECE}"/>
                    </a:ext>
                  </a:extLst>
                </p14:cNvPr>
                <p14:cNvContentPartPr/>
                <p14:nvPr/>
              </p14:nvContentPartPr>
              <p14:xfrm>
                <a:off x="3380557" y="4292828"/>
                <a:ext cx="81720" cy="1101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47710C4-7B97-B91C-1818-E4551685EECE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3371596" y="4283857"/>
                  <a:ext cx="99283" cy="1277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A213408-22E3-619A-F202-A472214E30BA}"/>
                    </a:ext>
                  </a:extLst>
                </p14:cNvPr>
                <p14:cNvContentPartPr/>
                <p14:nvPr/>
              </p14:nvContentPartPr>
              <p14:xfrm>
                <a:off x="3491437" y="4279148"/>
                <a:ext cx="94680" cy="12924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A213408-22E3-619A-F202-A472214E30BA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3482437" y="4270148"/>
                  <a:ext cx="1123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C93D008C-CC93-05EC-CBEF-F74D1D0059E6}"/>
                    </a:ext>
                  </a:extLst>
                </p14:cNvPr>
                <p14:cNvContentPartPr/>
                <p14:nvPr/>
              </p14:nvContentPartPr>
              <p14:xfrm>
                <a:off x="3597277" y="4149188"/>
                <a:ext cx="263160" cy="25560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C93D008C-CC93-05EC-CBEF-F74D1D0059E6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3588277" y="4140188"/>
                  <a:ext cx="2808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21CC1FD-87F6-228F-35C8-F259C201C852}"/>
                    </a:ext>
                  </a:extLst>
                </p14:cNvPr>
                <p14:cNvContentPartPr/>
                <p14:nvPr/>
              </p14:nvContentPartPr>
              <p14:xfrm>
                <a:off x="3705997" y="4259348"/>
                <a:ext cx="104400" cy="3528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21CC1FD-87F6-228F-35C8-F259C201C852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3696966" y="4250348"/>
                  <a:ext cx="122101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178134E-249A-490C-9880-62C314A20779}"/>
                    </a:ext>
                  </a:extLst>
                </p14:cNvPr>
                <p14:cNvContentPartPr/>
                <p14:nvPr/>
              </p14:nvContentPartPr>
              <p14:xfrm>
                <a:off x="3846757" y="4245308"/>
                <a:ext cx="86040" cy="12888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178134E-249A-490C-9880-62C314A20779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3837757" y="4236308"/>
                  <a:ext cx="1036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88CDE9FC-BAA4-1ECA-FE60-C21FC65126F9}"/>
                    </a:ext>
                  </a:extLst>
                </p14:cNvPr>
                <p14:cNvContentPartPr/>
                <p14:nvPr/>
              </p14:nvContentPartPr>
              <p14:xfrm>
                <a:off x="3976717" y="4238828"/>
                <a:ext cx="224280" cy="34380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88CDE9FC-BAA4-1ECA-FE60-C21FC65126F9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3967717" y="4229828"/>
                  <a:ext cx="24192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FB550BA-A683-805B-F7FB-C0C2240625BA}"/>
                    </a:ext>
                  </a:extLst>
                </p14:cNvPr>
                <p14:cNvContentPartPr/>
                <p14:nvPr/>
              </p14:nvContentPartPr>
              <p14:xfrm>
                <a:off x="2212717" y="3414068"/>
                <a:ext cx="91080" cy="42732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FB550BA-A683-805B-F7FB-C0C2240625BA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2203752" y="3405068"/>
                  <a:ext cx="108651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97AF73B-2040-43C3-7E92-B02F07809303}"/>
                    </a:ext>
                  </a:extLst>
                </p14:cNvPr>
                <p14:cNvContentPartPr/>
                <p14:nvPr/>
              </p14:nvContentPartPr>
              <p14:xfrm>
                <a:off x="2196517" y="3645188"/>
                <a:ext cx="153000" cy="2736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97AF73B-2040-43C3-7E92-B02F07809303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2187517" y="3636188"/>
                  <a:ext cx="1706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2D900C0-1581-270A-DAE6-B8D36A325521}"/>
                    </a:ext>
                  </a:extLst>
                </p14:cNvPr>
                <p14:cNvContentPartPr/>
                <p14:nvPr/>
              </p14:nvContentPartPr>
              <p14:xfrm>
                <a:off x="2330077" y="3632228"/>
                <a:ext cx="124560" cy="15696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2D900C0-1581-270A-DAE6-B8D36A325521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2321077" y="3623228"/>
                  <a:ext cx="1422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579900D-63D4-2D20-8B9E-810B726FB177}"/>
                    </a:ext>
                  </a:extLst>
                </p14:cNvPr>
                <p14:cNvContentPartPr/>
                <p14:nvPr/>
              </p14:nvContentPartPr>
              <p14:xfrm>
                <a:off x="2489917" y="3634748"/>
                <a:ext cx="81720" cy="12384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579900D-63D4-2D20-8B9E-810B726FB177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2480917" y="3625722"/>
                  <a:ext cx="99360" cy="1415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4998D48-81BE-5E1E-05EC-72B051CE638D}"/>
                    </a:ext>
                  </a:extLst>
                </p14:cNvPr>
                <p14:cNvContentPartPr/>
                <p14:nvPr/>
              </p14:nvContentPartPr>
              <p14:xfrm>
                <a:off x="2611237" y="3643748"/>
                <a:ext cx="191520" cy="11628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4998D48-81BE-5E1E-05EC-72B051CE638D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2602237" y="3634776"/>
                  <a:ext cx="209160" cy="1338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FFDBEFDC-3459-7C7C-AB1C-84828184E729}"/>
                    </a:ext>
                  </a:extLst>
                </p14:cNvPr>
                <p14:cNvContentPartPr/>
                <p14:nvPr/>
              </p14:nvContentPartPr>
              <p14:xfrm>
                <a:off x="2856397" y="3571748"/>
                <a:ext cx="21960" cy="16020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FFDBEFDC-3459-7C7C-AB1C-84828184E729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2847397" y="3562748"/>
                  <a:ext cx="396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BC6CC37-6790-90F8-C1B7-F714178929B2}"/>
                    </a:ext>
                  </a:extLst>
                </p14:cNvPr>
                <p14:cNvContentPartPr/>
                <p14:nvPr/>
              </p14:nvContentPartPr>
              <p14:xfrm>
                <a:off x="2938477" y="3603068"/>
                <a:ext cx="131760" cy="11448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BC6CC37-6790-90F8-C1B7-F714178929B2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2929477" y="3594068"/>
                  <a:ext cx="1494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C277C81-FD79-4AE0-3165-55F0BB9C7E28}"/>
                    </a:ext>
                  </a:extLst>
                </p14:cNvPr>
                <p14:cNvContentPartPr/>
                <p14:nvPr/>
              </p14:nvContentPartPr>
              <p14:xfrm>
                <a:off x="3062677" y="3561668"/>
                <a:ext cx="231120" cy="38520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C277C81-FD79-4AE0-3165-55F0BB9C7E28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3053663" y="3552660"/>
                  <a:ext cx="248788" cy="4028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09DD018-E349-8680-062A-B0DEEE148256}"/>
                    </a:ext>
                  </a:extLst>
                </p14:cNvPr>
                <p14:cNvContentPartPr/>
                <p14:nvPr/>
              </p14:nvContentPartPr>
              <p14:xfrm>
                <a:off x="3441757" y="3340988"/>
                <a:ext cx="479520" cy="25200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09DD018-E349-8680-062A-B0DEEE148256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3432757" y="3331988"/>
                  <a:ext cx="4971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1CB97EE-6D22-10EA-F81C-D6635048973C}"/>
                    </a:ext>
                  </a:extLst>
                </p14:cNvPr>
                <p14:cNvContentPartPr/>
                <p14:nvPr/>
              </p14:nvContentPartPr>
              <p14:xfrm>
                <a:off x="4221157" y="3555548"/>
                <a:ext cx="239760" cy="55044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1CB97EE-6D22-10EA-F81C-D6635048973C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4212157" y="3546548"/>
                  <a:ext cx="257400" cy="56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7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7E92B26F-CB81-D511-7173-2FC80DE2AAF2}"/>
                    </a:ext>
                  </a:extLst>
                </p14:cNvPr>
                <p14:cNvContentPartPr/>
                <p14:nvPr/>
              </p14:nvContentPartPr>
              <p14:xfrm>
                <a:off x="3380917" y="3249188"/>
                <a:ext cx="651960" cy="44532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7E92B26F-CB81-D511-7173-2FC80DE2AAF2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3371917" y="3240188"/>
                  <a:ext cx="6696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9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7B51F37A-5C87-B73A-8E00-B12A192A9025}"/>
                    </a:ext>
                  </a:extLst>
                </p14:cNvPr>
                <p14:cNvContentPartPr/>
                <p14:nvPr/>
              </p14:nvContentPartPr>
              <p14:xfrm>
                <a:off x="4199917" y="3955508"/>
                <a:ext cx="182880" cy="19872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7B51F37A-5C87-B73A-8E00-B12A192A9025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4190935" y="3946492"/>
                  <a:ext cx="200485" cy="2163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1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C523ED04-A2F1-2C2D-F1F2-758BA94E50F2}"/>
                    </a:ext>
                  </a:extLst>
                </p14:cNvPr>
                <p14:cNvContentPartPr/>
                <p14:nvPr/>
              </p14:nvContentPartPr>
              <p14:xfrm>
                <a:off x="774517" y="2591828"/>
                <a:ext cx="2312640" cy="1658880"/>
              </p14:xfrm>
            </p:contentPart>
          </mc:Choice>
          <mc:Fallback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C523ED04-A2F1-2C2D-F1F2-758BA94E50F2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765516" y="2582828"/>
                  <a:ext cx="2330283" cy="167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93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4670A980-FDCF-9E18-AC23-90D253C1D3CC}"/>
                  </a:ext>
                </a:extLst>
              </p14:cNvPr>
              <p14:cNvContentPartPr/>
              <p14:nvPr/>
            </p14:nvContentPartPr>
            <p14:xfrm>
              <a:off x="3372997" y="2363948"/>
              <a:ext cx="187560" cy="250200"/>
            </p14:xfrm>
          </p:contentPart>
        </mc:Choice>
        <mc:Fallback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4670A980-FDCF-9E18-AC23-90D253C1D3CC}"/>
                  </a:ext>
                </a:extLst>
              </p:cNvPr>
              <p:cNvPicPr/>
              <p:nvPr/>
            </p:nvPicPr>
            <p:blipFill>
              <a:blip r:embed="rId494"/>
              <a:stretch>
                <a:fillRect/>
              </a:stretch>
            </p:blipFill>
            <p:spPr>
              <a:xfrm>
                <a:off x="3363997" y="2354948"/>
                <a:ext cx="205200" cy="2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137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46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6118085" cy="157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Learning Targets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Explain how fold mountains form.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Locate fold mountain ranges in Ireland and across the globe.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Categorise mountain ranges based on their orogeny.</a:t>
            </a:r>
          </a:p>
        </p:txBody>
      </p:sp>
    </p:spTree>
    <p:extLst>
      <p:ext uri="{BB962C8B-B14F-4D97-AF65-F5344CB8AC3E}">
        <p14:creationId xmlns:p14="http://schemas.microsoft.com/office/powerpoint/2010/main" val="2945023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5570-E8E1-FE7C-1688-A63626A0E11E}"/>
              </a:ext>
            </a:extLst>
          </p:cNvPr>
          <p:cNvSpPr txBox="1"/>
          <p:nvPr/>
        </p:nvSpPr>
        <p:spPr>
          <a:xfrm>
            <a:off x="347869" y="268356"/>
            <a:ext cx="296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Formation of Fold Mountains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1ADDF-A038-FE63-F510-CCFC9A1AC6BC}"/>
              </a:ext>
            </a:extLst>
          </p:cNvPr>
          <p:cNvSpPr txBox="1"/>
          <p:nvPr/>
        </p:nvSpPr>
        <p:spPr>
          <a:xfrm>
            <a:off x="347868" y="1092581"/>
            <a:ext cx="11037405" cy="415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IE" sz="1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ridge-push</a:t>
            </a: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process at opposite ends of two continental plates pushes them towards each other, aided by convection currents in the mantle.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IE" sz="18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edges of both plates are </a:t>
            </a:r>
            <a:r>
              <a:rPr lang="en-IE" sz="1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folded upwards</a:t>
            </a: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IE" sz="18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rocks lying on top of these plates </a:t>
            </a:r>
            <a:r>
              <a:rPr lang="en-IE" sz="1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buckle into arch shapes</a:t>
            </a: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which are called mountains.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IE" sz="18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top arch of a mountain is known as an </a:t>
            </a:r>
            <a:r>
              <a:rPr lang="en-IE" sz="1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anticline</a:t>
            </a: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the valley, or downfold, between each mountain is known as a </a:t>
            </a:r>
            <a:r>
              <a:rPr lang="en-IE" sz="1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syncline</a:t>
            </a: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IE" sz="18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this process continues over millions of years, the mountains continue to grow.</a:t>
            </a: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9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65570-E8E1-FE7C-1688-A63626A0E11E}"/>
              </a:ext>
            </a:extLst>
          </p:cNvPr>
          <p:cNvSpPr txBox="1"/>
          <p:nvPr/>
        </p:nvSpPr>
        <p:spPr>
          <a:xfrm>
            <a:off x="347869" y="268356"/>
            <a:ext cx="713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Diagram of a Fold Mountain at a Continental-Continental Plate Boundary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457B61-F32C-4563-ADA8-651DC4E36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5"/>
          <a:stretch/>
        </p:blipFill>
        <p:spPr>
          <a:xfrm>
            <a:off x="1340126" y="740241"/>
            <a:ext cx="9511748" cy="557110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8C7A274-8DEE-565A-2698-73818BBB3174}"/>
              </a:ext>
            </a:extLst>
          </p:cNvPr>
          <p:cNvGrpSpPr/>
          <p:nvPr/>
        </p:nvGrpSpPr>
        <p:grpSpPr>
          <a:xfrm>
            <a:off x="1794397" y="6210188"/>
            <a:ext cx="82440" cy="195840"/>
            <a:chOff x="1794397" y="6210188"/>
            <a:chExt cx="82440" cy="19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19549D1-DC48-076E-C081-60DEF7C7C1FF}"/>
                    </a:ext>
                  </a:extLst>
                </p14:cNvPr>
                <p14:cNvContentPartPr/>
                <p14:nvPr/>
              </p14:nvContentPartPr>
              <p14:xfrm>
                <a:off x="1794397" y="6210188"/>
                <a:ext cx="82440" cy="1490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19549D1-DC48-076E-C081-60DEF7C7C1F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85397" y="6201548"/>
                  <a:ext cx="1000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C2F16F-B4DC-EC42-AF0E-D5B50D0B6B83}"/>
                    </a:ext>
                  </a:extLst>
                </p14:cNvPr>
                <p14:cNvContentPartPr/>
                <p14:nvPr/>
              </p14:nvContentPartPr>
              <p14:xfrm>
                <a:off x="1811677" y="6284708"/>
                <a:ext cx="51120" cy="1213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C2F16F-B4DC-EC42-AF0E-D5B50D0B6B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3037" y="6276068"/>
                  <a:ext cx="68760" cy="138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15822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61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39103-BBCA-C293-FF35-4FCE02DD47ED}"/>
              </a:ext>
            </a:extLst>
          </p:cNvPr>
          <p:cNvSpPr txBox="1"/>
          <p:nvPr/>
        </p:nvSpPr>
        <p:spPr>
          <a:xfrm>
            <a:off x="347869" y="268356"/>
            <a:ext cx="6118085" cy="157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Learning Targets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Explain how fold mountains form.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Locate fold mountain ranges in Ireland and across the globe.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E" dirty="0"/>
              <a:t>Categorise mountain ranges based on their orogeny.</a:t>
            </a:r>
          </a:p>
        </p:txBody>
      </p:sp>
    </p:spTree>
    <p:extLst>
      <p:ext uri="{BB962C8B-B14F-4D97-AF65-F5344CB8AC3E}">
        <p14:creationId xmlns:p14="http://schemas.microsoft.com/office/powerpoint/2010/main" val="2194941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573</Words>
  <Application>Microsoft Office PowerPoint</Application>
  <PresentationFormat>Widescreen</PresentationFormat>
  <Paragraphs>96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Cahill</dc:creator>
  <cp:lastModifiedBy>Mr Cahill</cp:lastModifiedBy>
  <cp:revision>1</cp:revision>
  <dcterms:created xsi:type="dcterms:W3CDTF">2023-12-02T14:38:19Z</dcterms:created>
  <dcterms:modified xsi:type="dcterms:W3CDTF">2023-12-02T17:34:28Z</dcterms:modified>
</cp:coreProperties>
</file>