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0" r:id="rId6"/>
    <p:sldId id="259" r:id="rId7"/>
    <p:sldId id="266" r:id="rId8"/>
    <p:sldId id="271" r:id="rId9"/>
    <p:sldId id="272" r:id="rId10"/>
    <p:sldId id="260" r:id="rId11"/>
    <p:sldId id="265" r:id="rId12"/>
    <p:sldId id="273" r:id="rId13"/>
    <p:sldId id="261" r:id="rId14"/>
    <p:sldId id="267" r:id="rId15"/>
    <p:sldId id="274" r:id="rId16"/>
    <p:sldId id="262" r:id="rId17"/>
    <p:sldId id="268" r:id="rId18"/>
    <p:sldId id="275" r:id="rId19"/>
    <p:sldId id="263" r:id="rId20"/>
    <p:sldId id="26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4DE4-E262-B45A-1E81-10AA2276E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29BF0-70C8-7F20-2FB6-1B6F12C9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CC5F7-5A60-1AAD-A58A-4B764D83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7D2D-3E07-F079-8059-ACA1170D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50AA8-7DF2-2D52-2F4B-B14846D9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222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8899-C1B3-75F6-F3AF-AEB84EC4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495FD-2A4E-9059-9CC3-07CC72639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E072-C296-D318-99A6-0EBA7312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42D8F-7CB1-1FC5-8E3C-21AAAE6E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9FF95-4885-1990-F507-A361C900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501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E8896E-29A4-6A7E-862C-480F5C512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E9BF1-16DC-EB5D-F6D6-BB0723BB0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88F9-9BCB-D71A-0C2A-E918EA0B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73D7-C8E1-195E-064A-66F38EB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1E2F5-C3D8-41EA-64A6-D149B32A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290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A749-2FA1-75A7-8697-AD9406A3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AB365-00B2-E841-5AD3-2F8E278A5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4D8CE-B2F1-1638-7174-BF177CE8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FD759-3649-B1F9-65AB-94AD2417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7BFCA-5895-FED0-54CC-B5D10DED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332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8D86-FEBD-68A8-09BC-8853F609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EE5E-DB64-0E69-34C5-B70F772E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08846-23D1-6ACC-AF10-2A96D97B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A4A42-F249-3E4B-93A9-85C53880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18B0-AC54-AFC3-C43E-6DD2FD37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424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F34B-0DC1-1E74-E8CF-FE8517D9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AFC35-7D43-8BC7-551D-66A891681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84DE1-06DE-DC8C-5256-AFAC967B9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A05E6-45B7-E3D7-A766-973AA871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42A69-D3A5-F469-CE62-E5BFA629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832EB-D10F-F5C4-DAC1-14F7003B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809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64A2-7710-AAFA-0B30-EC77E021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F511-FB85-A777-D92C-0D53D25D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87450-0F6F-CD01-EF9A-BF6F3317F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5DA17-1666-EEF9-0C0A-91B7539E0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6E848-6273-B8D0-FDC7-A17615731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767B8D-B22E-7D22-AD2B-D16FB0AA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728119-07F1-E3EF-5B2E-CE293235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C573B-D252-27DE-5C6A-9414716C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165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4DFF-D9E8-3D6A-80EB-AFB58098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3982C-3601-B512-D044-A3D95219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7816B-E7A1-2B68-DE81-3E65C30C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22CDB-FFC6-97B5-C48B-FFFF8473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739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1277F-5106-F419-2C04-A8EBA811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E83CD-4023-85E5-4992-2BA89C7A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16672-D014-86ED-8377-6293B906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893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0744-D49E-ABCA-F12F-6CD16274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203B5-8286-E45C-AAD4-12547832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2F981-2FB6-A74D-7547-04158A5E6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4E543-2ED9-F188-E82A-F50BCE08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D3E9E-912B-B347-E7CF-E1FD0CF2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6EFEC-77AA-327B-080C-31B3AC1A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96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EBC4-153E-3F36-B6D6-874EEA90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B2663-2ACA-86FC-0F24-40B4BCD96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A1067-FA50-1527-DE9B-0CD9FC8D4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93CDB-D7DD-DD21-A5E4-F3966EBD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2B8B-4822-D082-647A-BF936C24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592D0-31C5-9532-EEF5-6B922A0C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194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E55142-08D7-007B-96AE-ABF214CC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B6389-2CE5-BF71-ECFD-A8D75188A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A0443-AF11-8594-C407-B058AC2D4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0CFE-0794-4590-AD10-7C95A872DC3D}" type="datetimeFigureOut">
              <a:rPr lang="en-IE" smtClean="0"/>
              <a:t>04/12/2023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6E54-342D-A9FD-3EE3-2AC7718A4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ECBE5-9A16-46DD-0596-145B57548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687D-FEB7-4B4A-876D-9EADE1A03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591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93416311@N00/3455823025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xhere.com/en/photo/1263020" TargetMode="External"/><Relationship Id="rId5" Type="http://schemas.openxmlformats.org/officeDocument/2006/relationships/image" Target="../media/image15.jpg"/><Relationship Id="rId10" Type="http://schemas.openxmlformats.org/officeDocument/2006/relationships/hyperlink" Target="https://belajarperlintan.blogspot.com/2018/09/11-permasalahan-dan-pengertian.html" TargetMode="External"/><Relationship Id="rId4" Type="http://schemas.openxmlformats.org/officeDocument/2006/relationships/hyperlink" Target="https://www.publicdomainpictures.net/view-image.php?image=86898&amp;picture=long-green-grass" TargetMode="External"/><Relationship Id="rId9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27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BCC2D-1DAB-899E-9CCF-3C88FDA7C261}"/>
              </a:ext>
            </a:extLst>
          </p:cNvPr>
          <p:cNvSpPr txBox="1"/>
          <p:nvPr/>
        </p:nvSpPr>
        <p:spPr>
          <a:xfrm>
            <a:off x="247385" y="149576"/>
            <a:ext cx="6754028" cy="741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Learning Targets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List the inputs, processes, and outputs for a farm you have studied.</a:t>
            </a:r>
          </a:p>
        </p:txBody>
      </p:sp>
    </p:spTree>
    <p:extLst>
      <p:ext uri="{BB962C8B-B14F-4D97-AF65-F5344CB8AC3E}">
        <p14:creationId xmlns:p14="http://schemas.microsoft.com/office/powerpoint/2010/main" val="161073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626C6A-36EF-0B19-AB92-34C44C8FD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3" y="1724504"/>
            <a:ext cx="11628514" cy="340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0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6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BCC2D-1DAB-899E-9CCF-3C88FDA7C261}"/>
              </a:ext>
            </a:extLst>
          </p:cNvPr>
          <p:cNvSpPr txBox="1"/>
          <p:nvPr/>
        </p:nvSpPr>
        <p:spPr>
          <a:xfrm>
            <a:off x="247385" y="149576"/>
            <a:ext cx="5562035" cy="1572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Learning Targets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Describe the formation of Brown Earth soils.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Explain why Brown Earth soils are suitable for farming.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Locate Brown Earth soils in Ireland. </a:t>
            </a:r>
          </a:p>
        </p:txBody>
      </p:sp>
    </p:spTree>
    <p:extLst>
      <p:ext uri="{BB962C8B-B14F-4D97-AF65-F5344CB8AC3E}">
        <p14:creationId xmlns:p14="http://schemas.microsoft.com/office/powerpoint/2010/main" val="161265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diagram&#10;&#10;Description automatically generated">
            <a:extLst>
              <a:ext uri="{FF2B5EF4-FFF2-40B4-BE49-F238E27FC236}">
                <a16:creationId xmlns:a16="http://schemas.microsoft.com/office/drawing/2014/main" id="{DEB8E243-85D8-FB71-A7E8-F1920351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84" y="643466"/>
            <a:ext cx="8538031" cy="55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605C0-F5E7-49A8-55EE-976B15FA99BD}"/>
              </a:ext>
            </a:extLst>
          </p:cNvPr>
          <p:cNvSpPr txBox="1"/>
          <p:nvPr/>
        </p:nvSpPr>
        <p:spPr>
          <a:xfrm>
            <a:off x="1938076" y="194659"/>
            <a:ext cx="6096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/>
              <a:t>Flowchart for the formation of Brown Earth Soils</a:t>
            </a:r>
          </a:p>
        </p:txBody>
      </p:sp>
    </p:spTree>
    <p:extLst>
      <p:ext uri="{BB962C8B-B14F-4D97-AF65-F5344CB8AC3E}">
        <p14:creationId xmlns:p14="http://schemas.microsoft.com/office/powerpoint/2010/main" val="422370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BCC2D-1DAB-899E-9CCF-3C88FDA7C261}"/>
              </a:ext>
            </a:extLst>
          </p:cNvPr>
          <p:cNvSpPr txBox="1"/>
          <p:nvPr/>
        </p:nvSpPr>
        <p:spPr>
          <a:xfrm>
            <a:off x="247385" y="149576"/>
            <a:ext cx="4911794" cy="1572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Learning Targets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Define the term sustainable exploitation.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Identify farming practices that can damage soil.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Identify farming practices that can protect soil.</a:t>
            </a:r>
          </a:p>
        </p:txBody>
      </p:sp>
    </p:spTree>
    <p:extLst>
      <p:ext uri="{BB962C8B-B14F-4D97-AF65-F5344CB8AC3E}">
        <p14:creationId xmlns:p14="http://schemas.microsoft.com/office/powerpoint/2010/main" val="269806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6191BF5-7E0E-0542-DCA9-33C6E1B4C53C}"/>
              </a:ext>
            </a:extLst>
          </p:cNvPr>
          <p:cNvSpPr/>
          <p:nvPr/>
        </p:nvSpPr>
        <p:spPr>
          <a:xfrm>
            <a:off x="1059263" y="788794"/>
            <a:ext cx="2265904" cy="223575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91E68-D3F3-A229-F233-C39E3E2EA566}"/>
              </a:ext>
            </a:extLst>
          </p:cNvPr>
          <p:cNvSpPr/>
          <p:nvPr/>
        </p:nvSpPr>
        <p:spPr>
          <a:xfrm>
            <a:off x="2131925" y="3950675"/>
            <a:ext cx="2265904" cy="223575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F563B6-C21F-6368-660B-4BB729AE536F}"/>
              </a:ext>
            </a:extLst>
          </p:cNvPr>
          <p:cNvSpPr/>
          <p:nvPr/>
        </p:nvSpPr>
        <p:spPr>
          <a:xfrm>
            <a:off x="7141029" y="3024553"/>
            <a:ext cx="2265904" cy="2235759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88EBC4-8B1D-291B-1B02-E6EA0069F8ED}"/>
              </a:ext>
            </a:extLst>
          </p:cNvPr>
          <p:cNvSpPr/>
          <p:nvPr/>
        </p:nvSpPr>
        <p:spPr>
          <a:xfrm>
            <a:off x="5588559" y="127277"/>
            <a:ext cx="2265904" cy="2235759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4C77FD3-1E6F-1301-4E1B-2FFAA50DB72B}"/>
              </a:ext>
            </a:extLst>
          </p:cNvPr>
          <p:cNvSpPr/>
          <p:nvPr/>
        </p:nvSpPr>
        <p:spPr>
          <a:xfrm>
            <a:off x="3707841" y="1183710"/>
            <a:ext cx="1688124" cy="8360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1267778-9ABB-2E1D-B484-A85259EE1E77}"/>
              </a:ext>
            </a:extLst>
          </p:cNvPr>
          <p:cNvSpPr/>
          <p:nvPr/>
        </p:nvSpPr>
        <p:spPr>
          <a:xfrm rot="3922584">
            <a:off x="7135385" y="2313323"/>
            <a:ext cx="750612" cy="8360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DC6871E-9A84-FC16-4676-20B2E13D05B5}"/>
              </a:ext>
            </a:extLst>
          </p:cNvPr>
          <p:cNvSpPr/>
          <p:nvPr/>
        </p:nvSpPr>
        <p:spPr>
          <a:xfrm rot="10800000">
            <a:off x="4925367" y="4232546"/>
            <a:ext cx="1688124" cy="8360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205C3-F051-0395-E39C-9D0E532F8947}"/>
              </a:ext>
            </a:extLst>
          </p:cNvPr>
          <p:cNvSpPr txBox="1"/>
          <p:nvPr/>
        </p:nvSpPr>
        <p:spPr>
          <a:xfrm>
            <a:off x="360485" y="180903"/>
            <a:ext cx="6096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/>
              <a:t>Crop Rotation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1FF208B-7688-56C7-E6E2-80C2F4E11B20}"/>
              </a:ext>
            </a:extLst>
          </p:cNvPr>
          <p:cNvSpPr/>
          <p:nvPr/>
        </p:nvSpPr>
        <p:spPr>
          <a:xfrm rot="14981697">
            <a:off x="2278886" y="3035632"/>
            <a:ext cx="750612" cy="8360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7745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13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BCC2D-1DAB-899E-9CCF-3C88FDA7C261}"/>
              </a:ext>
            </a:extLst>
          </p:cNvPr>
          <p:cNvSpPr txBox="1"/>
          <p:nvPr/>
        </p:nvSpPr>
        <p:spPr>
          <a:xfrm>
            <a:off x="247385" y="149576"/>
            <a:ext cx="6754028" cy="572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Learning Targets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Describe different types of farms.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Explain the physical factors that influence the location of farms.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Explain the human factors that influence the location of farms.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Use an O.S. Map to identify suitable locations for a farm.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List the inputs, processes, and outputs for a farm you have studied.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Describe the formation of Brown Earth soils.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Explain why Brown Earth soils are suitable for farming.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Locate Brown Earth soils in Ireland.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Define the term sustainable exploitation.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Identify farming practices that can damage soil.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Identify farming practices that can protect soil.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Define the term globalisation.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Describe how Irish farms benefit from globalisation.</a:t>
            </a:r>
          </a:p>
        </p:txBody>
      </p:sp>
    </p:spTree>
    <p:extLst>
      <p:ext uri="{BB962C8B-B14F-4D97-AF65-F5344CB8AC3E}">
        <p14:creationId xmlns:p14="http://schemas.microsoft.com/office/powerpoint/2010/main" val="2595816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BCC2D-1DAB-899E-9CCF-3C88FDA7C261}"/>
              </a:ext>
            </a:extLst>
          </p:cNvPr>
          <p:cNvSpPr txBox="1"/>
          <p:nvPr/>
        </p:nvSpPr>
        <p:spPr>
          <a:xfrm>
            <a:off x="247385" y="149576"/>
            <a:ext cx="5325047" cy="1157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Learning Targets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Define the term globalisation.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Describe how Irish farms benefit from globalisation.</a:t>
            </a:r>
          </a:p>
        </p:txBody>
      </p:sp>
    </p:spTree>
    <p:extLst>
      <p:ext uri="{BB962C8B-B14F-4D97-AF65-F5344CB8AC3E}">
        <p14:creationId xmlns:p14="http://schemas.microsoft.com/office/powerpoint/2010/main" val="1351040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ish beef: what's the current picture, and the outlook for 2021? | AHDB">
            <a:extLst>
              <a:ext uri="{FF2B5EF4-FFF2-40B4-BE49-F238E27FC236}">
                <a16:creationId xmlns:a16="http://schemas.microsoft.com/office/drawing/2014/main" id="{FD92D022-CF2F-D89B-EEE4-515EB1E4D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54" y="427094"/>
            <a:ext cx="9010292" cy="6003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07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67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BCC2D-1DAB-899E-9CCF-3C88FDA7C261}"/>
              </a:ext>
            </a:extLst>
          </p:cNvPr>
          <p:cNvSpPr txBox="1"/>
          <p:nvPr/>
        </p:nvSpPr>
        <p:spPr>
          <a:xfrm>
            <a:off x="247385" y="149576"/>
            <a:ext cx="3602268" cy="741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Learning Targets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Describe different types of farms.</a:t>
            </a:r>
          </a:p>
        </p:txBody>
      </p:sp>
    </p:spTree>
    <p:extLst>
      <p:ext uri="{BB962C8B-B14F-4D97-AF65-F5344CB8AC3E}">
        <p14:creationId xmlns:p14="http://schemas.microsoft.com/office/powerpoint/2010/main" val="263363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griculture in Ireland - Wikipedia">
            <a:extLst>
              <a:ext uri="{FF2B5EF4-FFF2-40B4-BE49-F238E27FC236}">
                <a16:creationId xmlns:a16="http://schemas.microsoft.com/office/drawing/2014/main" id="{3944FA9F-3605-496E-BC51-A02F1B319C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03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52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3BCC2D-1DAB-899E-9CCF-3C88FDA7C261}"/>
              </a:ext>
            </a:extLst>
          </p:cNvPr>
          <p:cNvSpPr txBox="1"/>
          <p:nvPr/>
        </p:nvSpPr>
        <p:spPr>
          <a:xfrm>
            <a:off x="247385" y="149576"/>
            <a:ext cx="6416565" cy="1572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Learning Targets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Explain the physical factors that influence the location of farms.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Explain the human factors that influence the location of farms.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dirty="0"/>
              <a:t>Use an O.S. Map to identify suitable locations for a farm. </a:t>
            </a:r>
          </a:p>
        </p:txBody>
      </p:sp>
    </p:spTree>
    <p:extLst>
      <p:ext uri="{BB962C8B-B14F-4D97-AF65-F5344CB8AC3E}">
        <p14:creationId xmlns:p14="http://schemas.microsoft.com/office/powerpoint/2010/main" val="54465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0583BF8-3748-C807-20E8-C2E5406B8B5E}"/>
              </a:ext>
            </a:extLst>
          </p:cNvPr>
          <p:cNvGrpSpPr/>
          <p:nvPr/>
        </p:nvGrpSpPr>
        <p:grpSpPr>
          <a:xfrm>
            <a:off x="138717" y="217149"/>
            <a:ext cx="11914565" cy="6113312"/>
            <a:chOff x="113312" y="101593"/>
            <a:chExt cx="5685155" cy="2655570"/>
          </a:xfrm>
        </p:grpSpPr>
        <p:pic>
          <p:nvPicPr>
            <p:cNvPr id="3" name="Picture 2" descr="A map of a city&#10;&#10;Description automatically generated">
              <a:extLst>
                <a:ext uri="{FF2B5EF4-FFF2-40B4-BE49-F238E27FC236}">
                  <a16:creationId xmlns:a16="http://schemas.microsoft.com/office/drawing/2014/main" id="{D9E00611-9AEE-1BDC-D497-6032154FA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137" y="102228"/>
              <a:ext cx="3021330" cy="2654935"/>
            </a:xfrm>
            <a:prstGeom prst="rect">
              <a:avLst/>
            </a:prstGeom>
          </p:spPr>
        </p:pic>
        <p:sp>
          <p:nvSpPr>
            <p:cNvPr id="4" name="Multiplication Sign 3">
              <a:extLst>
                <a:ext uri="{FF2B5EF4-FFF2-40B4-BE49-F238E27FC236}">
                  <a16:creationId xmlns:a16="http://schemas.microsoft.com/office/drawing/2014/main" id="{21218D1E-DA4A-4738-A2F8-F68F97AD3744}"/>
                </a:ext>
              </a:extLst>
            </p:cNvPr>
            <p:cNvSpPr/>
            <p:nvPr/>
          </p:nvSpPr>
          <p:spPr>
            <a:xfrm>
              <a:off x="5114572" y="569588"/>
              <a:ext cx="317500" cy="325755"/>
            </a:xfrm>
            <a:prstGeom prst="mathMultiply">
              <a:avLst>
                <a:gd name="adj1" fmla="val 1517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E"/>
            </a:p>
          </p:txBody>
        </p:sp>
        <p:pic>
          <p:nvPicPr>
            <p:cNvPr id="5" name="Picture 4" descr="A map with a road and roads&#10;&#10;Description automatically generated with medium confidence">
              <a:extLst>
                <a:ext uri="{FF2B5EF4-FFF2-40B4-BE49-F238E27FC236}">
                  <a16:creationId xmlns:a16="http://schemas.microsoft.com/office/drawing/2014/main" id="{EE93FF2F-9B37-7911-4FE8-CBA4E1F57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12" y="101593"/>
              <a:ext cx="2552065" cy="1709420"/>
            </a:xfrm>
            <a:prstGeom prst="rect">
              <a:avLst/>
            </a:prstGeom>
          </p:spPr>
        </p:pic>
        <p:sp>
          <p:nvSpPr>
            <p:cNvPr id="6" name="Multiplication Sign 5">
              <a:extLst>
                <a:ext uri="{FF2B5EF4-FFF2-40B4-BE49-F238E27FC236}">
                  <a16:creationId xmlns:a16="http://schemas.microsoft.com/office/drawing/2014/main" id="{A2BFC95C-2549-4B88-6F88-C1AEAB8DCC9E}"/>
                </a:ext>
              </a:extLst>
            </p:cNvPr>
            <p:cNvSpPr/>
            <p:nvPr/>
          </p:nvSpPr>
          <p:spPr>
            <a:xfrm>
              <a:off x="1082322" y="247643"/>
              <a:ext cx="914400" cy="914400"/>
            </a:xfrm>
            <a:prstGeom prst="mathMultiply">
              <a:avLst>
                <a:gd name="adj1" fmla="val 26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40075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he Myths and Legends of the River Boyne">
            <a:extLst>
              <a:ext uri="{FF2B5EF4-FFF2-40B4-BE49-F238E27FC236}">
                <a16:creationId xmlns:a16="http://schemas.microsoft.com/office/drawing/2014/main" id="{A9D8AEB1-C1D2-34D4-8EB0-94139F6B4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3" b="1097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3FF1D0-1ACF-DCFF-D51B-B3F38BC26B9F}"/>
              </a:ext>
            </a:extLst>
          </p:cNvPr>
          <p:cNvSpPr txBox="1"/>
          <p:nvPr/>
        </p:nvSpPr>
        <p:spPr>
          <a:xfrm>
            <a:off x="9935082" y="183123"/>
            <a:ext cx="196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dirty="0">
                <a:solidFill>
                  <a:schemeClr val="bg1"/>
                </a:solidFill>
              </a:rPr>
              <a:t>River Boyne</a:t>
            </a:r>
          </a:p>
        </p:txBody>
      </p:sp>
    </p:spTree>
    <p:extLst>
      <p:ext uri="{BB962C8B-B14F-4D97-AF65-F5344CB8AC3E}">
        <p14:creationId xmlns:p14="http://schemas.microsoft.com/office/powerpoint/2010/main" val="166732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Widescreen</PresentationFormat>
  <Paragraphs>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Cahill</dc:creator>
  <cp:lastModifiedBy>Mr Cahill</cp:lastModifiedBy>
  <cp:revision>1</cp:revision>
  <dcterms:created xsi:type="dcterms:W3CDTF">2023-12-04T20:07:26Z</dcterms:created>
  <dcterms:modified xsi:type="dcterms:W3CDTF">2023-12-04T20:28:56Z</dcterms:modified>
</cp:coreProperties>
</file>