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4"/>
  </p:notesMasterIdLst>
  <p:handoutMasterIdLst>
    <p:handoutMasterId r:id="rId15"/>
  </p:handoutMasterIdLst>
  <p:sldIdLst>
    <p:sldId id="458" r:id="rId2"/>
    <p:sldId id="317" r:id="rId3"/>
    <p:sldId id="457" r:id="rId4"/>
    <p:sldId id="456" r:id="rId5"/>
    <p:sldId id="269" r:id="rId6"/>
    <p:sldId id="270" r:id="rId7"/>
    <p:sldId id="318" r:id="rId8"/>
    <p:sldId id="319" r:id="rId9"/>
    <p:sldId id="327" r:id="rId10"/>
    <p:sldId id="328" r:id="rId11"/>
    <p:sldId id="316" r:id="rId12"/>
    <p:sldId id="321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EB526-8D67-42D7-A96E-91601CE8B42C}" v="28" dt="2025-03-09T15:37:23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86" autoAdjust="0"/>
    <p:restoredTop sz="90673"/>
  </p:normalViewPr>
  <p:slideViewPr>
    <p:cSldViewPr>
      <p:cViewPr varScale="1">
        <p:scale>
          <a:sx n="77" d="100"/>
          <a:sy n="77" d="100"/>
        </p:scale>
        <p:origin x="107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Hogan" userId="adaadaf2-9e7b-4d54-870e-88fa13cd310f" providerId="ADAL" clId="{F5DEB526-8D67-42D7-A96E-91601CE8B42C}"/>
    <pc:docChg chg="undo custSel addSld delSld modSld modMainMaster">
      <pc:chgData name="Deborah Hogan" userId="adaadaf2-9e7b-4d54-870e-88fa13cd310f" providerId="ADAL" clId="{F5DEB526-8D67-42D7-A96E-91601CE8B42C}" dt="2025-03-09T15:37:33.759" v="63" actId="34135"/>
      <pc:docMkLst>
        <pc:docMk/>
      </pc:docMkLst>
      <pc:sldChg chg="delSp del mod">
        <pc:chgData name="Deborah Hogan" userId="adaadaf2-9e7b-4d54-870e-88fa13cd310f" providerId="ADAL" clId="{F5DEB526-8D67-42D7-A96E-91601CE8B42C}" dt="2025-03-09T15:33:06.105" v="7" actId="47"/>
        <pc:sldMkLst>
          <pc:docMk/>
          <pc:sldMk cId="0" sldId="256"/>
        </pc:sldMkLst>
        <pc:spChg chg="del">
          <ac:chgData name="Deborah Hogan" userId="adaadaf2-9e7b-4d54-870e-88fa13cd310f" providerId="ADAL" clId="{F5DEB526-8D67-42D7-A96E-91601CE8B42C}" dt="2025-03-09T15:32:53.715" v="3" actId="21"/>
          <ac:spMkLst>
            <pc:docMk/>
            <pc:sldMk cId="0" sldId="256"/>
            <ac:spMk id="4" creationId="{BE3E0FC7-968D-D04C-B6EC-8071057AE4DF}"/>
          </ac:spMkLst>
        </pc:spChg>
      </pc:sldChg>
      <pc:sldChg chg="modSp mod">
        <pc:chgData name="Deborah Hogan" userId="adaadaf2-9e7b-4d54-870e-88fa13cd310f" providerId="ADAL" clId="{F5DEB526-8D67-42D7-A96E-91601CE8B42C}" dt="2025-03-09T15:34:18.874" v="10" actId="27636"/>
        <pc:sldMkLst>
          <pc:docMk/>
          <pc:sldMk cId="0" sldId="270"/>
        </pc:sldMkLst>
        <pc:spChg chg="mod">
          <ac:chgData name="Deborah Hogan" userId="adaadaf2-9e7b-4d54-870e-88fa13cd310f" providerId="ADAL" clId="{F5DEB526-8D67-42D7-A96E-91601CE8B42C}" dt="2025-03-09T15:34:18.874" v="10" actId="27636"/>
          <ac:spMkLst>
            <pc:docMk/>
            <pc:sldMk cId="0" sldId="270"/>
            <ac:spMk id="3" creationId="{00000000-0000-0000-0000-000000000000}"/>
          </ac:spMkLst>
        </pc:spChg>
      </pc:sldChg>
      <pc:sldChg chg="modSp mod">
        <pc:chgData name="Deborah Hogan" userId="adaadaf2-9e7b-4d54-870e-88fa13cd310f" providerId="ADAL" clId="{F5DEB526-8D67-42D7-A96E-91601CE8B42C}" dt="2025-03-09T15:36:52.924" v="55" actId="1076"/>
        <pc:sldMkLst>
          <pc:docMk/>
          <pc:sldMk cId="3832511855" sldId="316"/>
        </pc:sldMkLst>
        <pc:spChg chg="mod">
          <ac:chgData name="Deborah Hogan" userId="adaadaf2-9e7b-4d54-870e-88fa13cd310f" providerId="ADAL" clId="{F5DEB526-8D67-42D7-A96E-91601CE8B42C}" dt="2025-03-09T15:36:45.257" v="52" actId="1076"/>
          <ac:spMkLst>
            <pc:docMk/>
            <pc:sldMk cId="3832511855" sldId="316"/>
            <ac:spMk id="2" creationId="{29E3245F-66AD-58BF-F70C-DD0381CE48A3}"/>
          </ac:spMkLst>
        </pc:spChg>
        <pc:spChg chg="mod">
          <ac:chgData name="Deborah Hogan" userId="adaadaf2-9e7b-4d54-870e-88fa13cd310f" providerId="ADAL" clId="{F5DEB526-8D67-42D7-A96E-91601CE8B42C}" dt="2025-03-09T15:36:52.924" v="55" actId="1076"/>
          <ac:spMkLst>
            <pc:docMk/>
            <pc:sldMk cId="3832511855" sldId="316"/>
            <ac:spMk id="3" creationId="{CEDB701B-4569-89C0-553E-2C920CDC8F15}"/>
          </ac:spMkLst>
        </pc:spChg>
      </pc:sldChg>
      <pc:sldChg chg="modSp">
        <pc:chgData name="Deborah Hogan" userId="adaadaf2-9e7b-4d54-870e-88fa13cd310f" providerId="ADAL" clId="{F5DEB526-8D67-42D7-A96E-91601CE8B42C}" dt="2025-03-09T15:34:18.257" v="8"/>
        <pc:sldMkLst>
          <pc:docMk/>
          <pc:sldMk cId="1763018260" sldId="317"/>
        </pc:sldMkLst>
        <pc:spChg chg="mod">
          <ac:chgData name="Deborah Hogan" userId="adaadaf2-9e7b-4d54-870e-88fa13cd310f" providerId="ADAL" clId="{F5DEB526-8D67-42D7-A96E-91601CE8B42C}" dt="2025-03-09T15:34:18.257" v="8"/>
          <ac:spMkLst>
            <pc:docMk/>
            <pc:sldMk cId="1763018260" sldId="317"/>
            <ac:spMk id="2" creationId="{8DDA70F9-8229-4B7E-D47B-5CDFDEC1966B}"/>
          </ac:spMkLst>
        </pc:spChg>
        <pc:spChg chg="mod">
          <ac:chgData name="Deborah Hogan" userId="adaadaf2-9e7b-4d54-870e-88fa13cd310f" providerId="ADAL" clId="{F5DEB526-8D67-42D7-A96E-91601CE8B42C}" dt="2025-03-09T15:34:18.257" v="8"/>
          <ac:spMkLst>
            <pc:docMk/>
            <pc:sldMk cId="1763018260" sldId="317"/>
            <ac:spMk id="3" creationId="{8010C816-E5E3-E379-68EB-1C6A2444A7E3}"/>
          </ac:spMkLst>
        </pc:spChg>
      </pc:sldChg>
      <pc:sldChg chg="modSp mod">
        <pc:chgData name="Deborah Hogan" userId="adaadaf2-9e7b-4d54-870e-88fa13cd310f" providerId="ADAL" clId="{F5DEB526-8D67-42D7-A96E-91601CE8B42C}" dt="2025-03-09T15:34:47.019" v="19" actId="1076"/>
        <pc:sldMkLst>
          <pc:docMk/>
          <pc:sldMk cId="2201806534" sldId="318"/>
        </pc:sldMkLst>
        <pc:spChg chg="mod">
          <ac:chgData name="Deborah Hogan" userId="adaadaf2-9e7b-4d54-870e-88fa13cd310f" providerId="ADAL" clId="{F5DEB526-8D67-42D7-A96E-91601CE8B42C}" dt="2025-03-09T15:34:47.019" v="19" actId="1076"/>
          <ac:spMkLst>
            <pc:docMk/>
            <pc:sldMk cId="2201806534" sldId="318"/>
            <ac:spMk id="2" creationId="{CA861452-DD23-47CB-1D17-468486830CF1}"/>
          </ac:spMkLst>
        </pc:spChg>
        <pc:spChg chg="mod">
          <ac:chgData name="Deborah Hogan" userId="adaadaf2-9e7b-4d54-870e-88fa13cd310f" providerId="ADAL" clId="{F5DEB526-8D67-42D7-A96E-91601CE8B42C}" dt="2025-03-09T15:34:18.889" v="11" actId="27636"/>
          <ac:spMkLst>
            <pc:docMk/>
            <pc:sldMk cId="2201806534" sldId="318"/>
            <ac:spMk id="3" creationId="{51E35146-662A-446D-7B6D-27F95FF30DC7}"/>
          </ac:spMkLst>
        </pc:spChg>
      </pc:sldChg>
      <pc:sldChg chg="modSp mod">
        <pc:chgData name="Deborah Hogan" userId="adaadaf2-9e7b-4d54-870e-88fa13cd310f" providerId="ADAL" clId="{F5DEB526-8D67-42D7-A96E-91601CE8B42C}" dt="2025-03-09T15:34:56.379" v="21" actId="1076"/>
        <pc:sldMkLst>
          <pc:docMk/>
          <pc:sldMk cId="414835383" sldId="319"/>
        </pc:sldMkLst>
        <pc:spChg chg="mod">
          <ac:chgData name="Deborah Hogan" userId="adaadaf2-9e7b-4d54-870e-88fa13cd310f" providerId="ADAL" clId="{F5DEB526-8D67-42D7-A96E-91601CE8B42C}" dt="2025-03-09T15:34:18.257" v="8"/>
          <ac:spMkLst>
            <pc:docMk/>
            <pc:sldMk cId="414835383" sldId="319"/>
            <ac:spMk id="2" creationId="{14359330-9A36-FEE3-0C59-02ED8203754A}"/>
          </ac:spMkLst>
        </pc:spChg>
        <pc:spChg chg="mod">
          <ac:chgData name="Deborah Hogan" userId="adaadaf2-9e7b-4d54-870e-88fa13cd310f" providerId="ADAL" clId="{F5DEB526-8D67-42D7-A96E-91601CE8B42C}" dt="2025-03-09T15:34:18.921" v="12" actId="27636"/>
          <ac:spMkLst>
            <pc:docMk/>
            <pc:sldMk cId="414835383" sldId="319"/>
            <ac:spMk id="3" creationId="{3236BC91-849A-A398-E8A2-D2EB5DA6B5F0}"/>
          </ac:spMkLst>
        </pc:spChg>
        <pc:picChg chg="mod">
          <ac:chgData name="Deborah Hogan" userId="adaadaf2-9e7b-4d54-870e-88fa13cd310f" providerId="ADAL" clId="{F5DEB526-8D67-42D7-A96E-91601CE8B42C}" dt="2025-03-09T15:34:56.379" v="21" actId="1076"/>
          <ac:picMkLst>
            <pc:docMk/>
            <pc:sldMk cId="414835383" sldId="319"/>
            <ac:picMk id="4" creationId="{C5D6CE7C-A0C0-F2A1-54F8-FAA30A005689}"/>
          </ac:picMkLst>
        </pc:picChg>
      </pc:sldChg>
      <pc:sldChg chg="modSp mod">
        <pc:chgData name="Deborah Hogan" userId="adaadaf2-9e7b-4d54-870e-88fa13cd310f" providerId="ADAL" clId="{F5DEB526-8D67-42D7-A96E-91601CE8B42C}" dt="2025-03-09T15:37:01.492" v="57" actId="1076"/>
        <pc:sldMkLst>
          <pc:docMk/>
          <pc:sldMk cId="3338808589" sldId="321"/>
        </pc:sldMkLst>
        <pc:spChg chg="mod">
          <ac:chgData name="Deborah Hogan" userId="adaadaf2-9e7b-4d54-870e-88fa13cd310f" providerId="ADAL" clId="{F5DEB526-8D67-42D7-A96E-91601CE8B42C}" dt="2025-03-09T15:36:57.483" v="56" actId="1076"/>
          <ac:spMkLst>
            <pc:docMk/>
            <pc:sldMk cId="3338808589" sldId="321"/>
            <ac:spMk id="2" creationId="{6187A1EC-36E1-F9EB-E2D1-95C5B8FBBAA1}"/>
          </ac:spMkLst>
        </pc:spChg>
        <pc:spChg chg="mod">
          <ac:chgData name="Deborah Hogan" userId="adaadaf2-9e7b-4d54-870e-88fa13cd310f" providerId="ADAL" clId="{F5DEB526-8D67-42D7-A96E-91601CE8B42C}" dt="2025-03-09T15:34:18.974" v="15" actId="27636"/>
          <ac:spMkLst>
            <pc:docMk/>
            <pc:sldMk cId="3338808589" sldId="321"/>
            <ac:spMk id="3" creationId="{84537032-3735-85F9-0465-20FAE49D3F3C}"/>
          </ac:spMkLst>
        </pc:spChg>
        <pc:picChg chg="mod">
          <ac:chgData name="Deborah Hogan" userId="adaadaf2-9e7b-4d54-870e-88fa13cd310f" providerId="ADAL" clId="{F5DEB526-8D67-42D7-A96E-91601CE8B42C}" dt="2025-03-09T15:37:01.492" v="57" actId="1076"/>
          <ac:picMkLst>
            <pc:docMk/>
            <pc:sldMk cId="3338808589" sldId="321"/>
            <ac:picMk id="4" creationId="{520108FB-D194-4F0B-2368-C627C5077075}"/>
          </ac:picMkLst>
        </pc:picChg>
      </pc:sldChg>
      <pc:sldChg chg="modSp mod">
        <pc:chgData name="Deborah Hogan" userId="adaadaf2-9e7b-4d54-870e-88fa13cd310f" providerId="ADAL" clId="{F5DEB526-8D67-42D7-A96E-91601CE8B42C}" dt="2025-03-09T15:35:47.438" v="36" actId="1076"/>
        <pc:sldMkLst>
          <pc:docMk/>
          <pc:sldMk cId="1413887499" sldId="327"/>
        </pc:sldMkLst>
        <pc:spChg chg="mod">
          <ac:chgData name="Deborah Hogan" userId="adaadaf2-9e7b-4d54-870e-88fa13cd310f" providerId="ADAL" clId="{F5DEB526-8D67-42D7-A96E-91601CE8B42C}" dt="2025-03-09T15:35:05.500" v="24" actId="1076"/>
          <ac:spMkLst>
            <pc:docMk/>
            <pc:sldMk cId="1413887499" sldId="327"/>
            <ac:spMk id="2" creationId="{CD02A492-29C5-942F-40F2-78ABCCD196C1}"/>
          </ac:spMkLst>
        </pc:spChg>
        <pc:spChg chg="mod">
          <ac:chgData name="Deborah Hogan" userId="adaadaf2-9e7b-4d54-870e-88fa13cd310f" providerId="ADAL" clId="{F5DEB526-8D67-42D7-A96E-91601CE8B42C}" dt="2025-03-09T15:35:17.230" v="32" actId="403"/>
          <ac:spMkLst>
            <pc:docMk/>
            <pc:sldMk cId="1413887499" sldId="327"/>
            <ac:spMk id="3" creationId="{86EBF106-E294-04EF-DE34-7FC05B6EB8BE}"/>
          </ac:spMkLst>
        </pc:spChg>
        <pc:picChg chg="mod">
          <ac:chgData name="Deborah Hogan" userId="adaadaf2-9e7b-4d54-870e-88fa13cd310f" providerId="ADAL" clId="{F5DEB526-8D67-42D7-A96E-91601CE8B42C}" dt="2025-03-09T15:35:47.438" v="36" actId="1076"/>
          <ac:picMkLst>
            <pc:docMk/>
            <pc:sldMk cId="1413887499" sldId="327"/>
            <ac:picMk id="4" creationId="{2809B38C-8153-57F9-9163-44F987302620}"/>
          </ac:picMkLst>
        </pc:picChg>
      </pc:sldChg>
      <pc:sldChg chg="modSp mod">
        <pc:chgData name="Deborah Hogan" userId="adaadaf2-9e7b-4d54-870e-88fa13cd310f" providerId="ADAL" clId="{F5DEB526-8D67-42D7-A96E-91601CE8B42C}" dt="2025-03-09T15:36:22.178" v="46" actId="1076"/>
        <pc:sldMkLst>
          <pc:docMk/>
          <pc:sldMk cId="171519496" sldId="328"/>
        </pc:sldMkLst>
        <pc:spChg chg="mod">
          <ac:chgData name="Deborah Hogan" userId="adaadaf2-9e7b-4d54-870e-88fa13cd310f" providerId="ADAL" clId="{F5DEB526-8D67-42D7-A96E-91601CE8B42C}" dt="2025-03-09T15:35:53.185" v="37" actId="1076"/>
          <ac:spMkLst>
            <pc:docMk/>
            <pc:sldMk cId="171519496" sldId="328"/>
            <ac:spMk id="2" creationId="{F1251528-4771-8F1E-A617-C9E5DAA7B85B}"/>
          </ac:spMkLst>
        </pc:spChg>
        <pc:spChg chg="mod">
          <ac:chgData name="Deborah Hogan" userId="adaadaf2-9e7b-4d54-870e-88fa13cd310f" providerId="ADAL" clId="{F5DEB526-8D67-42D7-A96E-91601CE8B42C}" dt="2025-03-09T15:36:18.467" v="44" actId="1076"/>
          <ac:spMkLst>
            <pc:docMk/>
            <pc:sldMk cId="171519496" sldId="328"/>
            <ac:spMk id="3" creationId="{FA001854-0E53-EAEA-3AE5-DA34F0B54816}"/>
          </ac:spMkLst>
        </pc:spChg>
        <pc:picChg chg="mod">
          <ac:chgData name="Deborah Hogan" userId="adaadaf2-9e7b-4d54-870e-88fa13cd310f" providerId="ADAL" clId="{F5DEB526-8D67-42D7-A96E-91601CE8B42C}" dt="2025-03-09T15:36:22.178" v="46" actId="1076"/>
          <ac:picMkLst>
            <pc:docMk/>
            <pc:sldMk cId="171519496" sldId="328"/>
            <ac:picMk id="4" creationId="{060E3D3D-17D4-B1C1-CC42-07028FA18C54}"/>
          </ac:picMkLst>
        </pc:picChg>
      </pc:sldChg>
      <pc:sldChg chg="modSp">
        <pc:chgData name="Deborah Hogan" userId="adaadaf2-9e7b-4d54-870e-88fa13cd310f" providerId="ADAL" clId="{F5DEB526-8D67-42D7-A96E-91601CE8B42C}" dt="2025-03-09T15:34:18.257" v="8"/>
        <pc:sldMkLst>
          <pc:docMk/>
          <pc:sldMk cId="3444144721" sldId="456"/>
        </pc:sldMkLst>
        <pc:spChg chg="mod">
          <ac:chgData name="Deborah Hogan" userId="adaadaf2-9e7b-4d54-870e-88fa13cd310f" providerId="ADAL" clId="{F5DEB526-8D67-42D7-A96E-91601CE8B42C}" dt="2025-03-09T15:34:18.257" v="8"/>
          <ac:spMkLst>
            <pc:docMk/>
            <pc:sldMk cId="3444144721" sldId="456"/>
            <ac:spMk id="2" creationId="{4AFCA042-DE99-C5B9-FAC2-0E00603DF942}"/>
          </ac:spMkLst>
        </pc:spChg>
      </pc:sldChg>
      <pc:sldChg chg="modSp mod">
        <pc:chgData name="Deborah Hogan" userId="adaadaf2-9e7b-4d54-870e-88fa13cd310f" providerId="ADAL" clId="{F5DEB526-8D67-42D7-A96E-91601CE8B42C}" dt="2025-03-09T15:34:18.842" v="9" actId="27636"/>
        <pc:sldMkLst>
          <pc:docMk/>
          <pc:sldMk cId="4072554505" sldId="457"/>
        </pc:sldMkLst>
        <pc:spChg chg="mod">
          <ac:chgData name="Deborah Hogan" userId="adaadaf2-9e7b-4d54-870e-88fa13cd310f" providerId="ADAL" clId="{F5DEB526-8D67-42D7-A96E-91601CE8B42C}" dt="2025-03-09T15:34:18.842" v="9" actId="27636"/>
          <ac:spMkLst>
            <pc:docMk/>
            <pc:sldMk cId="4072554505" sldId="457"/>
            <ac:spMk id="2" creationId="{00B480BC-3B45-14F5-494D-780338863DB3}"/>
          </ac:spMkLst>
        </pc:spChg>
      </pc:sldChg>
      <pc:sldChg chg="addSp delSp modSp new mod setBg setFolMasterObjs modClrScheme chgLayout">
        <pc:chgData name="Deborah Hogan" userId="adaadaf2-9e7b-4d54-870e-88fa13cd310f" providerId="ADAL" clId="{F5DEB526-8D67-42D7-A96E-91601CE8B42C}" dt="2025-03-09T15:37:33.759" v="63" actId="34135"/>
        <pc:sldMkLst>
          <pc:docMk/>
          <pc:sldMk cId="2317011350" sldId="458"/>
        </pc:sldMkLst>
        <pc:spChg chg="del">
          <ac:chgData name="Deborah Hogan" userId="adaadaf2-9e7b-4d54-870e-88fa13cd310f" providerId="ADAL" clId="{F5DEB526-8D67-42D7-A96E-91601CE8B42C}" dt="2025-03-09T15:32:48.278" v="1"/>
          <ac:spMkLst>
            <pc:docMk/>
            <pc:sldMk cId="2317011350" sldId="458"/>
            <ac:spMk id="2" creationId="{B05498D3-C367-0D3C-9B8D-93DD0ED75CA5}"/>
          </ac:spMkLst>
        </pc:spChg>
        <pc:spChg chg="del">
          <ac:chgData name="Deborah Hogan" userId="adaadaf2-9e7b-4d54-870e-88fa13cd310f" providerId="ADAL" clId="{F5DEB526-8D67-42D7-A96E-91601CE8B42C}" dt="2025-03-09T15:32:56.514" v="4"/>
          <ac:spMkLst>
            <pc:docMk/>
            <pc:sldMk cId="2317011350" sldId="458"/>
            <ac:spMk id="3" creationId="{A5A197DA-CE34-26F9-16DC-4B9B41265FDF}"/>
          </ac:spMkLst>
        </pc:spChg>
        <pc:spChg chg="add mod">
          <ac:chgData name="Deborah Hogan" userId="adaadaf2-9e7b-4d54-870e-88fa13cd310f" providerId="ADAL" clId="{F5DEB526-8D67-42D7-A96E-91601CE8B42C}" dt="2025-03-09T15:34:31.411" v="18" actId="26606"/>
          <ac:spMkLst>
            <pc:docMk/>
            <pc:sldMk cId="2317011350" sldId="458"/>
            <ac:spMk id="4" creationId="{1DD6EA89-1A5C-E36F-C2D6-7EE0AB438EBB}"/>
          </ac:spMkLst>
        </pc:spChg>
        <pc:spChg chg="add del mod">
          <ac:chgData name="Deborah Hogan" userId="adaadaf2-9e7b-4d54-870e-88fa13cd310f" providerId="ADAL" clId="{F5DEB526-8D67-42D7-A96E-91601CE8B42C}" dt="2025-03-09T15:34:31.411" v="18" actId="26606"/>
          <ac:spMkLst>
            <pc:docMk/>
            <pc:sldMk cId="2317011350" sldId="458"/>
            <ac:spMk id="5" creationId="{BE3E0FC7-968D-D04C-B6EC-8071057AE4DF}"/>
          </ac:spMkLst>
        </pc:spChg>
        <pc:spChg chg="add">
          <ac:chgData name="Deborah Hogan" userId="adaadaf2-9e7b-4d54-870e-88fa13cd310f" providerId="ADAL" clId="{F5DEB526-8D67-42D7-A96E-91601CE8B42C}" dt="2025-03-09T15:34:31.411" v="18" actId="26606"/>
          <ac:spMkLst>
            <pc:docMk/>
            <pc:sldMk cId="2317011350" sldId="458"/>
            <ac:spMk id="54" creationId="{2EEF4763-EB4A-4A35-89EB-AD2763B48C3B}"/>
          </ac:spMkLst>
        </pc:spChg>
        <pc:grpChg chg="add">
          <ac:chgData name="Deborah Hogan" userId="adaadaf2-9e7b-4d54-870e-88fa13cd310f" providerId="ADAL" clId="{F5DEB526-8D67-42D7-A96E-91601CE8B42C}" dt="2025-03-09T15:34:31.411" v="18" actId="26606"/>
          <ac:grpSpMkLst>
            <pc:docMk/>
            <pc:sldMk cId="2317011350" sldId="458"/>
            <ac:grpSpMk id="13" creationId="{96FA2727-C33B-44D1-885B-76DC0424E577}"/>
          </ac:grpSpMkLst>
        </pc:grpChg>
        <pc:graphicFrameChg chg="add">
          <ac:chgData name="Deborah Hogan" userId="adaadaf2-9e7b-4d54-870e-88fa13cd310f" providerId="ADAL" clId="{F5DEB526-8D67-42D7-A96E-91601CE8B42C}" dt="2025-03-09T15:34:31.411" v="18" actId="26606"/>
          <ac:graphicFrameMkLst>
            <pc:docMk/>
            <pc:sldMk cId="2317011350" sldId="458"/>
            <ac:graphicFrameMk id="7" creationId="{6C7B6417-CE17-7668-950A-186C1CC699E4}"/>
          </ac:graphicFrameMkLst>
        </pc:graphicFrameChg>
        <pc:picChg chg="add del mod">
          <ac:chgData name="Deborah Hogan" userId="adaadaf2-9e7b-4d54-870e-88fa13cd310f" providerId="ADAL" clId="{F5DEB526-8D67-42D7-A96E-91601CE8B42C}" dt="2025-03-09T15:34:27.401" v="16" actId="478"/>
          <ac:picMkLst>
            <pc:docMk/>
            <pc:sldMk cId="2317011350" sldId="458"/>
            <ac:picMk id="6" creationId="{19B01095-A4D9-C3B7-554D-19FD6CB2AF91}"/>
          </ac:picMkLst>
        </pc:picChg>
        <pc:picChg chg="add mod">
          <ac:chgData name="Deborah Hogan" userId="adaadaf2-9e7b-4d54-870e-88fa13cd310f" providerId="ADAL" clId="{F5DEB526-8D67-42D7-A96E-91601CE8B42C}" dt="2025-03-09T15:37:33.759" v="63" actId="34135"/>
          <ac:picMkLst>
            <pc:docMk/>
            <pc:sldMk cId="2317011350" sldId="458"/>
            <ac:picMk id="9" creationId="{1E1B37F1-8134-9E69-C210-3180C54CD65E}"/>
          </ac:picMkLst>
        </pc:picChg>
        <pc:picChg chg="add">
          <ac:chgData name="Deborah Hogan" userId="adaadaf2-9e7b-4d54-870e-88fa13cd310f" providerId="ADAL" clId="{F5DEB526-8D67-42D7-A96E-91601CE8B42C}" dt="2025-03-09T15:34:31.411" v="18" actId="26606"/>
          <ac:picMkLst>
            <pc:docMk/>
            <pc:sldMk cId="2317011350" sldId="458"/>
            <ac:picMk id="11" creationId="{174E31E4-530B-4247-962C-F46F5F66DFFB}"/>
          </ac:picMkLst>
        </pc:picChg>
      </pc:sldChg>
      <pc:sldMasterChg chg="addSp">
        <pc:chgData name="Deborah Hogan" userId="adaadaf2-9e7b-4d54-870e-88fa13cd310f" providerId="ADAL" clId="{F5DEB526-8D67-42D7-A96E-91601CE8B42C}" dt="2025-03-09T15:34:18.257" v="8"/>
        <pc:sldMasterMkLst>
          <pc:docMk/>
          <pc:sldMasterMk cId="1593991242" sldId="2147483671"/>
        </pc:sldMasterMkLst>
        <pc:picChg chg="add">
          <ac:chgData name="Deborah Hogan" userId="adaadaf2-9e7b-4d54-870e-88fa13cd310f" providerId="ADAL" clId="{F5DEB526-8D67-42D7-A96E-91601CE8B42C}" dt="2025-03-09T15:34:18.257" v="8"/>
          <ac:picMkLst>
            <pc:docMk/>
            <pc:sldMasterMk cId="1593991242" sldId="2147483671"/>
            <ac:picMk id="48" creationId="{B37DBE2E-CD6D-1E47-607B-DE4AE752E693}"/>
          </ac:picMkLst>
        </pc:picChg>
      </pc:sldMasterChg>
    </pc:docChg>
  </pc:docChgLst>
  <pc:docChgLst>
    <pc:chgData name="Deborah Hogan" userId="adaadaf2-9e7b-4d54-870e-88fa13cd310f" providerId="ADAL" clId="{B3C1235C-28C9-4F3D-A40F-0CB559B4C6E2}"/>
    <pc:docChg chg="undo custSel addSld delSld modSld sldOrd">
      <pc:chgData name="Deborah Hogan" userId="adaadaf2-9e7b-4d54-870e-88fa13cd310f" providerId="ADAL" clId="{B3C1235C-28C9-4F3D-A40F-0CB559B4C6E2}" dt="2024-09-05T18:31:56.321" v="1970" actId="47"/>
      <pc:docMkLst>
        <pc:docMk/>
      </pc:docMkLst>
      <pc:sldChg chg="modSp mod">
        <pc:chgData name="Deborah Hogan" userId="adaadaf2-9e7b-4d54-870e-88fa13cd310f" providerId="ADAL" clId="{B3C1235C-28C9-4F3D-A40F-0CB559B4C6E2}" dt="2024-08-18T22:25:00.357" v="1881" actId="403"/>
        <pc:sldMkLst>
          <pc:docMk/>
          <pc:sldMk cId="0" sldId="256"/>
        </pc:sldMkLst>
      </pc:sldChg>
      <pc:sldChg chg="addSp delSp modSp mod">
        <pc:chgData name="Deborah Hogan" userId="adaadaf2-9e7b-4d54-870e-88fa13cd310f" providerId="ADAL" clId="{B3C1235C-28C9-4F3D-A40F-0CB559B4C6E2}" dt="2024-08-13T15:42:22.322" v="1735"/>
        <pc:sldMkLst>
          <pc:docMk/>
          <pc:sldMk cId="0" sldId="269"/>
        </pc:sldMkLst>
      </pc:sldChg>
      <pc:sldChg chg="addSp delSp modSp mod">
        <pc:chgData name="Deborah Hogan" userId="adaadaf2-9e7b-4d54-870e-88fa13cd310f" providerId="ADAL" clId="{B3C1235C-28C9-4F3D-A40F-0CB559B4C6E2}" dt="2024-08-03T03:00:46.189" v="1326" actId="27636"/>
        <pc:sldMkLst>
          <pc:docMk/>
          <pc:sldMk cId="0" sldId="270"/>
        </pc:sldMkLst>
      </pc:sldChg>
      <pc:sldChg chg="modSp del mod">
        <pc:chgData name="Deborah Hogan" userId="adaadaf2-9e7b-4d54-870e-88fa13cd310f" providerId="ADAL" clId="{B3C1235C-28C9-4F3D-A40F-0CB559B4C6E2}" dt="2024-09-05T18:31:44.529" v="1923" actId="47"/>
        <pc:sldMkLst>
          <pc:docMk/>
          <pc:sldMk cId="0" sldId="277"/>
        </pc:sldMkLst>
      </pc:sldChg>
      <pc:sldChg chg="addSp modSp del mod modAnim">
        <pc:chgData name="Deborah Hogan" userId="adaadaf2-9e7b-4d54-870e-88fa13cd310f" providerId="ADAL" clId="{B3C1235C-28C9-4F3D-A40F-0CB559B4C6E2}" dt="2024-09-05T18:31:45.062" v="1925" actId="47"/>
        <pc:sldMkLst>
          <pc:docMk/>
          <pc:sldMk cId="0" sldId="279"/>
        </pc:sldMkLst>
      </pc:sldChg>
      <pc:sldChg chg="modSp del">
        <pc:chgData name="Deborah Hogan" userId="adaadaf2-9e7b-4d54-870e-88fa13cd310f" providerId="ADAL" clId="{B3C1235C-28C9-4F3D-A40F-0CB559B4C6E2}" dt="2024-09-05T18:31:45.394" v="1936" actId="47"/>
        <pc:sldMkLst>
          <pc:docMk/>
          <pc:sldMk cId="0" sldId="282"/>
        </pc:sldMkLst>
      </pc:sldChg>
      <pc:sldChg chg="addSp modSp del mod">
        <pc:chgData name="Deborah Hogan" userId="adaadaf2-9e7b-4d54-870e-88fa13cd310f" providerId="ADAL" clId="{B3C1235C-28C9-4F3D-A40F-0CB559B4C6E2}" dt="2024-09-05T18:31:45.494" v="1939" actId="47"/>
        <pc:sldMkLst>
          <pc:docMk/>
          <pc:sldMk cId="0" sldId="284"/>
        </pc:sldMkLst>
      </pc:sldChg>
      <pc:sldChg chg="addSp modSp del mod modAnim">
        <pc:chgData name="Deborah Hogan" userId="adaadaf2-9e7b-4d54-870e-88fa13cd310f" providerId="ADAL" clId="{B3C1235C-28C9-4F3D-A40F-0CB559B4C6E2}" dt="2024-09-05T18:31:45.526" v="1940" actId="47"/>
        <pc:sldMkLst>
          <pc:docMk/>
          <pc:sldMk cId="0" sldId="285"/>
        </pc:sldMkLst>
      </pc:sldChg>
      <pc:sldChg chg="addSp modSp del mod modAnim">
        <pc:chgData name="Deborah Hogan" userId="adaadaf2-9e7b-4d54-870e-88fa13cd310f" providerId="ADAL" clId="{B3C1235C-28C9-4F3D-A40F-0CB559B4C6E2}" dt="2024-09-05T18:31:45.679" v="1945" actId="47"/>
        <pc:sldMkLst>
          <pc:docMk/>
          <pc:sldMk cId="0" sldId="290"/>
        </pc:sldMkLst>
      </pc:sldChg>
      <pc:sldChg chg="addSp modSp del mod">
        <pc:chgData name="Deborah Hogan" userId="adaadaf2-9e7b-4d54-870e-88fa13cd310f" providerId="ADAL" clId="{B3C1235C-28C9-4F3D-A40F-0CB559B4C6E2}" dt="2024-09-05T18:31:45.695" v="1946" actId="47"/>
        <pc:sldMkLst>
          <pc:docMk/>
          <pc:sldMk cId="0" sldId="291"/>
        </pc:sldMkLst>
      </pc:sldChg>
      <pc:sldChg chg="addSp modSp del mod modAnim">
        <pc:chgData name="Deborah Hogan" userId="adaadaf2-9e7b-4d54-870e-88fa13cd310f" providerId="ADAL" clId="{B3C1235C-28C9-4F3D-A40F-0CB559B4C6E2}" dt="2024-09-05T18:31:46.005" v="1956" actId="47"/>
        <pc:sldMkLst>
          <pc:docMk/>
          <pc:sldMk cId="0" sldId="293"/>
        </pc:sldMkLst>
      </pc:sldChg>
      <pc:sldChg chg="addSp modSp del mod">
        <pc:chgData name="Deborah Hogan" userId="adaadaf2-9e7b-4d54-870e-88fa13cd310f" providerId="ADAL" clId="{B3C1235C-28C9-4F3D-A40F-0CB559B4C6E2}" dt="2024-09-05T18:31:46.033" v="1957" actId="47"/>
        <pc:sldMkLst>
          <pc:docMk/>
          <pc:sldMk cId="0" sldId="294"/>
        </pc:sldMkLst>
      </pc:sldChg>
      <pc:sldChg chg="delSp modSp del mod">
        <pc:chgData name="Deborah Hogan" userId="adaadaf2-9e7b-4d54-870e-88fa13cd310f" providerId="ADAL" clId="{B3C1235C-28C9-4F3D-A40F-0CB559B4C6E2}" dt="2024-09-05T18:31:45.331" v="1933" actId="47"/>
        <pc:sldMkLst>
          <pc:docMk/>
          <pc:sldMk cId="3548604018" sldId="301"/>
        </pc:sldMkLst>
      </pc:sldChg>
      <pc:sldChg chg="modSp del mod">
        <pc:chgData name="Deborah Hogan" userId="adaadaf2-9e7b-4d54-870e-88fa13cd310f" providerId="ADAL" clId="{B3C1235C-28C9-4F3D-A40F-0CB559B4C6E2}" dt="2024-09-05T18:31:45.363" v="1934" actId="47"/>
        <pc:sldMkLst>
          <pc:docMk/>
          <pc:sldMk cId="346756444" sldId="302"/>
        </pc:sldMkLst>
      </pc:sldChg>
      <pc:sldChg chg="modSp del mod">
        <pc:chgData name="Deborah Hogan" userId="adaadaf2-9e7b-4d54-870e-88fa13cd310f" providerId="ADAL" clId="{B3C1235C-28C9-4F3D-A40F-0CB559B4C6E2}" dt="2024-09-05T18:31:45.378" v="1935" actId="47"/>
        <pc:sldMkLst>
          <pc:docMk/>
          <pc:sldMk cId="1005245413" sldId="303"/>
        </pc:sldMkLst>
      </pc:sldChg>
      <pc:sldChg chg="addSp modSp del mod">
        <pc:chgData name="Deborah Hogan" userId="adaadaf2-9e7b-4d54-870e-88fa13cd310f" providerId="ADAL" clId="{B3C1235C-28C9-4F3D-A40F-0CB559B4C6E2}" dt="2024-09-05T18:31:43.173" v="1920" actId="47"/>
        <pc:sldMkLst>
          <pc:docMk/>
          <pc:sldMk cId="2322042268" sldId="312"/>
        </pc:sldMkLst>
      </pc:sldChg>
      <pc:sldChg chg="addSp delSp modSp del mod modAnim">
        <pc:chgData name="Deborah Hogan" userId="adaadaf2-9e7b-4d54-870e-88fa13cd310f" providerId="ADAL" clId="{B3C1235C-28C9-4F3D-A40F-0CB559B4C6E2}" dt="2024-09-05T18:31:43.413" v="1921" actId="47"/>
        <pc:sldMkLst>
          <pc:docMk/>
          <pc:sldMk cId="412600252" sldId="313"/>
        </pc:sldMkLst>
      </pc:sldChg>
      <pc:sldChg chg="addSp modSp del mod modAnim">
        <pc:chgData name="Deborah Hogan" userId="adaadaf2-9e7b-4d54-870e-88fa13cd310f" providerId="ADAL" clId="{B3C1235C-28C9-4F3D-A40F-0CB559B4C6E2}" dt="2024-09-05T18:31:45.109" v="1926" actId="47"/>
        <pc:sldMkLst>
          <pc:docMk/>
          <pc:sldMk cId="1186700196" sldId="314"/>
        </pc:sldMkLst>
      </pc:sldChg>
      <pc:sldChg chg="del">
        <pc:chgData name="Deborah Hogan" userId="adaadaf2-9e7b-4d54-870e-88fa13cd310f" providerId="ADAL" clId="{B3C1235C-28C9-4F3D-A40F-0CB559B4C6E2}" dt="2024-09-05T18:31:45.463" v="1938" actId="47"/>
        <pc:sldMkLst>
          <pc:docMk/>
          <pc:sldMk cId="1600848002" sldId="315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3042625431" sldId="315"/>
        </pc:sldMkLst>
      </pc:sldChg>
      <pc:sldChg chg="addSp modSp new mod ord modAnim">
        <pc:chgData name="Deborah Hogan" userId="adaadaf2-9e7b-4d54-870e-88fa13cd310f" providerId="ADAL" clId="{B3C1235C-28C9-4F3D-A40F-0CB559B4C6E2}" dt="2024-08-03T12:30:35.777" v="1355" actId="1076"/>
        <pc:sldMkLst>
          <pc:docMk/>
          <pc:sldMk cId="3832511855" sldId="316"/>
        </pc:sldMkLst>
      </pc:sldChg>
      <pc:sldChg chg="addSp modSp new mod">
        <pc:chgData name="Deborah Hogan" userId="adaadaf2-9e7b-4d54-870e-88fa13cd310f" providerId="ADAL" clId="{B3C1235C-28C9-4F3D-A40F-0CB559B4C6E2}" dt="2024-08-03T02:59:24.353" v="1313" actId="1076"/>
        <pc:sldMkLst>
          <pc:docMk/>
          <pc:sldMk cId="1763018260" sldId="317"/>
        </pc:sldMkLst>
      </pc:sldChg>
      <pc:sldChg chg="addSp modSp new mod modAnim">
        <pc:chgData name="Deborah Hogan" userId="adaadaf2-9e7b-4d54-870e-88fa13cd310f" providerId="ADAL" clId="{B3C1235C-28C9-4F3D-A40F-0CB559B4C6E2}" dt="2024-08-03T03:00:10.702" v="1317" actId="1076"/>
        <pc:sldMkLst>
          <pc:docMk/>
          <pc:sldMk cId="2201806534" sldId="318"/>
        </pc:sldMkLst>
      </pc:sldChg>
      <pc:sldChg chg="addSp modSp new mod modAnim">
        <pc:chgData name="Deborah Hogan" userId="adaadaf2-9e7b-4d54-870e-88fa13cd310f" providerId="ADAL" clId="{B3C1235C-28C9-4F3D-A40F-0CB559B4C6E2}" dt="2024-08-03T12:26:16.041" v="1335" actId="1076"/>
        <pc:sldMkLst>
          <pc:docMk/>
          <pc:sldMk cId="414835383" sldId="319"/>
        </pc:sldMkLst>
      </pc:sldChg>
      <pc:sldChg chg="new del">
        <pc:chgData name="Deborah Hogan" userId="adaadaf2-9e7b-4d54-870e-88fa13cd310f" providerId="ADAL" clId="{B3C1235C-28C9-4F3D-A40F-0CB559B4C6E2}" dt="2024-07-30T23:47:17.023" v="217" actId="680"/>
        <pc:sldMkLst>
          <pc:docMk/>
          <pc:sldMk cId="1309886234" sldId="320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3.605" v="1922" actId="47"/>
        <pc:sldMkLst>
          <pc:docMk/>
          <pc:sldMk cId="3461807032" sldId="320"/>
        </pc:sldMkLst>
      </pc:sldChg>
      <pc:sldChg chg="addSp modSp new mod modAnim">
        <pc:chgData name="Deborah Hogan" userId="adaadaf2-9e7b-4d54-870e-88fa13cd310f" providerId="ADAL" clId="{B3C1235C-28C9-4F3D-A40F-0CB559B4C6E2}" dt="2024-08-03T12:32:06.893" v="1360" actId="14100"/>
        <pc:sldMkLst>
          <pc:docMk/>
          <pc:sldMk cId="3338808589" sldId="321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131" v="1927" actId="47"/>
        <pc:sldMkLst>
          <pc:docMk/>
          <pc:sldMk cId="855570731" sldId="322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178" v="1928" actId="47"/>
        <pc:sldMkLst>
          <pc:docMk/>
          <pc:sldMk cId="2841086831" sldId="323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193" v="1929" actId="47"/>
        <pc:sldMkLst>
          <pc:docMk/>
          <pc:sldMk cId="2273191208" sldId="324"/>
        </pc:sldMkLst>
      </pc:sldChg>
      <pc:sldChg chg="addSp modSp del mod">
        <pc:chgData name="Deborah Hogan" userId="adaadaf2-9e7b-4d54-870e-88fa13cd310f" providerId="ADAL" clId="{B3C1235C-28C9-4F3D-A40F-0CB559B4C6E2}" dt="2024-09-05T18:31:45.247" v="1931" actId="47"/>
        <pc:sldMkLst>
          <pc:docMk/>
          <pc:sldMk cId="491309423" sldId="325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3153948914" sldId="325"/>
        </pc:sldMkLst>
      </pc:sldChg>
      <pc:sldChg chg="modSp del mod">
        <pc:chgData name="Deborah Hogan" userId="adaadaf2-9e7b-4d54-870e-88fa13cd310f" providerId="ADAL" clId="{B3C1235C-28C9-4F3D-A40F-0CB559B4C6E2}" dt="2024-09-05T18:31:45.432" v="1937" actId="47"/>
        <pc:sldMkLst>
          <pc:docMk/>
          <pc:sldMk cId="113439162" sldId="326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1598063953" sldId="326"/>
        </pc:sldMkLst>
      </pc:sldChg>
      <pc:sldChg chg="addSp modSp new mod modAnim">
        <pc:chgData name="Deborah Hogan" userId="adaadaf2-9e7b-4d54-870e-88fa13cd310f" providerId="ADAL" clId="{B3C1235C-28C9-4F3D-A40F-0CB559B4C6E2}" dt="2024-08-03T12:28:35.090" v="1343" actId="1076"/>
        <pc:sldMkLst>
          <pc:docMk/>
          <pc:sldMk cId="1413887499" sldId="327"/>
        </pc:sldMkLst>
      </pc:sldChg>
      <pc:sldChg chg="addSp modSp new mod modAnim">
        <pc:chgData name="Deborah Hogan" userId="adaadaf2-9e7b-4d54-870e-88fa13cd310f" providerId="ADAL" clId="{B3C1235C-28C9-4F3D-A40F-0CB559B4C6E2}" dt="2024-08-03T12:29:33.999" v="1348" actId="1076"/>
        <pc:sldMkLst>
          <pc:docMk/>
          <pc:sldMk cId="171519496" sldId="328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925464718" sldId="329"/>
        </pc:sldMkLst>
      </pc:sldChg>
      <pc:sldChg chg="addSp modSp del mod modAnim">
        <pc:chgData name="Deborah Hogan" userId="adaadaf2-9e7b-4d54-870e-88fa13cd310f" providerId="ADAL" clId="{B3C1235C-28C9-4F3D-A40F-0CB559B4C6E2}" dt="2024-09-05T18:31:45.548" v="1941" actId="47"/>
        <pc:sldMkLst>
          <pc:docMk/>
          <pc:sldMk cId="4136698793" sldId="329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1193136250" sldId="330"/>
        </pc:sldMkLst>
      </pc:sldChg>
      <pc:sldChg chg="addSp modSp del mod ord modAnim">
        <pc:chgData name="Deborah Hogan" userId="adaadaf2-9e7b-4d54-870e-88fa13cd310f" providerId="ADAL" clId="{B3C1235C-28C9-4F3D-A40F-0CB559B4C6E2}" dt="2024-09-05T18:31:45.610" v="1943" actId="47"/>
        <pc:sldMkLst>
          <pc:docMk/>
          <pc:sldMk cId="1429806184" sldId="330"/>
        </pc:sldMkLst>
      </pc:sldChg>
      <pc:sldChg chg="addSp modSp del mod modAnim">
        <pc:chgData name="Deborah Hogan" userId="adaadaf2-9e7b-4d54-870e-88fa13cd310f" providerId="ADAL" clId="{B3C1235C-28C9-4F3D-A40F-0CB559B4C6E2}" dt="2024-09-05T18:31:45.733" v="1947" actId="47"/>
        <pc:sldMkLst>
          <pc:docMk/>
          <pc:sldMk cId="225614502" sldId="331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2566121525" sldId="331"/>
        </pc:sldMkLst>
      </pc:sldChg>
      <pc:sldChg chg="addSp modSp del mod modAnim">
        <pc:chgData name="Deborah Hogan" userId="adaadaf2-9e7b-4d54-870e-88fa13cd310f" providerId="ADAL" clId="{B3C1235C-28C9-4F3D-A40F-0CB559B4C6E2}" dt="2024-09-05T18:31:45.764" v="1948" actId="47"/>
        <pc:sldMkLst>
          <pc:docMk/>
          <pc:sldMk cId="2414709784" sldId="332"/>
        </pc:sldMkLst>
      </pc:sldChg>
      <pc:sldChg chg="modSp new del mod">
        <pc:chgData name="Deborah Hogan" userId="adaadaf2-9e7b-4d54-870e-88fa13cd310f" providerId="ADAL" clId="{B3C1235C-28C9-4F3D-A40F-0CB559B4C6E2}" dt="2024-08-01T00:25:32.569" v="515" actId="2696"/>
        <pc:sldMkLst>
          <pc:docMk/>
          <pc:sldMk cId="3765308885" sldId="332"/>
        </pc:sldMkLst>
      </pc:sldChg>
      <pc:sldChg chg="addSp modSp new del mod modAnim">
        <pc:chgData name="Deborah Hogan" userId="adaadaf2-9e7b-4d54-870e-88fa13cd310f" providerId="ADAL" clId="{B3C1235C-28C9-4F3D-A40F-0CB559B4C6E2}" dt="2024-09-05T18:31:45.278" v="1932" actId="47"/>
        <pc:sldMkLst>
          <pc:docMk/>
          <pc:sldMk cId="851998348" sldId="333"/>
        </pc:sldMkLst>
      </pc:sldChg>
      <pc:sldChg chg="new del">
        <pc:chgData name="Deborah Hogan" userId="adaadaf2-9e7b-4d54-870e-88fa13cd310f" providerId="ADAL" clId="{B3C1235C-28C9-4F3D-A40F-0CB559B4C6E2}" dt="2024-08-01T00:26:04.155" v="516" actId="47"/>
        <pc:sldMkLst>
          <pc:docMk/>
          <pc:sldMk cId="2554710950" sldId="333"/>
        </pc:sldMkLst>
      </pc:sldChg>
      <pc:sldChg chg="addSp modSp new del mod">
        <pc:chgData name="Deborah Hogan" userId="adaadaf2-9e7b-4d54-870e-88fa13cd310f" providerId="ADAL" clId="{B3C1235C-28C9-4F3D-A40F-0CB559B4C6E2}" dt="2024-08-03T20:44:38.743" v="1570" actId="2696"/>
        <pc:sldMkLst>
          <pc:docMk/>
          <pc:sldMk cId="612543145" sldId="334"/>
        </pc:sldMkLst>
      </pc:sldChg>
      <pc:sldChg chg="new del">
        <pc:chgData name="Deborah Hogan" userId="adaadaf2-9e7b-4d54-870e-88fa13cd310f" providerId="ADAL" clId="{B3C1235C-28C9-4F3D-A40F-0CB559B4C6E2}" dt="2024-08-01T00:26:05.744" v="517" actId="47"/>
        <pc:sldMkLst>
          <pc:docMk/>
          <pc:sldMk cId="4007380163" sldId="334"/>
        </pc:sldMkLst>
      </pc:sldChg>
      <pc:sldChg chg="addSp modSp new del mod modAnim">
        <pc:chgData name="Deborah Hogan" userId="adaadaf2-9e7b-4d54-870e-88fa13cd310f" providerId="ADAL" clId="{B3C1235C-28C9-4F3D-A40F-0CB559B4C6E2}" dt="2024-09-05T18:31:45.795" v="1949" actId="47"/>
        <pc:sldMkLst>
          <pc:docMk/>
          <pc:sldMk cId="3985762781" sldId="335"/>
        </pc:sldMkLst>
      </pc:sldChg>
      <pc:sldChg chg="addSp modSp new del mod modAnim">
        <pc:chgData name="Deborah Hogan" userId="adaadaf2-9e7b-4d54-870e-88fa13cd310f" providerId="ADAL" clId="{B3C1235C-28C9-4F3D-A40F-0CB559B4C6E2}" dt="2024-09-05T18:31:45.848" v="1951" actId="47"/>
        <pc:sldMkLst>
          <pc:docMk/>
          <pc:sldMk cId="3523224815" sldId="336"/>
        </pc:sldMkLst>
      </pc:sldChg>
      <pc:sldChg chg="addSp modSp new del mod">
        <pc:chgData name="Deborah Hogan" userId="adaadaf2-9e7b-4d54-870e-88fa13cd310f" providerId="ADAL" clId="{B3C1235C-28C9-4F3D-A40F-0CB559B4C6E2}" dt="2024-09-05T18:31:45.948" v="1954" actId="47"/>
        <pc:sldMkLst>
          <pc:docMk/>
          <pc:sldMk cId="229186944" sldId="337"/>
        </pc:sldMkLst>
      </pc:sldChg>
      <pc:sldChg chg="addSp modSp new del mod modAnim">
        <pc:chgData name="Deborah Hogan" userId="adaadaf2-9e7b-4d54-870e-88fa13cd310f" providerId="ADAL" clId="{B3C1235C-28C9-4F3D-A40F-0CB559B4C6E2}" dt="2024-09-05T18:31:45.973" v="1955" actId="47"/>
        <pc:sldMkLst>
          <pc:docMk/>
          <pc:sldMk cId="3684836094" sldId="338"/>
        </pc:sldMkLst>
      </pc:sldChg>
      <pc:sldChg chg="new del">
        <pc:chgData name="Deborah Hogan" userId="adaadaf2-9e7b-4d54-870e-88fa13cd310f" providerId="ADAL" clId="{B3C1235C-28C9-4F3D-A40F-0CB559B4C6E2}" dt="2024-08-02T23:44:22.928" v="641" actId="47"/>
        <pc:sldMkLst>
          <pc:docMk/>
          <pc:sldMk cId="2765009189" sldId="339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595" v="1942" actId="47"/>
        <pc:sldMkLst>
          <pc:docMk/>
          <pc:sldMk cId="4192912475" sldId="339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648" v="1944" actId="47"/>
        <pc:sldMkLst>
          <pc:docMk/>
          <pc:sldMk cId="1096897060" sldId="340"/>
        </pc:sldMkLst>
      </pc:sldChg>
      <pc:sldChg chg="addSp delSp modSp new del mod modAnim">
        <pc:chgData name="Deborah Hogan" userId="adaadaf2-9e7b-4d54-870e-88fa13cd310f" providerId="ADAL" clId="{B3C1235C-28C9-4F3D-A40F-0CB559B4C6E2}" dt="2024-08-18T21:35:56.841" v="1876" actId="47"/>
        <pc:sldMkLst>
          <pc:docMk/>
          <pc:sldMk cId="261070161" sldId="341"/>
        </pc:sldMkLst>
      </pc:sldChg>
      <pc:sldChg chg="add del">
        <pc:chgData name="Deborah Hogan" userId="adaadaf2-9e7b-4d54-870e-88fa13cd310f" providerId="ADAL" clId="{B3C1235C-28C9-4F3D-A40F-0CB559B4C6E2}" dt="2024-09-05T18:31:54.632" v="1969" actId="47"/>
        <pc:sldMkLst>
          <pc:docMk/>
          <pc:sldMk cId="122621406" sldId="359"/>
        </pc:sldMkLst>
      </pc:sldChg>
      <pc:sldChg chg="addSp modSp del mod">
        <pc:chgData name="Deborah Hogan" userId="adaadaf2-9e7b-4d54-870e-88fa13cd310f" providerId="ADAL" clId="{B3C1235C-28C9-4F3D-A40F-0CB559B4C6E2}" dt="2024-09-05T18:31:56.321" v="1970" actId="47"/>
        <pc:sldMkLst>
          <pc:docMk/>
          <pc:sldMk cId="4158372442" sldId="360"/>
        </pc:sldMkLst>
      </pc:sldChg>
      <pc:sldChg chg="addSp modSp del mod modAnim">
        <pc:chgData name="Deborah Hogan" userId="adaadaf2-9e7b-4d54-870e-88fa13cd310f" providerId="ADAL" clId="{B3C1235C-28C9-4F3D-A40F-0CB559B4C6E2}" dt="2024-09-05T18:31:47.552" v="1963" actId="47"/>
        <pc:sldMkLst>
          <pc:docMk/>
          <pc:sldMk cId="968860756" sldId="417"/>
        </pc:sldMkLst>
      </pc:sldChg>
      <pc:sldChg chg="addSp delSp modSp del mod modAnim">
        <pc:chgData name="Deborah Hogan" userId="adaadaf2-9e7b-4d54-870e-88fa13cd310f" providerId="ADAL" clId="{B3C1235C-28C9-4F3D-A40F-0CB559B4C6E2}" dt="2024-09-05T18:31:46.512" v="1958" actId="47"/>
        <pc:sldMkLst>
          <pc:docMk/>
          <pc:sldMk cId="250996546" sldId="439"/>
        </pc:sldMkLst>
      </pc:sldChg>
      <pc:sldChg chg="addSp delSp modSp del mod ord modAnim">
        <pc:chgData name="Deborah Hogan" userId="adaadaf2-9e7b-4d54-870e-88fa13cd310f" providerId="ADAL" clId="{B3C1235C-28C9-4F3D-A40F-0CB559B4C6E2}" dt="2024-09-05T18:31:46.913" v="1959" actId="47"/>
        <pc:sldMkLst>
          <pc:docMk/>
          <pc:sldMk cId="1729895049" sldId="440"/>
        </pc:sldMkLst>
      </pc:sldChg>
      <pc:sldChg chg="addSp modSp del mod modAnim">
        <pc:chgData name="Deborah Hogan" userId="adaadaf2-9e7b-4d54-870e-88fa13cd310f" providerId="ADAL" clId="{B3C1235C-28C9-4F3D-A40F-0CB559B4C6E2}" dt="2024-09-05T18:31:47.235" v="1961" actId="47"/>
        <pc:sldMkLst>
          <pc:docMk/>
          <pc:sldMk cId="3515888655" sldId="441"/>
        </pc:sldMkLst>
      </pc:sldChg>
      <pc:sldChg chg="modSp del mod">
        <pc:chgData name="Deborah Hogan" userId="adaadaf2-9e7b-4d54-870e-88fa13cd310f" providerId="ADAL" clId="{B3C1235C-28C9-4F3D-A40F-0CB559B4C6E2}" dt="2024-08-03T00:04:40.876" v="1008" actId="47"/>
        <pc:sldMkLst>
          <pc:docMk/>
          <pc:sldMk cId="1303085076" sldId="442"/>
        </pc:sldMkLst>
      </pc:sldChg>
      <pc:sldChg chg="addSp modSp del mod modAnim">
        <pc:chgData name="Deborah Hogan" userId="adaadaf2-9e7b-4d54-870e-88fa13cd310f" providerId="ADAL" clId="{B3C1235C-28C9-4F3D-A40F-0CB559B4C6E2}" dt="2024-09-05T18:31:47.969" v="1964" actId="47"/>
        <pc:sldMkLst>
          <pc:docMk/>
          <pc:sldMk cId="737397608" sldId="452"/>
        </pc:sldMkLst>
      </pc:sldChg>
      <pc:sldChg chg="addSp delSp modSp del mod">
        <pc:chgData name="Deborah Hogan" userId="adaadaf2-9e7b-4d54-870e-88fa13cd310f" providerId="ADAL" clId="{B3C1235C-28C9-4F3D-A40F-0CB559B4C6E2}" dt="2024-09-05T18:31:48.154" v="1965" actId="47"/>
        <pc:sldMkLst>
          <pc:docMk/>
          <pc:sldMk cId="2339356111" sldId="453"/>
        </pc:sldMkLst>
      </pc:sldChg>
      <pc:sldChg chg="addSp delSp modSp del mod modAnim">
        <pc:chgData name="Deborah Hogan" userId="adaadaf2-9e7b-4d54-870e-88fa13cd310f" providerId="ADAL" clId="{B3C1235C-28C9-4F3D-A40F-0CB559B4C6E2}" dt="2024-09-05T18:31:48.856" v="1966" actId="47"/>
        <pc:sldMkLst>
          <pc:docMk/>
          <pc:sldMk cId="2373989505" sldId="454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7.386" v="1962" actId="47"/>
        <pc:sldMkLst>
          <pc:docMk/>
          <pc:sldMk cId="3841376574" sldId="455"/>
        </pc:sldMkLst>
      </pc:sldChg>
      <pc:sldChg chg="addSp delSp modSp new mod">
        <pc:chgData name="Deborah Hogan" userId="adaadaf2-9e7b-4d54-870e-88fa13cd310f" providerId="ADAL" clId="{B3C1235C-28C9-4F3D-A40F-0CB559B4C6E2}" dt="2024-08-03T02:08:03.029" v="1121" actId="14100"/>
        <pc:sldMkLst>
          <pc:docMk/>
          <pc:sldMk cId="3444144721" sldId="456"/>
        </pc:sldMkLst>
      </pc:sldChg>
      <pc:sldChg chg="addSp delSp modSp new mod">
        <pc:chgData name="Deborah Hogan" userId="adaadaf2-9e7b-4d54-870e-88fa13cd310f" providerId="ADAL" clId="{B3C1235C-28C9-4F3D-A40F-0CB559B4C6E2}" dt="2024-08-03T02:07:24.866" v="1110" actId="20577"/>
        <pc:sldMkLst>
          <pc:docMk/>
          <pc:sldMk cId="4072554505" sldId="457"/>
        </pc:sldMkLst>
      </pc:sldChg>
      <pc:sldChg chg="addSp delSp modSp new del mod modAnim">
        <pc:chgData name="Deborah Hogan" userId="adaadaf2-9e7b-4d54-870e-88fa13cd310f" providerId="ADAL" clId="{B3C1235C-28C9-4F3D-A40F-0CB559B4C6E2}" dt="2024-08-18T19:18:11.991" v="1743" actId="47"/>
        <pc:sldMkLst>
          <pc:docMk/>
          <pc:sldMk cId="464634319" sldId="458"/>
        </pc:sldMkLst>
      </pc:sldChg>
      <pc:sldChg chg="addSp delSp modSp new del mod modAnim">
        <pc:chgData name="Deborah Hogan" userId="adaadaf2-9e7b-4d54-870e-88fa13cd310f" providerId="ADAL" clId="{B3C1235C-28C9-4F3D-A40F-0CB559B4C6E2}" dt="2024-08-19T22:08:13.703" v="1905" actId="47"/>
        <pc:sldMkLst>
          <pc:docMk/>
          <pc:sldMk cId="1304149468" sldId="459"/>
        </pc:sldMkLst>
      </pc:sldChg>
      <pc:sldChg chg="addSp modSp new del mod modAnim">
        <pc:chgData name="Deborah Hogan" userId="adaadaf2-9e7b-4d54-870e-88fa13cd310f" providerId="ADAL" clId="{B3C1235C-28C9-4F3D-A40F-0CB559B4C6E2}" dt="2024-08-18T21:10:11.235" v="1872" actId="47"/>
        <pc:sldMkLst>
          <pc:docMk/>
          <pc:sldMk cId="690697708" sldId="460"/>
        </pc:sldMkLst>
      </pc:sldChg>
      <pc:sldChg chg="addSp delSp modSp new del mod modAnim">
        <pc:chgData name="Deborah Hogan" userId="adaadaf2-9e7b-4d54-870e-88fa13cd310f" providerId="ADAL" clId="{B3C1235C-28C9-4F3D-A40F-0CB559B4C6E2}" dt="2024-08-18T21:35:42.308" v="1875" actId="47"/>
        <pc:sldMkLst>
          <pc:docMk/>
          <pc:sldMk cId="3855836626" sldId="461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895" v="1952" actId="47"/>
        <pc:sldMkLst>
          <pc:docMk/>
          <pc:sldMk cId="2490466989" sldId="462"/>
        </pc:sldMkLst>
      </pc:sldChg>
      <pc:sldChg chg="addSp delSp modSp new del mod">
        <pc:chgData name="Deborah Hogan" userId="adaadaf2-9e7b-4d54-870e-88fa13cd310f" providerId="ADAL" clId="{B3C1235C-28C9-4F3D-A40F-0CB559B4C6E2}" dt="2024-09-05T18:31:45.833" v="1950" actId="47"/>
        <pc:sldMkLst>
          <pc:docMk/>
          <pc:sldMk cId="3616541826" sldId="463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7.066" v="1960" actId="47"/>
        <pc:sldMkLst>
          <pc:docMk/>
          <pc:sldMk cId="2865790815" sldId="464"/>
        </pc:sldMkLst>
      </pc:sldChg>
      <pc:sldChg chg="addSp delSp modSp new del mod modAnim">
        <pc:chgData name="Deborah Hogan" userId="adaadaf2-9e7b-4d54-870e-88fa13cd310f" providerId="ADAL" clId="{B3C1235C-28C9-4F3D-A40F-0CB559B4C6E2}" dt="2024-09-05T18:31:45.046" v="1924" actId="47"/>
        <pc:sldMkLst>
          <pc:docMk/>
          <pc:sldMk cId="573810248" sldId="465"/>
        </pc:sldMkLst>
      </pc:sldChg>
      <pc:sldChg chg="modSp del mod ord">
        <pc:chgData name="Deborah Hogan" userId="adaadaf2-9e7b-4d54-870e-88fa13cd310f" providerId="ADAL" clId="{B3C1235C-28C9-4F3D-A40F-0CB559B4C6E2}" dt="2024-09-05T18:31:43.057" v="1919" actId="47"/>
        <pc:sldMkLst>
          <pc:docMk/>
          <pc:sldMk cId="3972948930" sldId="466"/>
        </pc:sldMkLst>
      </pc:sldChg>
      <pc:sldChg chg="modSp del mod">
        <pc:chgData name="Deborah Hogan" userId="adaadaf2-9e7b-4d54-870e-88fa13cd310f" providerId="ADAL" clId="{B3C1235C-28C9-4F3D-A40F-0CB559B4C6E2}" dt="2024-09-05T18:31:45.225" v="1930" actId="47"/>
        <pc:sldMkLst>
          <pc:docMk/>
          <pc:sldMk cId="3476059312" sldId="467"/>
        </pc:sldMkLst>
      </pc:sldChg>
      <pc:sldChg chg="modSp del mod">
        <pc:chgData name="Deborah Hogan" userId="adaadaf2-9e7b-4d54-870e-88fa13cd310f" providerId="ADAL" clId="{B3C1235C-28C9-4F3D-A40F-0CB559B4C6E2}" dt="2024-09-05T18:31:45.926" v="1953" actId="47"/>
        <pc:sldMkLst>
          <pc:docMk/>
          <pc:sldMk cId="912017201" sldId="4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742A5-541D-4DA5-8725-10124F906C3A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C9E8766-EE44-4928-9000-BD046A25A01C}">
      <dgm:prSet/>
      <dgm:spPr/>
      <dgm:t>
        <a:bodyPr/>
        <a:lstStyle/>
        <a:p>
          <a:r>
            <a:rPr lang="en-IE"/>
            <a:t>Work co-operatively with others as part of a team</a:t>
          </a:r>
          <a:endParaRPr lang="en-US"/>
        </a:p>
      </dgm:t>
    </dgm:pt>
    <dgm:pt modelId="{96B62954-44C3-48DA-8309-D0F0C3653FF9}" type="parTrans" cxnId="{F30E1182-6A61-49CD-AA1B-E20FC2D6D72E}">
      <dgm:prSet/>
      <dgm:spPr/>
      <dgm:t>
        <a:bodyPr/>
        <a:lstStyle/>
        <a:p>
          <a:endParaRPr lang="en-US"/>
        </a:p>
      </dgm:t>
    </dgm:pt>
    <dgm:pt modelId="{34884D0F-4486-403C-B385-05ABAAC070E9}" type="sibTrans" cxnId="{F30E1182-6A61-49CD-AA1B-E20FC2D6D72E}">
      <dgm:prSet/>
      <dgm:spPr/>
      <dgm:t>
        <a:bodyPr/>
        <a:lstStyle/>
        <a:p>
          <a:endParaRPr lang="en-US"/>
        </a:p>
      </dgm:t>
    </dgm:pt>
    <dgm:pt modelId="{A823D39C-2C86-471D-B533-8D977E6ED427}">
      <dgm:prSet/>
      <dgm:spPr/>
      <dgm:t>
        <a:bodyPr/>
        <a:lstStyle/>
        <a:p>
          <a:r>
            <a:rPr lang="en-IE" dirty="0"/>
            <a:t>Appreciate the value of teamwork in generating ideas, assessing risks, solving problems and completing tasks</a:t>
          </a:r>
          <a:endParaRPr lang="en-US" dirty="0"/>
        </a:p>
      </dgm:t>
    </dgm:pt>
    <dgm:pt modelId="{3DED9561-C3CB-4511-9F58-B15FE6F73396}" type="parTrans" cxnId="{D6B8B0EC-F91A-4F2F-9A21-E54887836F6B}">
      <dgm:prSet/>
      <dgm:spPr/>
      <dgm:t>
        <a:bodyPr/>
        <a:lstStyle/>
        <a:p>
          <a:endParaRPr lang="en-US"/>
        </a:p>
      </dgm:t>
    </dgm:pt>
    <dgm:pt modelId="{0192A2DD-207D-4C1A-B053-54FFE0652A2D}" type="sibTrans" cxnId="{D6B8B0EC-F91A-4F2F-9A21-E54887836F6B}">
      <dgm:prSet/>
      <dgm:spPr/>
      <dgm:t>
        <a:bodyPr/>
        <a:lstStyle/>
        <a:p>
          <a:endParaRPr lang="en-US"/>
        </a:p>
      </dgm:t>
    </dgm:pt>
    <dgm:pt modelId="{75EB7E63-4DED-4F5F-9A94-0E88AB76BA22}" type="pres">
      <dgm:prSet presAssocID="{5B8742A5-541D-4DA5-8725-10124F906C3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58D5C5B-0FC2-43BC-B87C-AC1934161F46}" type="pres">
      <dgm:prSet presAssocID="{5C9E8766-EE44-4928-9000-BD046A25A01C}" presName="hierRoot1" presStyleCnt="0"/>
      <dgm:spPr/>
    </dgm:pt>
    <dgm:pt modelId="{1B3FA79B-F10A-4302-85A3-0B89664C190B}" type="pres">
      <dgm:prSet presAssocID="{5C9E8766-EE44-4928-9000-BD046A25A01C}" presName="composite" presStyleCnt="0"/>
      <dgm:spPr/>
    </dgm:pt>
    <dgm:pt modelId="{17618FBD-C52A-49F9-9AE0-6A64FD96E47E}" type="pres">
      <dgm:prSet presAssocID="{5C9E8766-EE44-4928-9000-BD046A25A01C}" presName="background" presStyleLbl="node0" presStyleIdx="0" presStyleCnt="2"/>
      <dgm:spPr/>
    </dgm:pt>
    <dgm:pt modelId="{B3B1E571-48F1-499A-A7F8-EC33AE50F68C}" type="pres">
      <dgm:prSet presAssocID="{5C9E8766-EE44-4928-9000-BD046A25A01C}" presName="text" presStyleLbl="fgAcc0" presStyleIdx="0" presStyleCnt="2">
        <dgm:presLayoutVars>
          <dgm:chPref val="3"/>
        </dgm:presLayoutVars>
      </dgm:prSet>
      <dgm:spPr/>
    </dgm:pt>
    <dgm:pt modelId="{96B56DCE-3D69-49DF-B173-AA1944650413}" type="pres">
      <dgm:prSet presAssocID="{5C9E8766-EE44-4928-9000-BD046A25A01C}" presName="hierChild2" presStyleCnt="0"/>
      <dgm:spPr/>
    </dgm:pt>
    <dgm:pt modelId="{77C5D553-BA22-4DDF-946C-6811801970A2}" type="pres">
      <dgm:prSet presAssocID="{A823D39C-2C86-471D-B533-8D977E6ED427}" presName="hierRoot1" presStyleCnt="0"/>
      <dgm:spPr/>
    </dgm:pt>
    <dgm:pt modelId="{72A20A34-F60F-4EFB-9CD2-B00A3D373319}" type="pres">
      <dgm:prSet presAssocID="{A823D39C-2C86-471D-B533-8D977E6ED427}" presName="composite" presStyleCnt="0"/>
      <dgm:spPr/>
    </dgm:pt>
    <dgm:pt modelId="{82582EF6-6153-40B2-AF85-C3D0A037799D}" type="pres">
      <dgm:prSet presAssocID="{A823D39C-2C86-471D-B533-8D977E6ED427}" presName="background" presStyleLbl="node0" presStyleIdx="1" presStyleCnt="2"/>
      <dgm:spPr/>
    </dgm:pt>
    <dgm:pt modelId="{FA5FEBEF-74F7-4D17-8BB4-3A19A54B3FE9}" type="pres">
      <dgm:prSet presAssocID="{A823D39C-2C86-471D-B533-8D977E6ED427}" presName="text" presStyleLbl="fgAcc0" presStyleIdx="1" presStyleCnt="2">
        <dgm:presLayoutVars>
          <dgm:chPref val="3"/>
        </dgm:presLayoutVars>
      </dgm:prSet>
      <dgm:spPr/>
    </dgm:pt>
    <dgm:pt modelId="{2F314625-A752-41A4-ADEC-9ED22EDC9FB8}" type="pres">
      <dgm:prSet presAssocID="{A823D39C-2C86-471D-B533-8D977E6ED427}" presName="hierChild2" presStyleCnt="0"/>
      <dgm:spPr/>
    </dgm:pt>
  </dgm:ptLst>
  <dgm:cxnLst>
    <dgm:cxn modelId="{876F2B12-6121-4249-99C0-C73B733FBB19}" type="presOf" srcId="{A823D39C-2C86-471D-B533-8D977E6ED427}" destId="{FA5FEBEF-74F7-4D17-8BB4-3A19A54B3FE9}" srcOrd="0" destOrd="0" presId="urn:microsoft.com/office/officeart/2005/8/layout/hierarchy1"/>
    <dgm:cxn modelId="{F30E1182-6A61-49CD-AA1B-E20FC2D6D72E}" srcId="{5B8742A5-541D-4DA5-8725-10124F906C3A}" destId="{5C9E8766-EE44-4928-9000-BD046A25A01C}" srcOrd="0" destOrd="0" parTransId="{96B62954-44C3-48DA-8309-D0F0C3653FF9}" sibTransId="{34884D0F-4486-403C-B385-05ABAAC070E9}"/>
    <dgm:cxn modelId="{1FEF17A9-1368-46BC-ADE1-8D2BF56870CC}" type="presOf" srcId="{5B8742A5-541D-4DA5-8725-10124F906C3A}" destId="{75EB7E63-4DED-4F5F-9A94-0E88AB76BA22}" srcOrd="0" destOrd="0" presId="urn:microsoft.com/office/officeart/2005/8/layout/hierarchy1"/>
    <dgm:cxn modelId="{0534B0C4-31C4-41E6-8450-8F80E057A5CF}" type="presOf" srcId="{5C9E8766-EE44-4928-9000-BD046A25A01C}" destId="{B3B1E571-48F1-499A-A7F8-EC33AE50F68C}" srcOrd="0" destOrd="0" presId="urn:microsoft.com/office/officeart/2005/8/layout/hierarchy1"/>
    <dgm:cxn modelId="{D6B8B0EC-F91A-4F2F-9A21-E54887836F6B}" srcId="{5B8742A5-541D-4DA5-8725-10124F906C3A}" destId="{A823D39C-2C86-471D-B533-8D977E6ED427}" srcOrd="1" destOrd="0" parTransId="{3DED9561-C3CB-4511-9F58-B15FE6F73396}" sibTransId="{0192A2DD-207D-4C1A-B053-54FFE0652A2D}"/>
    <dgm:cxn modelId="{E6EA3EDD-2345-4B5B-86A8-CC4D25B55678}" type="presParOf" srcId="{75EB7E63-4DED-4F5F-9A94-0E88AB76BA22}" destId="{958D5C5B-0FC2-43BC-B87C-AC1934161F46}" srcOrd="0" destOrd="0" presId="urn:microsoft.com/office/officeart/2005/8/layout/hierarchy1"/>
    <dgm:cxn modelId="{8C7D558D-5447-441C-8889-1F9325E2D5E2}" type="presParOf" srcId="{958D5C5B-0FC2-43BC-B87C-AC1934161F46}" destId="{1B3FA79B-F10A-4302-85A3-0B89664C190B}" srcOrd="0" destOrd="0" presId="urn:microsoft.com/office/officeart/2005/8/layout/hierarchy1"/>
    <dgm:cxn modelId="{44A149B8-EE7D-4446-A68B-BA97AD1FE1E5}" type="presParOf" srcId="{1B3FA79B-F10A-4302-85A3-0B89664C190B}" destId="{17618FBD-C52A-49F9-9AE0-6A64FD96E47E}" srcOrd="0" destOrd="0" presId="urn:microsoft.com/office/officeart/2005/8/layout/hierarchy1"/>
    <dgm:cxn modelId="{4B9EB862-1379-4FF5-B144-1AF485D93C2A}" type="presParOf" srcId="{1B3FA79B-F10A-4302-85A3-0B89664C190B}" destId="{B3B1E571-48F1-499A-A7F8-EC33AE50F68C}" srcOrd="1" destOrd="0" presId="urn:microsoft.com/office/officeart/2005/8/layout/hierarchy1"/>
    <dgm:cxn modelId="{4C924F40-6C38-47F4-BF87-9F01F97DF3AF}" type="presParOf" srcId="{958D5C5B-0FC2-43BC-B87C-AC1934161F46}" destId="{96B56DCE-3D69-49DF-B173-AA1944650413}" srcOrd="1" destOrd="0" presId="urn:microsoft.com/office/officeart/2005/8/layout/hierarchy1"/>
    <dgm:cxn modelId="{433015A6-FF0A-4725-9A5F-4B4C9C9D3266}" type="presParOf" srcId="{75EB7E63-4DED-4F5F-9A94-0E88AB76BA22}" destId="{77C5D553-BA22-4DDF-946C-6811801970A2}" srcOrd="1" destOrd="0" presId="urn:microsoft.com/office/officeart/2005/8/layout/hierarchy1"/>
    <dgm:cxn modelId="{911CADBF-68A3-4A68-8E89-8A7E385D2978}" type="presParOf" srcId="{77C5D553-BA22-4DDF-946C-6811801970A2}" destId="{72A20A34-F60F-4EFB-9CD2-B00A3D373319}" srcOrd="0" destOrd="0" presId="urn:microsoft.com/office/officeart/2005/8/layout/hierarchy1"/>
    <dgm:cxn modelId="{2A73A711-4BDF-4EDB-8537-7178C84C92E0}" type="presParOf" srcId="{72A20A34-F60F-4EFB-9CD2-B00A3D373319}" destId="{82582EF6-6153-40B2-AF85-C3D0A037799D}" srcOrd="0" destOrd="0" presId="urn:microsoft.com/office/officeart/2005/8/layout/hierarchy1"/>
    <dgm:cxn modelId="{3F253CDE-2482-4C96-9CF3-30591B4336DC}" type="presParOf" srcId="{72A20A34-F60F-4EFB-9CD2-B00A3D373319}" destId="{FA5FEBEF-74F7-4D17-8BB4-3A19A54B3FE9}" srcOrd="1" destOrd="0" presId="urn:microsoft.com/office/officeart/2005/8/layout/hierarchy1"/>
    <dgm:cxn modelId="{69E05A8B-5FD7-45EB-86EF-20E854ED140E}" type="presParOf" srcId="{77C5D553-BA22-4DDF-946C-6811801970A2}" destId="{2F314625-A752-41A4-ADEC-9ED22EDC9F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18FBD-C52A-49F9-9AE0-6A64FD96E47E}">
      <dsp:nvSpPr>
        <dsp:cNvPr id="0" name=""/>
        <dsp:cNvSpPr/>
      </dsp:nvSpPr>
      <dsp:spPr>
        <a:xfrm>
          <a:off x="906" y="613722"/>
          <a:ext cx="3183293" cy="2021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B1E571-48F1-499A-A7F8-EC33AE50F68C}">
      <dsp:nvSpPr>
        <dsp:cNvPr id="0" name=""/>
        <dsp:cNvSpPr/>
      </dsp:nvSpPr>
      <dsp:spPr>
        <a:xfrm>
          <a:off x="354606" y="949736"/>
          <a:ext cx="3183293" cy="2021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Work co-operatively with others as part of a team</a:t>
          </a:r>
          <a:endParaRPr lang="en-US" sz="2300" kern="1200"/>
        </a:p>
      </dsp:txBody>
      <dsp:txXfrm>
        <a:off x="413811" y="1008941"/>
        <a:ext cx="3064883" cy="1902981"/>
      </dsp:txXfrm>
    </dsp:sp>
    <dsp:sp modelId="{82582EF6-6153-40B2-AF85-C3D0A037799D}">
      <dsp:nvSpPr>
        <dsp:cNvPr id="0" name=""/>
        <dsp:cNvSpPr/>
      </dsp:nvSpPr>
      <dsp:spPr>
        <a:xfrm>
          <a:off x="3891599" y="613722"/>
          <a:ext cx="3183293" cy="2021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5FEBEF-74F7-4D17-8BB4-3A19A54B3FE9}">
      <dsp:nvSpPr>
        <dsp:cNvPr id="0" name=""/>
        <dsp:cNvSpPr/>
      </dsp:nvSpPr>
      <dsp:spPr>
        <a:xfrm>
          <a:off x="4245298" y="949736"/>
          <a:ext cx="3183293" cy="2021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Appreciate the value of teamwork in generating ideas, assessing risks, solving problems and completing tasks</a:t>
          </a:r>
          <a:endParaRPr lang="en-US" sz="2300" kern="1200" dirty="0"/>
        </a:p>
      </dsp:txBody>
      <dsp:txXfrm>
        <a:off x="4304503" y="1008941"/>
        <a:ext cx="3064883" cy="1902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8C4AC4-E1A2-324E-B31F-DB6FF523E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D134C8-37BB-1E48-84A6-149E867144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19F03-135D-8442-9C1B-E8209C8B0B68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0BEE2-31D7-6E4C-A418-8BA8D50EED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F75172-95B8-F942-BBDA-236391B245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77E31-0952-1148-8A5C-9B9402268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1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B5E62-1B00-4705-9230-0564A715EA85}" type="datetimeFigureOut">
              <a:rPr lang="en-GB" smtClean="0"/>
              <a:t>09/03/2025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68D70-3E1B-4E14-A80D-34BAE35DF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62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0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416956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4047001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5937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72011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2729912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2400762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463570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272968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GB" altLang="en-GB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321399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1746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323212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138899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307707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199119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315573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398622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3CD77-C838-43FA-A3A4-1E125F51FBAF}" type="datetimeFigureOut">
              <a:rPr lang="en-GB" altLang="en-GB" smtClean="0"/>
              <a:pPr/>
              <a:t>09/03/2025</a:t>
            </a:fld>
            <a:endParaRPr lang="en-GB" alt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13FA2-4F8F-4572-9FA7-BED4C2622D99}" type="slidenum">
              <a:rPr lang="en-GB" altLang="en-GB" smtClean="0"/>
              <a:pPr/>
              <a:t>‹#›</a:t>
            </a:fld>
            <a:endParaRPr lang="en-GB" altLang="en-GB"/>
          </a:p>
        </p:txBody>
      </p:sp>
      <p:pic>
        <p:nvPicPr>
          <p:cNvPr id="48" name="Picture 47" descr="Logo&#10;&#10;Description automatically generated with medium confidence">
            <a:extLst>
              <a:ext uri="{FF2B5EF4-FFF2-40B4-BE49-F238E27FC236}">
                <a16:creationId xmlns:a16="http://schemas.microsoft.com/office/drawing/2014/main" id="{B37DBE2E-CD6D-1E47-607B-DE4AE752E69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619" y="5914516"/>
            <a:ext cx="874970" cy="88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912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174E31E4-530B-4247-962C-F46F5F66D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" y="0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6FA2727-C33B-44D1-885B-76DC0424E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9040414" cy="6858001"/>
            <a:chOff x="-14288" y="0"/>
            <a:chExt cx="12053888" cy="685800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A64FD4C-29BA-46E7-AE31-AB38BB694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6" name="Rectangle 5">
                <a:extLst>
                  <a:ext uri="{FF2B5EF4-FFF2-40B4-BE49-F238E27FC236}">
                    <a16:creationId xmlns:a16="http://schemas.microsoft.com/office/drawing/2014/main" id="{A28E5FB6-5905-4F5D-A6CE-E6222C405E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F838FE17-378C-4BCE-80C0-FDD1CB074E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12A1474E-6A37-4F4D-A638-DD0EC0A5B5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49EA8CC2-4D0F-4C86-9CA9-FC3792FED1C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69548BD5-92E6-42BD-9719-16AA005C56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1" name="Freeform 10">
                <a:extLst>
                  <a:ext uri="{FF2B5EF4-FFF2-40B4-BE49-F238E27FC236}">
                    <a16:creationId xmlns:a16="http://schemas.microsoft.com/office/drawing/2014/main" id="{93005965-F240-4349-A563-515973BF01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277A546F-05BB-4274-A6A6-9DACC27ABC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7BE7FF91-E18E-41AA-A952-07CB0C02C8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3F6A31AA-E4FB-4DD0-9AB1-BDD994CFA5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F99B8398-08D8-4C1E-8D7F-BAFB4D3937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CD3984BB-CCC2-49D9-A80B-9507BE5A91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78FF7C07-82F5-4A64-9D71-29CBE1B790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7F1773CA-6AE7-4723-B072-CEC5F3829B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D5EC23E0-B877-4A62-B084-5407401FB6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633C4B0E-E7C6-4A1A-9D3A-80C8E3C59D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AB21372F-73AC-4C69-81F0-0D44D36F6E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2" name="Rectangle 21">
                <a:extLst>
                  <a:ext uri="{FF2B5EF4-FFF2-40B4-BE49-F238E27FC236}">
                    <a16:creationId xmlns:a16="http://schemas.microsoft.com/office/drawing/2014/main" id="{B5619D97-D7A8-4DFF-8AB1-F4B393C1B4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55E03CED-9618-41BB-898B-2FECEFD7B7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78F0A5C5-589E-4053-A41A-FA77210C3D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AC2718F8-15C5-4DAB-B194-AAEE8A205E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id="{23C6608B-EA21-4579-B33F-55E52AC287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id="{4A2FEFA2-D838-4CE1-90BA-B6C2EEB543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1A39CA24-DF18-4FCC-8265-36FC72ED58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id="{50A32DBD-9B22-49C3-A628-A98533FBF4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A3C0B30D-BB1A-4B3D-A162-3EBE6267F2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092B125A-1548-445E-8689-07BEEC8155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D6A7D7B9-9A7E-4FD2-A1B4-1C5CFAE549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B1B0C3F-D935-4306-B5B1-6AA635881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6" name="Freeform 32">
                <a:extLst>
                  <a:ext uri="{FF2B5EF4-FFF2-40B4-BE49-F238E27FC236}">
                    <a16:creationId xmlns:a16="http://schemas.microsoft.com/office/drawing/2014/main" id="{75BC67F5-D485-467A-BCCB-D062EB6DD0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7" name="Freeform 33">
                <a:extLst>
                  <a:ext uri="{FF2B5EF4-FFF2-40B4-BE49-F238E27FC236}">
                    <a16:creationId xmlns:a16="http://schemas.microsoft.com/office/drawing/2014/main" id="{7FB0B620-AB12-4F0B-AD1C-A47A5FBC63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8" name="Freeform 34">
                <a:extLst>
                  <a:ext uri="{FF2B5EF4-FFF2-40B4-BE49-F238E27FC236}">
                    <a16:creationId xmlns:a16="http://schemas.microsoft.com/office/drawing/2014/main" id="{6AEFA891-E591-4F7F-9DBA-FC78E9B8F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9" name="Freeform 35">
                <a:extLst>
                  <a:ext uri="{FF2B5EF4-FFF2-40B4-BE49-F238E27FC236}">
                    <a16:creationId xmlns:a16="http://schemas.microsoft.com/office/drawing/2014/main" id="{78921FFF-4B57-4E33-BE94-5A8BFC95E0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0" name="Freeform 36">
                <a:extLst>
                  <a:ext uri="{FF2B5EF4-FFF2-40B4-BE49-F238E27FC236}">
                    <a16:creationId xmlns:a16="http://schemas.microsoft.com/office/drawing/2014/main" id="{0C4A1658-5AAE-4925-B106-BC0A17862E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DE6DF3EB-099A-427A-A999-3BAF3BCA94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2" name="Freeform 38">
                <a:extLst>
                  <a:ext uri="{FF2B5EF4-FFF2-40B4-BE49-F238E27FC236}">
                    <a16:creationId xmlns:a16="http://schemas.microsoft.com/office/drawing/2014/main" id="{CC595EFE-4690-4B81-83B1-F863B951B0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3" name="Freeform 39">
                <a:extLst>
                  <a:ext uri="{FF2B5EF4-FFF2-40B4-BE49-F238E27FC236}">
                    <a16:creationId xmlns:a16="http://schemas.microsoft.com/office/drawing/2014/main" id="{400FAC39-AEAC-4B54-9694-29D537C203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4" name="Freeform 40">
                <a:extLst>
                  <a:ext uri="{FF2B5EF4-FFF2-40B4-BE49-F238E27FC236}">
                    <a16:creationId xmlns:a16="http://schemas.microsoft.com/office/drawing/2014/main" id="{C61298B0-056E-4D83-B168-1C054A17A0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5" name="Rectangle 41">
                <a:extLst>
                  <a:ext uri="{FF2B5EF4-FFF2-40B4-BE49-F238E27FC236}">
                    <a16:creationId xmlns:a16="http://schemas.microsoft.com/office/drawing/2014/main" id="{9F9E69A2-F9B0-40C2-BDC8-143835426B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E"/>
              </a:p>
            </p:txBody>
          </p:sp>
        </p:grpSp>
      </p:grp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EEF4763-EB4A-4A35-89EB-AD2763B48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D6EA89-1A5C-E36F-C2D6-7EE0AB438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59" y="618518"/>
            <a:ext cx="7429499" cy="1478570"/>
          </a:xfr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Unit 1 E– Teamwork</a:t>
            </a:r>
            <a:endParaRPr lang="en-US" altLang="en-GB" i="1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C7B6417-CE17-7668-950A-186C1CC699E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7732532"/>
              </p:ext>
            </p:extLst>
          </p:nvPr>
        </p:nvGraphicFramePr>
        <p:xfrm>
          <a:off x="856058" y="2440771"/>
          <a:ext cx="7429499" cy="358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 descr="A logo with orange letters&#10;&#10;AI-generated content may be incorrect.">
            <a:extLst>
              <a:ext uri="{FF2B5EF4-FFF2-40B4-BE49-F238E27FC236}">
                <a16:creationId xmlns:a16="http://schemas.microsoft.com/office/drawing/2014/main" id="{1E1B37F1-8134-9E69-C210-3180C54CD6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263" y="6339935"/>
            <a:ext cx="1412152" cy="3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11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1528-4771-8F1E-A617-C9E5DAA7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116632"/>
            <a:ext cx="7429499" cy="1478570"/>
          </a:xfrm>
        </p:spPr>
        <p:txBody>
          <a:bodyPr/>
          <a:lstStyle/>
          <a:p>
            <a:r>
              <a:rPr lang="en-IE" dirty="0"/>
              <a:t>Overcome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01854-0E53-EAEA-3AE5-DA34F0B54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84784"/>
            <a:ext cx="8229600" cy="3412976"/>
          </a:xfrm>
        </p:spPr>
        <p:txBody>
          <a:bodyPr>
            <a:noAutofit/>
          </a:bodyPr>
          <a:lstStyle/>
          <a:p>
            <a:r>
              <a:rPr lang="en-IE" dirty="0"/>
              <a:t>1. There should be regular meetings to review progress of team members or to clearly define their duties.</a:t>
            </a:r>
          </a:p>
          <a:p>
            <a:r>
              <a:rPr lang="en-IE" dirty="0"/>
              <a:t>2. Provide a team building exercise for members/bring in a mediator.</a:t>
            </a:r>
          </a:p>
          <a:p>
            <a:r>
              <a:rPr lang="en-IE" dirty="0"/>
              <a:t>3. Members discuss decisions and agree to commit to final decisions or some decisions remain flexible so that agreement can be reached.</a:t>
            </a:r>
          </a:p>
          <a:p>
            <a:r>
              <a:rPr lang="en-IE" dirty="0"/>
              <a:t>4. A strong team leader is needed who clearly defines roles within the team/regular meeting.</a:t>
            </a:r>
          </a:p>
          <a:p>
            <a:r>
              <a:rPr lang="en-IE" dirty="0"/>
              <a:t>5. Training is needed. The importance of sticking to time schedules needs to be clearly established.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0E3D3D-17D4-B1C1-CC42-07028FA18C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44" y="86206"/>
            <a:ext cx="2217855" cy="147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245F-66AD-58BF-F70C-DD0381CE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332656"/>
            <a:ext cx="7429499" cy="1478570"/>
          </a:xfrm>
        </p:spPr>
        <p:txBody>
          <a:bodyPr>
            <a:noAutofit/>
          </a:bodyPr>
          <a:lstStyle/>
          <a:p>
            <a:pPr algn="l"/>
            <a:r>
              <a:rPr lang="en-IE" sz="2400" dirty="0"/>
              <a:t>A dispute has arisen among the students in the class about responsibilities. Describe three steps that could be taken to resolve this dispute. (2022)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B701B-4569-89C0-553E-2C920CDC8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650504"/>
            <a:ext cx="8229600" cy="3556991"/>
          </a:xfrm>
        </p:spPr>
        <p:txBody>
          <a:bodyPr>
            <a:noAutofit/>
          </a:bodyPr>
          <a:lstStyle/>
          <a:p>
            <a:r>
              <a:rPr lang="en-IE" sz="1800" dirty="0"/>
              <a:t>1. Ask the teacher to act as a mediator/is impartial/listens to everyone’s opinions/teacher will get written opinions from the class/speaks to each member individually/works to help resolve the dispute.</a:t>
            </a:r>
          </a:p>
          <a:p>
            <a:r>
              <a:rPr lang="en-IE" sz="1800" dirty="0"/>
              <a:t>2. Ask each person separately what went wrong/can explain their side/get suggestions for a solution</a:t>
            </a:r>
          </a:p>
          <a:p>
            <a:r>
              <a:rPr lang="en-IE" sz="1800" dirty="0"/>
              <a:t>3. Bring both sides together to find common ground/agree on a best solution/redefine responsibilities/identify points of agreement and disagreement.</a:t>
            </a:r>
          </a:p>
          <a:p>
            <a:r>
              <a:rPr lang="en-IE" sz="1800" dirty="0"/>
              <a:t>4. Class discussion to gather ideas on how to address the conflict from within the class/ look to class members to give a solution to the conflict/develop a plan to help overcome the difficulty.</a:t>
            </a:r>
          </a:p>
          <a:p>
            <a:endParaRPr lang="en-IE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0E8C6-8D3D-C0F9-760E-76AEEA153B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189" y="5339753"/>
            <a:ext cx="2181622" cy="140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1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7A1EC-36E1-F9EB-E2D1-95C5B8FBB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234206"/>
            <a:ext cx="7429499" cy="1478570"/>
          </a:xfrm>
        </p:spPr>
        <p:txBody>
          <a:bodyPr>
            <a:noAutofit/>
          </a:bodyPr>
          <a:lstStyle/>
          <a:p>
            <a:r>
              <a:rPr lang="en-IE" sz="3600" dirty="0"/>
              <a:t>Outline three benefits of teamwork in this LCVP activity. (2021 &amp; 2020)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37032-3735-85F9-0465-20FAE49D3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r>
              <a:rPr lang="en-IE" dirty="0"/>
              <a:t>1. Goals are achieved quicker/more work is done.</a:t>
            </a:r>
          </a:p>
          <a:p>
            <a:r>
              <a:rPr lang="en-IE" dirty="0"/>
              <a:t>2. Decisions can be made or problems solved more quickly.</a:t>
            </a:r>
          </a:p>
          <a:p>
            <a:r>
              <a:rPr lang="en-IE" dirty="0"/>
              <a:t>3. The responsibility is shared so no one person is under too much pressure/everyone takes ownership of the part of the task they are responsible for.</a:t>
            </a:r>
          </a:p>
          <a:p>
            <a:r>
              <a:rPr lang="en-IE" dirty="0"/>
              <a:t>4. Members of a team will have a variety of strength/skills or ideas/experience, and skills are shared/more ideas.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108FB-D194-4F0B-2368-C627C50770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4711186"/>
            <a:ext cx="1755995" cy="212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0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A70F9-8229-4B7E-D47B-5CDFDEC1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Teamwork (2022)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0C816-E5E3-E379-68EB-1C6A2444A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When a group of people work together/co-operatively with each other to achieve a common goal/aim/job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17013-3DE5-8EE1-8E24-78A9F91725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3356992"/>
            <a:ext cx="4860032" cy="265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1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480BC-3B45-14F5-494D-780338863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What makes these Teams Successful?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8F44FA5-A16C-E4F8-8857-46366FE07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10" y="1556792"/>
            <a:ext cx="4103082" cy="2761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139601-E0D6-C62D-7CFA-C956CF4AB8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800" y="1559620"/>
            <a:ext cx="3714000" cy="1869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B1812B-6B61-D68F-AD24-A91639D7B5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465499"/>
            <a:ext cx="3508851" cy="2193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278927-0789-4FA4-DF0B-8BBB98F096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5098" y="3645024"/>
            <a:ext cx="3885062" cy="24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5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A042-DE99-C5B9-FAC2-0E00603D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What's your usual Team Role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4527B2-CFC4-D2C1-1E1C-6DE778E72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268760"/>
            <a:ext cx="5472608" cy="56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44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38" y="116632"/>
            <a:ext cx="8229600" cy="1143000"/>
          </a:xfrm>
        </p:spPr>
        <p:txBody>
          <a:bodyPr/>
          <a:lstStyle/>
          <a:p>
            <a:r>
              <a:rPr lang="en-IE" b="1" dirty="0">
                <a:latin typeface="Times New Roman" pitchFamily="18" charset="0"/>
                <a:cs typeface="Times New Roman" pitchFamily="18" charset="0"/>
              </a:rPr>
              <a:t>Teamwork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323" y="1124744"/>
            <a:ext cx="8229600" cy="4525963"/>
          </a:xfrm>
        </p:spPr>
        <p:txBody>
          <a:bodyPr>
            <a:normAutofit/>
          </a:bodyPr>
          <a:lstStyle/>
          <a:p>
            <a:r>
              <a:rPr lang="en-IE" dirty="0">
                <a:latin typeface="Times New Roman" pitchFamily="18" charset="0"/>
                <a:cs typeface="Times New Roman" pitchFamily="18" charset="0"/>
              </a:rPr>
              <a:t>There can be 5 stages in the life of a team:</a:t>
            </a:r>
          </a:p>
          <a:p>
            <a:pPr marL="514350" indent="-514350">
              <a:buFont typeface="+mj-lt"/>
              <a:buAutoNum type="arabicPeriod"/>
            </a:pPr>
            <a:r>
              <a:rPr lang="en-IE" b="1" dirty="0">
                <a:latin typeface="Times New Roman" pitchFamily="18" charset="0"/>
                <a:cs typeface="Times New Roman" pitchFamily="18" charset="0"/>
              </a:rPr>
              <a:t>Forming – 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when the team comes together for the first time.</a:t>
            </a:r>
          </a:p>
          <a:p>
            <a:pPr marL="514350" indent="-514350">
              <a:buFont typeface="+mj-lt"/>
              <a:buAutoNum type="arabicPeriod"/>
            </a:pPr>
            <a:r>
              <a:rPr lang="en-IE" b="1" dirty="0">
                <a:latin typeface="Times New Roman" pitchFamily="18" charset="0"/>
                <a:cs typeface="Times New Roman" pitchFamily="18" charset="0"/>
              </a:rPr>
              <a:t>Storming – 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when members compete for roles within the team &amp; disagreements break out.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DBE1D2-DE98-5EE8-0AE7-D1B4C47B18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4221088"/>
            <a:ext cx="3140968" cy="2093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381642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IE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IE" b="1" dirty="0" err="1">
                <a:latin typeface="Times New Roman" pitchFamily="18" charset="0"/>
                <a:cs typeface="Times New Roman" pitchFamily="18" charset="0"/>
              </a:rPr>
              <a:t>Norming</a:t>
            </a:r>
            <a:r>
              <a:rPr lang="en-IE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when members settle into their roles / responsibilities.  The team is in agreement on how they should behave &amp; how the group should progress.</a:t>
            </a:r>
          </a:p>
          <a:p>
            <a:pPr marL="514350" indent="-514350">
              <a:buNone/>
            </a:pPr>
            <a:r>
              <a:rPr lang="en-IE" b="1" dirty="0">
                <a:latin typeface="Times New Roman" pitchFamily="18" charset="0"/>
                <a:cs typeface="Times New Roman" pitchFamily="18" charset="0"/>
              </a:rPr>
              <a:t>4. Performing – 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when the team performs together in order to achieve the objectives.</a:t>
            </a:r>
          </a:p>
          <a:p>
            <a:pPr marL="514350" indent="-514350">
              <a:buNone/>
            </a:pPr>
            <a:r>
              <a:rPr lang="en-IE" b="1" dirty="0">
                <a:latin typeface="Times New Roman" pitchFamily="18" charset="0"/>
                <a:cs typeface="Times New Roman" pitchFamily="18" charset="0"/>
              </a:rPr>
              <a:t>5. Mourning/Transforming – </a:t>
            </a:r>
            <a:r>
              <a:rPr lang="en-IE" dirty="0">
                <a:latin typeface="Times New Roman" pitchFamily="18" charset="0"/>
                <a:cs typeface="Times New Roman" pitchFamily="18" charset="0"/>
              </a:rPr>
              <a:t>when the team breaks up or a member leaves and a new team is formed.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74FDE3-3116-C7EE-A843-1F53740296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4509120"/>
            <a:ext cx="3635896" cy="2143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61452-DD23-47CB-1D17-468486830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60648"/>
            <a:ext cx="7429499" cy="1478570"/>
          </a:xfrm>
        </p:spPr>
        <p:txBody>
          <a:bodyPr>
            <a:noAutofit/>
          </a:bodyPr>
          <a:lstStyle/>
          <a:p>
            <a:r>
              <a:rPr lang="en-IE" sz="3600" dirty="0"/>
              <a:t> Describe two characteristics of an effective team member.(2022 &amp; 2019)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35146-662A-446D-7B6D-27F95FF30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79"/>
          </a:xfrm>
        </p:spPr>
        <p:txBody>
          <a:bodyPr>
            <a:normAutofit fontScale="85000" lnSpcReduction="20000"/>
          </a:bodyPr>
          <a:lstStyle/>
          <a:p>
            <a:r>
              <a:rPr lang="en-IE" dirty="0"/>
              <a:t>1. A good listener</a:t>
            </a:r>
          </a:p>
          <a:p>
            <a:r>
              <a:rPr lang="en-IE" dirty="0"/>
              <a:t>2. A good communicator</a:t>
            </a:r>
          </a:p>
          <a:p>
            <a:r>
              <a:rPr lang="en-IE" dirty="0"/>
              <a:t>3. Willing to do their share/share ideas</a:t>
            </a:r>
          </a:p>
          <a:p>
            <a:r>
              <a:rPr lang="en-IE" dirty="0"/>
              <a:t>4. Being good at encouraging others to participate/motivating others</a:t>
            </a:r>
          </a:p>
          <a:p>
            <a:r>
              <a:rPr lang="en-IE" dirty="0"/>
              <a:t>5. Asking for help form others when needed/offering help to others</a:t>
            </a:r>
          </a:p>
          <a:p>
            <a:r>
              <a:rPr lang="en-IE" dirty="0"/>
              <a:t>6. Good at keeping deadline/reaching targets</a:t>
            </a:r>
          </a:p>
          <a:p>
            <a:r>
              <a:rPr lang="en-IE" dirty="0"/>
              <a:t>7. Committed to the team and its success</a:t>
            </a:r>
          </a:p>
          <a:p>
            <a:r>
              <a:rPr lang="en-IE" dirty="0"/>
              <a:t>8. Tolerant of others' ideas and views/accepts criticism</a:t>
            </a:r>
          </a:p>
          <a:p>
            <a:r>
              <a:rPr lang="en-IE" dirty="0"/>
              <a:t>9. Good leadership ability</a:t>
            </a:r>
          </a:p>
          <a:p>
            <a:r>
              <a:rPr lang="en-IE" dirty="0"/>
              <a:t>10. Is flexible, decisive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D50B4A-22DC-2E41-0C3B-3E4AFE52D7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4797152"/>
            <a:ext cx="2843808" cy="143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0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59330-9A36-FEE3-0C59-02ED82037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200" dirty="0"/>
              <a:t>How can a team of students ensure they successfully complete an activity?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6BC91-849A-A398-E8A2-D2EB5DA6B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 fontScale="92500" lnSpcReduction="20000"/>
          </a:bodyPr>
          <a:lstStyle/>
          <a:p>
            <a:r>
              <a:rPr lang="en-IE" dirty="0"/>
              <a:t>1. Do good planning at the beginning.</a:t>
            </a:r>
          </a:p>
          <a:p>
            <a:r>
              <a:rPr lang="en-IE" dirty="0"/>
              <a:t>2. Listen and contribute/do the work assigned to them.</a:t>
            </a:r>
          </a:p>
          <a:p>
            <a:r>
              <a:rPr lang="en-IE" dirty="0"/>
              <a:t>3. Make decisions as and when required. Allow time for discussion</a:t>
            </a:r>
          </a:p>
          <a:p>
            <a:r>
              <a:rPr lang="en-IE" dirty="0"/>
              <a:t>4. Adhere to a time plan/all areas can be covered in order/good time.</a:t>
            </a:r>
          </a:p>
          <a:p>
            <a:r>
              <a:rPr lang="en-IE" dirty="0"/>
              <a:t>5. Assign appropriate people to the jobs/appoint a leader. Have clearly set out roles at the beginning and adhere to them. Break down the jobs into manageable parts.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6CE7C-A0C0-F2A1-54F8-FAA30A0056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1113" y="4653136"/>
            <a:ext cx="3625577" cy="209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2A492-29C5-942F-40F2-78ABCCD19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42" y="6213"/>
            <a:ext cx="7429499" cy="1478570"/>
          </a:xfrm>
        </p:spPr>
        <p:txBody>
          <a:bodyPr>
            <a:noAutofit/>
          </a:bodyPr>
          <a:lstStyle/>
          <a:p>
            <a:r>
              <a:rPr lang="en-IE" sz="3200" dirty="0"/>
              <a:t> Describe three challenges of teamwork.(2019)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BF106-E294-04EF-DE34-7FC05B6EB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92493"/>
            <a:ext cx="8229600" cy="3773016"/>
          </a:xfrm>
        </p:spPr>
        <p:txBody>
          <a:bodyPr>
            <a:noAutofit/>
          </a:bodyPr>
          <a:lstStyle/>
          <a:p>
            <a:r>
              <a:rPr lang="en-IE" dirty="0"/>
              <a:t>1. Team members not pulling their weight</a:t>
            </a:r>
          </a:p>
          <a:p>
            <a:r>
              <a:rPr lang="en-IE" dirty="0"/>
              <a:t>2. Not turning up/turning up late</a:t>
            </a:r>
          </a:p>
          <a:p>
            <a:r>
              <a:rPr lang="en-IE" dirty="0"/>
              <a:t>3. Team members may not be working well together/dominant personality/controlling/personality clash</a:t>
            </a:r>
          </a:p>
          <a:p>
            <a:r>
              <a:rPr lang="en-IE" dirty="0"/>
              <a:t>4. Disagreement amongst team members – unequal distribution of roles</a:t>
            </a:r>
          </a:p>
          <a:p>
            <a:r>
              <a:rPr lang="en-IE" dirty="0"/>
              <a:t>5. Poor leadership - It may be difficult to plan and co-ordinate the work of the team</a:t>
            </a:r>
          </a:p>
          <a:p>
            <a:r>
              <a:rPr lang="en-IE" dirty="0"/>
              <a:t>6. There might be too much talking and not enough action</a:t>
            </a:r>
          </a:p>
          <a:p>
            <a:r>
              <a:rPr lang="en-IE" dirty="0"/>
              <a:t>7. Lack of skills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9B38C-8153-57F9-9163-44F9873026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554201"/>
            <a:ext cx="2661426" cy="147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8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7436</TotalTime>
  <Words>817</Words>
  <Application>Microsoft Office PowerPoint</Application>
  <PresentationFormat>On-screen Show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Circuit</vt:lpstr>
      <vt:lpstr>Unit 1 E– Teamwork</vt:lpstr>
      <vt:lpstr>Teamwork (2022)</vt:lpstr>
      <vt:lpstr>What makes these Teams Successful?</vt:lpstr>
      <vt:lpstr>What's your usual Team Role</vt:lpstr>
      <vt:lpstr>Teamwork</vt:lpstr>
      <vt:lpstr>PowerPoint Presentation</vt:lpstr>
      <vt:lpstr> Describe two characteristics of an effective team member.(2022 &amp; 2019)</vt:lpstr>
      <vt:lpstr>How can a team of students ensure they successfully complete an activity?</vt:lpstr>
      <vt:lpstr> Describe three challenges of teamwork.(2019)</vt:lpstr>
      <vt:lpstr>Overcome Challenges</vt:lpstr>
      <vt:lpstr>A dispute has arisen among the students in the class about responsibilities. Describe three steps that could be taken to resolve this dispute. (2022)</vt:lpstr>
      <vt:lpstr>Outline three benefits of teamwork in this LCVP activity. (2021 &amp; 2020)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Leaving Certificate Geography</dc:title>
  <dc:creator>St Josephs College</dc:creator>
  <cp:lastModifiedBy>Deborah Hogan</cp:lastModifiedBy>
  <cp:revision>62</cp:revision>
  <cp:lastPrinted>2021-02-13T12:37:11Z</cp:lastPrinted>
  <dcterms:created xsi:type="dcterms:W3CDTF">2020-01-28T09:49:59Z</dcterms:created>
  <dcterms:modified xsi:type="dcterms:W3CDTF">2025-03-09T15:37:40Z</dcterms:modified>
</cp:coreProperties>
</file>